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74" r:id="rId2"/>
    <p:sldId id="265" r:id="rId3"/>
    <p:sldId id="256" r:id="rId4"/>
    <p:sldId id="257" r:id="rId5"/>
    <p:sldId id="271" r:id="rId6"/>
    <p:sldId id="259" r:id="rId7"/>
    <p:sldId id="258" r:id="rId8"/>
    <p:sldId id="404" r:id="rId9"/>
    <p:sldId id="260" r:id="rId10"/>
    <p:sldId id="261" r:id="rId11"/>
    <p:sldId id="287" r:id="rId12"/>
    <p:sldId id="292" r:id="rId13"/>
    <p:sldId id="293" r:id="rId14"/>
    <p:sldId id="405" r:id="rId15"/>
    <p:sldId id="370" r:id="rId16"/>
    <p:sldId id="406" r:id="rId17"/>
    <p:sldId id="407" r:id="rId18"/>
    <p:sldId id="408" r:id="rId19"/>
    <p:sldId id="281" r:id="rId20"/>
    <p:sldId id="386" r:id="rId21"/>
    <p:sldId id="283" r:id="rId22"/>
    <p:sldId id="388" r:id="rId23"/>
    <p:sldId id="310" r:id="rId24"/>
    <p:sldId id="311" r:id="rId25"/>
    <p:sldId id="373" r:id="rId26"/>
    <p:sldId id="303" r:id="rId27"/>
    <p:sldId id="409" r:id="rId28"/>
    <p:sldId id="410" r:id="rId29"/>
    <p:sldId id="389" r:id="rId30"/>
    <p:sldId id="284" r:id="rId31"/>
    <p:sldId id="390" r:id="rId32"/>
    <p:sldId id="353" r:id="rId33"/>
    <p:sldId id="394" r:id="rId34"/>
    <p:sldId id="395" r:id="rId35"/>
    <p:sldId id="397" r:id="rId36"/>
    <p:sldId id="396" r:id="rId37"/>
    <p:sldId id="398" r:id="rId38"/>
    <p:sldId id="399" r:id="rId39"/>
    <p:sldId id="288" r:id="rId40"/>
    <p:sldId id="262" r:id="rId41"/>
    <p:sldId id="411" r:id="rId42"/>
    <p:sldId id="401" r:id="rId43"/>
    <p:sldId id="402" r:id="rId44"/>
    <p:sldId id="356" r:id="rId45"/>
    <p:sldId id="264" r:id="rId46"/>
    <p:sldId id="413" r:id="rId47"/>
    <p:sldId id="354" r:id="rId48"/>
    <p:sldId id="269" r:id="rId49"/>
    <p:sldId id="272" r:id="rId50"/>
  </p:sldIdLst>
  <p:sldSz cx="18288000" cy="10287000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mbria Math" panose="02040503050406030204" pitchFamily="18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3DEFF"/>
    <a:srgbClr val="FBCFAB"/>
    <a:srgbClr val="B0DD7F"/>
    <a:srgbClr val="00C800"/>
    <a:srgbClr val="FFFFB7"/>
    <a:srgbClr val="FF3399"/>
    <a:srgbClr val="FFD9F2"/>
    <a:srgbClr val="D5EDFF"/>
    <a:srgbClr val="F68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1" autoAdjust="0"/>
    <p:restoredTop sz="93707" autoAdjust="0"/>
  </p:normalViewPr>
  <p:slideViewPr>
    <p:cSldViewPr>
      <p:cViewPr varScale="1">
        <p:scale>
          <a:sx n="71" d="100"/>
          <a:sy n="71" d="100"/>
        </p:scale>
        <p:origin x="75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A5446537-4762-4760-BD6E-AE2FA6629E42}"/>
    <pc:docChg chg="undo redo custSel addSld delSld modSld sldOrd">
      <pc:chgData name="tuyết nguyễn thị ánh" userId="a6fbc05945fbe6a6" providerId="LiveId" clId="{A5446537-4762-4760-BD6E-AE2FA6629E42}" dt="2023-10-20T16:24:24.649" v="6038"/>
      <pc:docMkLst>
        <pc:docMk/>
      </pc:docMkLst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56"/>
        </pc:sldMkLst>
        <pc:spChg chg="mod">
          <ac:chgData name="tuyết nguyễn thị ánh" userId="a6fbc05945fbe6a6" providerId="LiveId" clId="{A5446537-4762-4760-BD6E-AE2FA6629E42}" dt="2023-10-20T13:43:01.905" v="75" actId="20577"/>
          <ac:spMkLst>
            <pc:docMk/>
            <pc:sldMk cId="0" sldId="256"/>
            <ac:spMk id="21" creationId="{00000000-0000-0000-0000-000000000000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57"/>
        </pc:sldMkLst>
        <pc:spChg chg="mod">
          <ac:chgData name="tuyết nguyễn thị ánh" userId="a6fbc05945fbe6a6" providerId="LiveId" clId="{A5446537-4762-4760-BD6E-AE2FA6629E42}" dt="2023-10-20T13:43:40.304" v="144" actId="20577"/>
          <ac:spMkLst>
            <pc:docMk/>
            <pc:sldMk cId="0" sldId="257"/>
            <ac:spMk id="17" creationId="{5FF42958-CFEE-9277-0429-1D7ED62DE42E}"/>
          </ac:spMkLst>
        </pc:spChg>
        <pc:spChg chg="mod">
          <ac:chgData name="tuyết nguyễn thị ánh" userId="a6fbc05945fbe6a6" providerId="LiveId" clId="{A5446537-4762-4760-BD6E-AE2FA6629E42}" dt="2023-10-20T13:44:10.007" v="242" actId="14100"/>
          <ac:spMkLst>
            <pc:docMk/>
            <pc:sldMk cId="0" sldId="257"/>
            <ac:spMk id="23" creationId="{26C5D012-5AE8-AA2E-20F7-C393C25EEBBA}"/>
          </ac:spMkLst>
        </pc:spChg>
        <pc:spChg chg="mod">
          <ac:chgData name="tuyết nguyễn thị ánh" userId="a6fbc05945fbe6a6" providerId="LiveId" clId="{A5446537-4762-4760-BD6E-AE2FA6629E42}" dt="2023-10-20T13:44:31.188" v="326" actId="20577"/>
          <ac:spMkLst>
            <pc:docMk/>
            <pc:sldMk cId="0" sldId="257"/>
            <ac:spMk id="29" creationId="{4747047B-03AE-F466-9BEC-090688176564}"/>
          </ac:spMkLst>
        </pc:spChg>
        <pc:spChg chg="mod">
          <ac:chgData name="tuyết nguyễn thị ánh" userId="a6fbc05945fbe6a6" providerId="LiveId" clId="{A5446537-4762-4760-BD6E-AE2FA6629E42}" dt="2023-10-20T13:44:20.036" v="243" actId="20577"/>
          <ac:spMkLst>
            <pc:docMk/>
            <pc:sldMk cId="0" sldId="257"/>
            <ac:spMk id="45" creationId="{6DD141DC-159D-D29E-9F2A-1F345E7FB9B4}"/>
          </ac:spMkLst>
        </pc:spChg>
        <pc:spChg chg="mod">
          <ac:chgData name="tuyết nguyễn thị ánh" userId="a6fbc05945fbe6a6" providerId="LiveId" clId="{A5446537-4762-4760-BD6E-AE2FA6629E42}" dt="2023-10-20T13:44:20.036" v="243" actId="20577"/>
          <ac:spMkLst>
            <pc:docMk/>
            <pc:sldMk cId="0" sldId="257"/>
            <ac:spMk id="46" creationId="{15B8BFB7-7F6A-6605-BCE2-1A21D78E46DA}"/>
          </ac:spMkLst>
        </pc:spChg>
        <pc:grpChg chg="mod">
          <ac:chgData name="tuyết nguyễn thị ánh" userId="a6fbc05945fbe6a6" providerId="LiveId" clId="{A5446537-4762-4760-BD6E-AE2FA6629E42}" dt="2023-10-20T13:44:39.299" v="327" actId="1076"/>
          <ac:grpSpMkLst>
            <pc:docMk/>
            <pc:sldMk cId="0" sldId="257"/>
            <ac:grpSpMk id="10" creationId="{61AEEAEB-287A-8880-2FDA-94EFDDE82016}"/>
          </ac:grpSpMkLst>
        </pc:grpChg>
        <pc:grpChg chg="mod">
          <ac:chgData name="tuyết nguyễn thị ánh" userId="a6fbc05945fbe6a6" providerId="LiveId" clId="{A5446537-4762-4760-BD6E-AE2FA6629E42}" dt="2023-10-20T13:44:39.299" v="327" actId="1076"/>
          <ac:grpSpMkLst>
            <pc:docMk/>
            <pc:sldMk cId="0" sldId="257"/>
            <ac:grpSpMk id="49" creationId="{23F5FCEB-7AE3-3C90-480A-E128329360BC}"/>
          </ac:grpSpMkLst>
        </pc:grpChg>
        <pc:grpChg chg="mod">
          <ac:chgData name="tuyết nguyễn thị ánh" userId="a6fbc05945fbe6a6" providerId="LiveId" clId="{A5446537-4762-4760-BD6E-AE2FA6629E42}" dt="2023-10-20T13:44:39.299" v="327" actId="1076"/>
          <ac:grpSpMkLst>
            <pc:docMk/>
            <pc:sldMk cId="0" sldId="257"/>
            <ac:grpSpMk id="50" creationId="{B8B100A2-7AA4-20F5-C69D-B9204B3CF43F}"/>
          </ac:grpSpMkLst>
        </pc:grpChg>
      </pc:sldChg>
      <pc:sldChg chg="addSp modSp mod modTransition modAnim">
        <pc:chgData name="tuyết nguyễn thị ánh" userId="a6fbc05945fbe6a6" providerId="LiveId" clId="{A5446537-4762-4760-BD6E-AE2FA6629E42}" dt="2023-10-20T16:22:32.747" v="6031"/>
        <pc:sldMkLst>
          <pc:docMk/>
          <pc:sldMk cId="0" sldId="258"/>
        </pc:sldMkLst>
        <pc:spChg chg="mod">
          <ac:chgData name="tuyết nguyễn thị ánh" userId="a6fbc05945fbe6a6" providerId="LiveId" clId="{A5446537-4762-4760-BD6E-AE2FA6629E42}" dt="2023-10-20T13:52:50.361" v="437" actId="1076"/>
          <ac:spMkLst>
            <pc:docMk/>
            <pc:sldMk cId="0" sldId="258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3:53:23.809" v="443" actId="114"/>
          <ac:spMkLst>
            <pc:docMk/>
            <pc:sldMk cId="0" sldId="258"/>
            <ac:spMk id="31" creationId="{B0640629-6DCB-A60C-C697-4524AD2771FD}"/>
          </ac:spMkLst>
        </pc:spChg>
        <pc:picChg chg="add mod">
          <ac:chgData name="tuyết nguyễn thị ánh" userId="a6fbc05945fbe6a6" providerId="LiveId" clId="{A5446537-4762-4760-BD6E-AE2FA6629E42}" dt="2023-10-20T13:53:04.491" v="440" actId="1076"/>
          <ac:picMkLst>
            <pc:docMk/>
            <pc:sldMk cId="0" sldId="258"/>
            <ac:picMk id="3" creationId="{0A557AFE-A558-6CD5-280B-5ED1CC9BCBA9}"/>
          </ac:picMkLst>
        </pc:picChg>
        <pc:picChg chg="mod">
          <ac:chgData name="tuyết nguyễn thị ánh" userId="a6fbc05945fbe6a6" providerId="LiveId" clId="{A5446537-4762-4760-BD6E-AE2FA6629E42}" dt="2023-10-20T13:52:50.361" v="437" actId="1076"/>
          <ac:picMkLst>
            <pc:docMk/>
            <pc:sldMk cId="0" sldId="258"/>
            <ac:picMk id="29" creationId="{420F4257-168A-0691-0770-651C8C63578F}"/>
          </ac:picMkLst>
        </pc:picChg>
      </pc:sldChg>
      <pc:sldChg chg="addSp delSp modSp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0" sldId="259"/>
        </pc:sldMkLst>
        <pc:spChg chg="mod">
          <ac:chgData name="tuyết nguyễn thị ánh" userId="a6fbc05945fbe6a6" providerId="LiveId" clId="{A5446537-4762-4760-BD6E-AE2FA6629E42}" dt="2023-10-20T13:51:44.949" v="424" actId="1076"/>
          <ac:spMkLst>
            <pc:docMk/>
            <pc:sldMk cId="0" sldId="259"/>
            <ac:spMk id="5" creationId="{DBEFA0AA-EA2E-108C-31BE-D2895FF2A0A4}"/>
          </ac:spMkLst>
        </pc:spChg>
        <pc:spChg chg="add del mod">
          <ac:chgData name="tuyết nguyễn thị ánh" userId="a6fbc05945fbe6a6" providerId="LiveId" clId="{A5446537-4762-4760-BD6E-AE2FA6629E42}" dt="2023-10-20T13:51:07.889" v="416" actId="114"/>
          <ac:spMkLst>
            <pc:docMk/>
            <pc:sldMk cId="0" sldId="259"/>
            <ac:spMk id="10" creationId="{91603583-7F43-739D-8FEB-F64202C2FE84}"/>
          </ac:spMkLst>
        </pc:spChg>
        <pc:spChg chg="add del">
          <ac:chgData name="tuyết nguyễn thị ánh" userId="a6fbc05945fbe6a6" providerId="LiveId" clId="{A5446537-4762-4760-BD6E-AE2FA6629E42}" dt="2023-10-20T13:50:19.882" v="400" actId="478"/>
          <ac:spMkLst>
            <pc:docMk/>
            <pc:sldMk cId="0" sldId="259"/>
            <ac:spMk id="11" creationId="{6B2AE046-4EDC-8C11-0B6F-B6F423CA09D6}"/>
          </ac:spMkLst>
        </pc:spChg>
        <pc:spChg chg="mod">
          <ac:chgData name="tuyết nguyễn thị ánh" userId="a6fbc05945fbe6a6" providerId="LiveId" clId="{A5446537-4762-4760-BD6E-AE2FA6629E42}" dt="2023-10-20T13:51:43.354" v="423" actId="1076"/>
          <ac:spMkLst>
            <pc:docMk/>
            <pc:sldMk cId="0" sldId="259"/>
            <ac:spMk id="14" creationId="{B5DFEEF6-8F9B-652B-652D-5221276625E8}"/>
          </ac:spMkLst>
        </pc:sp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0" sldId="260"/>
        </pc:sldMkLst>
        <pc:spChg chg="mod">
          <ac:chgData name="tuyết nguyễn thị ánh" userId="a6fbc05945fbe6a6" providerId="LiveId" clId="{A5446537-4762-4760-BD6E-AE2FA6629E42}" dt="2023-10-20T13:58:37.214" v="987" actId="1076"/>
          <ac:spMkLst>
            <pc:docMk/>
            <pc:sldMk cId="0" sldId="260"/>
            <ac:spMk id="2" creationId="{63B8F832-6AFC-A15D-A295-DFE60558F51C}"/>
          </ac:spMkLst>
        </pc:spChg>
        <pc:spChg chg="del">
          <ac:chgData name="tuyết nguyễn thị ánh" userId="a6fbc05945fbe6a6" providerId="LiveId" clId="{A5446537-4762-4760-BD6E-AE2FA6629E42}" dt="2023-10-20T13:56:52.200" v="723" actId="478"/>
          <ac:spMkLst>
            <pc:docMk/>
            <pc:sldMk cId="0" sldId="260"/>
            <ac:spMk id="3" creationId="{5DC5A33D-7E61-71C2-A70F-75B21C1AA87F}"/>
          </ac:spMkLst>
        </pc:spChg>
        <pc:spChg chg="del">
          <ac:chgData name="tuyết nguyễn thị ánh" userId="a6fbc05945fbe6a6" providerId="LiveId" clId="{A5446537-4762-4760-BD6E-AE2FA6629E42}" dt="2023-10-20T13:56:51.154" v="722" actId="478"/>
          <ac:spMkLst>
            <pc:docMk/>
            <pc:sldMk cId="0" sldId="260"/>
            <ac:spMk id="4" creationId="{2EFF8DAA-C8B8-C594-74AB-687B212F136B}"/>
          </ac:spMkLst>
        </pc:spChg>
        <pc:spChg chg="mod">
          <ac:chgData name="tuyết nguyễn thị ánh" userId="a6fbc05945fbe6a6" providerId="LiveId" clId="{A5446537-4762-4760-BD6E-AE2FA6629E42}" dt="2023-10-20T13:55:43.656" v="472" actId="20577"/>
          <ac:spMkLst>
            <pc:docMk/>
            <pc:sldMk cId="0" sldId="260"/>
            <ac:spMk id="12" creationId="{95CC88D9-A0D5-502F-582C-E5129F67EDD7}"/>
          </ac:spMkLst>
        </pc:spChg>
        <pc:spChg chg="mod">
          <ac:chgData name="tuyết nguyễn thị ánh" userId="a6fbc05945fbe6a6" providerId="LiveId" clId="{A5446537-4762-4760-BD6E-AE2FA6629E42}" dt="2023-10-20T13:56:46.616" v="721" actId="14100"/>
          <ac:spMkLst>
            <pc:docMk/>
            <pc:sldMk cId="0" sldId="260"/>
            <ac:spMk id="13" creationId="{DCFA7E2D-A35B-F3E3-BF8A-0E0DA2EF869C}"/>
          </ac:spMkLst>
        </pc:spChg>
        <pc:spChg chg="mod">
          <ac:chgData name="tuyết nguyễn thị ánh" userId="a6fbc05945fbe6a6" providerId="LiveId" clId="{A5446537-4762-4760-BD6E-AE2FA6629E42}" dt="2023-10-20T13:58:20.364" v="982" actId="1076"/>
          <ac:spMkLst>
            <pc:docMk/>
            <pc:sldMk cId="0" sldId="260"/>
            <ac:spMk id="14" creationId="{2D893094-ED65-3CD1-E753-18D13487C327}"/>
          </ac:spMkLst>
        </pc:spChg>
        <pc:picChg chg="add mod">
          <ac:chgData name="tuyết nguyễn thị ánh" userId="a6fbc05945fbe6a6" providerId="LiveId" clId="{A5446537-4762-4760-BD6E-AE2FA6629E42}" dt="2023-10-20T14:00:10.599" v="991" actId="1076"/>
          <ac:picMkLst>
            <pc:docMk/>
            <pc:sldMk cId="0" sldId="260"/>
            <ac:picMk id="8" creationId="{96BCA013-0AD0-5FA4-45BD-20B7117BAC38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0" sldId="261"/>
        </pc:sldMkLst>
        <pc:spChg chg="mod">
          <ac:chgData name="tuyết nguyễn thị ánh" userId="a6fbc05945fbe6a6" providerId="LiveId" clId="{A5446537-4762-4760-BD6E-AE2FA6629E42}" dt="2023-10-20T14:01:39.421" v="1012" actId="1076"/>
          <ac:spMkLst>
            <pc:docMk/>
            <pc:sldMk cId="0" sldId="261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01:58.604" v="1019" actId="14100"/>
          <ac:spMkLst>
            <pc:docMk/>
            <pc:sldMk cId="0" sldId="261"/>
            <ac:spMk id="28" creationId="{275916CC-C5AC-5ED3-BE9A-F0FB421D07ED}"/>
          </ac:spMkLst>
        </pc:spChg>
        <pc:spChg chg="mod">
          <ac:chgData name="tuyết nguyễn thị ánh" userId="a6fbc05945fbe6a6" providerId="LiveId" clId="{A5446537-4762-4760-BD6E-AE2FA6629E42}" dt="2023-10-20T14:01:36.881" v="1010" actId="1076"/>
          <ac:spMkLst>
            <pc:docMk/>
            <pc:sldMk cId="0" sldId="261"/>
            <ac:spMk id="31" creationId="{6AFE83E6-7AE7-7686-573C-869CD98E9857}"/>
          </ac:spMkLst>
        </pc:spChg>
        <pc:spChg chg="mod">
          <ac:chgData name="tuyết nguyễn thị ánh" userId="a6fbc05945fbe6a6" providerId="LiveId" clId="{A5446537-4762-4760-BD6E-AE2FA6629E42}" dt="2023-10-20T14:02:00.916" v="1020" actId="1076"/>
          <ac:spMkLst>
            <pc:docMk/>
            <pc:sldMk cId="0" sldId="261"/>
            <ac:spMk id="33" creationId="{C59794FC-4879-EF97-4945-F4167A7AEDEB}"/>
          </ac:spMkLst>
        </pc:spChg>
        <pc:grpChg chg="mod">
          <ac:chgData name="tuyết nguyễn thị ánh" userId="a6fbc05945fbe6a6" providerId="LiveId" clId="{A5446537-4762-4760-BD6E-AE2FA6629E42}" dt="2023-10-20T14:01:42.067" v="1013" actId="1076"/>
          <ac:grpSpMkLst>
            <pc:docMk/>
            <pc:sldMk cId="0" sldId="261"/>
            <ac:grpSpMk id="18" creationId="{F3AF135B-1D02-27A9-AD74-87FBB30EC588}"/>
          </ac:grpSpMkLst>
        </pc:grpChg>
        <pc:picChg chg="add mod">
          <ac:chgData name="tuyết nguyễn thị ánh" userId="a6fbc05945fbe6a6" providerId="LiveId" clId="{A5446537-4762-4760-BD6E-AE2FA6629E42}" dt="2023-10-20T14:01:47.387" v="1015" actId="1076"/>
          <ac:picMkLst>
            <pc:docMk/>
            <pc:sldMk cId="0" sldId="261"/>
            <ac:picMk id="4" creationId="{DD89F451-0636-0C01-2E9D-78D37EEB59B2}"/>
          </ac:picMkLst>
        </pc:picChg>
      </pc:sldChg>
      <pc:sldChg chg="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0" sldId="262"/>
        </pc:sldMkLst>
        <pc:spChg chg="mod">
          <ac:chgData name="tuyết nguyễn thị ánh" userId="a6fbc05945fbe6a6" providerId="LiveId" clId="{A5446537-4762-4760-BD6E-AE2FA6629E42}" dt="2023-10-20T15:56:22.246" v="5366" actId="1076"/>
          <ac:spMkLst>
            <pc:docMk/>
            <pc:sldMk cId="0" sldId="262"/>
            <ac:spMk id="3" creationId="{D285EB77-6E91-B465-F842-8BDCA26B13BD}"/>
          </ac:spMkLst>
        </pc:spChg>
        <pc:spChg chg="del">
          <ac:chgData name="tuyết nguyễn thị ánh" userId="a6fbc05945fbe6a6" providerId="LiveId" clId="{A5446537-4762-4760-BD6E-AE2FA6629E42}" dt="2023-10-20T15:55:24.666" v="5357" actId="478"/>
          <ac:spMkLst>
            <pc:docMk/>
            <pc:sldMk cId="0" sldId="262"/>
            <ac:spMk id="4" creationId="{C95EC5D5-A5EB-7895-443F-564940E753A4}"/>
          </ac:spMkLst>
        </pc:spChg>
        <pc:spChg chg="mod">
          <ac:chgData name="tuyết nguyễn thị ánh" userId="a6fbc05945fbe6a6" providerId="LiveId" clId="{A5446537-4762-4760-BD6E-AE2FA6629E42}" dt="2023-10-20T15:55:34" v="5359" actId="1076"/>
          <ac:spMkLst>
            <pc:docMk/>
            <pc:sldMk cId="0" sldId="262"/>
            <ac:spMk id="17" creationId="{A193823C-86CA-BBD2-8833-BBF74A7F3F27}"/>
          </ac:spMkLst>
        </pc:spChg>
        <pc:spChg chg="mod">
          <ac:chgData name="tuyết nguyễn thị ánh" userId="a6fbc05945fbe6a6" providerId="LiveId" clId="{A5446537-4762-4760-BD6E-AE2FA6629E42}" dt="2023-10-20T15:56:23.588" v="5367" actId="1076"/>
          <ac:spMkLst>
            <pc:docMk/>
            <pc:sldMk cId="0" sldId="262"/>
            <ac:spMk id="18" creationId="{A5EC9475-20AE-036A-A5FF-B63F546630C0}"/>
          </ac:spMkLst>
        </pc:spChg>
        <pc:spChg chg="mod">
          <ac:chgData name="tuyết nguyễn thị ánh" userId="a6fbc05945fbe6a6" providerId="LiveId" clId="{A5446537-4762-4760-BD6E-AE2FA6629E42}" dt="2023-10-20T15:54:34.718" v="5347" actId="20577"/>
          <ac:spMkLst>
            <pc:docMk/>
            <pc:sldMk cId="0" sldId="262"/>
            <ac:spMk id="21" creationId="{9878AFFA-FA93-E3BD-F2CE-AB34377FA783}"/>
          </ac:spMkLst>
        </pc:spChg>
        <pc:grpChg chg="mod">
          <ac:chgData name="tuyết nguyễn thị ánh" userId="a6fbc05945fbe6a6" providerId="LiveId" clId="{A5446537-4762-4760-BD6E-AE2FA6629E42}" dt="2023-10-20T15:55:34" v="5359" actId="1076"/>
          <ac:grpSpMkLst>
            <pc:docMk/>
            <pc:sldMk cId="0" sldId="262"/>
            <ac:grpSpMk id="19" creationId="{B668C7EB-1EC9-ACE2-CC01-7BF5D61027C0}"/>
          </ac:grpSpMkLst>
        </pc:grp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0" sldId="264"/>
        </pc:sldMkLst>
        <pc:spChg chg="add mod">
          <ac:chgData name="tuyết nguyễn thị ánh" userId="a6fbc05945fbe6a6" providerId="LiveId" clId="{A5446537-4762-4760-BD6E-AE2FA6629E42}" dt="2023-10-20T16:05:33.216" v="5539" actId="14100"/>
          <ac:spMkLst>
            <pc:docMk/>
            <pc:sldMk cId="0" sldId="264"/>
            <ac:spMk id="6" creationId="{14AF6576-3EC0-3ED6-6F72-6F1452B42EFE}"/>
          </ac:spMkLst>
        </pc:spChg>
        <pc:spChg chg="del">
          <ac:chgData name="tuyết nguyễn thị ánh" userId="a6fbc05945fbe6a6" providerId="LiveId" clId="{A5446537-4762-4760-BD6E-AE2FA6629E42}" dt="2023-10-20T16:00:58.127" v="5437" actId="478"/>
          <ac:spMkLst>
            <pc:docMk/>
            <pc:sldMk cId="0" sldId="264"/>
            <ac:spMk id="7" creationId="{4CF225BE-7734-9CD1-BC0C-02FA9FE4B66C}"/>
          </ac:spMkLst>
        </pc:spChg>
        <pc:spChg chg="add mod">
          <ac:chgData name="tuyết nguyễn thị ánh" userId="a6fbc05945fbe6a6" providerId="LiveId" clId="{A5446537-4762-4760-BD6E-AE2FA6629E42}" dt="2023-10-20T16:05:44.474" v="5548" actId="1035"/>
          <ac:spMkLst>
            <pc:docMk/>
            <pc:sldMk cId="0" sldId="264"/>
            <ac:spMk id="8" creationId="{7D44058C-43A7-ADA7-E164-DF29CBCDB3ED}"/>
          </ac:spMkLst>
        </pc:spChg>
        <pc:spChg chg="del">
          <ac:chgData name="tuyết nguyễn thị ánh" userId="a6fbc05945fbe6a6" providerId="LiveId" clId="{A5446537-4762-4760-BD6E-AE2FA6629E42}" dt="2023-10-20T16:00:57.008" v="5436" actId="478"/>
          <ac:spMkLst>
            <pc:docMk/>
            <pc:sldMk cId="0" sldId="264"/>
            <ac:spMk id="17" creationId="{EDC4DD28-42BB-AFE2-3441-52768D5FB811}"/>
          </ac:spMkLst>
        </pc:spChg>
        <pc:spChg chg="mod">
          <ac:chgData name="tuyết nguyễn thị ánh" userId="a6fbc05945fbe6a6" providerId="LiveId" clId="{A5446537-4762-4760-BD6E-AE2FA6629E42}" dt="2023-10-20T16:00:00.036" v="5433" actId="20577"/>
          <ac:spMkLst>
            <pc:docMk/>
            <pc:sldMk cId="0" sldId="264"/>
            <ac:spMk id="20" creationId="{97DCF661-20CB-AA31-D6A0-D6784C36D18D}"/>
          </ac:spMkLst>
        </pc:spChg>
        <pc:spChg chg="mod ord">
          <ac:chgData name="tuyết nguyễn thị ánh" userId="a6fbc05945fbe6a6" providerId="LiveId" clId="{A5446537-4762-4760-BD6E-AE2FA6629E42}" dt="2023-10-20T16:06:28.228" v="5555" actId="114"/>
          <ac:spMkLst>
            <pc:docMk/>
            <pc:sldMk cId="0" sldId="264"/>
            <ac:spMk id="21" creationId="{82CBDD6B-E538-98A5-4E2D-AE837E76D9E4}"/>
          </ac:spMkLst>
        </pc:spChg>
        <pc:grpChg chg="mod">
          <ac:chgData name="tuyết nguyễn thị ánh" userId="a6fbc05945fbe6a6" providerId="LiveId" clId="{A5446537-4762-4760-BD6E-AE2FA6629E42}" dt="2023-10-20T16:05:40.806" v="5545" actId="1036"/>
          <ac:grpSpMkLst>
            <pc:docMk/>
            <pc:sldMk cId="0" sldId="264"/>
            <ac:grpSpMk id="18" creationId="{F4739AD5-5149-4769-CBDB-90B8466B13BE}"/>
          </ac:grpSpMkLst>
        </pc:grpChg>
      </pc:sldChg>
      <pc:sldChg chg="delSp modSp mod modTransition delAnim">
        <pc:chgData name="tuyết nguyễn thị ánh" userId="a6fbc05945fbe6a6" providerId="LiveId" clId="{A5446537-4762-4760-BD6E-AE2FA6629E42}" dt="2023-10-20T16:22:03.873" v="6030"/>
        <pc:sldMkLst>
          <pc:docMk/>
          <pc:sldMk cId="0" sldId="265"/>
        </pc:sldMkLst>
        <pc:spChg chg="del">
          <ac:chgData name="tuyết nguyễn thị ánh" userId="a6fbc05945fbe6a6" providerId="LiveId" clId="{A5446537-4762-4760-BD6E-AE2FA6629E42}" dt="2023-10-20T13:41:44.526" v="3" actId="478"/>
          <ac:spMkLst>
            <pc:docMk/>
            <pc:sldMk cId="0" sldId="265"/>
            <ac:spMk id="5" creationId="{0EC8C49D-2158-7940-B708-0800E0B7EEAE}"/>
          </ac:spMkLst>
        </pc:spChg>
        <pc:spChg chg="mod">
          <ac:chgData name="tuyết nguyễn thị ánh" userId="a6fbc05945fbe6a6" providerId="LiveId" clId="{A5446537-4762-4760-BD6E-AE2FA6629E42}" dt="2023-10-20T13:42:28.351" v="18" actId="1076"/>
          <ac:spMkLst>
            <pc:docMk/>
            <pc:sldMk cId="0" sldId="265"/>
            <ac:spMk id="14" creationId="{B350DC43-C7C8-55D1-D3B8-3DF44EAC9A5F}"/>
          </ac:spMkLst>
        </pc:spChg>
        <pc:picChg chg="mod">
          <ac:chgData name="tuyết nguyễn thị ánh" userId="a6fbc05945fbe6a6" providerId="LiveId" clId="{A5446537-4762-4760-BD6E-AE2FA6629E42}" dt="2023-10-20T13:42:24.795" v="16" actId="1076"/>
          <ac:picMkLst>
            <pc:docMk/>
            <pc:sldMk cId="0" sldId="265"/>
            <ac:picMk id="13" creationId="{A72F377E-4258-8202-9498-24FCB76EA473}"/>
          </ac:picMkLst>
        </pc:picChg>
      </pc:sldChg>
      <pc:sldChg chg="modSp del mod ord">
        <pc:chgData name="tuyết nguyễn thị ánh" userId="a6fbc05945fbe6a6" providerId="LiveId" clId="{A5446537-4762-4760-BD6E-AE2FA6629E42}" dt="2023-10-20T14:42:15.209" v="3257" actId="47"/>
        <pc:sldMkLst>
          <pc:docMk/>
          <pc:sldMk cId="0" sldId="267"/>
        </pc:sldMkLst>
        <pc:spChg chg="mod">
          <ac:chgData name="tuyết nguyễn thị ánh" userId="a6fbc05945fbe6a6" providerId="LiveId" clId="{A5446537-4762-4760-BD6E-AE2FA6629E42}" dt="2023-10-20T14:41:15.741" v="3122" actId="14100"/>
          <ac:spMkLst>
            <pc:docMk/>
            <pc:sldMk cId="0" sldId="267"/>
            <ac:spMk id="18" creationId="{865FE419-0833-6C0B-8A53-A04861B86447}"/>
          </ac:spMkLst>
        </pc:spChg>
        <pc:spChg chg="mod">
          <ac:chgData name="tuyết nguyễn thị ánh" userId="a6fbc05945fbe6a6" providerId="LiveId" clId="{A5446537-4762-4760-BD6E-AE2FA6629E42}" dt="2023-10-20T14:41:48.336" v="3249" actId="20577"/>
          <ac:spMkLst>
            <pc:docMk/>
            <pc:sldMk cId="0" sldId="267"/>
            <ac:spMk id="19" creationId="{5E84EE80-58E2-4664-51B2-00FCE783627E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69"/>
        </pc:sldMkLst>
        <pc:spChg chg="mod">
          <ac:chgData name="tuyết nguyễn thị ánh" userId="a6fbc05945fbe6a6" providerId="LiveId" clId="{A5446537-4762-4760-BD6E-AE2FA6629E42}" dt="2023-10-20T16:12:32.621" v="5914" actId="20577"/>
          <ac:spMkLst>
            <pc:docMk/>
            <pc:sldMk cId="0" sldId="269"/>
            <ac:spMk id="22" creationId="{37E0DEBD-3763-6C8D-D571-D7ADDB6BA1D8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71"/>
        </pc:sldMkLst>
        <pc:spChg chg="mod">
          <ac:chgData name="tuyết nguyễn thị ánh" userId="a6fbc05945fbe6a6" providerId="LiveId" clId="{A5446537-4762-4760-BD6E-AE2FA6629E42}" dt="2023-10-20T13:49:17.801" v="396" actId="1076"/>
          <ac:spMkLst>
            <pc:docMk/>
            <pc:sldMk cId="0" sldId="271"/>
            <ac:spMk id="13" creationId="{00000000-0000-0000-0000-000000000000}"/>
          </ac:spMkLst>
        </pc:spChg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0" sldId="272"/>
        </pc:sldMkLst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2574283856" sldId="274"/>
        </pc:sldMkLst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4113347281" sldId="281"/>
        </pc:sldMkLst>
        <pc:spChg chg="mod ord">
          <ac:chgData name="tuyết nguyễn thị ánh" userId="a6fbc05945fbe6a6" providerId="LiveId" clId="{A5446537-4762-4760-BD6E-AE2FA6629E42}" dt="2023-10-20T14:19:15.648" v="1846" actId="1036"/>
          <ac:spMkLst>
            <pc:docMk/>
            <pc:sldMk cId="4113347281" sldId="281"/>
            <ac:spMk id="3" creationId="{F78FCAA8-9220-8595-2CBE-8FF82D2AC01E}"/>
          </ac:spMkLst>
        </pc:spChg>
        <pc:spChg chg="del">
          <ac:chgData name="tuyết nguyễn thị ánh" userId="a6fbc05945fbe6a6" providerId="LiveId" clId="{A5446537-4762-4760-BD6E-AE2FA6629E42}" dt="2023-10-20T14:16:28.139" v="1431" actId="478"/>
          <ac:spMkLst>
            <pc:docMk/>
            <pc:sldMk cId="4113347281" sldId="281"/>
            <ac:spMk id="4" creationId="{3F61BF2B-1BAE-3066-E468-C9A64F74BA0A}"/>
          </ac:spMkLst>
        </pc:spChg>
        <pc:spChg chg="del">
          <ac:chgData name="tuyết nguyễn thị ánh" userId="a6fbc05945fbe6a6" providerId="LiveId" clId="{A5446537-4762-4760-BD6E-AE2FA6629E42}" dt="2023-10-20T14:16:29.754" v="1432" actId="478"/>
          <ac:spMkLst>
            <pc:docMk/>
            <pc:sldMk cId="4113347281" sldId="281"/>
            <ac:spMk id="5" creationId="{FB00C864-6433-6278-12AE-831EC2A8A15B}"/>
          </ac:spMkLst>
        </pc:spChg>
        <pc:spChg chg="mod">
          <ac:chgData name="tuyết nguyễn thị ánh" userId="a6fbc05945fbe6a6" providerId="LiveId" clId="{A5446537-4762-4760-BD6E-AE2FA6629E42}" dt="2023-10-20T14:19:24.110" v="1851" actId="1076"/>
          <ac:spMkLst>
            <pc:docMk/>
            <pc:sldMk cId="4113347281" sldId="281"/>
            <ac:spMk id="10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19:15.648" v="1846" actId="1036"/>
          <ac:spMkLst>
            <pc:docMk/>
            <pc:sldMk cId="4113347281" sldId="281"/>
            <ac:spMk id="13" creationId="{64DDADBA-A063-A836-5B3F-4F31D95344FC}"/>
          </ac:spMkLst>
        </pc:spChg>
        <pc:picChg chg="add mod">
          <ac:chgData name="tuyết nguyễn thị ánh" userId="a6fbc05945fbe6a6" providerId="LiveId" clId="{A5446537-4762-4760-BD6E-AE2FA6629E42}" dt="2023-10-20T14:19:15.648" v="1846" actId="1036"/>
          <ac:picMkLst>
            <pc:docMk/>
            <pc:sldMk cId="4113347281" sldId="281"/>
            <ac:picMk id="6" creationId="{5547F5AC-0992-878B-68E9-514404B533AB}"/>
          </ac:picMkLst>
        </pc:picChg>
        <pc:picChg chg="mod">
          <ac:chgData name="tuyết nguyễn thị ánh" userId="a6fbc05945fbe6a6" providerId="LiveId" clId="{A5446537-4762-4760-BD6E-AE2FA6629E42}" dt="2023-10-20T14:19:18.866" v="1847" actId="1076"/>
          <ac:picMkLst>
            <pc:docMk/>
            <pc:sldMk cId="4113347281" sldId="281"/>
            <ac:picMk id="18" creationId="{343CE62B-8AAD-1B43-D7A8-DB81CE87BD8D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2898338926" sldId="283"/>
        </pc:sldMkLst>
        <pc:spChg chg="mod">
          <ac:chgData name="tuyết nguyễn thị ánh" userId="a6fbc05945fbe6a6" providerId="LiveId" clId="{A5446537-4762-4760-BD6E-AE2FA6629E42}" dt="2023-10-20T14:30:37.538" v="2767" actId="1076"/>
          <ac:spMkLst>
            <pc:docMk/>
            <pc:sldMk cId="2898338926" sldId="283"/>
            <ac:spMk id="6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29:07.468" v="2611" actId="1076"/>
          <ac:spMkLst>
            <pc:docMk/>
            <pc:sldMk cId="2898338926" sldId="283"/>
            <ac:spMk id="8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30:33.817" v="2765" actId="255"/>
          <ac:spMkLst>
            <pc:docMk/>
            <pc:sldMk cId="2898338926" sldId="283"/>
            <ac:spMk id="17" creationId="{EB55DA75-B24C-0202-597B-F4ECC1FFD966}"/>
          </ac:spMkLst>
        </pc:spChg>
        <pc:spChg chg="mod">
          <ac:chgData name="tuyết nguyễn thị ánh" userId="a6fbc05945fbe6a6" providerId="LiveId" clId="{A5446537-4762-4760-BD6E-AE2FA6629E42}" dt="2023-10-20T14:29:14.262" v="2612" actId="1076"/>
          <ac:spMkLst>
            <pc:docMk/>
            <pc:sldMk cId="2898338926" sldId="283"/>
            <ac:spMk id="19" creationId="{5E84EE80-58E2-4664-51B2-00FCE783627E}"/>
          </ac:spMkLst>
        </pc:spChg>
        <pc:spChg chg="mod">
          <ac:chgData name="tuyết nguyễn thị ánh" userId="a6fbc05945fbe6a6" providerId="LiveId" clId="{A5446537-4762-4760-BD6E-AE2FA6629E42}" dt="2023-10-20T14:29:19.774" v="2614" actId="1076"/>
          <ac:spMkLst>
            <pc:docMk/>
            <pc:sldMk cId="2898338926" sldId="283"/>
            <ac:spMk id="20" creationId="{FD8B624D-AEBB-9038-140E-642A19081C36}"/>
          </ac:spMkLst>
        </pc:spChg>
        <pc:grpChg chg="mod">
          <ac:chgData name="tuyết nguyễn thị ánh" userId="a6fbc05945fbe6a6" providerId="LiveId" clId="{A5446537-4762-4760-BD6E-AE2FA6629E42}" dt="2023-10-20T14:29:14.262" v="2612" actId="1076"/>
          <ac:grpSpMkLst>
            <pc:docMk/>
            <pc:sldMk cId="2898338926" sldId="283"/>
            <ac:grpSpMk id="3" creationId="{6FF8BCB2-DB4A-C03B-1CF4-E10BFD7EB3D7}"/>
          </ac:grpSpMkLst>
        </pc:grpChg>
        <pc:picChg chg="add mod">
          <ac:chgData name="tuyết nguyễn thị ánh" userId="a6fbc05945fbe6a6" providerId="LiveId" clId="{A5446537-4762-4760-BD6E-AE2FA6629E42}" dt="2023-10-20T14:30:35.801" v="2766" actId="1076"/>
          <ac:picMkLst>
            <pc:docMk/>
            <pc:sldMk cId="2898338926" sldId="283"/>
            <ac:picMk id="2050" creationId="{24EA76D5-296B-142E-A66B-0B8FE3B55037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1690415874" sldId="284"/>
        </pc:sldMkLst>
        <pc:spChg chg="mod">
          <ac:chgData name="tuyết nguyễn thị ánh" userId="a6fbc05945fbe6a6" providerId="LiveId" clId="{A5446537-4762-4760-BD6E-AE2FA6629E42}" dt="2023-10-20T14:51:08.651" v="4813" actId="1076"/>
          <ac:spMkLst>
            <pc:docMk/>
            <pc:sldMk cId="1690415874" sldId="284"/>
            <ac:spMk id="4" creationId="{DC6CF318-F9E0-1BCA-708F-687AF5E1CE73}"/>
          </ac:spMkLst>
        </pc:spChg>
        <pc:spChg chg="mod">
          <ac:chgData name="tuyết nguyễn thị ánh" userId="a6fbc05945fbe6a6" providerId="LiveId" clId="{A5446537-4762-4760-BD6E-AE2FA6629E42}" dt="2023-10-20T14:51:15.047" v="4815" actId="255"/>
          <ac:spMkLst>
            <pc:docMk/>
            <pc:sldMk cId="1690415874" sldId="284"/>
            <ac:spMk id="19" creationId="{5E84EE80-58E2-4664-51B2-00FCE783627E}"/>
          </ac:spMkLst>
        </pc:spChg>
        <pc:spChg chg="mod">
          <ac:chgData name="tuyết nguyễn thị ánh" userId="a6fbc05945fbe6a6" providerId="LiveId" clId="{A5446537-4762-4760-BD6E-AE2FA6629E42}" dt="2023-10-20T14:51:18.253" v="4816" actId="1076"/>
          <ac:spMkLst>
            <pc:docMk/>
            <pc:sldMk cId="1690415874" sldId="284"/>
            <ac:spMk id="20" creationId="{FD8B624D-AEBB-9038-140E-642A19081C36}"/>
          </ac:spMkLst>
        </pc:spChg>
        <pc:spChg chg="mod">
          <ac:chgData name="tuyết nguyễn thị ánh" userId="a6fbc05945fbe6a6" providerId="LiveId" clId="{A5446537-4762-4760-BD6E-AE2FA6629E42}" dt="2023-10-20T14:51:20.283" v="4817" actId="1076"/>
          <ac:spMkLst>
            <pc:docMk/>
            <pc:sldMk cId="1690415874" sldId="284"/>
            <ac:spMk id="21" creationId="{9AE65CB3-7040-9240-FE47-5C652991D434}"/>
          </ac:spMkLst>
        </pc:spChg>
        <pc:picChg chg="add mod">
          <ac:chgData name="tuyết nguyễn thị ánh" userId="a6fbc05945fbe6a6" providerId="LiveId" clId="{A5446537-4762-4760-BD6E-AE2FA6629E42}" dt="2023-10-20T14:51:10.252" v="4814" actId="1076"/>
          <ac:picMkLst>
            <pc:docMk/>
            <pc:sldMk cId="1690415874" sldId="284"/>
            <ac:picMk id="6" creationId="{D7EB8FE1-E07C-FA20-AD8B-461D097E8480}"/>
          </ac:picMkLst>
        </pc:picChg>
      </pc:sldChg>
      <pc:sldChg chg="addSp modSp mod or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0" sldId="287"/>
        </pc:sldMkLst>
        <pc:spChg chg="mod">
          <ac:chgData name="tuyết nguyễn thị ánh" userId="a6fbc05945fbe6a6" providerId="LiveId" clId="{A5446537-4762-4760-BD6E-AE2FA6629E42}" dt="2023-10-20T14:03:45.854" v="1052" actId="1076"/>
          <ac:spMkLst>
            <pc:docMk/>
            <pc:sldMk cId="0" sldId="287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03:27.495" v="1047" actId="14100"/>
          <ac:spMkLst>
            <pc:docMk/>
            <pc:sldMk cId="0" sldId="287"/>
            <ac:spMk id="3" creationId="{5809C104-628A-E7A2-A092-A783CBD92582}"/>
          </ac:spMkLst>
        </pc:spChg>
        <pc:spChg chg="mod">
          <ac:chgData name="tuyết nguyễn thị ánh" userId="a6fbc05945fbe6a6" providerId="LiveId" clId="{A5446537-4762-4760-BD6E-AE2FA6629E42}" dt="2023-10-20T14:03:49.459" v="1053" actId="1076"/>
          <ac:spMkLst>
            <pc:docMk/>
            <pc:sldMk cId="0" sldId="287"/>
            <ac:spMk id="4" creationId="{08DFFF58-C20D-4890-416D-C08DE2A7DB73}"/>
          </ac:spMkLst>
        </pc:spChg>
        <pc:spChg chg="mod">
          <ac:chgData name="tuyết nguyễn thị ánh" userId="a6fbc05945fbe6a6" providerId="LiveId" clId="{A5446537-4762-4760-BD6E-AE2FA6629E42}" dt="2023-10-20T14:03:05.060" v="1037" actId="1076"/>
          <ac:spMkLst>
            <pc:docMk/>
            <pc:sldMk cId="0" sldId="287"/>
            <ac:spMk id="6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04:05.796" v="1055" actId="2711"/>
          <ac:spMkLst>
            <pc:docMk/>
            <pc:sldMk cId="0" sldId="287"/>
            <ac:spMk id="19" creationId="{E7417691-0424-5E10-0A7F-FE886A23DB10}"/>
          </ac:spMkLst>
        </pc:spChg>
        <pc:picChg chg="add mod">
          <ac:chgData name="tuyết nguyễn thị ánh" userId="a6fbc05945fbe6a6" providerId="LiveId" clId="{A5446537-4762-4760-BD6E-AE2FA6629E42}" dt="2023-10-20T14:03:03.140" v="1036" actId="1076"/>
          <ac:picMkLst>
            <pc:docMk/>
            <pc:sldMk cId="0" sldId="287"/>
            <ac:picMk id="7" creationId="{553ED6C1-C831-7BAB-49EF-6A0AB497E860}"/>
          </ac:picMkLst>
        </pc:pic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885762703" sldId="288"/>
        </pc:sldMkLst>
        <pc:spChg chg="mod">
          <ac:chgData name="tuyết nguyễn thị ánh" userId="a6fbc05945fbe6a6" providerId="LiveId" clId="{A5446537-4762-4760-BD6E-AE2FA6629E42}" dt="2023-10-20T15:52:57.357" v="5314" actId="14100"/>
          <ac:spMkLst>
            <pc:docMk/>
            <pc:sldMk cId="885762703" sldId="288"/>
            <ac:spMk id="2" creationId="{00000000-0000-0000-0000-000000000000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3" creationId="{95C0002C-8B49-C169-DE1E-459EBDC6D0CB}"/>
          </ac:spMkLst>
        </pc:spChg>
        <pc:spChg chg="mod">
          <ac:chgData name="tuyết nguyễn thị ánh" userId="a6fbc05945fbe6a6" providerId="LiveId" clId="{A5446537-4762-4760-BD6E-AE2FA6629E42}" dt="2023-10-20T15:52:54.241" v="5313" actId="1076"/>
          <ac:spMkLst>
            <pc:docMk/>
            <pc:sldMk cId="885762703" sldId="288"/>
            <ac:spMk id="4" creationId="{AB99FEBF-3DF0-6FA3-C627-26E96E2960D8}"/>
          </ac:spMkLst>
        </pc:spChg>
        <pc:spChg chg="mod">
          <ac:chgData name="tuyết nguyễn thị ánh" userId="a6fbc05945fbe6a6" providerId="LiveId" clId="{A5446537-4762-4760-BD6E-AE2FA6629E42}" dt="2023-10-20T15:52:14.806" v="5303" actId="1076"/>
          <ac:spMkLst>
            <pc:docMk/>
            <pc:sldMk cId="885762703" sldId="288"/>
            <ac:spMk id="5" creationId="{3E2FA16D-D57D-A3DC-0334-FAC8B5E15B44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6" creationId="{FEAB46B3-6864-DC30-375B-1B121734A4E6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7" creationId="{32E0C046-D793-6F72-22CF-3FC2B3B70BCB}"/>
          </ac:spMkLst>
        </pc:spChg>
        <pc:spChg chg="del">
          <ac:chgData name="tuyết nguyễn thị ánh" userId="a6fbc05945fbe6a6" providerId="LiveId" clId="{A5446537-4762-4760-BD6E-AE2FA6629E42}" dt="2023-10-20T15:52:17.920" v="5305" actId="478"/>
          <ac:spMkLst>
            <pc:docMk/>
            <pc:sldMk cId="885762703" sldId="288"/>
            <ac:spMk id="9" creationId="{AD1E0E38-D7FE-D2A0-3E5A-C5AF20010DE3}"/>
          </ac:spMkLst>
        </pc:spChg>
        <pc:spChg chg="add mod">
          <ac:chgData name="tuyết nguyễn thị ánh" userId="a6fbc05945fbe6a6" providerId="LiveId" clId="{A5446537-4762-4760-BD6E-AE2FA6629E42}" dt="2023-10-20T15:54:07.050" v="5334" actId="208"/>
          <ac:spMkLst>
            <pc:docMk/>
            <pc:sldMk cId="885762703" sldId="288"/>
            <ac:spMk id="10" creationId="{3BA1FE89-A6F8-5842-CF1E-1FFF0031CBDE}"/>
          </ac:spMkLst>
        </pc:spChg>
        <pc:spChg chg="add mod">
          <ac:chgData name="tuyết nguyễn thị ánh" userId="a6fbc05945fbe6a6" providerId="LiveId" clId="{A5446537-4762-4760-BD6E-AE2FA6629E42}" dt="2023-10-20T15:53:57.171" v="5333" actId="113"/>
          <ac:spMkLst>
            <pc:docMk/>
            <pc:sldMk cId="885762703" sldId="288"/>
            <ac:spMk id="12" creationId="{8AC631FC-53E6-BC6C-F323-11A79BDF1440}"/>
          </ac:spMkLst>
        </pc:spChg>
        <pc:spChg chg="add mod">
          <ac:chgData name="tuyết nguyễn thị ánh" userId="a6fbc05945fbe6a6" providerId="LiveId" clId="{A5446537-4762-4760-BD6E-AE2FA6629E42}" dt="2023-10-20T15:54:15.153" v="5336" actId="1076"/>
          <ac:spMkLst>
            <pc:docMk/>
            <pc:sldMk cId="885762703" sldId="288"/>
            <ac:spMk id="13" creationId="{CEB518C6-02A2-3ADD-909A-46D3BD0EC648}"/>
          </ac:spMkLst>
        </pc:spChg>
        <pc:spChg chg="add mod">
          <ac:chgData name="tuyết nguyễn thị ánh" userId="a6fbc05945fbe6a6" providerId="LiveId" clId="{A5446537-4762-4760-BD6E-AE2FA6629E42}" dt="2023-10-20T15:54:19.380" v="5338" actId="1076"/>
          <ac:spMkLst>
            <pc:docMk/>
            <pc:sldMk cId="885762703" sldId="288"/>
            <ac:spMk id="14" creationId="{EFACC202-DD44-92C1-5E30-3B7B74848D16}"/>
          </ac:spMkLst>
        </pc:spChg>
        <pc:spChg chg="add mod">
          <ac:chgData name="tuyết nguyễn thị ánh" userId="a6fbc05945fbe6a6" providerId="LiveId" clId="{A5446537-4762-4760-BD6E-AE2FA6629E42}" dt="2023-10-20T15:54:25.915" v="5342" actId="20577"/>
          <ac:spMkLst>
            <pc:docMk/>
            <pc:sldMk cId="885762703" sldId="288"/>
            <ac:spMk id="15" creationId="{4AEB6762-C34C-5444-2DCA-44E46FA03668}"/>
          </ac:spMkLst>
        </pc:spChg>
        <pc:spChg chg="mod">
          <ac:chgData name="tuyết nguyễn thị ánh" userId="a6fbc05945fbe6a6" providerId="LiveId" clId="{A5446537-4762-4760-BD6E-AE2FA6629E42}" dt="2023-10-20T15:51:46.212" v="5293" actId="20577"/>
          <ac:spMkLst>
            <pc:docMk/>
            <pc:sldMk cId="885762703" sldId="288"/>
            <ac:spMk id="19" creationId="{E0A91CB9-41AF-D86D-CC53-8C4067A13323}"/>
          </ac:spMkLst>
        </pc:spChg>
        <pc:spChg chg="del">
          <ac:chgData name="tuyết nguyễn thị ánh" userId="a6fbc05945fbe6a6" providerId="LiveId" clId="{A5446537-4762-4760-BD6E-AE2FA6629E42}" dt="2023-10-20T15:52:16.927" v="5304" actId="478"/>
          <ac:spMkLst>
            <pc:docMk/>
            <pc:sldMk cId="885762703" sldId="288"/>
            <ac:spMk id="20" creationId="{0164A147-2187-9F7A-0642-1F3D8ACBAFC0}"/>
          </ac:spMkLst>
        </pc:spChg>
        <pc:grpChg chg="mod">
          <ac:chgData name="tuyết nguyễn thị ánh" userId="a6fbc05945fbe6a6" providerId="LiveId" clId="{A5446537-4762-4760-BD6E-AE2FA6629E42}" dt="2023-10-20T15:52:12.369" v="5302" actId="1076"/>
          <ac:grpSpMkLst>
            <pc:docMk/>
            <pc:sldMk cId="885762703" sldId="288"/>
            <ac:grpSpMk id="11" creationId="{57B1FB96-8377-DB81-04EC-E620143E03B5}"/>
          </ac:grpSpMkLst>
        </pc:grpChg>
      </pc:sldChg>
      <pc:sldChg chg="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2387558367" sldId="292"/>
        </pc:sldMkLst>
        <pc:spChg chg="mod">
          <ac:chgData name="tuyết nguyễn thị ánh" userId="a6fbc05945fbe6a6" providerId="LiveId" clId="{A5446537-4762-4760-BD6E-AE2FA6629E42}" dt="2023-10-20T14:04:59.404" v="1150" actId="20577"/>
          <ac:spMkLst>
            <pc:docMk/>
            <pc:sldMk cId="2387558367" sldId="292"/>
            <ac:spMk id="13" creationId="{00000000-0000-0000-0000-000000000000}"/>
          </ac:spMkLst>
        </pc:spChg>
      </pc:sldChg>
      <pc:sldChg chg="addSp delSp modSp mod or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383456573" sldId="293"/>
        </pc:sldMkLst>
        <pc:spChg chg="del">
          <ac:chgData name="tuyết nguyễn thị ánh" userId="a6fbc05945fbe6a6" providerId="LiveId" clId="{A5446537-4762-4760-BD6E-AE2FA6629E42}" dt="2023-10-20T14:05:22.019" v="1156" actId="478"/>
          <ac:spMkLst>
            <pc:docMk/>
            <pc:sldMk cId="3383456573" sldId="293"/>
            <ac:spMk id="2" creationId="{E071FE79-B258-F6F5-BFCB-26781B87CE1D}"/>
          </ac:spMkLst>
        </pc:spChg>
        <pc:spChg chg="add mod">
          <ac:chgData name="tuyết nguyễn thị ánh" userId="a6fbc05945fbe6a6" providerId="LiveId" clId="{A5446537-4762-4760-BD6E-AE2FA6629E42}" dt="2023-10-20T14:06:33.262" v="1181" actId="1076"/>
          <ac:spMkLst>
            <pc:docMk/>
            <pc:sldMk cId="3383456573" sldId="293"/>
            <ac:spMk id="3" creationId="{BA28004E-93A3-6257-7EB2-B7FF3B227C7F}"/>
          </ac:spMkLst>
        </pc:spChg>
        <pc:spChg chg="del">
          <ac:chgData name="tuyết nguyễn thị ánh" userId="a6fbc05945fbe6a6" providerId="LiveId" clId="{A5446537-4762-4760-BD6E-AE2FA6629E42}" dt="2023-10-20T14:05:23.287" v="1157" actId="478"/>
          <ac:spMkLst>
            <pc:docMk/>
            <pc:sldMk cId="3383456573" sldId="293"/>
            <ac:spMk id="5" creationId="{0CA240C2-8CDF-2FC8-0266-F6964F280D21}"/>
          </ac:spMkLst>
        </pc:spChg>
        <pc:spChg chg="mod">
          <ac:chgData name="tuyết nguyễn thị ánh" userId="a6fbc05945fbe6a6" providerId="LiveId" clId="{A5446537-4762-4760-BD6E-AE2FA6629E42}" dt="2023-10-20T14:06:37.021" v="1182" actId="1076"/>
          <ac:spMkLst>
            <pc:docMk/>
            <pc:sldMk cId="3383456573" sldId="293"/>
            <ac:spMk id="28" creationId="{4B8A7836-666B-2D6E-3C53-EA90C85A9CA1}"/>
          </ac:spMkLst>
        </pc:spChg>
        <pc:grpChg chg="mod">
          <ac:chgData name="tuyết nguyễn thị ánh" userId="a6fbc05945fbe6a6" providerId="LiveId" clId="{A5446537-4762-4760-BD6E-AE2FA6629E42}" dt="2023-10-20T14:06:37.021" v="1182" actId="1076"/>
          <ac:grpSpMkLst>
            <pc:docMk/>
            <pc:sldMk cId="3383456573" sldId="293"/>
            <ac:grpSpMk id="25" creationId="{659F8840-F5CA-F197-6424-FF2FD4C491AF}"/>
          </ac:grpSpMkLst>
        </pc:grpChg>
        <pc:picChg chg="add mod">
          <ac:chgData name="tuyết nguyễn thị ánh" userId="a6fbc05945fbe6a6" providerId="LiveId" clId="{A5446537-4762-4760-BD6E-AE2FA6629E42}" dt="2023-10-20T14:06:47.349" v="1186" actId="14100"/>
          <ac:picMkLst>
            <pc:docMk/>
            <pc:sldMk cId="3383456573" sldId="293"/>
            <ac:picMk id="10" creationId="{6F39F662-93A3-771F-634B-0CD965951007}"/>
          </ac:picMkLst>
        </pc:picChg>
      </pc:sldChg>
      <pc:sldChg chg="addSp delSp modSp mod or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4197939947" sldId="303"/>
        </pc:sldMkLst>
        <pc:spChg chg="add del mod">
          <ac:chgData name="tuyết nguyễn thị ánh" userId="a6fbc05945fbe6a6" providerId="LiveId" clId="{A5446537-4762-4760-BD6E-AE2FA6629E42}" dt="2023-10-20T14:38:30.847" v="2982" actId="1076"/>
          <ac:spMkLst>
            <pc:docMk/>
            <pc:sldMk cId="4197939947" sldId="303"/>
            <ac:spMk id="2" creationId="{F4E997B3-DBE3-6B41-A7E4-02647D2BE711}"/>
          </ac:spMkLst>
        </pc:spChg>
        <pc:spChg chg="add mod">
          <ac:chgData name="tuyết nguyễn thị ánh" userId="a6fbc05945fbe6a6" providerId="LiveId" clId="{A5446537-4762-4760-BD6E-AE2FA6629E42}" dt="2023-10-20T14:38:36.389" v="2983" actId="1076"/>
          <ac:spMkLst>
            <pc:docMk/>
            <pc:sldMk cId="4197939947" sldId="303"/>
            <ac:spMk id="3" creationId="{98C1B3B5-C50A-E5CE-0C8C-DBACC44F9B40}"/>
          </ac:spMkLst>
        </pc:spChg>
        <pc:spChg chg="add del mod">
          <ac:chgData name="tuyết nguyễn thị ánh" userId="a6fbc05945fbe6a6" providerId="LiveId" clId="{A5446537-4762-4760-BD6E-AE2FA6629E42}" dt="2023-10-20T14:38:01.137" v="2966" actId="478"/>
          <ac:spMkLst>
            <pc:docMk/>
            <pc:sldMk cId="4197939947" sldId="303"/>
            <ac:spMk id="4" creationId="{3DA8E9FC-435D-BA5E-500D-2BB68686E57F}"/>
          </ac:spMkLst>
        </pc:spChg>
        <pc:spChg chg="add mod">
          <ac:chgData name="tuyết nguyễn thị ánh" userId="a6fbc05945fbe6a6" providerId="LiveId" clId="{A5446537-4762-4760-BD6E-AE2FA6629E42}" dt="2023-10-20T14:39:26.580" v="3000" actId="20577"/>
          <ac:spMkLst>
            <pc:docMk/>
            <pc:sldMk cId="4197939947" sldId="303"/>
            <ac:spMk id="9" creationId="{56BC1E97-1BCF-E5CA-A37C-1D941CAAEBBA}"/>
          </ac:spMkLst>
        </pc:spChg>
        <pc:spChg chg="del">
          <ac:chgData name="tuyết nguyễn thị ánh" userId="a6fbc05945fbe6a6" providerId="LiveId" clId="{A5446537-4762-4760-BD6E-AE2FA6629E42}" dt="2023-10-20T14:37:57.723" v="2963" actId="478"/>
          <ac:spMkLst>
            <pc:docMk/>
            <pc:sldMk cId="4197939947" sldId="303"/>
            <ac:spMk id="23" creationId="{5FE7B6EE-7486-DAEC-35AD-488652B90D5B}"/>
          </ac:spMkLst>
        </pc:spChg>
        <pc:spChg chg="del">
          <ac:chgData name="tuyết nguyễn thị ánh" userId="a6fbc05945fbe6a6" providerId="LiveId" clId="{A5446537-4762-4760-BD6E-AE2FA6629E42}" dt="2023-10-20T14:37:56.554" v="2962" actId="478"/>
          <ac:spMkLst>
            <pc:docMk/>
            <pc:sldMk cId="4197939947" sldId="303"/>
            <ac:spMk id="24" creationId="{C3C41DBB-3003-07BA-EF04-035A32A5B30E}"/>
          </ac:spMkLst>
        </pc:spChg>
        <pc:spChg chg="del">
          <ac:chgData name="tuyết nguyễn thị ánh" userId="a6fbc05945fbe6a6" providerId="LiveId" clId="{A5446537-4762-4760-BD6E-AE2FA6629E42}" dt="2023-10-20T14:37:56.554" v="2962" actId="478"/>
          <ac:spMkLst>
            <pc:docMk/>
            <pc:sldMk cId="4197939947" sldId="303"/>
            <ac:spMk id="25" creationId="{F962F4A8-72A6-EAC7-BB50-4991FA752631}"/>
          </ac:spMkLst>
        </pc:spChg>
        <pc:grpChg chg="del">
          <ac:chgData name="tuyết nguyễn thị ánh" userId="a6fbc05945fbe6a6" providerId="LiveId" clId="{A5446537-4762-4760-BD6E-AE2FA6629E42}" dt="2023-10-20T14:36:08.658" v="2932" actId="478"/>
          <ac:grpSpMkLst>
            <pc:docMk/>
            <pc:sldMk cId="4197939947" sldId="303"/>
            <ac:grpSpMk id="16" creationId="{1B441099-E204-70DE-D277-1AC363C4BCFC}"/>
          </ac:grpSpMkLst>
        </pc:grpChg>
        <pc:picChg chg="add mod">
          <ac:chgData name="tuyết nguyễn thị ánh" userId="a6fbc05945fbe6a6" providerId="LiveId" clId="{A5446537-4762-4760-BD6E-AE2FA6629E42}" dt="2023-10-20T14:38:36.389" v="2983" actId="1076"/>
          <ac:picMkLst>
            <pc:docMk/>
            <pc:sldMk cId="4197939947" sldId="303"/>
            <ac:picMk id="5" creationId="{F864207D-FD08-4D86-873A-071D37FEAED0}"/>
          </ac:picMkLst>
        </pc:picChg>
        <pc:picChg chg="del">
          <ac:chgData name="tuyết nguyễn thị ánh" userId="a6fbc05945fbe6a6" providerId="LiveId" clId="{A5446537-4762-4760-BD6E-AE2FA6629E42}" dt="2023-10-20T14:37:54.635" v="2961" actId="478"/>
          <ac:picMkLst>
            <pc:docMk/>
            <pc:sldMk cId="4197939947" sldId="303"/>
            <ac:picMk id="28" creationId="{50F7701F-8CE6-B645-031D-1F7D31BF8EDF}"/>
          </ac:picMkLst>
        </pc:picChg>
      </pc:sldChg>
      <pc:sldChg chg="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4052774219" sldId="310"/>
        </pc:sldMkLst>
        <pc:spChg chg="mod">
          <ac:chgData name="tuyết nguyễn thị ánh" userId="a6fbc05945fbe6a6" providerId="LiveId" clId="{A5446537-4762-4760-BD6E-AE2FA6629E42}" dt="2023-10-20T14:32:51.335" v="2792" actId="20577"/>
          <ac:spMkLst>
            <pc:docMk/>
            <pc:sldMk cId="4052774219" sldId="310"/>
            <ac:spMk id="1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33:34.980" v="2902" actId="1035"/>
          <ac:spMkLst>
            <pc:docMk/>
            <pc:sldMk cId="4052774219" sldId="310"/>
            <ac:spMk id="13" creationId="{00000000-0000-0000-0000-000000000000}"/>
          </ac:spMkLst>
        </pc:spChg>
        <pc:grpChg chg="mod">
          <ac:chgData name="tuyết nguyễn thị ánh" userId="a6fbc05945fbe6a6" providerId="LiveId" clId="{A5446537-4762-4760-BD6E-AE2FA6629E42}" dt="2023-10-20T14:32:51.335" v="2792" actId="20577"/>
          <ac:grpSpMkLst>
            <pc:docMk/>
            <pc:sldMk cId="4052774219" sldId="310"/>
            <ac:grpSpMk id="11" creationId="{00000000-0000-0000-0000-000000000000}"/>
          </ac:grpSpMkLst>
        </pc:grpChg>
        <pc:grpChg chg="mod">
          <ac:chgData name="tuyết nguyễn thị ánh" userId="a6fbc05945fbe6a6" providerId="LiveId" clId="{A5446537-4762-4760-BD6E-AE2FA6629E42}" dt="2023-10-20T14:32:51.335" v="2792" actId="20577"/>
          <ac:grpSpMkLst>
            <pc:docMk/>
            <pc:sldMk cId="4052774219" sldId="310"/>
            <ac:grpSpMk id="23" creationId="{679BEC1C-86B4-A3DF-DB62-6859B5537134}"/>
          </ac:grpSpMkLst>
        </pc:grpChg>
      </pc:sldChg>
      <pc:sldChg chg="addSp delSp modSp mod ord modTransition delAnim modAnim">
        <pc:chgData name="tuyết nguyễn thị ánh" userId="a6fbc05945fbe6a6" providerId="LiveId" clId="{A5446537-4762-4760-BD6E-AE2FA6629E42}" dt="2023-10-20T16:23:35.720" v="6033" actId="20577"/>
        <pc:sldMkLst>
          <pc:docMk/>
          <pc:sldMk cId="3397004428" sldId="311"/>
        </pc:sldMkLst>
        <pc:spChg chg="del">
          <ac:chgData name="tuyết nguyễn thị ánh" userId="a6fbc05945fbe6a6" providerId="LiveId" clId="{A5446537-4762-4760-BD6E-AE2FA6629E42}" dt="2023-10-20T14:34:08.757" v="2907" actId="478"/>
          <ac:spMkLst>
            <pc:docMk/>
            <pc:sldMk cId="3397004428" sldId="311"/>
            <ac:spMk id="2" creationId="{0355CB11-D0E9-AEF7-1279-55A144494A40}"/>
          </ac:spMkLst>
        </pc:spChg>
        <pc:spChg chg="mod">
          <ac:chgData name="tuyết nguyễn thị ánh" userId="a6fbc05945fbe6a6" providerId="LiveId" clId="{A5446537-4762-4760-BD6E-AE2FA6629E42}" dt="2023-10-20T14:35:07.260" v="2926" actId="14100"/>
          <ac:spMkLst>
            <pc:docMk/>
            <pc:sldMk cId="3397004428" sldId="311"/>
            <ac:spMk id="4" creationId="{20A9D92F-0E30-1BD4-8233-C43E71844745}"/>
          </ac:spMkLst>
        </pc:spChg>
        <pc:spChg chg="mod">
          <ac:chgData name="tuyết nguyễn thị ánh" userId="a6fbc05945fbe6a6" providerId="LiveId" clId="{A5446537-4762-4760-BD6E-AE2FA6629E42}" dt="2023-10-20T16:23:35.720" v="6033" actId="20577"/>
          <ac:spMkLst>
            <pc:docMk/>
            <pc:sldMk cId="3397004428" sldId="311"/>
            <ac:spMk id="10" creationId="{E92F1987-C39C-FB59-354C-F008ADB8BB1B}"/>
          </ac:spMkLst>
        </pc:spChg>
        <pc:spChg chg="mod">
          <ac:chgData name="tuyết nguyễn thị ánh" userId="a6fbc05945fbe6a6" providerId="LiveId" clId="{A5446537-4762-4760-BD6E-AE2FA6629E42}" dt="2023-10-20T14:35:04.364" v="2924" actId="1076"/>
          <ac:spMkLst>
            <pc:docMk/>
            <pc:sldMk cId="3397004428" sldId="311"/>
            <ac:spMk id="12" creationId="{AFBBBAA8-2E53-B9FF-A676-E337D9ACC101}"/>
          </ac:spMkLst>
        </pc:spChg>
        <pc:spChg chg="mod">
          <ac:chgData name="tuyết nguyễn thị ánh" userId="a6fbc05945fbe6a6" providerId="LiveId" clId="{A5446537-4762-4760-BD6E-AE2FA6629E42}" dt="2023-10-20T14:33:57.212" v="2906" actId="20577"/>
          <ac:spMkLst>
            <pc:docMk/>
            <pc:sldMk cId="3397004428" sldId="311"/>
            <ac:spMk id="27" creationId="{1F53FDCC-0CC1-3AD6-18F2-01604835828B}"/>
          </ac:spMkLst>
        </pc:spChg>
        <pc:spChg chg="mod">
          <ac:chgData name="tuyết nguyễn thị ánh" userId="a6fbc05945fbe6a6" providerId="LiveId" clId="{A5446537-4762-4760-BD6E-AE2FA6629E42}" dt="2023-10-20T14:34:47.017" v="2918" actId="14100"/>
          <ac:spMkLst>
            <pc:docMk/>
            <pc:sldMk cId="3397004428" sldId="311"/>
            <ac:spMk id="28" creationId="{4B8A7836-666B-2D6E-3C53-EA90C85A9CA1}"/>
          </ac:spMkLst>
        </pc:spChg>
        <pc:picChg chg="add mod">
          <ac:chgData name="tuyết nguyễn thị ánh" userId="a6fbc05945fbe6a6" providerId="LiveId" clId="{A5446537-4762-4760-BD6E-AE2FA6629E42}" dt="2023-10-20T14:35:35.753" v="2927" actId="14826"/>
          <ac:picMkLst>
            <pc:docMk/>
            <pc:sldMk cId="3397004428" sldId="311"/>
            <ac:picMk id="13" creationId="{A6BEA381-5C65-391B-6F35-879B383B2365}"/>
          </ac:picMkLst>
        </pc:picChg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3991394097" sldId="353"/>
        </pc:sldMkLst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502423194" sldId="354"/>
        </pc:sldMkLst>
        <pc:spChg chg="mod">
          <ac:chgData name="tuyết nguyễn thị ánh" userId="a6fbc05945fbe6a6" providerId="LiveId" clId="{A5446537-4762-4760-BD6E-AE2FA6629E42}" dt="2023-10-20T16:10:51.325" v="5870" actId="1076"/>
          <ac:spMkLst>
            <pc:docMk/>
            <pc:sldMk cId="2502423194" sldId="354"/>
            <ac:spMk id="2" creationId="{B2866598-3D53-4D97-D73C-9DA70E881BFD}"/>
          </ac:spMkLst>
        </pc:spChg>
        <pc:spChg chg="add mod">
          <ac:chgData name="tuyết nguyễn thị ánh" userId="a6fbc05945fbe6a6" providerId="LiveId" clId="{A5446537-4762-4760-BD6E-AE2FA6629E42}" dt="2023-10-20T16:11:14.098" v="5880" actId="1076"/>
          <ac:spMkLst>
            <pc:docMk/>
            <pc:sldMk cId="2502423194" sldId="354"/>
            <ac:spMk id="6" creationId="{60ABAC86-4586-49D5-8F8B-7BA1DC08F33B}"/>
          </ac:spMkLst>
        </pc:spChg>
        <pc:spChg chg="del">
          <ac:chgData name="tuyết nguyễn thị ánh" userId="a6fbc05945fbe6a6" providerId="LiveId" clId="{A5446537-4762-4760-BD6E-AE2FA6629E42}" dt="2023-10-20T16:09:11.223" v="5604" actId="478"/>
          <ac:spMkLst>
            <pc:docMk/>
            <pc:sldMk cId="2502423194" sldId="354"/>
            <ac:spMk id="10" creationId="{01979178-6D57-E155-CA4B-98179A82C52A}"/>
          </ac:spMkLst>
        </pc:spChg>
        <pc:spChg chg="mod">
          <ac:chgData name="tuyết nguyễn thị ánh" userId="a6fbc05945fbe6a6" providerId="LiveId" clId="{A5446537-4762-4760-BD6E-AE2FA6629E42}" dt="2023-10-20T16:10:49.628" v="5869" actId="1076"/>
          <ac:spMkLst>
            <pc:docMk/>
            <pc:sldMk cId="2502423194" sldId="354"/>
            <ac:spMk id="12" creationId="{CB4BCD9E-AFD1-555A-B8AE-D97A33E57555}"/>
          </ac:spMkLst>
        </pc:spChg>
        <pc:spChg chg="mod">
          <ac:chgData name="tuyết nguyễn thị ánh" userId="a6fbc05945fbe6a6" providerId="LiveId" clId="{A5446537-4762-4760-BD6E-AE2FA6629E42}" dt="2023-10-20T16:12:14.699" v="5905" actId="1076"/>
          <ac:spMkLst>
            <pc:docMk/>
            <pc:sldMk cId="2502423194" sldId="354"/>
            <ac:spMk id="13" creationId="{84F684E9-3EBF-170B-0F26-D769ADBEB443}"/>
          </ac:spMkLst>
        </pc:spChg>
        <pc:spChg chg="mod">
          <ac:chgData name="tuyết nguyễn thị ánh" userId="a6fbc05945fbe6a6" providerId="LiveId" clId="{A5446537-4762-4760-BD6E-AE2FA6629E42}" dt="2023-10-20T16:08:53.113" v="5603" actId="20577"/>
          <ac:spMkLst>
            <pc:docMk/>
            <pc:sldMk cId="2502423194" sldId="354"/>
            <ac:spMk id="16" creationId="{9EACA49B-BA1E-D9FE-F9FC-5C69F3818381}"/>
          </ac:spMkLst>
        </pc:spChg>
        <pc:spChg chg="add mod">
          <ac:chgData name="tuyết nguyễn thị ánh" userId="a6fbc05945fbe6a6" providerId="LiveId" clId="{A5446537-4762-4760-BD6E-AE2FA6629E42}" dt="2023-10-20T16:11:36.506" v="5892" actId="20577"/>
          <ac:spMkLst>
            <pc:docMk/>
            <pc:sldMk cId="2502423194" sldId="354"/>
            <ac:spMk id="17" creationId="{296FCD9A-8D20-EBA2-999F-AA4351130F2C}"/>
          </ac:spMkLst>
        </pc:spChg>
        <pc:spChg chg="add mod">
          <ac:chgData name="tuyết nguyễn thị ánh" userId="a6fbc05945fbe6a6" providerId="LiveId" clId="{A5446537-4762-4760-BD6E-AE2FA6629E42}" dt="2023-10-20T16:11:55.838" v="5900" actId="20577"/>
          <ac:spMkLst>
            <pc:docMk/>
            <pc:sldMk cId="2502423194" sldId="354"/>
            <ac:spMk id="20" creationId="{BCCC40AB-6D18-E563-A972-04E3178225F5}"/>
          </ac:spMkLst>
        </pc:spChg>
        <pc:grpChg chg="mod">
          <ac:chgData name="tuyết nguyễn thị ánh" userId="a6fbc05945fbe6a6" providerId="LiveId" clId="{A5446537-4762-4760-BD6E-AE2FA6629E42}" dt="2023-10-20T16:10:47.937" v="5868" actId="1076"/>
          <ac:grpSpMkLst>
            <pc:docMk/>
            <pc:sldMk cId="2502423194" sldId="354"/>
            <ac:grpSpMk id="14" creationId="{41D43514-A33C-05B1-1A30-A09C3BE008C1}"/>
          </ac:grpSpMkLst>
        </pc:grpChg>
        <pc:picChg chg="add mod">
          <ac:chgData name="tuyết nguyễn thị ánh" userId="a6fbc05945fbe6a6" providerId="LiveId" clId="{A5446537-4762-4760-BD6E-AE2FA6629E42}" dt="2023-10-20T16:10:52.519" v="5871" actId="1076"/>
          <ac:picMkLst>
            <pc:docMk/>
            <pc:sldMk cId="2502423194" sldId="354"/>
            <ac:picMk id="4" creationId="{15AFAC74-ADAB-6A2F-FABE-944D3C6F71D5}"/>
          </ac:picMkLst>
        </pc:picChg>
        <pc:picChg chg="add mod">
          <ac:chgData name="tuyết nguyễn thị ánh" userId="a6fbc05945fbe6a6" providerId="LiveId" clId="{A5446537-4762-4760-BD6E-AE2FA6629E42}" dt="2023-10-20T16:11:29.695" v="5888" actId="1076"/>
          <ac:picMkLst>
            <pc:docMk/>
            <pc:sldMk cId="2502423194" sldId="354"/>
            <ac:picMk id="8" creationId="{9FA6545A-0454-B93E-02F1-8F82EE00004E}"/>
          </ac:picMkLst>
        </pc:picChg>
        <pc:picChg chg="add del mod">
          <ac:chgData name="tuyết nguyễn thị ánh" userId="a6fbc05945fbe6a6" providerId="LiveId" clId="{A5446537-4762-4760-BD6E-AE2FA6629E42}" dt="2023-10-20T16:11:37.648" v="5893" actId="478"/>
          <ac:picMkLst>
            <pc:docMk/>
            <pc:sldMk cId="2502423194" sldId="354"/>
            <ac:picMk id="18" creationId="{E65C2056-3B8E-3DDC-A90B-E27073778F81}"/>
          </ac:picMkLst>
        </pc:picChg>
        <pc:picChg chg="add mod">
          <ac:chgData name="tuyết nguyễn thị ánh" userId="a6fbc05945fbe6a6" providerId="LiveId" clId="{A5446537-4762-4760-BD6E-AE2FA6629E42}" dt="2023-10-20T16:11:48.618" v="5896" actId="14100"/>
          <ac:picMkLst>
            <pc:docMk/>
            <pc:sldMk cId="2502423194" sldId="354"/>
            <ac:picMk id="19" creationId="{7572F680-2090-B227-CF3E-6CA52BF300C4}"/>
          </ac:picMkLst>
        </pc:picChg>
        <pc:picChg chg="add del mod">
          <ac:chgData name="tuyết nguyễn thị ánh" userId="a6fbc05945fbe6a6" providerId="LiveId" clId="{A5446537-4762-4760-BD6E-AE2FA6629E42}" dt="2023-10-20T16:11:56.971" v="5901" actId="478"/>
          <ac:picMkLst>
            <pc:docMk/>
            <pc:sldMk cId="2502423194" sldId="354"/>
            <ac:picMk id="21" creationId="{77191F12-F796-E2A9-EBC6-C5D47F94D973}"/>
          </ac:picMkLst>
        </pc:picChg>
        <pc:picChg chg="add mod">
          <ac:chgData name="tuyết nguyễn thị ánh" userId="a6fbc05945fbe6a6" providerId="LiveId" clId="{A5446537-4762-4760-BD6E-AE2FA6629E42}" dt="2023-10-20T16:12:11.690" v="5904" actId="14100"/>
          <ac:picMkLst>
            <pc:docMk/>
            <pc:sldMk cId="2502423194" sldId="354"/>
            <ac:picMk id="22" creationId="{F5400FDB-6344-D132-6896-85CFFD4F3710}"/>
          </ac:picMkLst>
        </pc:picChg>
      </pc:sldChg>
      <pc:sldChg chg="del">
        <pc:chgData name="tuyết nguyễn thị ánh" userId="a6fbc05945fbe6a6" providerId="LiveId" clId="{A5446537-4762-4760-BD6E-AE2FA6629E42}" dt="2023-10-20T16:12:24.679" v="5906" actId="47"/>
        <pc:sldMkLst>
          <pc:docMk/>
          <pc:sldMk cId="3517827898" sldId="355"/>
        </pc:sldMkLst>
      </pc:sldChg>
      <pc:sldChg chg="ord modTransition">
        <pc:chgData name="tuyết nguyễn thị ánh" userId="a6fbc05945fbe6a6" providerId="LiveId" clId="{A5446537-4762-4760-BD6E-AE2FA6629E42}" dt="2023-10-20T16:22:03.873" v="6030"/>
        <pc:sldMkLst>
          <pc:docMk/>
          <pc:sldMk cId="2449217850" sldId="356"/>
        </pc:sldMkLst>
      </pc:sldChg>
      <pc:sldChg chg="del">
        <pc:chgData name="tuyết nguyễn thị ánh" userId="a6fbc05945fbe6a6" providerId="LiveId" clId="{A5446537-4762-4760-BD6E-AE2FA6629E42}" dt="2023-10-20T16:12:25.754" v="5907" actId="47"/>
        <pc:sldMkLst>
          <pc:docMk/>
          <pc:sldMk cId="1360646719" sldId="357"/>
        </pc:sldMkLst>
      </pc:sldChg>
      <pc:sldChg chg="del">
        <pc:chgData name="tuyết nguyễn thị ánh" userId="a6fbc05945fbe6a6" providerId="LiveId" clId="{A5446537-4762-4760-BD6E-AE2FA6629E42}" dt="2023-10-20T16:12:26.823" v="5909" actId="47"/>
        <pc:sldMkLst>
          <pc:docMk/>
          <pc:sldMk cId="1727408665" sldId="359"/>
        </pc:sldMkLst>
      </pc:sldChg>
      <pc:sldChg chg="del">
        <pc:chgData name="tuyết nguyễn thị ánh" userId="a6fbc05945fbe6a6" providerId="LiveId" clId="{A5446537-4762-4760-BD6E-AE2FA6629E42}" dt="2023-10-20T16:12:27.365" v="5910" actId="47"/>
        <pc:sldMkLst>
          <pc:docMk/>
          <pc:sldMk cId="276364127" sldId="365"/>
        </pc:sldMkLst>
      </pc:sldChg>
      <pc:sldChg chg="addSp 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3989602576" sldId="370"/>
        </pc:sldMkLst>
        <pc:spChg chg="mod">
          <ac:chgData name="tuyết nguyễn thị ánh" userId="a6fbc05945fbe6a6" providerId="LiveId" clId="{A5446537-4762-4760-BD6E-AE2FA6629E42}" dt="2023-10-20T14:07:35.875" v="1240" actId="20577"/>
          <ac:spMkLst>
            <pc:docMk/>
            <pc:sldMk cId="3989602576" sldId="370"/>
            <ac:spMk id="11" creationId="{D946341D-59AB-2626-F674-8CA365AD1647}"/>
          </ac:spMkLst>
        </pc:spChg>
        <pc:spChg chg="mod">
          <ac:chgData name="tuyết nguyễn thị ánh" userId="a6fbc05945fbe6a6" providerId="LiveId" clId="{A5446537-4762-4760-BD6E-AE2FA6629E42}" dt="2023-10-20T14:08:28.741" v="1250" actId="1076"/>
          <ac:spMkLst>
            <pc:docMk/>
            <pc:sldMk cId="3989602576" sldId="370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4:08:28.741" v="1250" actId="1076"/>
          <ac:spMkLst>
            <pc:docMk/>
            <pc:sldMk cId="3989602576" sldId="370"/>
            <ac:spMk id="31" creationId="{B0640629-6DCB-A60C-C697-4524AD2771FD}"/>
          </ac:spMkLst>
        </pc:spChg>
        <pc:picChg chg="add mod">
          <ac:chgData name="tuyết nguyễn thị ánh" userId="a6fbc05945fbe6a6" providerId="LiveId" clId="{A5446537-4762-4760-BD6E-AE2FA6629E42}" dt="2023-10-20T14:15:00.559" v="1409" actId="14100"/>
          <ac:picMkLst>
            <pc:docMk/>
            <pc:sldMk cId="3989602576" sldId="370"/>
            <ac:picMk id="2" creationId="{212F9AB5-A517-DD23-E3DF-87B473101648}"/>
          </ac:picMkLst>
        </pc:picChg>
        <pc:picChg chg="mod">
          <ac:chgData name="tuyết nguyễn thị ánh" userId="a6fbc05945fbe6a6" providerId="LiveId" clId="{A5446537-4762-4760-BD6E-AE2FA6629E42}" dt="2023-10-20T14:08:28.741" v="1250" actId="1076"/>
          <ac:picMkLst>
            <pc:docMk/>
            <pc:sldMk cId="3989602576" sldId="370"/>
            <ac:picMk id="29" creationId="{420F4257-168A-0691-0770-651C8C63578F}"/>
          </ac:picMkLst>
        </pc:picChg>
      </pc:sldChg>
      <pc:sldChg chg="addSp delSp modSp mod or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495268580" sldId="373"/>
        </pc:sldMkLst>
        <pc:spChg chg="del">
          <ac:chgData name="tuyết nguyễn thị ánh" userId="a6fbc05945fbe6a6" providerId="LiveId" clId="{A5446537-4762-4760-BD6E-AE2FA6629E42}" dt="2023-10-20T14:36:22.396" v="2934" actId="478"/>
          <ac:spMkLst>
            <pc:docMk/>
            <pc:sldMk cId="3495268580" sldId="373"/>
            <ac:spMk id="10" creationId="{B1608F9F-FD3C-6D35-BCC1-2CF83179D1E6}"/>
          </ac:spMkLst>
        </pc:spChg>
        <pc:spChg chg="del">
          <ac:chgData name="tuyết nguyễn thị ánh" userId="a6fbc05945fbe6a6" providerId="LiveId" clId="{A5446537-4762-4760-BD6E-AE2FA6629E42}" dt="2023-10-20T14:36:30.968" v="2936" actId="478"/>
          <ac:spMkLst>
            <pc:docMk/>
            <pc:sldMk cId="3495268580" sldId="373"/>
            <ac:spMk id="11" creationId="{D946341D-59AB-2626-F674-8CA365AD1647}"/>
          </ac:spMkLst>
        </pc:spChg>
        <pc:spChg chg="del">
          <ac:chgData name="tuyết nguyễn thị ánh" userId="a6fbc05945fbe6a6" providerId="LiveId" clId="{A5446537-4762-4760-BD6E-AE2FA6629E42}" dt="2023-10-20T14:36:23.819" v="2935" actId="478"/>
          <ac:spMkLst>
            <pc:docMk/>
            <pc:sldMk cId="3495268580" sldId="373"/>
            <ac:spMk id="12" creationId="{C40200EE-ACFB-41C3-84B0-A51502F20EFD}"/>
          </ac:spMkLst>
        </pc:spChg>
        <pc:spChg chg="mod">
          <ac:chgData name="tuyết nguyễn thị ánh" userId="a6fbc05945fbe6a6" providerId="LiveId" clId="{A5446537-4762-4760-BD6E-AE2FA6629E42}" dt="2023-10-20T14:37:45.010" v="2959" actId="1076"/>
          <ac:spMkLst>
            <pc:docMk/>
            <pc:sldMk cId="3495268580" sldId="373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4:37:45.010" v="2959" actId="1076"/>
          <ac:spMkLst>
            <pc:docMk/>
            <pc:sldMk cId="3495268580" sldId="373"/>
            <ac:spMk id="31" creationId="{B0640629-6DCB-A60C-C697-4524AD2771FD}"/>
          </ac:spMkLst>
        </pc:spChg>
        <pc:picChg chg="add mod">
          <ac:chgData name="tuyết nguyễn thị ánh" userId="a6fbc05945fbe6a6" providerId="LiveId" clId="{A5446537-4762-4760-BD6E-AE2FA6629E42}" dt="2023-10-20T14:37:50.683" v="2960"/>
          <ac:picMkLst>
            <pc:docMk/>
            <pc:sldMk cId="3495268580" sldId="373"/>
            <ac:picMk id="2" creationId="{E7D9688A-5AD9-5ACC-67AD-6161D0E6C104}"/>
          </ac:picMkLst>
        </pc:picChg>
        <pc:picChg chg="del">
          <ac:chgData name="tuyết nguyễn thị ánh" userId="a6fbc05945fbe6a6" providerId="LiveId" clId="{A5446537-4762-4760-BD6E-AE2FA6629E42}" dt="2023-10-20T14:36:22.396" v="2934" actId="478"/>
          <ac:picMkLst>
            <pc:docMk/>
            <pc:sldMk cId="3495268580" sldId="373"/>
            <ac:picMk id="13" creationId="{EC5B881B-7C5A-8961-24D9-CA4E50834162}"/>
          </ac:picMkLst>
        </pc:picChg>
        <pc:picChg chg="mod">
          <ac:chgData name="tuyết nguyễn thị ánh" userId="a6fbc05945fbe6a6" providerId="LiveId" clId="{A5446537-4762-4760-BD6E-AE2FA6629E42}" dt="2023-10-20T14:37:45.010" v="2959" actId="1076"/>
          <ac:picMkLst>
            <pc:docMk/>
            <pc:sldMk cId="3495268580" sldId="373"/>
            <ac:picMk id="29" creationId="{420F4257-168A-0691-0770-651C8C63578F}"/>
          </ac:picMkLst>
        </pc:pic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1786212569" sldId="386"/>
        </pc:sldMkLst>
        <pc:spChg chg="del">
          <ac:chgData name="tuyết nguyễn thị ánh" userId="a6fbc05945fbe6a6" providerId="LiveId" clId="{A5446537-4762-4760-BD6E-AE2FA6629E42}" dt="2023-10-20T14:20:00.629" v="1864" actId="478"/>
          <ac:spMkLst>
            <pc:docMk/>
            <pc:sldMk cId="1786212569" sldId="386"/>
            <ac:spMk id="2" creationId="{4A7C451F-D4E0-8798-7996-FA31B31F765C}"/>
          </ac:spMkLst>
        </pc:spChg>
        <pc:spChg chg="del">
          <ac:chgData name="tuyết nguyễn thị ánh" userId="a6fbc05945fbe6a6" providerId="LiveId" clId="{A5446537-4762-4760-BD6E-AE2FA6629E42}" dt="2023-10-20T14:19:29.441" v="1852" actId="478"/>
          <ac:spMkLst>
            <pc:docMk/>
            <pc:sldMk cId="1786212569" sldId="386"/>
            <ac:spMk id="3" creationId="{F78FCAA8-9220-8595-2CBE-8FF82D2AC01E}"/>
          </ac:spMkLst>
        </pc:spChg>
        <pc:spChg chg="mod">
          <ac:chgData name="tuyết nguyễn thị ánh" userId="a6fbc05945fbe6a6" providerId="LiveId" clId="{A5446537-4762-4760-BD6E-AE2FA6629E42}" dt="2023-10-20T14:23:30.043" v="2499" actId="1076"/>
          <ac:spMkLst>
            <pc:docMk/>
            <pc:sldMk cId="1786212569" sldId="386"/>
            <ac:spMk id="4" creationId="{3F61BF2B-1BAE-3066-E468-C9A64F74BA0A}"/>
          </ac:spMkLst>
        </pc:spChg>
        <pc:spChg chg="mod">
          <ac:chgData name="tuyết nguyễn thị ánh" userId="a6fbc05945fbe6a6" providerId="LiveId" clId="{A5446537-4762-4760-BD6E-AE2FA6629E42}" dt="2023-10-20T14:32:30.466" v="2789" actId="114"/>
          <ac:spMkLst>
            <pc:docMk/>
            <pc:sldMk cId="1786212569" sldId="386"/>
            <ac:spMk id="6" creationId="{0B9EEBB4-316A-EC88-AAF4-4CDD8997DCA9}"/>
          </ac:spMkLst>
        </pc:spChg>
        <pc:spChg chg="del mod">
          <ac:chgData name="tuyết nguyễn thị ánh" userId="a6fbc05945fbe6a6" providerId="LiveId" clId="{A5446537-4762-4760-BD6E-AE2FA6629E42}" dt="2023-10-20T14:21:50.156" v="2446" actId="478"/>
          <ac:spMkLst>
            <pc:docMk/>
            <pc:sldMk cId="1786212569" sldId="386"/>
            <ac:spMk id="13" creationId="{64DDADBA-A063-A836-5B3F-4F31D95344FC}"/>
          </ac:spMkLst>
        </pc:spChg>
        <pc:picChg chg="add mod modCrop">
          <ac:chgData name="tuyết nguyễn thị ánh" userId="a6fbc05945fbe6a6" providerId="LiveId" clId="{A5446537-4762-4760-BD6E-AE2FA6629E42}" dt="2023-10-20T14:24:28.551" v="2561" actId="1076"/>
          <ac:picMkLst>
            <pc:docMk/>
            <pc:sldMk cId="1786212569" sldId="386"/>
            <ac:picMk id="7" creationId="{EF18B5A8-890B-26D5-317C-F1ACADDCD0B8}"/>
          </ac:picMkLst>
        </pc:picChg>
        <pc:picChg chg="add mod modCrop">
          <ac:chgData name="tuyết nguyễn thị ánh" userId="a6fbc05945fbe6a6" providerId="LiveId" clId="{A5446537-4762-4760-BD6E-AE2FA6629E42}" dt="2023-10-20T14:24:37.919" v="2564" actId="18131"/>
          <ac:picMkLst>
            <pc:docMk/>
            <pc:sldMk cId="1786212569" sldId="386"/>
            <ac:picMk id="8" creationId="{CC0234C9-0B11-1668-7AC8-3DC5D3319E1F}"/>
          </ac:picMkLst>
        </pc:picChg>
        <pc:picChg chg="mod">
          <ac:chgData name="tuyết nguyễn thị ánh" userId="a6fbc05945fbe6a6" providerId="LiveId" clId="{A5446537-4762-4760-BD6E-AE2FA6629E42}" dt="2023-10-20T14:19:34.583" v="1854" actId="1076"/>
          <ac:picMkLst>
            <pc:docMk/>
            <pc:sldMk cId="1786212569" sldId="386"/>
            <ac:picMk id="18" creationId="{343CE62B-8AAD-1B43-D7A8-DB81CE87BD8D}"/>
          </ac:picMkLst>
        </pc:picChg>
      </pc:sldChg>
      <pc:sldChg chg="delSp modSp mod ord modTransition delAnim">
        <pc:chgData name="tuyết nguyễn thị ánh" userId="a6fbc05945fbe6a6" providerId="LiveId" clId="{A5446537-4762-4760-BD6E-AE2FA6629E42}" dt="2023-10-20T16:22:03.873" v="6030"/>
        <pc:sldMkLst>
          <pc:docMk/>
          <pc:sldMk cId="218823160" sldId="388"/>
        </pc:sldMkLst>
        <pc:spChg chg="mod">
          <ac:chgData name="tuyết nguyễn thị ánh" userId="a6fbc05945fbe6a6" providerId="LiveId" clId="{A5446537-4762-4760-BD6E-AE2FA6629E42}" dt="2023-10-20T14:31:48" v="2782" actId="1076"/>
          <ac:spMkLst>
            <pc:docMk/>
            <pc:sldMk cId="218823160" sldId="388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32:19.988" v="2785" actId="114"/>
          <ac:spMkLst>
            <pc:docMk/>
            <pc:sldMk cId="218823160" sldId="388"/>
            <ac:spMk id="3" creationId="{87266D18-5E27-27A4-6890-4CE63FBD51E9}"/>
          </ac:spMkLst>
        </pc:spChg>
        <pc:spChg chg="mod">
          <ac:chgData name="tuyết nguyễn thị ánh" userId="a6fbc05945fbe6a6" providerId="LiveId" clId="{A5446537-4762-4760-BD6E-AE2FA6629E42}" dt="2023-10-20T14:31:38.638" v="2777" actId="14100"/>
          <ac:spMkLst>
            <pc:docMk/>
            <pc:sldMk cId="218823160" sldId="388"/>
            <ac:spMk id="5" creationId="{1F653993-DF7F-317F-10CF-BCBEC2935014}"/>
          </ac:spMkLst>
        </pc:spChg>
        <pc:spChg chg="mod">
          <ac:chgData name="tuyết nguyễn thị ánh" userId="a6fbc05945fbe6a6" providerId="LiveId" clId="{A5446537-4762-4760-BD6E-AE2FA6629E42}" dt="2023-10-20T14:32:24.424" v="2787" actId="114"/>
          <ac:spMkLst>
            <pc:docMk/>
            <pc:sldMk cId="218823160" sldId="388"/>
            <ac:spMk id="13" creationId="{BC7C99EF-E66F-3756-01D6-5EA98B7F8B39}"/>
          </ac:spMkLst>
        </pc:spChg>
        <pc:grpChg chg="mod">
          <ac:chgData name="tuyết nguyễn thị ánh" userId="a6fbc05945fbe6a6" providerId="LiveId" clId="{A5446537-4762-4760-BD6E-AE2FA6629E42}" dt="2023-10-20T14:31:52.981" v="2783" actId="1076"/>
          <ac:grpSpMkLst>
            <pc:docMk/>
            <pc:sldMk cId="218823160" sldId="388"/>
            <ac:grpSpMk id="20" creationId="{C8CCDF43-1639-981B-8D91-81390BC1DADA}"/>
          </ac:grpSpMkLst>
        </pc:grpChg>
        <pc:picChg chg="del">
          <ac:chgData name="tuyết nguyễn thị ánh" userId="a6fbc05945fbe6a6" providerId="LiveId" clId="{A5446537-4762-4760-BD6E-AE2FA6629E42}" dt="2023-10-20T14:30:58.908" v="2768" actId="478"/>
          <ac:picMkLst>
            <pc:docMk/>
            <pc:sldMk cId="218823160" sldId="388"/>
            <ac:picMk id="11" creationId="{6E30820B-3484-6B36-367C-A60A115E2A1F}"/>
          </ac:picMkLst>
        </pc:picChg>
      </pc:sldChg>
      <pc:sldChg chg="addSp modSp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1463406451" sldId="389"/>
        </pc:sldMkLst>
        <pc:spChg chg="mod">
          <ac:chgData name="tuyết nguyễn thị ánh" userId="a6fbc05945fbe6a6" providerId="LiveId" clId="{A5446537-4762-4760-BD6E-AE2FA6629E42}" dt="2023-10-20T14:48:26.312" v="4245" actId="1076"/>
          <ac:spMkLst>
            <pc:docMk/>
            <pc:sldMk cId="1463406451" sldId="389"/>
            <ac:spMk id="2" creationId="{63B8F832-6AFC-A15D-A295-DFE60558F51C}"/>
          </ac:spMkLst>
        </pc:spChg>
        <pc:spChg chg="add mod">
          <ac:chgData name="tuyết nguyễn thị ánh" userId="a6fbc05945fbe6a6" providerId="LiveId" clId="{A5446537-4762-4760-BD6E-AE2FA6629E42}" dt="2023-10-20T14:49:19.693" v="4602" actId="20577"/>
          <ac:spMkLst>
            <pc:docMk/>
            <pc:sldMk cId="1463406451" sldId="389"/>
            <ac:spMk id="8" creationId="{A0C7A1F4-3D47-72E9-C4AF-ED4E4B82B49F}"/>
          </ac:spMkLst>
        </pc:spChg>
        <pc:spChg chg="mod">
          <ac:chgData name="tuyết nguyễn thị ánh" userId="a6fbc05945fbe6a6" providerId="LiveId" clId="{A5446537-4762-4760-BD6E-AE2FA6629E42}" dt="2023-10-20T14:46:03.485" v="3717" actId="20577"/>
          <ac:spMkLst>
            <pc:docMk/>
            <pc:sldMk cId="1463406451" sldId="389"/>
            <ac:spMk id="12" creationId="{95CC88D9-A0D5-502F-582C-E5129F67EDD7}"/>
          </ac:spMkLst>
        </pc:spChg>
        <pc:spChg chg="mod">
          <ac:chgData name="tuyết nguyễn thị ánh" userId="a6fbc05945fbe6a6" providerId="LiveId" clId="{A5446537-4762-4760-BD6E-AE2FA6629E42}" dt="2023-10-20T14:46:39.256" v="3901" actId="20577"/>
          <ac:spMkLst>
            <pc:docMk/>
            <pc:sldMk cId="1463406451" sldId="389"/>
            <ac:spMk id="13" creationId="{DCFA7E2D-A35B-F3E3-BF8A-0E0DA2EF869C}"/>
          </ac:spMkLst>
        </pc:spChg>
        <pc:spChg chg="mod">
          <ac:chgData name="tuyết nguyễn thị ánh" userId="a6fbc05945fbe6a6" providerId="LiveId" clId="{A5446537-4762-4760-BD6E-AE2FA6629E42}" dt="2023-10-20T14:48:02.370" v="4236" actId="14100"/>
          <ac:spMkLst>
            <pc:docMk/>
            <pc:sldMk cId="1463406451" sldId="389"/>
            <ac:spMk id="14" creationId="{2D893094-ED65-3CD1-E753-18D13487C327}"/>
          </ac:spMkLst>
        </pc:spChg>
        <pc:picChg chg="add mod">
          <ac:chgData name="tuyết nguyễn thị ánh" userId="a6fbc05945fbe6a6" providerId="LiveId" clId="{A5446537-4762-4760-BD6E-AE2FA6629E42}" dt="2023-10-20T14:47:58.861" v="4234" actId="1076"/>
          <ac:picMkLst>
            <pc:docMk/>
            <pc:sldMk cId="1463406451" sldId="389"/>
            <ac:picMk id="4" creationId="{4B61319A-A118-7217-3F5E-1CDEA1AD65DB}"/>
          </ac:picMkLst>
        </pc:picChg>
      </pc:sldChg>
      <pc:sldChg chg="addSp 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1360677467" sldId="390"/>
        </pc:sldMkLst>
        <pc:spChg chg="mod">
          <ac:chgData name="tuyết nguyễn thị ánh" userId="a6fbc05945fbe6a6" providerId="LiveId" clId="{A5446537-4762-4760-BD6E-AE2FA6629E42}" dt="2023-10-20T14:52:10.027" v="4828" actId="14100"/>
          <ac:spMkLst>
            <pc:docMk/>
            <pc:sldMk cId="1360677467" sldId="390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52:16.444" v="4830" actId="1076"/>
          <ac:spMkLst>
            <pc:docMk/>
            <pc:sldMk cId="1360677467" sldId="390"/>
            <ac:spMk id="3" creationId="{7F5B4842-A29D-C61C-81E0-EEFA0688A2F7}"/>
          </ac:spMkLst>
        </pc:spChg>
        <pc:spChg chg="mod">
          <ac:chgData name="tuyết nguyễn thị ánh" userId="a6fbc05945fbe6a6" providerId="LiveId" clId="{A5446537-4762-4760-BD6E-AE2FA6629E42}" dt="2023-10-20T14:52:25.461" v="4834" actId="14100"/>
          <ac:spMkLst>
            <pc:docMk/>
            <pc:sldMk cId="1360677467" sldId="390"/>
            <ac:spMk id="7" creationId="{6CCDE461-119E-D577-2225-658D06E88818}"/>
          </ac:spMkLst>
        </pc:spChg>
        <pc:spChg chg="del">
          <ac:chgData name="tuyết nguyễn thị ánh" userId="a6fbc05945fbe6a6" providerId="LiveId" clId="{A5446537-4762-4760-BD6E-AE2FA6629E42}" dt="2023-10-20T14:51:55.813" v="4823" actId="478"/>
          <ac:spMkLst>
            <pc:docMk/>
            <pc:sldMk cId="1360677467" sldId="390"/>
            <ac:spMk id="9" creationId="{56EAB2D5-BE3D-B154-F604-3172F7FB6B6A}"/>
          </ac:spMkLst>
        </pc:spChg>
        <pc:grpChg chg="mod">
          <ac:chgData name="tuyết nguyễn thị ánh" userId="a6fbc05945fbe6a6" providerId="LiveId" clId="{A5446537-4762-4760-BD6E-AE2FA6629E42}" dt="2023-10-20T14:52:20.026" v="4831" actId="1076"/>
          <ac:grpSpMkLst>
            <pc:docMk/>
            <pc:sldMk cId="1360677467" sldId="390"/>
            <ac:grpSpMk id="20" creationId="{C8CCDF43-1639-981B-8D91-81390BC1DADA}"/>
          </ac:grpSpMkLst>
        </pc:grpChg>
        <pc:picChg chg="add mod">
          <ac:chgData name="tuyết nguyễn thị ánh" userId="a6fbc05945fbe6a6" providerId="LiveId" clId="{A5446537-4762-4760-BD6E-AE2FA6629E42}" dt="2023-10-20T14:52:26.895" v="4835" actId="1076"/>
          <ac:picMkLst>
            <pc:docMk/>
            <pc:sldMk cId="1360677467" sldId="390"/>
            <ac:picMk id="4" creationId="{75506B60-36B5-92E5-D60A-2EE5A98F1709}"/>
          </ac:picMkLst>
        </pc:picChg>
      </pc:sldChg>
      <pc:sldChg chg="del">
        <pc:chgData name="tuyết nguyễn thị ánh" userId="a6fbc05945fbe6a6" providerId="LiveId" clId="{A5446537-4762-4760-BD6E-AE2FA6629E42}" dt="2023-10-20T15:42:34.668" v="4836" actId="47"/>
        <pc:sldMkLst>
          <pc:docMk/>
          <pc:sldMk cId="1574508731" sldId="391"/>
        </pc:sldMkLst>
      </pc:sldChg>
      <pc:sldChg chg="del ord">
        <pc:chgData name="tuyết nguyễn thị ánh" userId="a6fbc05945fbe6a6" providerId="LiveId" clId="{A5446537-4762-4760-BD6E-AE2FA6629E42}" dt="2023-10-20T14:35:39.824" v="2928" actId="47"/>
        <pc:sldMkLst>
          <pc:docMk/>
          <pc:sldMk cId="1918700972" sldId="392"/>
        </pc:sldMkLst>
      </pc:sldChg>
      <pc:sldChg chg="del">
        <pc:chgData name="tuyết nguyễn thị ánh" userId="a6fbc05945fbe6a6" providerId="LiveId" clId="{A5446537-4762-4760-BD6E-AE2FA6629E42}" dt="2023-10-20T14:49:41.563" v="4603" actId="47"/>
        <pc:sldMkLst>
          <pc:docMk/>
          <pc:sldMk cId="1105750408" sldId="393"/>
        </pc:sldMkLst>
      </pc:sldChg>
      <pc:sldChg chg="modTransition">
        <pc:chgData name="tuyết nguyễn thị ánh" userId="a6fbc05945fbe6a6" providerId="LiveId" clId="{A5446537-4762-4760-BD6E-AE2FA6629E42}" dt="2023-10-20T16:22:03.873" v="6030"/>
        <pc:sldMkLst>
          <pc:docMk/>
          <pc:sldMk cId="3097647578" sldId="394"/>
        </pc:sldMkLst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796113781" sldId="395"/>
        </pc:sldMkLst>
        <pc:spChg chg="mod">
          <ac:chgData name="tuyết nguyễn thị ánh" userId="a6fbc05945fbe6a6" providerId="LiveId" clId="{A5446537-4762-4760-BD6E-AE2FA6629E42}" dt="2023-10-20T15:42:57.915" v="4843" actId="255"/>
          <ac:spMkLst>
            <pc:docMk/>
            <pc:sldMk cId="796113781" sldId="395"/>
            <ac:spMk id="5" creationId="{3E2FA16D-D57D-A3DC-0334-FAC8B5E15B44}"/>
          </ac:spMkLst>
        </pc:spChg>
        <pc:spChg chg="mod">
          <ac:chgData name="tuyết nguyễn thị ánh" userId="a6fbc05945fbe6a6" providerId="LiveId" clId="{A5446537-4762-4760-BD6E-AE2FA6629E42}" dt="2023-10-20T15:43:41.005" v="5003" actId="20577"/>
          <ac:spMkLst>
            <pc:docMk/>
            <pc:sldMk cId="796113781" sldId="395"/>
            <ac:spMk id="13" creationId="{A9F7C590-0308-54B1-0789-1150269E2718}"/>
          </ac:spMkLst>
        </pc:spChg>
        <pc:spChg chg="mod">
          <ac:chgData name="tuyết nguyễn thị ánh" userId="a6fbc05945fbe6a6" providerId="LiveId" clId="{A5446537-4762-4760-BD6E-AE2FA6629E42}" dt="2023-10-20T15:43:47.319" v="5009" actId="1038"/>
          <ac:spMkLst>
            <pc:docMk/>
            <pc:sldMk cId="796113781" sldId="395"/>
            <ac:spMk id="14" creationId="{F0C78251-8C77-FCFE-235C-30C63C1A3934}"/>
          </ac:spMkLst>
        </pc:spChg>
      </pc:sldChg>
      <pc:sldChg chg="modSp mod ord modTransition">
        <pc:chgData name="tuyết nguyễn thị ánh" userId="a6fbc05945fbe6a6" providerId="LiveId" clId="{A5446537-4762-4760-BD6E-AE2FA6629E42}" dt="2023-10-20T16:22:03.873" v="6030"/>
        <pc:sldMkLst>
          <pc:docMk/>
          <pc:sldMk cId="3434901058" sldId="396"/>
        </pc:sldMkLst>
        <pc:spChg chg="mod">
          <ac:chgData name="tuyết nguyễn thị ánh" userId="a6fbc05945fbe6a6" providerId="LiveId" clId="{A5446537-4762-4760-BD6E-AE2FA6629E42}" dt="2023-10-20T15:47:15.918" v="5054" actId="1036"/>
          <ac:spMkLst>
            <pc:docMk/>
            <pc:sldMk cId="3434901058" sldId="396"/>
            <ac:spMk id="3" creationId="{12A56165-4C05-B640-2561-06FC80E32B90}"/>
          </ac:spMkLst>
        </pc:spChg>
        <pc:spChg chg="mod">
          <ac:chgData name="tuyết nguyễn thị ánh" userId="a6fbc05945fbe6a6" providerId="LiveId" clId="{A5446537-4762-4760-BD6E-AE2FA6629E42}" dt="2023-10-20T15:47:59.169" v="5098" actId="2710"/>
          <ac:spMkLst>
            <pc:docMk/>
            <pc:sldMk cId="3434901058" sldId="396"/>
            <ac:spMk id="4" creationId="{A4F19122-A66D-9F54-DAB4-845C1BB025F0}"/>
          </ac:spMkLst>
        </pc:spChg>
        <pc:spChg chg="mod">
          <ac:chgData name="tuyết nguyễn thị ánh" userId="a6fbc05945fbe6a6" providerId="LiveId" clId="{A5446537-4762-4760-BD6E-AE2FA6629E42}" dt="2023-10-20T15:48:04.029" v="5103" actId="1035"/>
          <ac:spMkLst>
            <pc:docMk/>
            <pc:sldMk cId="3434901058" sldId="396"/>
            <ac:spMk id="5" creationId="{426AF058-0994-1F2D-ACF5-B1E4094E341E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323145760" sldId="397"/>
        </pc:sldMkLst>
        <pc:spChg chg="mod">
          <ac:chgData name="tuyết nguyễn thị ánh" userId="a6fbc05945fbe6a6" providerId="LiveId" clId="{A5446537-4762-4760-BD6E-AE2FA6629E42}" dt="2023-10-20T15:46:07.509" v="5036" actId="14100"/>
          <ac:spMkLst>
            <pc:docMk/>
            <pc:sldMk cId="323145760" sldId="397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5:46:47.174" v="5045" actId="20577"/>
          <ac:spMkLst>
            <pc:docMk/>
            <pc:sldMk cId="323145760" sldId="397"/>
            <ac:spMk id="3" creationId="{751EDDE3-E227-4BCD-33E7-6ACB465F373E}"/>
          </ac:spMkLst>
        </pc:spChg>
        <pc:spChg chg="mod">
          <ac:chgData name="tuyết nguyễn thị ánh" userId="a6fbc05945fbe6a6" providerId="LiveId" clId="{A5446537-4762-4760-BD6E-AE2FA6629E42}" dt="2023-10-20T15:46:15.618" v="5038" actId="1076"/>
          <ac:spMkLst>
            <pc:docMk/>
            <pc:sldMk cId="323145760" sldId="397"/>
            <ac:spMk id="6" creationId="{D7206874-E029-3DCC-A3F6-A09E524848AE}"/>
          </ac:spMkLst>
        </pc:spChg>
        <pc:spChg chg="mod">
          <ac:chgData name="tuyết nguyễn thị ánh" userId="a6fbc05945fbe6a6" providerId="LiveId" clId="{A5446537-4762-4760-BD6E-AE2FA6629E42}" dt="2023-10-20T15:46:23.669" v="5041" actId="1037"/>
          <ac:spMkLst>
            <pc:docMk/>
            <pc:sldMk cId="323145760" sldId="397"/>
            <ac:spMk id="7" creationId="{DD89ED5F-7A5C-4D1B-8FA3-0CCF5624DFBD}"/>
          </ac:spMkLst>
        </pc:spChg>
        <pc:picChg chg="mod">
          <ac:chgData name="tuyết nguyễn thị ánh" userId="a6fbc05945fbe6a6" providerId="LiveId" clId="{A5446537-4762-4760-BD6E-AE2FA6629E42}" dt="2023-10-20T15:46:00.189" v="5034" actId="1076"/>
          <ac:picMkLst>
            <pc:docMk/>
            <pc:sldMk cId="323145760" sldId="397"/>
            <ac:picMk id="13" creationId="{4F11FBA6-8094-790B-5CE4-86A7016FE08A}"/>
          </ac:picMkLst>
        </pc:pic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2921340373" sldId="398"/>
        </pc:sldMkLst>
        <pc:spChg chg="mod">
          <ac:chgData name="tuyết nguyễn thị ánh" userId="a6fbc05945fbe6a6" providerId="LiveId" clId="{A5446537-4762-4760-BD6E-AE2FA6629E42}" dt="2023-10-20T15:49:13.779" v="5108" actId="1076"/>
          <ac:spMkLst>
            <pc:docMk/>
            <pc:sldMk cId="2921340373" sldId="398"/>
            <ac:spMk id="2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5:49:08.973" v="5106" actId="255"/>
          <ac:spMkLst>
            <pc:docMk/>
            <pc:sldMk cId="2921340373" sldId="398"/>
            <ac:spMk id="3" creationId="{C875A897-E2A1-116E-203C-1036244CCB53}"/>
          </ac:spMkLst>
        </pc:spChg>
        <pc:spChg chg="mod">
          <ac:chgData name="tuyết nguyễn thị ánh" userId="a6fbc05945fbe6a6" providerId="LiveId" clId="{A5446537-4762-4760-BD6E-AE2FA6629E42}" dt="2023-10-20T15:49:49.831" v="5128" actId="1076"/>
          <ac:spMkLst>
            <pc:docMk/>
            <pc:sldMk cId="2921340373" sldId="398"/>
            <ac:spMk id="4" creationId="{CDFDD631-286D-2436-BA21-22D8B3E085ED}"/>
          </ac:spMkLst>
        </pc:spChg>
        <pc:spChg chg="mod">
          <ac:chgData name="tuyết nguyễn thị ánh" userId="a6fbc05945fbe6a6" providerId="LiveId" clId="{A5446537-4762-4760-BD6E-AE2FA6629E42}" dt="2023-10-20T15:49:53.645" v="5129" actId="1076"/>
          <ac:spMkLst>
            <pc:docMk/>
            <pc:sldMk cId="2921340373" sldId="398"/>
            <ac:spMk id="5" creationId="{52AA7492-F89B-5377-570D-63C44B7220C9}"/>
          </ac:spMkLst>
        </pc:spChg>
      </pc:sldChg>
      <pc:sldChg chg="modSp mod modTransition">
        <pc:chgData name="tuyết nguyễn thị ánh" userId="a6fbc05945fbe6a6" providerId="LiveId" clId="{A5446537-4762-4760-BD6E-AE2FA6629E42}" dt="2023-10-20T16:22:03.873" v="6030"/>
        <pc:sldMkLst>
          <pc:docMk/>
          <pc:sldMk cId="2514881926" sldId="399"/>
        </pc:sldMkLst>
        <pc:spChg chg="mod">
          <ac:chgData name="tuyết nguyễn thị ánh" userId="a6fbc05945fbe6a6" providerId="LiveId" clId="{A5446537-4762-4760-BD6E-AE2FA6629E42}" dt="2023-10-20T15:50:13.288" v="5134" actId="20577"/>
          <ac:spMkLst>
            <pc:docMk/>
            <pc:sldMk cId="2514881926" sldId="399"/>
            <ac:spMk id="3" creationId="{697BEC9E-E0DD-C982-C26D-88A0F9183AF0}"/>
          </ac:spMkLst>
        </pc:spChg>
        <pc:spChg chg="mod">
          <ac:chgData name="tuyết nguyễn thị ánh" userId="a6fbc05945fbe6a6" providerId="LiveId" clId="{A5446537-4762-4760-BD6E-AE2FA6629E42}" dt="2023-10-20T15:51:08.312" v="5285" actId="2710"/>
          <ac:spMkLst>
            <pc:docMk/>
            <pc:sldMk cId="2514881926" sldId="399"/>
            <ac:spMk id="4" creationId="{152B6566-5C15-37A3-1D65-003EE8393AB8}"/>
          </ac:spMkLst>
        </pc:spChg>
        <pc:spChg chg="mod">
          <ac:chgData name="tuyết nguyễn thị ánh" userId="a6fbc05945fbe6a6" providerId="LiveId" clId="{A5446537-4762-4760-BD6E-AE2FA6629E42}" dt="2023-10-20T15:51:10.908" v="5288" actId="1035"/>
          <ac:spMkLst>
            <pc:docMk/>
            <pc:sldMk cId="2514881926" sldId="399"/>
            <ac:spMk id="5" creationId="{BEFB43BD-8ACF-C677-61C6-076EB538D802}"/>
          </ac:spMkLst>
        </pc:spChg>
      </pc:sldChg>
      <pc:sldChg chg="del">
        <pc:chgData name="tuyết nguyễn thị ánh" userId="a6fbc05945fbe6a6" providerId="LiveId" clId="{A5446537-4762-4760-BD6E-AE2FA6629E42}" dt="2023-10-20T15:56:30.565" v="5369" actId="47"/>
        <pc:sldMkLst>
          <pc:docMk/>
          <pc:sldMk cId="2323617120" sldId="400"/>
        </pc:sldMkLst>
      </pc:sldChg>
      <pc:sldChg chg="addSp modSp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189230246" sldId="401"/>
        </pc:sldMkLst>
        <pc:spChg chg="add mod">
          <ac:chgData name="tuyết nguyễn thị ánh" userId="a6fbc05945fbe6a6" providerId="LiveId" clId="{A5446537-4762-4760-BD6E-AE2FA6629E42}" dt="2023-10-20T15:58:42.030" v="5412" actId="1076"/>
          <ac:spMkLst>
            <pc:docMk/>
            <pc:sldMk cId="189230246" sldId="401"/>
            <ac:spMk id="2" creationId="{5BDD72B0-C2D6-2F8E-36D8-DE1C15002C5B}"/>
          </ac:spMkLst>
        </pc:spChg>
        <pc:spChg chg="add mod">
          <ac:chgData name="tuyết nguyễn thị ánh" userId="a6fbc05945fbe6a6" providerId="LiveId" clId="{A5446537-4762-4760-BD6E-AE2FA6629E42}" dt="2023-10-20T15:58:31.296" v="5408" actId="1076"/>
          <ac:spMkLst>
            <pc:docMk/>
            <pc:sldMk cId="189230246" sldId="401"/>
            <ac:spMk id="4" creationId="{D2D2C7DF-D887-DFFA-3D4E-7491D334079E}"/>
          </ac:spMkLst>
        </pc:spChg>
        <pc:spChg chg="mod">
          <ac:chgData name="tuyết nguyễn thị ánh" userId="a6fbc05945fbe6a6" providerId="LiveId" clId="{A5446537-4762-4760-BD6E-AE2FA6629E42}" dt="2023-10-20T15:58:40.448" v="5411" actId="1076"/>
          <ac:spMkLst>
            <pc:docMk/>
            <pc:sldMk cId="189230246" sldId="401"/>
            <ac:spMk id="12" creationId="{CB4BCD9E-AFD1-555A-B8AE-D97A33E57555}"/>
          </ac:spMkLst>
        </pc:spChg>
        <pc:spChg chg="mod">
          <ac:chgData name="tuyết nguyễn thị ánh" userId="a6fbc05945fbe6a6" providerId="LiveId" clId="{A5446537-4762-4760-BD6E-AE2FA6629E42}" dt="2023-10-20T15:57:30.058" v="5392" actId="20577"/>
          <ac:spMkLst>
            <pc:docMk/>
            <pc:sldMk cId="189230246" sldId="401"/>
            <ac:spMk id="16" creationId="{9EACA49B-BA1E-D9FE-F9FC-5C69F3818381}"/>
          </ac:spMkLst>
        </pc:spChg>
        <pc:grpChg chg="mod">
          <ac:chgData name="tuyết nguyễn thị ánh" userId="a6fbc05945fbe6a6" providerId="LiveId" clId="{A5446537-4762-4760-BD6E-AE2FA6629E42}" dt="2023-10-20T15:58:38.562" v="5410" actId="1076"/>
          <ac:grpSpMkLst>
            <pc:docMk/>
            <pc:sldMk cId="189230246" sldId="401"/>
            <ac:grpSpMk id="14" creationId="{41D43514-A33C-05B1-1A30-A09C3BE008C1}"/>
          </ac:grpSpMkLst>
        </pc:grpChg>
      </pc:sldChg>
      <pc:sldChg chg="delSp modSp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9540695" sldId="402"/>
        </pc:sldMkLst>
        <pc:spChg chg="mod">
          <ac:chgData name="tuyết nguyễn thị ánh" userId="a6fbc05945fbe6a6" providerId="LiveId" clId="{A5446537-4762-4760-BD6E-AE2FA6629E42}" dt="2023-10-20T15:59:34.287" v="5423" actId="1076"/>
          <ac:spMkLst>
            <pc:docMk/>
            <pc:sldMk cId="29540695" sldId="402"/>
            <ac:spMk id="4" creationId="{A1A837C6-6EB1-2DB8-9568-1B74FB44C02C}"/>
          </ac:spMkLst>
        </pc:spChg>
        <pc:spChg chg="del">
          <ac:chgData name="tuyết nguyễn thị ánh" userId="a6fbc05945fbe6a6" providerId="LiveId" clId="{A5446537-4762-4760-BD6E-AE2FA6629E42}" dt="2023-10-20T15:58:57.928" v="5413" actId="478"/>
          <ac:spMkLst>
            <pc:docMk/>
            <pc:sldMk cId="29540695" sldId="402"/>
            <ac:spMk id="6" creationId="{3592DCDC-6291-8BFF-C184-963AA2F8B846}"/>
          </ac:spMkLst>
        </pc:spChg>
      </pc:sldChg>
      <pc:sldChg chg="del">
        <pc:chgData name="tuyết nguyễn thị ánh" userId="a6fbc05945fbe6a6" providerId="LiveId" clId="{A5446537-4762-4760-BD6E-AE2FA6629E42}" dt="2023-10-20T16:12:26.244" v="5908" actId="47"/>
        <pc:sldMkLst>
          <pc:docMk/>
          <pc:sldMk cId="358207705" sldId="403"/>
        </pc:sldMkLst>
      </pc:sldChg>
      <pc:sldChg chg="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110225269" sldId="404"/>
        </pc:sldMkLst>
        <pc:spChg chg="del">
          <ac:chgData name="tuyết nguyễn thị ánh" userId="a6fbc05945fbe6a6" providerId="LiveId" clId="{A5446537-4762-4760-BD6E-AE2FA6629E42}" dt="2023-10-20T13:53:56.121" v="447" actId="478"/>
          <ac:spMkLst>
            <pc:docMk/>
            <pc:sldMk cId="3110225269" sldId="404"/>
            <ac:spMk id="19" creationId="{F1930A47-B457-C496-438A-8EE20FC2D021}"/>
          </ac:spMkLst>
        </pc:spChg>
        <pc:spChg chg="del">
          <ac:chgData name="tuyết nguyễn thị ánh" userId="a6fbc05945fbe6a6" providerId="LiveId" clId="{A5446537-4762-4760-BD6E-AE2FA6629E42}" dt="2023-10-20T13:53:53.117" v="445" actId="478"/>
          <ac:spMkLst>
            <pc:docMk/>
            <pc:sldMk cId="3110225269" sldId="404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3:55:27.326" v="467" actId="114"/>
          <ac:spMkLst>
            <pc:docMk/>
            <pc:sldMk cId="3110225269" sldId="404"/>
            <ac:spMk id="31" creationId="{B0640629-6DCB-A60C-C697-4524AD2771FD}"/>
          </ac:spMkLst>
        </pc:spChg>
        <pc:picChg chg="mod">
          <ac:chgData name="tuyết nguyễn thị ánh" userId="a6fbc05945fbe6a6" providerId="LiveId" clId="{A5446537-4762-4760-BD6E-AE2FA6629E42}" dt="2023-10-20T13:54:34.834" v="459" actId="1076"/>
          <ac:picMkLst>
            <pc:docMk/>
            <pc:sldMk cId="3110225269" sldId="404"/>
            <ac:picMk id="3" creationId="{0A557AFE-A558-6CD5-280B-5ED1CC9BCBA9}"/>
          </ac:picMkLst>
        </pc:picChg>
        <pc:picChg chg="del">
          <ac:chgData name="tuyết nguyễn thị ánh" userId="a6fbc05945fbe6a6" providerId="LiveId" clId="{A5446537-4762-4760-BD6E-AE2FA6629E42}" dt="2023-10-20T13:53:55.500" v="446" actId="478"/>
          <ac:picMkLst>
            <pc:docMk/>
            <pc:sldMk cId="3110225269" sldId="404"/>
            <ac:picMk id="29" creationId="{420F4257-168A-0691-0770-651C8C63578F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526419786" sldId="405"/>
        </pc:sldMkLst>
        <pc:spChg chg="mod">
          <ac:chgData name="tuyết nguyễn thị ánh" userId="a6fbc05945fbe6a6" providerId="LiveId" clId="{A5446537-4762-4760-BD6E-AE2FA6629E42}" dt="2023-10-20T14:06:56.722" v="1189" actId="14100"/>
          <ac:spMkLst>
            <pc:docMk/>
            <pc:sldMk cId="3526419786" sldId="405"/>
            <ac:spMk id="2" creationId="{E071FE79-B258-F6F5-BFCB-26781B87CE1D}"/>
          </ac:spMkLst>
        </pc:spChg>
        <pc:spChg chg="mod">
          <ac:chgData name="tuyết nguyễn thị ánh" userId="a6fbc05945fbe6a6" providerId="LiveId" clId="{A5446537-4762-4760-BD6E-AE2FA6629E42}" dt="2023-10-20T14:07:20.303" v="1196" actId="1076"/>
          <ac:spMkLst>
            <pc:docMk/>
            <pc:sldMk cId="3526419786" sldId="405"/>
            <ac:spMk id="5" creationId="{0CA240C2-8CDF-2FC8-0266-F6964F280D21}"/>
          </ac:spMkLst>
        </pc:spChg>
        <pc:spChg chg="del">
          <ac:chgData name="tuyết nguyễn thị ánh" userId="a6fbc05945fbe6a6" providerId="LiveId" clId="{A5446537-4762-4760-BD6E-AE2FA6629E42}" dt="2023-10-20T14:06:51.642" v="1187" actId="478"/>
          <ac:spMkLst>
            <pc:docMk/>
            <pc:sldMk cId="3526419786" sldId="405"/>
            <ac:spMk id="28" creationId="{4B8A7836-666B-2D6E-3C53-EA90C85A9CA1}"/>
          </ac:spMkLst>
        </pc:spChg>
        <pc:picChg chg="add mod">
          <ac:chgData name="tuyết nguyễn thị ánh" userId="a6fbc05945fbe6a6" providerId="LiveId" clId="{A5446537-4762-4760-BD6E-AE2FA6629E42}" dt="2023-10-20T14:07:23.232" v="1197"/>
          <ac:picMkLst>
            <pc:docMk/>
            <pc:sldMk cId="3526419786" sldId="405"/>
            <ac:picMk id="3" creationId="{60AE593C-52B4-59A7-9A0E-C63212EC9412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3588246869" sldId="406"/>
        </pc:sldMkLst>
        <pc:spChg chg="mod ord">
          <ac:chgData name="tuyết nguyễn thị ánh" userId="a6fbc05945fbe6a6" providerId="LiveId" clId="{A5446537-4762-4760-BD6E-AE2FA6629E42}" dt="2023-10-20T14:10:23.932" v="1279" actId="1038"/>
          <ac:spMkLst>
            <pc:docMk/>
            <pc:sldMk cId="3588246869" sldId="406"/>
            <ac:spMk id="2" creationId="{0355CB11-D0E9-AEF7-1279-55A144494A40}"/>
          </ac:spMkLst>
        </pc:spChg>
        <pc:spChg chg="mod">
          <ac:chgData name="tuyết nguyễn thị ánh" userId="a6fbc05945fbe6a6" providerId="LiveId" clId="{A5446537-4762-4760-BD6E-AE2FA6629E42}" dt="2023-10-20T14:11:12.374" v="1302" actId="14100"/>
          <ac:spMkLst>
            <pc:docMk/>
            <pc:sldMk cId="3588246869" sldId="406"/>
            <ac:spMk id="4" creationId="{20A9D92F-0E30-1BD4-8233-C43E71844745}"/>
          </ac:spMkLst>
        </pc:spChg>
        <pc:spChg chg="mod">
          <ac:chgData name="tuyết nguyễn thị ánh" userId="a6fbc05945fbe6a6" providerId="LiveId" clId="{A5446537-4762-4760-BD6E-AE2FA6629E42}" dt="2023-10-20T14:10:52.139" v="1295" actId="1076"/>
          <ac:spMkLst>
            <pc:docMk/>
            <pc:sldMk cId="3588246869" sldId="406"/>
            <ac:spMk id="12" creationId="{AFBBBAA8-2E53-B9FF-A676-E337D9ACC101}"/>
          </ac:spMkLst>
        </pc:spChg>
        <pc:spChg chg="del">
          <ac:chgData name="tuyết nguyễn thị ánh" userId="a6fbc05945fbe6a6" providerId="LiveId" clId="{A5446537-4762-4760-BD6E-AE2FA6629E42}" dt="2023-10-20T14:09:25.331" v="1253" actId="478"/>
          <ac:spMkLst>
            <pc:docMk/>
            <pc:sldMk cId="3588246869" sldId="406"/>
            <ac:spMk id="28" creationId="{4B8A7836-666B-2D6E-3C53-EA90C85A9CA1}"/>
          </ac:spMkLst>
        </pc:spChg>
        <pc:grpChg chg="mod">
          <ac:chgData name="tuyết nguyễn thị ánh" userId="a6fbc05945fbe6a6" providerId="LiveId" clId="{A5446537-4762-4760-BD6E-AE2FA6629E42}" dt="2023-10-20T14:09:31.267" v="1255" actId="1076"/>
          <ac:grpSpMkLst>
            <pc:docMk/>
            <pc:sldMk cId="3588246869" sldId="406"/>
            <ac:grpSpMk id="9" creationId="{1E6C13B5-288B-AA93-061F-4D1BC3CCBA1F}"/>
          </ac:grpSpMkLst>
        </pc:grpChg>
        <pc:grpChg chg="mod">
          <ac:chgData name="tuyết nguyễn thị ánh" userId="a6fbc05945fbe6a6" providerId="LiveId" clId="{A5446537-4762-4760-BD6E-AE2FA6629E42}" dt="2023-10-20T14:10:23.932" v="1279" actId="1038"/>
          <ac:grpSpMkLst>
            <pc:docMk/>
            <pc:sldMk cId="3588246869" sldId="406"/>
            <ac:grpSpMk id="25" creationId="{659F8840-F5CA-F197-6424-FF2FD4C491AF}"/>
          </ac:grpSpMkLst>
        </pc:grpChg>
        <pc:picChg chg="add mod">
          <ac:chgData name="tuyết nguyễn thị ánh" userId="a6fbc05945fbe6a6" providerId="LiveId" clId="{A5446537-4762-4760-BD6E-AE2FA6629E42}" dt="2023-10-20T14:11:08.219" v="1300" actId="1076"/>
          <ac:picMkLst>
            <pc:docMk/>
            <pc:sldMk cId="3588246869" sldId="406"/>
            <ac:picMk id="13" creationId="{FD6B48A5-785C-6BA9-4565-CD267A52A8D0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942507596" sldId="407"/>
        </pc:sldMkLst>
        <pc:spChg chg="add del mod">
          <ac:chgData name="tuyết nguyễn thị ánh" userId="a6fbc05945fbe6a6" providerId="LiveId" clId="{A5446537-4762-4760-BD6E-AE2FA6629E42}" dt="2023-10-20T14:14:24.060" v="1396" actId="478"/>
          <ac:spMkLst>
            <pc:docMk/>
            <pc:sldMk cId="2942507596" sldId="407"/>
            <ac:spMk id="2" creationId="{E13E59C7-11F2-CA7B-FB13-60AE3ADA2966}"/>
          </ac:spMkLst>
        </pc:spChg>
        <pc:spChg chg="add del mod">
          <ac:chgData name="tuyết nguyễn thị ánh" userId="a6fbc05945fbe6a6" providerId="LiveId" clId="{A5446537-4762-4760-BD6E-AE2FA6629E42}" dt="2023-10-20T14:14:25.303" v="1397" actId="478"/>
          <ac:spMkLst>
            <pc:docMk/>
            <pc:sldMk cId="2942507596" sldId="407"/>
            <ac:spMk id="3" creationId="{C6A727C8-356A-DBF6-99FB-73FC36E364C3}"/>
          </ac:spMkLst>
        </pc:spChg>
        <pc:spChg chg="mod">
          <ac:chgData name="tuyết nguyễn thị ánh" userId="a6fbc05945fbe6a6" providerId="LiveId" clId="{A5446537-4762-4760-BD6E-AE2FA6629E42}" dt="2023-10-20T14:12:55.455" v="1365" actId="1076"/>
          <ac:spMkLst>
            <pc:docMk/>
            <pc:sldMk cId="2942507596" sldId="407"/>
            <ac:spMk id="5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12:57.208" v="1366" actId="1076"/>
          <ac:spMkLst>
            <pc:docMk/>
            <pc:sldMk cId="2942507596" sldId="407"/>
            <ac:spMk id="6" creationId="{00000000-0000-0000-0000-000000000000}"/>
          </ac:spMkLst>
        </pc:spChg>
        <pc:spChg chg="add del mod">
          <ac:chgData name="tuyết nguyễn thị ánh" userId="a6fbc05945fbe6a6" providerId="LiveId" clId="{A5446537-4762-4760-BD6E-AE2FA6629E42}" dt="2023-10-20T14:14:26.619" v="1398" actId="478"/>
          <ac:spMkLst>
            <pc:docMk/>
            <pc:sldMk cId="2942507596" sldId="407"/>
            <ac:spMk id="9" creationId="{4D00CD17-C1E0-AA88-0243-08AE936F2F93}"/>
          </ac:spMkLst>
        </pc:spChg>
        <pc:spChg chg="del">
          <ac:chgData name="tuyết nguyễn thị ánh" userId="a6fbc05945fbe6a6" providerId="LiveId" clId="{A5446537-4762-4760-BD6E-AE2FA6629E42}" dt="2023-10-20T14:11:43.913" v="1305" actId="478"/>
          <ac:spMkLst>
            <pc:docMk/>
            <pc:sldMk cId="2942507596" sldId="407"/>
            <ac:spMk id="10" creationId="{B1608F9F-FD3C-6D35-BCC1-2CF83179D1E6}"/>
          </ac:spMkLst>
        </pc:spChg>
        <pc:spChg chg="mod">
          <ac:chgData name="tuyết nguyễn thị ánh" userId="a6fbc05945fbe6a6" providerId="LiveId" clId="{A5446537-4762-4760-BD6E-AE2FA6629E42}" dt="2023-10-20T14:14:34.620" v="1400" actId="1076"/>
          <ac:spMkLst>
            <pc:docMk/>
            <pc:sldMk cId="2942507596" sldId="407"/>
            <ac:spMk id="11" creationId="{D946341D-59AB-2626-F674-8CA365AD1647}"/>
          </ac:spMkLst>
        </pc:spChg>
        <pc:spChg chg="del">
          <ac:chgData name="tuyết nguyễn thị ánh" userId="a6fbc05945fbe6a6" providerId="LiveId" clId="{A5446537-4762-4760-BD6E-AE2FA6629E42}" dt="2023-10-20T14:11:46.901" v="1307" actId="478"/>
          <ac:spMkLst>
            <pc:docMk/>
            <pc:sldMk cId="2942507596" sldId="407"/>
            <ac:spMk id="12" creationId="{C40200EE-ACFB-41C3-84B0-A51502F20EFD}"/>
          </ac:spMkLst>
        </pc:spChg>
        <pc:spChg chg="mod">
          <ac:chgData name="tuyết nguyễn thị ánh" userId="a6fbc05945fbe6a6" providerId="LiveId" clId="{A5446537-4762-4760-BD6E-AE2FA6629E42}" dt="2023-10-20T14:14:43.643" v="1404" actId="1076"/>
          <ac:spMkLst>
            <pc:docMk/>
            <pc:sldMk cId="2942507596" sldId="407"/>
            <ac:spMk id="19" creationId="{F1930A47-B457-C496-438A-8EE20FC2D021}"/>
          </ac:spMkLst>
        </pc:spChg>
        <pc:spChg chg="mod">
          <ac:chgData name="tuyết nguyễn thị ánh" userId="a6fbc05945fbe6a6" providerId="LiveId" clId="{A5446537-4762-4760-BD6E-AE2FA6629E42}" dt="2023-10-20T14:14:40.046" v="1402" actId="14100"/>
          <ac:spMkLst>
            <pc:docMk/>
            <pc:sldMk cId="2942507596" sldId="407"/>
            <ac:spMk id="27" creationId="{C5D08779-7CA6-B862-413B-3C5FA8266984}"/>
          </ac:spMkLst>
        </pc:spChg>
        <pc:spChg chg="mod">
          <ac:chgData name="tuyết nguyễn thị ánh" userId="a6fbc05945fbe6a6" providerId="LiveId" clId="{A5446537-4762-4760-BD6E-AE2FA6629E42}" dt="2023-10-20T14:14:41.962" v="1403" actId="1076"/>
          <ac:spMkLst>
            <pc:docMk/>
            <pc:sldMk cId="2942507596" sldId="407"/>
            <ac:spMk id="31" creationId="{B0640629-6DCB-A60C-C697-4524AD2771FD}"/>
          </ac:spMkLst>
        </pc:spChg>
        <pc:picChg chg="add del mod">
          <ac:chgData name="tuyết nguyễn thị ánh" userId="a6fbc05945fbe6a6" providerId="LiveId" clId="{A5446537-4762-4760-BD6E-AE2FA6629E42}" dt="2023-10-20T14:14:27.411" v="1399" actId="478"/>
          <ac:picMkLst>
            <pc:docMk/>
            <pc:sldMk cId="2942507596" sldId="407"/>
            <ac:picMk id="4" creationId="{C52BFDE3-8348-0351-03A4-B6F2B7F75AC3}"/>
          </ac:picMkLst>
        </pc:picChg>
        <pc:picChg chg="del">
          <ac:chgData name="tuyết nguyễn thị ánh" userId="a6fbc05945fbe6a6" providerId="LiveId" clId="{A5446537-4762-4760-BD6E-AE2FA6629E42}" dt="2023-10-20T14:11:45.475" v="1306" actId="478"/>
          <ac:picMkLst>
            <pc:docMk/>
            <pc:sldMk cId="2942507596" sldId="407"/>
            <ac:picMk id="13" creationId="{EC5B881B-7C5A-8961-24D9-CA4E50834162}"/>
          </ac:picMkLst>
        </pc:picChg>
        <pc:picChg chg="add mod">
          <ac:chgData name="tuyết nguyễn thị ánh" userId="a6fbc05945fbe6a6" providerId="LiveId" clId="{A5446537-4762-4760-BD6E-AE2FA6629E42}" dt="2023-10-20T14:14:56.271" v="1407" actId="1076"/>
          <ac:picMkLst>
            <pc:docMk/>
            <pc:sldMk cId="2942507596" sldId="407"/>
            <ac:picMk id="15" creationId="{C531D41C-9DC2-A75D-3828-9A6D96B49856}"/>
          </ac:picMkLst>
        </pc:picChg>
        <pc:picChg chg="mod">
          <ac:chgData name="tuyết nguyễn thị ánh" userId="a6fbc05945fbe6a6" providerId="LiveId" clId="{A5446537-4762-4760-BD6E-AE2FA6629E42}" dt="2023-10-20T14:14:36.504" v="1401" actId="1076"/>
          <ac:picMkLst>
            <pc:docMk/>
            <pc:sldMk cId="2942507596" sldId="407"/>
            <ac:picMk id="29" creationId="{420F4257-168A-0691-0770-651C8C63578F}"/>
          </ac:picMkLst>
        </pc:picChg>
      </pc:sldChg>
      <pc:sldChg chg="add del">
        <pc:chgData name="tuyết nguyễn thị ánh" userId="a6fbc05945fbe6a6" providerId="LiveId" clId="{A5446537-4762-4760-BD6E-AE2FA6629E42}" dt="2023-10-20T14:11:39.525" v="1304" actId="47"/>
        <pc:sldMkLst>
          <pc:docMk/>
          <pc:sldMk cId="188784925" sldId="408"/>
        </pc:sldMkLst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264259846" sldId="408"/>
        </pc:sldMkLst>
        <pc:spChg chg="mod">
          <ac:chgData name="tuyết nguyễn thị ánh" userId="a6fbc05945fbe6a6" providerId="LiveId" clId="{A5446537-4762-4760-BD6E-AE2FA6629E42}" dt="2023-10-20T14:15:33.767" v="1420" actId="14100"/>
          <ac:spMkLst>
            <pc:docMk/>
            <pc:sldMk cId="2264259846" sldId="408"/>
            <ac:spMk id="2" creationId="{E13E59C7-11F2-CA7B-FB13-60AE3ADA2966}"/>
          </ac:spMkLst>
        </pc:spChg>
        <pc:spChg chg="mod">
          <ac:chgData name="tuyết nguyễn thị ánh" userId="a6fbc05945fbe6a6" providerId="LiveId" clId="{A5446537-4762-4760-BD6E-AE2FA6629E42}" dt="2023-10-20T14:15:47.988" v="1424" actId="1076"/>
          <ac:spMkLst>
            <pc:docMk/>
            <pc:sldMk cId="2264259846" sldId="408"/>
            <ac:spMk id="3" creationId="{C6A727C8-356A-DBF6-99FB-73FC36E364C3}"/>
          </ac:spMkLst>
        </pc:spChg>
        <pc:spChg chg="del">
          <ac:chgData name="tuyết nguyễn thị ánh" userId="a6fbc05945fbe6a6" providerId="LiveId" clId="{A5446537-4762-4760-BD6E-AE2FA6629E42}" dt="2023-10-20T14:15:15.929" v="1414" actId="478"/>
          <ac:spMkLst>
            <pc:docMk/>
            <pc:sldMk cId="2264259846" sldId="408"/>
            <ac:spMk id="9" creationId="{4D00CD17-C1E0-AA88-0243-08AE936F2F93}"/>
          </ac:spMkLst>
        </pc:spChg>
        <pc:spChg chg="mod">
          <ac:chgData name="tuyết nguyễn thị ánh" userId="a6fbc05945fbe6a6" providerId="LiveId" clId="{A5446537-4762-4760-BD6E-AE2FA6629E42}" dt="2023-10-20T14:15:17.847" v="1416" actId="20577"/>
          <ac:spMkLst>
            <pc:docMk/>
            <pc:sldMk cId="2264259846" sldId="408"/>
            <ac:spMk id="11" creationId="{D946341D-59AB-2626-F674-8CA365AD1647}"/>
          </ac:spMkLst>
        </pc:spChg>
        <pc:spChg chg="del">
          <ac:chgData name="tuyết nguyễn thị ánh" userId="a6fbc05945fbe6a6" providerId="LiveId" clId="{A5446537-4762-4760-BD6E-AE2FA6629E42}" dt="2023-10-20T14:15:12.256" v="1411" actId="478"/>
          <ac:spMkLst>
            <pc:docMk/>
            <pc:sldMk cId="2264259846" sldId="408"/>
            <ac:spMk id="27" creationId="{C5D08779-7CA6-B862-413B-3C5FA8266984}"/>
          </ac:spMkLst>
        </pc:spChg>
        <pc:spChg chg="del">
          <ac:chgData name="tuyết nguyễn thị ánh" userId="a6fbc05945fbe6a6" providerId="LiveId" clId="{A5446537-4762-4760-BD6E-AE2FA6629E42}" dt="2023-10-20T14:15:14.665" v="1413" actId="478"/>
          <ac:spMkLst>
            <pc:docMk/>
            <pc:sldMk cId="2264259846" sldId="408"/>
            <ac:spMk id="31" creationId="{B0640629-6DCB-A60C-C697-4524AD2771FD}"/>
          </ac:spMkLst>
        </pc:spChg>
        <pc:picChg chg="mod">
          <ac:chgData name="tuyết nguyễn thị ánh" userId="a6fbc05945fbe6a6" providerId="LiveId" clId="{A5446537-4762-4760-BD6E-AE2FA6629E42}" dt="2023-10-20T14:15:25.024" v="1417" actId="1076"/>
          <ac:picMkLst>
            <pc:docMk/>
            <pc:sldMk cId="2264259846" sldId="408"/>
            <ac:picMk id="4" creationId="{C52BFDE3-8348-0351-03A4-B6F2B7F75AC3}"/>
          </ac:picMkLst>
        </pc:picChg>
        <pc:picChg chg="add mod">
          <ac:chgData name="tuyết nguyễn thị ánh" userId="a6fbc05945fbe6a6" providerId="LiveId" clId="{A5446537-4762-4760-BD6E-AE2FA6629E42}" dt="2023-10-20T14:15:29.720" v="1419" actId="1076"/>
          <ac:picMkLst>
            <pc:docMk/>
            <pc:sldMk cId="2264259846" sldId="408"/>
            <ac:picMk id="10" creationId="{7866D15B-0F47-A90B-FE15-83DFC20F2B32}"/>
          </ac:picMkLst>
        </pc:picChg>
        <pc:picChg chg="del">
          <ac:chgData name="tuyết nguyễn thị ánh" userId="a6fbc05945fbe6a6" providerId="LiveId" clId="{A5446537-4762-4760-BD6E-AE2FA6629E42}" dt="2023-10-20T14:15:13.173" v="1412" actId="478"/>
          <ac:picMkLst>
            <pc:docMk/>
            <pc:sldMk cId="2264259846" sldId="408"/>
            <ac:picMk id="29" creationId="{420F4257-168A-0691-0770-651C8C63578F}"/>
          </ac:picMkLst>
        </pc:picChg>
      </pc:sldChg>
      <pc:sldChg chg="modSp add mod modTransition modAnim">
        <pc:chgData name="tuyết nguyễn thị ánh" userId="a6fbc05945fbe6a6" providerId="LiveId" clId="{A5446537-4762-4760-BD6E-AE2FA6629E42}" dt="2023-10-20T16:22:03.873" v="6030"/>
        <pc:sldMkLst>
          <pc:docMk/>
          <pc:sldMk cId="4113668150" sldId="409"/>
        </pc:sldMkLst>
        <pc:spChg chg="mod">
          <ac:chgData name="tuyết nguyễn thị ánh" userId="a6fbc05945fbe6a6" providerId="LiveId" clId="{A5446537-4762-4760-BD6E-AE2FA6629E42}" dt="2023-10-20T14:40:13.294" v="3015" actId="20577"/>
          <ac:spMkLst>
            <pc:docMk/>
            <pc:sldMk cId="4113668150" sldId="409"/>
            <ac:spMk id="9" creationId="{56BC1E97-1BCF-E5CA-A37C-1D941CAAEBBA}"/>
          </ac:spMkLst>
        </pc:spChg>
      </pc:sldChg>
      <pc:sldChg chg="addSp delSp modSp add mod modTransition delAnim modAnim">
        <pc:chgData name="tuyết nguyễn thị ánh" userId="a6fbc05945fbe6a6" providerId="LiveId" clId="{A5446537-4762-4760-BD6E-AE2FA6629E42}" dt="2023-10-20T16:24:24.649" v="6038"/>
        <pc:sldMkLst>
          <pc:docMk/>
          <pc:sldMk cId="1122283574" sldId="410"/>
        </pc:sldMkLst>
        <pc:spChg chg="del">
          <ac:chgData name="tuyết nguyễn thị ánh" userId="a6fbc05945fbe6a6" providerId="LiveId" clId="{A5446537-4762-4760-BD6E-AE2FA6629E42}" dt="2023-10-20T14:42:09.127" v="3255" actId="478"/>
          <ac:spMkLst>
            <pc:docMk/>
            <pc:sldMk cId="1122283574" sldId="410"/>
            <ac:spMk id="4" creationId="{5C9C7E0C-ECF6-51A6-587D-8E169004A243}"/>
          </ac:spMkLst>
        </pc:spChg>
        <pc:spChg chg="del">
          <ac:chgData name="tuyết nguyễn thị ánh" userId="a6fbc05945fbe6a6" providerId="LiveId" clId="{A5446537-4762-4760-BD6E-AE2FA6629E42}" dt="2023-10-20T14:42:03.851" v="3251" actId="478"/>
          <ac:spMkLst>
            <pc:docMk/>
            <pc:sldMk cId="1122283574" sldId="410"/>
            <ac:spMk id="5" creationId="{D8697CEE-8492-FBC3-AE06-51F5BD38C12F}"/>
          </ac:spMkLst>
        </pc:spChg>
        <pc:spChg chg="mod">
          <ac:chgData name="tuyết nguyễn thị ánh" userId="a6fbc05945fbe6a6" providerId="LiveId" clId="{A5446537-4762-4760-BD6E-AE2FA6629E42}" dt="2023-10-20T14:45:39.939" v="3712" actId="1076"/>
          <ac:spMkLst>
            <pc:docMk/>
            <pc:sldMk cId="1122283574" sldId="410"/>
            <ac:spMk id="6" creationId="{00000000-0000-0000-0000-000000000000}"/>
          </ac:spMkLst>
        </pc:spChg>
        <pc:spChg chg="mod">
          <ac:chgData name="tuyết nguyễn thị ánh" userId="a6fbc05945fbe6a6" providerId="LiveId" clId="{A5446537-4762-4760-BD6E-AE2FA6629E42}" dt="2023-10-20T14:42:19.116" v="3258" actId="1076"/>
          <ac:spMkLst>
            <pc:docMk/>
            <pc:sldMk cId="1122283574" sldId="410"/>
            <ac:spMk id="8" creationId="{00000000-0000-0000-0000-000000000000}"/>
          </ac:spMkLst>
        </pc:spChg>
        <pc:spChg chg="add mod">
          <ac:chgData name="tuyết nguyễn thị ánh" userId="a6fbc05945fbe6a6" providerId="LiveId" clId="{A5446537-4762-4760-BD6E-AE2FA6629E42}" dt="2023-10-20T14:43:57.142" v="3496" actId="14100"/>
          <ac:spMkLst>
            <pc:docMk/>
            <pc:sldMk cId="1122283574" sldId="410"/>
            <ac:spMk id="9" creationId="{870BEE9C-C401-F9D1-FD2F-E7165CFE1F37}"/>
          </ac:spMkLst>
        </pc:spChg>
        <pc:spChg chg="del">
          <ac:chgData name="tuyết nguyễn thị ánh" userId="a6fbc05945fbe6a6" providerId="LiveId" clId="{A5446537-4762-4760-BD6E-AE2FA6629E42}" dt="2023-10-20T14:42:05.558" v="3252" actId="478"/>
          <ac:spMkLst>
            <pc:docMk/>
            <pc:sldMk cId="1122283574" sldId="410"/>
            <ac:spMk id="10" creationId="{002B89B3-B680-2F1B-3303-30198B7A724C}"/>
          </ac:spMkLst>
        </pc:spChg>
        <pc:spChg chg="add mod">
          <ac:chgData name="tuyết nguyễn thị ánh" userId="a6fbc05945fbe6a6" providerId="LiveId" clId="{A5446537-4762-4760-BD6E-AE2FA6629E42}" dt="2023-10-20T14:45:37.339" v="3711" actId="1076"/>
          <ac:spMkLst>
            <pc:docMk/>
            <pc:sldMk cId="1122283574" sldId="410"/>
            <ac:spMk id="12" creationId="{9210A0BE-590C-3FB4-E4FE-75978A8F2E26}"/>
          </ac:spMkLst>
        </pc:spChg>
        <pc:spChg chg="mod">
          <ac:chgData name="tuyết nguyễn thị ánh" userId="a6fbc05945fbe6a6" providerId="LiveId" clId="{A5446537-4762-4760-BD6E-AE2FA6629E42}" dt="2023-10-20T14:42:22.984" v="3265" actId="1035"/>
          <ac:spMkLst>
            <pc:docMk/>
            <pc:sldMk cId="1122283574" sldId="410"/>
            <ac:spMk id="18" creationId="{865FE419-0833-6C0B-8A53-A04861B86447}"/>
          </ac:spMkLst>
        </pc:spChg>
        <pc:spChg chg="mod">
          <ac:chgData name="tuyết nguyễn thị ánh" userId="a6fbc05945fbe6a6" providerId="LiveId" clId="{A5446537-4762-4760-BD6E-AE2FA6629E42}" dt="2023-10-20T14:42:22.984" v="3265" actId="1035"/>
          <ac:spMkLst>
            <pc:docMk/>
            <pc:sldMk cId="1122283574" sldId="410"/>
            <ac:spMk id="19" creationId="{5E84EE80-58E2-4664-51B2-00FCE783627E}"/>
          </ac:spMkLst>
        </pc:spChg>
        <pc:spChg chg="mod">
          <ac:chgData name="tuyết nguyễn thị ánh" userId="a6fbc05945fbe6a6" providerId="LiveId" clId="{A5446537-4762-4760-BD6E-AE2FA6629E42}" dt="2023-10-20T14:43:49.779" v="3493" actId="1076"/>
          <ac:spMkLst>
            <pc:docMk/>
            <pc:sldMk cId="1122283574" sldId="410"/>
            <ac:spMk id="20" creationId="{FD8B624D-AEBB-9038-140E-642A19081C36}"/>
          </ac:spMkLst>
        </pc:spChg>
        <pc:picChg chg="add mod">
          <ac:chgData name="tuyết nguyễn thị ánh" userId="a6fbc05945fbe6a6" providerId="LiveId" clId="{A5446537-4762-4760-BD6E-AE2FA6629E42}" dt="2023-10-20T14:44:02.026" v="3498" actId="1076"/>
          <ac:picMkLst>
            <pc:docMk/>
            <pc:sldMk cId="1122283574" sldId="410"/>
            <ac:picMk id="7" creationId="{C8028F89-92B5-498D-AC32-C52FD2A57BB6}"/>
          </ac:picMkLst>
        </pc:picChg>
        <pc:picChg chg="del">
          <ac:chgData name="tuyết nguyễn thị ánh" userId="a6fbc05945fbe6a6" providerId="LiveId" clId="{A5446537-4762-4760-BD6E-AE2FA6629E42}" dt="2023-10-20T14:42:03.851" v="3251" actId="478"/>
          <ac:picMkLst>
            <pc:docMk/>
            <pc:sldMk cId="1122283574" sldId="410"/>
            <ac:picMk id="11" creationId="{F4BB2870-EB3E-2CB2-7EA4-BA588AF43A2D}"/>
          </ac:picMkLst>
        </pc:pic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278162492" sldId="411"/>
        </pc:sldMkLst>
        <pc:spChg chg="del">
          <ac:chgData name="tuyết nguyễn thị ánh" userId="a6fbc05945fbe6a6" providerId="LiveId" clId="{A5446537-4762-4760-BD6E-AE2FA6629E42}" dt="2023-10-20T15:56:34.515" v="5370" actId="478"/>
          <ac:spMkLst>
            <pc:docMk/>
            <pc:sldMk cId="278162492" sldId="411"/>
            <ac:spMk id="3" creationId="{D285EB77-6E91-B465-F842-8BDCA26B13BD}"/>
          </ac:spMkLst>
        </pc:spChg>
        <pc:spChg chg="add mod">
          <ac:chgData name="tuyết nguyễn thị ánh" userId="a6fbc05945fbe6a6" providerId="LiveId" clId="{A5446537-4762-4760-BD6E-AE2FA6629E42}" dt="2023-10-20T15:57:15.145" v="5383" actId="1076"/>
          <ac:spMkLst>
            <pc:docMk/>
            <pc:sldMk cId="278162492" sldId="411"/>
            <ac:spMk id="4" creationId="{A7897DB0-9C6A-1D23-FE25-164DCE8A8D85}"/>
          </ac:spMkLst>
        </pc:spChg>
        <pc:spChg chg="del">
          <ac:chgData name="tuyết nguyễn thị ánh" userId="a6fbc05945fbe6a6" providerId="LiveId" clId="{A5446537-4762-4760-BD6E-AE2FA6629E42}" dt="2023-10-20T15:57:08.781" v="5380" actId="478"/>
          <ac:spMkLst>
            <pc:docMk/>
            <pc:sldMk cId="278162492" sldId="411"/>
            <ac:spMk id="17" creationId="{A193823C-86CA-BBD2-8833-BBF74A7F3F27}"/>
          </ac:spMkLst>
        </pc:spChg>
        <pc:spChg chg="mod">
          <ac:chgData name="tuyết nguyễn thị ánh" userId="a6fbc05945fbe6a6" providerId="LiveId" clId="{A5446537-4762-4760-BD6E-AE2FA6629E42}" dt="2023-10-20T15:57:11.345" v="5382" actId="14100"/>
          <ac:spMkLst>
            <pc:docMk/>
            <pc:sldMk cId="278162492" sldId="411"/>
            <ac:spMk id="18" creationId="{A5EC9475-20AE-036A-A5FF-B63F546630C0}"/>
          </ac:spMkLst>
        </pc:spChg>
        <pc:grpChg chg="del">
          <ac:chgData name="tuyết nguyễn thị ánh" userId="a6fbc05945fbe6a6" providerId="LiveId" clId="{A5446537-4762-4760-BD6E-AE2FA6629E42}" dt="2023-10-20T15:57:07.642" v="5379" actId="478"/>
          <ac:grpSpMkLst>
            <pc:docMk/>
            <pc:sldMk cId="278162492" sldId="411"/>
            <ac:grpSpMk id="19" creationId="{B668C7EB-1EC9-ACE2-CC01-7BF5D61027C0}"/>
          </ac:grpSpMkLst>
        </pc:grpChg>
        <pc:picChg chg="add mod">
          <ac:chgData name="tuyết nguyễn thị ánh" userId="a6fbc05945fbe6a6" providerId="LiveId" clId="{A5446537-4762-4760-BD6E-AE2FA6629E42}" dt="2023-10-20T15:57:20.986" v="5387" actId="1076"/>
          <ac:picMkLst>
            <pc:docMk/>
            <pc:sldMk cId="278162492" sldId="411"/>
            <ac:picMk id="5" creationId="{8476672A-941B-991A-9697-6F83D3E3D869}"/>
          </ac:picMkLst>
        </pc:picChg>
      </pc:sldChg>
      <pc:sldChg chg="addSp delSp modSp add del mod delAnim modAnim">
        <pc:chgData name="tuyết nguyễn thị ánh" userId="a6fbc05945fbe6a6" providerId="LiveId" clId="{A5446537-4762-4760-BD6E-AE2FA6629E42}" dt="2023-10-20T16:05:47.973" v="5549" actId="47"/>
        <pc:sldMkLst>
          <pc:docMk/>
          <pc:sldMk cId="182914284" sldId="412"/>
        </pc:sldMkLst>
        <pc:spChg chg="mod">
          <ac:chgData name="tuyết nguyễn thị ánh" userId="a6fbc05945fbe6a6" providerId="LiveId" clId="{A5446537-4762-4760-BD6E-AE2FA6629E42}" dt="2023-10-20T16:03:39.831" v="5513" actId="1076"/>
          <ac:spMkLst>
            <pc:docMk/>
            <pc:sldMk cId="182914284" sldId="412"/>
            <ac:spMk id="7" creationId="{4CF225BE-7734-9CD1-BC0C-02FA9FE4B66C}"/>
          </ac:spMkLst>
        </pc:spChg>
        <pc:spChg chg="add mod">
          <ac:chgData name="tuyết nguyễn thị ánh" userId="a6fbc05945fbe6a6" providerId="LiveId" clId="{A5446537-4762-4760-BD6E-AE2FA6629E42}" dt="2023-10-20T16:03:42.027" v="5514" actId="1076"/>
          <ac:spMkLst>
            <pc:docMk/>
            <pc:sldMk cId="182914284" sldId="412"/>
            <ac:spMk id="8" creationId="{C08A8551-3D1B-E2F6-7E60-C37F25266625}"/>
          </ac:spMkLst>
        </pc:spChg>
        <pc:spChg chg="mod">
          <ac:chgData name="tuyết nguyễn thị ánh" userId="a6fbc05945fbe6a6" providerId="LiveId" clId="{A5446537-4762-4760-BD6E-AE2FA6629E42}" dt="2023-10-20T16:03:29.747" v="5511" actId="1076"/>
          <ac:spMkLst>
            <pc:docMk/>
            <pc:sldMk cId="182914284" sldId="412"/>
            <ac:spMk id="17" creationId="{EDC4DD28-42BB-AFE2-3441-52768D5FB811}"/>
          </ac:spMkLst>
        </pc:spChg>
        <pc:spChg chg="del">
          <ac:chgData name="tuyết nguyễn thị ánh" userId="a6fbc05945fbe6a6" providerId="LiveId" clId="{A5446537-4762-4760-BD6E-AE2FA6629E42}" dt="2023-10-20T16:02:09.548" v="5492" actId="478"/>
          <ac:spMkLst>
            <pc:docMk/>
            <pc:sldMk cId="182914284" sldId="412"/>
            <ac:spMk id="21" creationId="{82CBDD6B-E538-98A5-4E2D-AE837E76D9E4}"/>
          </ac:spMkLst>
        </pc:spChg>
        <pc:grpChg chg="del mod">
          <ac:chgData name="tuyết nguyễn thị ánh" userId="a6fbc05945fbe6a6" providerId="LiveId" clId="{A5446537-4762-4760-BD6E-AE2FA6629E42}" dt="2023-10-20T16:03:28.022" v="5510" actId="478"/>
          <ac:grpSpMkLst>
            <pc:docMk/>
            <pc:sldMk cId="182914284" sldId="412"/>
            <ac:grpSpMk id="18" creationId="{F4739AD5-5149-4769-CBDB-90B8466B13BE}"/>
          </ac:grpSpMkLst>
        </pc:grpChg>
      </pc:sldChg>
      <pc:sldChg chg="addSp delSp modSp add mod modTransition delAnim modAnim">
        <pc:chgData name="tuyết nguyễn thị ánh" userId="a6fbc05945fbe6a6" providerId="LiveId" clId="{A5446537-4762-4760-BD6E-AE2FA6629E42}" dt="2023-10-20T16:22:03.873" v="6030"/>
        <pc:sldMkLst>
          <pc:docMk/>
          <pc:sldMk cId="1275310784" sldId="413"/>
        </pc:sldMkLst>
        <pc:spChg chg="del mod">
          <ac:chgData name="tuyết nguyễn thị ánh" userId="a6fbc05945fbe6a6" providerId="LiveId" clId="{A5446537-4762-4760-BD6E-AE2FA6629E42}" dt="2023-10-20T16:07:00.813" v="5562" actId="478"/>
          <ac:spMkLst>
            <pc:docMk/>
            <pc:sldMk cId="1275310784" sldId="413"/>
            <ac:spMk id="7" creationId="{4CF225BE-7734-9CD1-BC0C-02FA9FE4B66C}"/>
          </ac:spMkLst>
        </pc:spChg>
        <pc:spChg chg="del">
          <ac:chgData name="tuyết nguyễn thị ánh" userId="a6fbc05945fbe6a6" providerId="LiveId" clId="{A5446537-4762-4760-BD6E-AE2FA6629E42}" dt="2023-10-20T16:04:34.724" v="5522" actId="478"/>
          <ac:spMkLst>
            <pc:docMk/>
            <pc:sldMk cId="1275310784" sldId="413"/>
            <ac:spMk id="8" creationId="{C08A8551-3D1B-E2F6-7E60-C37F25266625}"/>
          </ac:spMkLst>
        </pc:spChg>
        <pc:spChg chg="add mod">
          <ac:chgData name="tuyết nguyễn thị ánh" userId="a6fbc05945fbe6a6" providerId="LiveId" clId="{A5446537-4762-4760-BD6E-AE2FA6629E42}" dt="2023-10-20T16:07:40.722" v="5576" actId="1076"/>
          <ac:spMkLst>
            <pc:docMk/>
            <pc:sldMk cId="1275310784" sldId="413"/>
            <ac:spMk id="9" creationId="{DE8732BC-94AF-5009-0740-55F60E0DFECB}"/>
          </ac:spMkLst>
        </pc:spChg>
        <pc:spChg chg="add mod">
          <ac:chgData name="tuyết nguyễn thị ánh" userId="a6fbc05945fbe6a6" providerId="LiveId" clId="{A5446537-4762-4760-BD6E-AE2FA6629E42}" dt="2023-10-20T16:08:32.836" v="5593" actId="14100"/>
          <ac:spMkLst>
            <pc:docMk/>
            <pc:sldMk cId="1275310784" sldId="413"/>
            <ac:spMk id="11" creationId="{95CBAB78-36ED-8E8F-AD89-4D4EB786F1F2}"/>
          </ac:spMkLst>
        </pc:spChg>
        <pc:picChg chg="add mod">
          <ac:chgData name="tuyết nguyễn thị ánh" userId="a6fbc05945fbe6a6" providerId="LiveId" clId="{A5446537-4762-4760-BD6E-AE2FA6629E42}" dt="2023-10-20T16:08:37.972" v="5595" actId="1076"/>
          <ac:picMkLst>
            <pc:docMk/>
            <pc:sldMk cId="1275310784" sldId="413"/>
            <ac:picMk id="6" creationId="{254335C4-9256-FC3D-9BCC-0AD34BD3DDEE}"/>
          </ac:picMkLst>
        </pc:picChg>
        <pc:picChg chg="add del mod">
          <ac:chgData name="tuyết nguyễn thị ánh" userId="a6fbc05945fbe6a6" providerId="LiveId" clId="{A5446537-4762-4760-BD6E-AE2FA6629E42}" dt="2023-10-20T16:07:49.504" v="5581" actId="478"/>
          <ac:picMkLst>
            <pc:docMk/>
            <pc:sldMk cId="1275310784" sldId="413"/>
            <ac:picMk id="10" creationId="{9389469B-5861-297C-04A8-8A7D9C3C2D87}"/>
          </ac:picMkLst>
        </pc:picChg>
        <pc:picChg chg="add mod">
          <ac:chgData name="tuyết nguyễn thị ánh" userId="a6fbc05945fbe6a6" providerId="LiveId" clId="{A5446537-4762-4760-BD6E-AE2FA6629E42}" dt="2023-10-20T16:08:35.435" v="5594" actId="1076"/>
          <ac:picMkLst>
            <pc:docMk/>
            <pc:sldMk cId="1275310784" sldId="413"/>
            <ac:picMk id="12" creationId="{3C986996-0204-D590-9D59-39FD13FCEF11}"/>
          </ac:picMkLst>
        </pc:picChg>
      </pc:sldChg>
      <pc:sldChg chg="addSp delSp modSp add del mod">
        <pc:chgData name="tuyết nguyễn thị ánh" userId="a6fbc05945fbe6a6" providerId="LiveId" clId="{A5446537-4762-4760-BD6E-AE2FA6629E42}" dt="2023-10-20T16:08:41.307" v="5596" actId="47"/>
        <pc:sldMkLst>
          <pc:docMk/>
          <pc:sldMk cId="916105348" sldId="414"/>
        </pc:sldMkLst>
        <pc:picChg chg="del">
          <ac:chgData name="tuyết nguyễn thị ánh" userId="a6fbc05945fbe6a6" providerId="LiveId" clId="{A5446537-4762-4760-BD6E-AE2FA6629E42}" dt="2023-10-20T16:06:35.818" v="5557" actId="478"/>
          <ac:picMkLst>
            <pc:docMk/>
            <pc:sldMk cId="916105348" sldId="414"/>
            <ac:picMk id="6" creationId="{254335C4-9256-FC3D-9BCC-0AD34BD3DDEE}"/>
          </ac:picMkLst>
        </pc:picChg>
        <pc:picChg chg="add mod">
          <ac:chgData name="tuyết nguyễn thị ánh" userId="a6fbc05945fbe6a6" providerId="LiveId" clId="{A5446537-4762-4760-BD6E-AE2FA6629E42}" dt="2023-10-20T16:06:39.986" v="5561" actId="1076"/>
          <ac:picMkLst>
            <pc:docMk/>
            <pc:sldMk cId="916105348" sldId="414"/>
            <ac:picMk id="8" creationId="{2CB28842-DCDB-7888-1EE8-1DDFD35C77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A17B7-0C87-46F8-8241-88AF201C4D97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6D6A2-9D9B-41CC-A9D9-26676A8F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18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6D6A2-9D9B-41CC-A9D9-26676A8F734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3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6D6A2-9D9B-41CC-A9D9-26676A8F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68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66D6A2-9D9B-41CC-A9D9-26676A8F73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90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2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5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2.jp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974242" y="3197078"/>
            <a:ext cx="14339511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83856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13854">
            <a:off x="-645179" y="-800242"/>
            <a:ext cx="2984123" cy="2997386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38964" y="8756708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3AF135B-1D02-27A9-AD74-87FBB30EC588}"/>
              </a:ext>
            </a:extLst>
          </p:cNvPr>
          <p:cNvGrpSpPr/>
          <p:nvPr/>
        </p:nvGrpSpPr>
        <p:grpSpPr>
          <a:xfrm>
            <a:off x="761675" y="1930375"/>
            <a:ext cx="5791200" cy="1331522"/>
            <a:chOff x="6365212" y="840178"/>
            <a:chExt cx="5791200" cy="1331522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5D7CA2-A165-C07A-1124-1A0C34EF1124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21" name="Group 3">
                <a:extLst>
                  <a:ext uri="{FF2B5EF4-FFF2-40B4-BE49-F238E27FC236}">
                    <a16:creationId xmlns:a16="http://schemas.microsoft.com/office/drawing/2014/main" id="{6F9FCBE7-EE2B-0726-8FDF-C0381542807F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25" name="Freeform 4">
                  <a:extLst>
                    <a:ext uri="{FF2B5EF4-FFF2-40B4-BE49-F238E27FC236}">
                      <a16:creationId xmlns:a16="http://schemas.microsoft.com/office/drawing/2014/main" id="{A2EDD831-8573-381C-3509-F47984F25BA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" name="TextBox 5">
                  <a:extLst>
                    <a:ext uri="{FF2B5EF4-FFF2-40B4-BE49-F238E27FC236}">
                      <a16:creationId xmlns:a16="http://schemas.microsoft.com/office/drawing/2014/main" id="{F7EF336A-1228-0433-10C1-8BBF326B3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22" name="Group 6">
                <a:extLst>
                  <a:ext uri="{FF2B5EF4-FFF2-40B4-BE49-F238E27FC236}">
                    <a16:creationId xmlns:a16="http://schemas.microsoft.com/office/drawing/2014/main" id="{F0D45F39-BDBC-3D4F-33C3-928866BAB9A1}"/>
                  </a:ext>
                </a:extLst>
              </p:cNvPr>
              <p:cNvGrpSpPr/>
              <p:nvPr/>
            </p:nvGrpSpPr>
            <p:grpSpPr>
              <a:xfrm>
                <a:off x="1322732" y="2156757"/>
                <a:ext cx="15638040" cy="5753101"/>
                <a:chOff x="-48664" y="-38100"/>
                <a:chExt cx="3949467" cy="1452975"/>
              </a:xfrm>
            </p:grpSpPr>
            <p:sp>
              <p:nvSpPr>
                <p:cNvPr id="23" name="Freeform 7">
                  <a:extLst>
                    <a:ext uri="{FF2B5EF4-FFF2-40B4-BE49-F238E27FC236}">
                      <a16:creationId xmlns:a16="http://schemas.microsoft.com/office/drawing/2014/main" id="{AC82199C-79C8-E789-26B1-85F09D38D406}"/>
                    </a:ext>
                  </a:extLst>
                </p:cNvPr>
                <p:cNvSpPr/>
                <p:nvPr/>
              </p:nvSpPr>
              <p:spPr>
                <a:xfrm>
                  <a:off x="-48664" y="0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chemeClr val="accent6">
                    <a:alpha val="28627"/>
                  </a:scheme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" name="TextBox 8">
                  <a:extLst>
                    <a:ext uri="{FF2B5EF4-FFF2-40B4-BE49-F238E27FC236}">
                      <a16:creationId xmlns:a16="http://schemas.microsoft.com/office/drawing/2014/main" id="{ED67B213-5B4D-3894-F0F6-48DD6519BC5E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0" name="TextBox 2">
              <a:extLst>
                <a:ext uri="{FF2B5EF4-FFF2-40B4-BE49-F238E27FC236}">
                  <a16:creationId xmlns:a16="http://schemas.microsoft.com/office/drawing/2014/main" id="{DE585006-C749-CEBC-0DFA-5AB4D237DDB7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28" name="Oval Callout 21">
            <a:extLst>
              <a:ext uri="{FF2B5EF4-FFF2-40B4-BE49-F238E27FC236}">
                <a16:creationId xmlns:a16="http://schemas.microsoft.com/office/drawing/2014/main" id="{275916CC-C5AC-5ED3-BE9A-F0FB421D07ED}"/>
              </a:ext>
            </a:extLst>
          </p:cNvPr>
          <p:cNvSpPr/>
          <p:nvPr/>
        </p:nvSpPr>
        <p:spPr>
          <a:xfrm>
            <a:off x="8334501" y="3867181"/>
            <a:ext cx="1618997" cy="843953"/>
          </a:xfrm>
          <a:prstGeom prst="wedgeEllipseCallout">
            <a:avLst>
              <a:gd name="adj1" fmla="val -22650"/>
              <a:gd name="adj2" fmla="val 8657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AFE83E6-7AE7-7686-573C-869CD98E9857}"/>
              </a:ext>
            </a:extLst>
          </p:cNvPr>
          <p:cNvSpPr txBox="1"/>
          <p:nvPr/>
        </p:nvSpPr>
        <p:spPr>
          <a:xfrm>
            <a:off x="6915502" y="1602784"/>
            <a:ext cx="10655477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Tìm phương chiếu,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chiếu của phép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được mô tả trong Hình 2.</a:t>
            </a:r>
            <a:endParaRPr lang="en-US" sz="4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59794FC-4879-EF97-4945-F4167A7AEDEB}"/>
              </a:ext>
            </a:extLst>
          </p:cNvPr>
          <p:cNvSpPr txBox="1"/>
          <p:nvPr/>
        </p:nvSpPr>
        <p:spPr>
          <a:xfrm>
            <a:off x="1356049" y="5943018"/>
            <a:ext cx="8931101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a,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(Q).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9F451-0636-0C01-2E9D-78D37EEB5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054" y="4114545"/>
            <a:ext cx="5241876" cy="5092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1505F6-5B12-65FD-4577-2DC14BF7E020}"/>
              </a:ext>
            </a:extLst>
          </p:cNvPr>
          <p:cNvSpPr txBox="1"/>
          <p:nvPr/>
        </p:nvSpPr>
        <p:spPr>
          <a:xfrm>
            <a:off x="1356049" y="688859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4525186"/>
            <a:ext cx="18288000" cy="5761814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7237605" y="224699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16268902" y="863683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7417691-0424-5E10-0A7F-FE886A23DB10}"/>
              </a:ext>
            </a:extLst>
          </p:cNvPr>
          <p:cNvSpPr txBox="1"/>
          <p:nvPr/>
        </p:nvSpPr>
        <p:spPr>
          <a:xfrm>
            <a:off x="579307" y="2200040"/>
            <a:ext cx="10666206" cy="18396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Tìm ảnh của hình hộp </a:t>
            </a:r>
            <a:r>
              <a:rPr lang="vi-VN" sz="4000" i="0" dirty="0">
                <a:solidFill>
                  <a:srgbClr val="000000"/>
                </a:solidFill>
              </a:rPr>
              <a:t>ABEF.DCGH </a:t>
            </a:r>
            <a:r>
              <a:rPr lang="vi-VN" sz="4000" dirty="0">
                <a:solidFill>
                  <a:srgbClr val="000000"/>
                </a:solidFill>
              </a:rPr>
              <a:t>qua phép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được mô tả trong Hình 3.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8" y="412852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Oval Callout 20">
            <a:extLst>
              <a:ext uri="{FF2B5EF4-FFF2-40B4-BE49-F238E27FC236}">
                <a16:creationId xmlns:a16="http://schemas.microsoft.com/office/drawing/2014/main" id="{5809C104-628A-E7A2-A092-A783CBD92582}"/>
              </a:ext>
            </a:extLst>
          </p:cNvPr>
          <p:cNvSpPr/>
          <p:nvPr/>
        </p:nvSpPr>
        <p:spPr>
          <a:xfrm>
            <a:off x="8363869" y="4266314"/>
            <a:ext cx="1560257" cy="843953"/>
          </a:xfrm>
          <a:prstGeom prst="wedgeEllipseCallout">
            <a:avLst>
              <a:gd name="adj1" fmla="val -21090"/>
              <a:gd name="adj2" fmla="val 7200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DFFF58-C20D-4890-416D-C08DE2A7DB73}"/>
                  </a:ext>
                </a:extLst>
              </p:cNvPr>
              <p:cNvSpPr txBox="1"/>
              <p:nvPr/>
            </p:nvSpPr>
            <p:spPr>
              <a:xfrm>
                <a:off x="587328" y="5737816"/>
                <a:ext cx="9986210" cy="36869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ABEF.DCGH qua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4000" i="1" kern="10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những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kern="100" dirty="0">
                    <a:solidFill>
                      <a:srgbClr val="333333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A’B’C’D’, A’F’H’D’, A’B’E’F’, E’B’C’G’, H’G’C’D’, H’G’E’F’.</a:t>
                </a:r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8DFFF58-C20D-4890-416D-C08DE2A7D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28" y="5737816"/>
                <a:ext cx="9986210" cy="3686971"/>
              </a:xfrm>
              <a:prstGeom prst="rect">
                <a:avLst/>
              </a:prstGeom>
              <a:blipFill>
                <a:blip r:embed="rId6"/>
                <a:stretch>
                  <a:fillRect l="-2135" r="-2135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53ED6C1-C831-7BAB-49EF-6A0AB497E8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588" y="1865603"/>
            <a:ext cx="5981039" cy="5960162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230034" y="1339028"/>
              <a:ext cx="9879331" cy="16266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CÁC TÍNH CHẤT CƠ BẢN CỦA PHÉP CHIẾU SONG </a:t>
              </a:r>
              <a:r>
                <a:rPr lang="en-US" sz="6500" b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SONG</a:t>
              </a:r>
              <a:endPara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58367"/>
      </p:ext>
    </p:extLst>
  </p:cSld>
  <p:clrMapOvr>
    <a:masterClrMapping/>
  </p:clrMapOvr>
  <p:transition spd="med">
    <p:circl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838200" y="1788854"/>
            <a:ext cx="16854104" cy="1955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   </a:t>
            </a:r>
            <a:r>
              <a:rPr lang="vi-VN" sz="4000" dirty="0">
                <a:solidFill>
                  <a:srgbClr val="000000"/>
                </a:solidFill>
              </a:rPr>
              <a:t>Trong Hình 4, xét phép chiếu theo phương l lên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(P),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(Q) chứa đường thẳng a và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với phương chiếu.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213095" y="-57479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7" name="Freeform 7"/>
          <p:cNvSpPr/>
          <p:nvPr/>
        </p:nvSpPr>
        <p:spPr>
          <a:xfrm flipH="1">
            <a:off x="-1544413" y="-1853414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36071" y="1865378"/>
            <a:ext cx="3759728" cy="963915"/>
            <a:chOff x="2012116" y="2110922"/>
            <a:chExt cx="3759728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1" y="2261132"/>
              <a:ext cx="26938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28004E-93A3-6257-7EB2-B7FF3B227C7F}"/>
              </a:ext>
            </a:extLst>
          </p:cNvPr>
          <p:cNvSpPr/>
          <p:nvPr/>
        </p:nvSpPr>
        <p:spPr>
          <a:xfrm>
            <a:off x="838200" y="3895558"/>
            <a:ext cx="9525000" cy="459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a) Khi điểm M thay đổi trên đường thẳng a thì ảnh M’ của nó thay đổi ở đâu?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</a:rPr>
              <a:t>b) Từ đó hãy chỉ ra ảnh của đường thẳng a qua phép chiếu theo phương l lên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(P).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39F662-93A3-771F-634B-0CD965951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99" y="3957207"/>
            <a:ext cx="5981701" cy="4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56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13095" y="-57479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7" name="Freeform 7"/>
          <p:cNvSpPr/>
          <p:nvPr/>
        </p:nvSpPr>
        <p:spPr>
          <a:xfrm flipH="1">
            <a:off x="-1544413" y="-1853414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sp>
        <p:nvSpPr>
          <p:cNvPr id="9" name="Freeform 9"/>
          <p:cNvSpPr/>
          <p:nvPr/>
        </p:nvSpPr>
        <p:spPr>
          <a:xfrm rot="274299">
            <a:off x="15449853" y="9270055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45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36071" y="1333824"/>
            <a:ext cx="3759728" cy="963915"/>
            <a:chOff x="2012116" y="2110922"/>
            <a:chExt cx="3759728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1" y="2261132"/>
              <a:ext cx="269386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1">
            <a:extLst>
              <a:ext uri="{FF2B5EF4-FFF2-40B4-BE49-F238E27FC236}">
                <a16:creationId xmlns:a16="http://schemas.microsoft.com/office/drawing/2014/main" id="{E071FE79-B258-F6F5-BFCB-26781B87CE1D}"/>
              </a:ext>
            </a:extLst>
          </p:cNvPr>
          <p:cNvSpPr/>
          <p:nvPr/>
        </p:nvSpPr>
        <p:spPr>
          <a:xfrm>
            <a:off x="8093028" y="1652279"/>
            <a:ext cx="2101943" cy="1233170"/>
          </a:xfrm>
          <a:prstGeom prst="wedgeEllipseCallout">
            <a:avLst>
              <a:gd name="adj1" fmla="val 11793"/>
              <a:gd name="adj2" fmla="val 7963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1" dirty="0">
                <a:solidFill>
                  <a:schemeClr val="bg1"/>
                </a:solidFill>
              </a:rPr>
              <a:t>Giải</a:t>
            </a:r>
            <a:endParaRPr lang="en-US" sz="45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240C2-8CDF-2FC8-0266-F6964F280D21}"/>
              </a:ext>
            </a:extLst>
          </p:cNvPr>
          <p:cNvSpPr txBox="1"/>
          <p:nvPr/>
        </p:nvSpPr>
        <p:spPr>
          <a:xfrm>
            <a:off x="1358993" y="4014161"/>
            <a:ext cx="8835978" cy="4620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Khi M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M'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thay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a'.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(P)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a'.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E593C-52B4-59A7-9A0E-C63212EC94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699" y="3957207"/>
            <a:ext cx="5981701" cy="4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19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4052128"/>
            <a:ext cx="15697200" cy="330038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640629-6DCB-A60C-C697-4524AD2771FD}"/>
              </a:ext>
            </a:extLst>
          </p:cNvPr>
          <p:cNvSpPr txBox="1"/>
          <p:nvPr/>
        </p:nvSpPr>
        <p:spPr>
          <a:xfrm>
            <a:off x="1605923" y="4196639"/>
            <a:ext cx="150056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006" y="3170001"/>
            <a:ext cx="2411791" cy="1356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961617" y="2320058"/>
            <a:ext cx="8325383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4500" b="1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 1</a:t>
            </a:r>
            <a:endParaRPr lang="en-US" sz="4500" b="1" i="1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2F9AB5-A517-DD23-E3DF-87B4731016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19" y="7742183"/>
            <a:ext cx="4524119" cy="25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0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768008" y="196560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768008" y="5599010"/>
            <a:ext cx="1618997" cy="843953"/>
          </a:xfrm>
          <a:prstGeom prst="wedgeEllipseCallout">
            <a:avLst>
              <a:gd name="adj1" fmla="val 33788"/>
              <a:gd name="adj2" fmla="val 7753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BBAA8-2E53-B9FF-A676-E337D9ACC101}"/>
              </a:ext>
            </a:extLst>
          </p:cNvPr>
          <p:cNvSpPr txBox="1"/>
          <p:nvPr/>
        </p:nvSpPr>
        <p:spPr>
          <a:xfrm>
            <a:off x="1524000" y="6649930"/>
            <a:ext cx="5791200" cy="1879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(Q) // (R) thì a’ // b</a:t>
            </a:r>
            <a:endParaRPr lang="en-US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 (Q) ≡ (R) thì a′ ≡ b′.</a:t>
            </a:r>
            <a:endParaRPr lang="en-US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6C13B5-288B-AA93-061F-4D1BC3CCBA1F}"/>
              </a:ext>
            </a:extLst>
          </p:cNvPr>
          <p:cNvGrpSpPr/>
          <p:nvPr/>
        </p:nvGrpSpPr>
        <p:grpSpPr>
          <a:xfrm>
            <a:off x="5421310" y="193650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E92F1987-C39C-FB59-354C-F008ADB8BB1B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8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HĐKP3.</a:t>
              </a:r>
              <a:endParaRPr kumimoji="0" sz="3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B49D0A39-D3F4-505D-833C-036F5851B6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355CB11-D0E9-AEF7-1279-55A144494A40}"/>
              </a:ext>
            </a:extLst>
          </p:cNvPr>
          <p:cNvSpPr/>
          <p:nvPr/>
        </p:nvSpPr>
        <p:spPr>
          <a:xfrm>
            <a:off x="768008" y="1752812"/>
            <a:ext cx="17062792" cy="360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en-US" sz="4000" dirty="0">
                <a:solidFill>
                  <a:srgbClr val="000000"/>
                </a:solidFill>
              </a:rPr>
              <a:t>			     </a:t>
            </a:r>
            <a:r>
              <a:rPr lang="vi-VN" sz="4000" dirty="0">
                <a:solidFill>
                  <a:srgbClr val="000000"/>
                </a:solidFill>
              </a:rPr>
              <a:t>Trong Hình 5, xét phép chiếu theo phương l với mặt </a:t>
            </a:r>
            <a:r>
              <a:rPr lang="vi-VN" sz="4000" dirty="0" err="1">
                <a:solidFill>
                  <a:srgbClr val="000000"/>
                </a:solidFill>
              </a:rPr>
              <a:t>phẳng</a:t>
            </a:r>
            <a:r>
              <a:rPr lang="vi-VN" sz="4000" dirty="0">
                <a:solidFill>
                  <a:srgbClr val="000000"/>
                </a:solidFill>
              </a:rPr>
              <a:t> chiếu (P). Biết a // b với a ⊂ (Q) và b ⊂ (R). Nêu nhận xét về vị trí tương đối của hình chiếu a’, b’ của a, b trong hai trường hợp: (Q) // (R); (Q) ≡ (R).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6B48A5-785C-6BA9-4565-CD267A52A8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0" y="5884545"/>
            <a:ext cx="101600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46869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308325" y="9452081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781800" y="854412"/>
            <a:ext cx="4724400" cy="1203757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3942672"/>
            <a:ext cx="15697200" cy="242002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640629-6DCB-A60C-C697-4524AD2771FD}"/>
              </a:ext>
            </a:extLst>
          </p:cNvPr>
          <p:cNvSpPr txBox="1"/>
          <p:nvPr/>
        </p:nvSpPr>
        <p:spPr>
          <a:xfrm>
            <a:off x="2155510" y="4231038"/>
            <a:ext cx="13976980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chiếu song song của hai đường thẳng song song là hai đường thẳng song song hoặc trùng nhau.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058" y="3005667"/>
            <a:ext cx="2411791" cy="13566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295400" y="2567898"/>
            <a:ext cx="9392183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5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6" name="Freeform 6"/>
          <p:cNvSpPr/>
          <p:nvPr/>
        </p:nvSpPr>
        <p:spPr>
          <a:xfrm rot="-10286959">
            <a:off x="16645944" y="864027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31D41C-9DC2-A75D-3828-9A6D96B498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319" y="6972943"/>
            <a:ext cx="5891657" cy="33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0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308325" y="9452081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781800" y="355711"/>
            <a:ext cx="4724400" cy="1203757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46341D-59AB-2626-F674-8CA365AD1647}"/>
              </a:ext>
            </a:extLst>
          </p:cNvPr>
          <p:cNvSpPr txBox="1"/>
          <p:nvPr/>
        </p:nvSpPr>
        <p:spPr>
          <a:xfrm>
            <a:off x="1295400" y="1247748"/>
            <a:ext cx="9392183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500" b="1" i="1" dirty="0">
                <a:solidFill>
                  <a:prstClr val="whit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</a:t>
            </a:r>
            <a:r>
              <a:rPr kumimoji="0" lang="en-US" sz="45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6" name="Freeform 6"/>
          <p:cNvSpPr/>
          <p:nvPr/>
        </p:nvSpPr>
        <p:spPr>
          <a:xfrm rot="-10286959">
            <a:off x="16645944" y="864027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3E59C7-11F2-CA7B-FB13-60AE3ADA2966}"/>
              </a:ext>
            </a:extLst>
          </p:cNvPr>
          <p:cNvSpPr/>
          <p:nvPr/>
        </p:nvSpPr>
        <p:spPr>
          <a:xfrm>
            <a:off x="1282458" y="2814615"/>
            <a:ext cx="15697200" cy="491134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727C8-356A-DBF6-99FB-73FC36E364C3}"/>
              </a:ext>
            </a:extLst>
          </p:cNvPr>
          <p:cNvSpPr txBox="1"/>
          <p:nvPr/>
        </p:nvSpPr>
        <p:spPr>
          <a:xfrm>
            <a:off x="1444189" y="3294884"/>
            <a:ext cx="15373737" cy="3697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Phép chiếu song song biến ba điểm thẳng hàng thành ba điểm thẳng hàng và không làm thay đổi thứ tự ba điểm đó.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pt-B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Phép chiếu song song không làm thay đổi tỉ số độ dài của hai đoạn thẳng nằm trên hai đường thẳng song song hoặc trùng nhau.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BFDE3-8348-0351-03A4-B6F2B7F75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9438" y="2136299"/>
            <a:ext cx="2411791" cy="13566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66D15B-0F47-A90B-FE15-83DFC20F2B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38" y="7855705"/>
            <a:ext cx="4371719" cy="24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598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20901500" flipH="1">
            <a:off x="-470323" y="8077285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DADBA-A063-A836-5B3F-4F31D95344FC}"/>
              </a:ext>
            </a:extLst>
          </p:cNvPr>
          <p:cNvSpPr txBox="1"/>
          <p:nvPr/>
        </p:nvSpPr>
        <p:spPr>
          <a:xfrm>
            <a:off x="746667" y="1050870"/>
            <a:ext cx="7264218" cy="995422"/>
          </a:xfrm>
          <a:prstGeom prst="flowChartTerminator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2: SGK – tr.120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67747" y="79086"/>
            <a:ext cx="1727617" cy="971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8FCAA8-9220-8595-2CBE-8FF82D2AC01E}"/>
                  </a:ext>
                </a:extLst>
              </p:cNvPr>
              <p:cNvSpPr txBox="1"/>
              <p:nvPr/>
            </p:nvSpPr>
            <p:spPr>
              <a:xfrm>
                <a:off x="746667" y="1050870"/>
                <a:ext cx="16874307" cy="46949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			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𝐷𝐴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𝐷𝐵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8FCAA8-9220-8595-2CBE-8FF82D2AC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667" y="1050870"/>
                <a:ext cx="16874307" cy="4694940"/>
              </a:xfrm>
              <a:prstGeom prst="rect">
                <a:avLst/>
              </a:prstGeom>
              <a:blipFill>
                <a:blip r:embed="rId4"/>
                <a:stretch>
                  <a:fillRect l="-1264" b="-1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5547F5AC-0992-878B-68E9-514404B53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7979" y="5961479"/>
            <a:ext cx="9611682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1092066" flipH="1">
            <a:off x="5815250" y="9645580"/>
            <a:ext cx="1863734" cy="1881765"/>
          </a:xfrm>
          <a:custGeom>
            <a:avLst/>
            <a:gdLst/>
            <a:ahLst/>
            <a:cxnLst/>
            <a:rect l="l" t="t" r="r" b="b"/>
            <a:pathLst>
              <a:path w="1863734" h="1881765">
                <a:moveTo>
                  <a:pt x="1863733" y="0"/>
                </a:moveTo>
                <a:lnTo>
                  <a:pt x="0" y="0"/>
                </a:lnTo>
                <a:lnTo>
                  <a:pt x="0" y="1881766"/>
                </a:lnTo>
                <a:lnTo>
                  <a:pt x="1863733" y="1881766"/>
                </a:lnTo>
                <a:lnTo>
                  <a:pt x="1863733" y="0"/>
                </a:lnTo>
                <a:close/>
              </a:path>
            </a:pathLst>
          </a:custGeom>
          <a:blipFill>
            <a:blip r:embed="rId2"/>
            <a:stretch>
              <a:fillRect l="-262329" t="-283702" r="-65837" b="-632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4912475" y="51275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422743" y="1715219"/>
            <a:ext cx="747411" cy="653051"/>
          </a:xfrm>
          <a:custGeom>
            <a:avLst/>
            <a:gdLst/>
            <a:ahLst/>
            <a:cxnLst/>
            <a:rect l="l" t="t" r="r" b="b"/>
            <a:pathLst>
              <a:path w="747411" h="653051">
                <a:moveTo>
                  <a:pt x="0" y="0"/>
                </a:moveTo>
                <a:lnTo>
                  <a:pt x="747411" y="0"/>
                </a:lnTo>
                <a:lnTo>
                  <a:pt x="747411" y="653050"/>
                </a:lnTo>
                <a:lnTo>
                  <a:pt x="0" y="653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418868" y="9424682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4A0A47-DD45-5D39-CAFC-DD5CF5BDF463}"/>
              </a:ext>
            </a:extLst>
          </p:cNvPr>
          <p:cNvGrpSpPr/>
          <p:nvPr/>
        </p:nvGrpSpPr>
        <p:grpSpPr>
          <a:xfrm>
            <a:off x="4388575" y="479430"/>
            <a:ext cx="9510845" cy="1800889"/>
            <a:chOff x="-1211466" y="974922"/>
            <a:chExt cx="9510845" cy="2050655"/>
          </a:xfrm>
        </p:grpSpPr>
        <p:grpSp>
          <p:nvGrpSpPr>
            <p:cNvPr id="2" name="Group 2"/>
            <p:cNvGrpSpPr/>
            <p:nvPr/>
          </p:nvGrpSpPr>
          <p:grpSpPr>
            <a:xfrm>
              <a:off x="-1211466" y="974922"/>
              <a:ext cx="9510845" cy="2050655"/>
              <a:chOff x="0" y="0"/>
              <a:chExt cx="11546552" cy="191389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15465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546552" h="1913890">
                    <a:moveTo>
                      <a:pt x="11546552" y="956945"/>
                    </a:moveTo>
                    <a:lnTo>
                      <a:pt x="11546552" y="956945"/>
                    </a:lnTo>
                    <a:cubicBezTo>
                      <a:pt x="11546552" y="1485392"/>
                      <a:pt x="11118181" y="1913890"/>
                      <a:pt x="105896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0589607" y="0"/>
                    </a:lnTo>
                    <a:cubicBezTo>
                      <a:pt x="11118054" y="0"/>
                      <a:pt x="11546552" y="428371"/>
                      <a:pt x="11546552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28750" y="1562100"/>
              <a:ext cx="5581650" cy="8976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72F377E-4258-8202-9498-24FCB76EA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10389" y="3057885"/>
            <a:ext cx="4544211" cy="5665883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B350DC43-C7C8-55D1-D3B8-3DF44EAC9A5F}"/>
              </a:ext>
            </a:extLst>
          </p:cNvPr>
          <p:cNvSpPr txBox="1"/>
          <p:nvPr/>
        </p:nvSpPr>
        <p:spPr>
          <a:xfrm>
            <a:off x="708596" y="3949023"/>
            <a:ext cx="12077041" cy="378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tia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phương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l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chiếu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tới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chữ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nhật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ABCD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bên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có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nl-NL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4882300" flipH="1">
            <a:off x="16810507" y="8939158"/>
            <a:ext cx="2433979" cy="2340727"/>
          </a:xfrm>
          <a:custGeom>
            <a:avLst/>
            <a:gdLst/>
            <a:ahLst/>
            <a:cxnLst/>
            <a:rect l="l" t="t" r="r" b="b"/>
            <a:pathLst>
              <a:path w="3128843" h="3089733">
                <a:moveTo>
                  <a:pt x="3128843" y="0"/>
                </a:moveTo>
                <a:lnTo>
                  <a:pt x="0" y="0"/>
                </a:lnTo>
                <a:lnTo>
                  <a:pt x="0" y="3089733"/>
                </a:lnTo>
                <a:lnTo>
                  <a:pt x="3128843" y="3089733"/>
                </a:lnTo>
                <a:lnTo>
                  <a:pt x="3128843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3CE62B-8AAD-1B43-D7A8-DB81CE87B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13801" y="319844"/>
            <a:ext cx="1727617" cy="971784"/>
          </a:xfrm>
          <a:prstGeom prst="rect">
            <a:avLst/>
          </a:prstGeom>
        </p:spPr>
      </p:pic>
      <p:sp>
        <p:nvSpPr>
          <p:cNvPr id="4" name="Oval Callout 21">
            <a:extLst>
              <a:ext uri="{FF2B5EF4-FFF2-40B4-BE49-F238E27FC236}">
                <a16:creationId xmlns:a16="http://schemas.microsoft.com/office/drawing/2014/main" id="{3F61BF2B-1BAE-3066-E468-C9A64F74BA0A}"/>
              </a:ext>
            </a:extLst>
          </p:cNvPr>
          <p:cNvSpPr/>
          <p:nvPr/>
        </p:nvSpPr>
        <p:spPr>
          <a:xfrm>
            <a:off x="265210" y="805736"/>
            <a:ext cx="1618997" cy="843953"/>
          </a:xfrm>
          <a:prstGeom prst="wedgeEllipseCallout">
            <a:avLst>
              <a:gd name="adj1" fmla="val 32674"/>
              <a:gd name="adj2" fmla="val 625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9EEBB4-316A-EC88-AAF4-4CDD8997DCA9}"/>
                  </a:ext>
                </a:extLst>
              </p:cNvPr>
              <p:cNvSpPr/>
              <p:nvPr/>
            </p:nvSpPr>
            <p:spPr>
              <a:xfrm>
                <a:off x="4953000" y="612018"/>
                <a:ext cx="12260291" cy="93170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Trong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AC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AD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6a,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Do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thay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6b,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000" i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B9EEBB4-316A-EC88-AAF4-4CDD8997DC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612018"/>
                <a:ext cx="12260291" cy="9317038"/>
              </a:xfrm>
              <a:prstGeom prst="rect">
                <a:avLst/>
              </a:prstGeom>
              <a:blipFill>
                <a:blip r:embed="rId4"/>
                <a:stretch>
                  <a:fillRect l="-1790" r="-1044" b="-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F18B5A8-890B-26D5-317C-F1ACADDCD0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8095"/>
          <a:stretch/>
        </p:blipFill>
        <p:spPr>
          <a:xfrm>
            <a:off x="533400" y="2216847"/>
            <a:ext cx="4191000" cy="303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0234C9-0B11-1668-7AC8-3DC5D3319E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0" r="1220" b="8095"/>
          <a:stretch/>
        </p:blipFill>
        <p:spPr>
          <a:xfrm>
            <a:off x="545432" y="5817241"/>
            <a:ext cx="4191000" cy="303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25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788174" flipH="1">
            <a:off x="-469065" y="9446686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192626">
            <a:off x="17071223" y="9112721"/>
            <a:ext cx="1625291" cy="1372429"/>
          </a:xfrm>
          <a:custGeom>
            <a:avLst/>
            <a:gdLst/>
            <a:ahLst/>
            <a:cxnLst/>
            <a:rect l="l" t="t" r="r" b="b"/>
            <a:pathLst>
              <a:path w="3639423" h="4705794">
                <a:moveTo>
                  <a:pt x="0" y="0"/>
                </a:moveTo>
                <a:lnTo>
                  <a:pt x="3639423" y="0"/>
                </a:lnTo>
                <a:lnTo>
                  <a:pt x="3639423" y="4705795"/>
                </a:lnTo>
                <a:lnTo>
                  <a:pt x="0" y="4705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-594627" y="-447930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8334501" y="4061777"/>
            <a:ext cx="1618997" cy="843953"/>
          </a:xfrm>
          <a:prstGeom prst="wedgeEllipseCallout">
            <a:avLst>
              <a:gd name="adj1" fmla="val 3361"/>
              <a:gd name="adj2" fmla="val 715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F8BCB2-DB4A-C03B-1CF4-E10BFD7EB3D7}"/>
              </a:ext>
            </a:extLst>
          </p:cNvPr>
          <p:cNvGrpSpPr/>
          <p:nvPr/>
        </p:nvGrpSpPr>
        <p:grpSpPr>
          <a:xfrm>
            <a:off x="866583" y="469543"/>
            <a:ext cx="5791200" cy="1331522"/>
            <a:chOff x="6365212" y="840178"/>
            <a:chExt cx="5791200" cy="133152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1AAF7EE-9237-5943-8598-CFA525476E8A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</p:grpSpPr>
          <p:grpSp>
            <p:nvGrpSpPr>
              <p:cNvPr id="9" name="Group 3">
                <a:extLst>
                  <a:ext uri="{FF2B5EF4-FFF2-40B4-BE49-F238E27FC236}">
                    <a16:creationId xmlns:a16="http://schemas.microsoft.com/office/drawing/2014/main" id="{B0492067-D348-3AC4-6D82-87AB925769A6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</p:grpSpPr>
            <p:sp>
              <p:nvSpPr>
                <p:cNvPr id="13" name="Freeform 4">
                  <a:extLst>
                    <a:ext uri="{FF2B5EF4-FFF2-40B4-BE49-F238E27FC236}">
                      <a16:creationId xmlns:a16="http://schemas.microsoft.com/office/drawing/2014/main" id="{C60D2B09-8675-54FC-5C27-568923DDB00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solidFill>
                  <a:srgbClr val="FFFFFF">
                    <a:alpha val="19608"/>
                  </a:srgbClr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" name="TextBox 5">
                  <a:extLst>
                    <a:ext uri="{FF2B5EF4-FFF2-40B4-BE49-F238E27FC236}">
                      <a16:creationId xmlns:a16="http://schemas.microsoft.com/office/drawing/2014/main" id="{670D19A9-AE07-DB93-999C-91A980AC4027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0" name="Group 6">
                <a:extLst>
                  <a:ext uri="{FF2B5EF4-FFF2-40B4-BE49-F238E27FC236}">
                    <a16:creationId xmlns:a16="http://schemas.microsoft.com/office/drawing/2014/main" id="{AE01F606-6DD6-EAC1-FD84-E1CB349F36F5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</p:grpSpPr>
            <p:sp>
              <p:nvSpPr>
                <p:cNvPr id="12" name="TextBox 8">
                  <a:extLst>
                    <a:ext uri="{FF2B5EF4-FFF2-40B4-BE49-F238E27FC236}">
                      <a16:creationId xmlns:a16="http://schemas.microsoft.com/office/drawing/2014/main" id="{2E5314CE-90C3-D0FD-976A-9903E3CEBE79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1" name="Freeform 7">
                  <a:extLst>
                    <a:ext uri="{FF2B5EF4-FFF2-40B4-BE49-F238E27FC236}">
                      <a16:creationId xmlns:a16="http://schemas.microsoft.com/office/drawing/2014/main" id="{45F56438-2413-423A-CA20-3D1CA7552147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solidFill>
                  <a:srgbClr val="FFFFB7">
                    <a:alpha val="69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4584A34B-DCBF-7F9E-207A-F476219E27E6}"/>
                </a:ext>
              </a:extLst>
            </p:cNvPr>
            <p:cNvSpPr txBox="1"/>
            <p:nvPr/>
          </p:nvSpPr>
          <p:spPr>
            <a:xfrm>
              <a:off x="6365212" y="840178"/>
              <a:ext cx="5791200" cy="1050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/>
              <p:nvPr/>
            </p:nvSpPr>
            <p:spPr>
              <a:xfrm>
                <a:off x="689151" y="5143500"/>
                <a:ext cx="11032773" cy="4800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ABCD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A’B’C’D’.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AB // CD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2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//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2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2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200" b="0" i="1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D</m:t>
                            </m:r>
                          </m:e>
                          <m:sup>
                            <m:r>
                              <a:rPr lang="en-US" sz="4200" b="0" i="0" kern="10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CD</m:t>
                        </m:r>
                      </m:den>
                    </m:f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en-US" sz="42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C</m:t>
                        </m:r>
                      </m:e>
                      <m:sup>
                        <m:r>
                          <a:rPr lang="en-US" sz="4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m:rPr>
                        <m:sty m:val="p"/>
                      </m:rP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endParaRPr lang="en-US" sz="4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55DA75-B24C-0202-597B-F4ECC1FFD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151" y="5143500"/>
                <a:ext cx="11032773" cy="4800738"/>
              </a:xfrm>
              <a:prstGeom prst="rect">
                <a:avLst/>
              </a:prstGeom>
              <a:blipFill>
                <a:blip r:embed="rId5"/>
                <a:stretch>
                  <a:fillRect l="-2099" r="-2155" b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1207239" y="704469"/>
                <a:ext cx="16197171" cy="288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ea typeface="Open Sans" panose="020B0606030504020204" pitchFamily="34" charset="0"/>
                    <a:cs typeface="Arial" panose="020B0604020202020204" pitchFamily="34" charset="0"/>
                  </a:rPr>
                  <a:t>						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đáy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2</m:t>
                    </m:r>
                    <m:r>
                      <m:rPr>
                        <m:sty m:val="p"/>
                      </m:rPr>
                      <a:rPr lang="en-US" sz="42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ABCD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tứ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2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= 2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n-US" sz="42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’.</m:t>
                    </m:r>
                  </m:oMath>
                </a14:m>
                <a:endParaRPr lang="en-US" sz="4200" dirty="0">
                  <a:latin typeface="Arial" panose="020B0604020202020204" pitchFamily="34" charset="0"/>
                  <a:ea typeface="Open Sans" panose="020B0606030504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7239" y="704469"/>
                <a:ext cx="16197171" cy="2881045"/>
              </a:xfrm>
              <a:prstGeom prst="rect">
                <a:avLst/>
              </a:prstGeom>
              <a:blipFill>
                <a:blip r:embed="rId6"/>
                <a:stretch>
                  <a:fillRect l="-1430"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Thực hành 2 trang 124 Toán 11 Tập 1 Chân trời sáng tạo | Giải Toán 11">
            <a:extLst>
              <a:ext uri="{FF2B5EF4-FFF2-40B4-BE49-F238E27FC236}">
                <a16:creationId xmlns:a16="http://schemas.microsoft.com/office/drawing/2014/main" id="{24EA76D5-296B-142E-A66B-0B8FE3B55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6943" y="5962399"/>
            <a:ext cx="58769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33892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6042" y="0"/>
            <a:ext cx="18288000" cy="577580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992135">
            <a:off x="16487580" y="8428294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40105" y="590441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66D18-5E27-27A4-6890-4CE63FBD51E9}"/>
                  </a:ext>
                </a:extLst>
              </p:cNvPr>
              <p:cNvSpPr txBox="1"/>
              <p:nvPr/>
            </p:nvSpPr>
            <p:spPr>
              <a:xfrm>
                <a:off x="450334" y="475564"/>
                <a:ext cx="17324225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20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    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G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trọng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66D18-5E27-27A4-6890-4CE63FBD5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34" y="475564"/>
                <a:ext cx="17324225" cy="4825745"/>
              </a:xfrm>
              <a:prstGeom prst="rect">
                <a:avLst/>
              </a:prstGeom>
              <a:blipFill>
                <a:blip r:embed="rId4"/>
                <a:stretch>
                  <a:fillRect l="-1267" r="-1161" b="-4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0">
            <a:extLst>
              <a:ext uri="{FF2B5EF4-FFF2-40B4-BE49-F238E27FC236}">
                <a16:creationId xmlns:a16="http://schemas.microsoft.com/office/drawing/2014/main" id="{1F653993-DF7F-317F-10CF-BCBEC2935014}"/>
              </a:ext>
            </a:extLst>
          </p:cNvPr>
          <p:cNvSpPr/>
          <p:nvPr/>
        </p:nvSpPr>
        <p:spPr>
          <a:xfrm>
            <a:off x="8363871" y="5277820"/>
            <a:ext cx="1560257" cy="843953"/>
          </a:xfrm>
          <a:prstGeom prst="wedgeEllipseCallout">
            <a:avLst>
              <a:gd name="adj1" fmla="val -8752"/>
              <a:gd name="adj2" fmla="val 7200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7C99EF-E66F-3756-01D6-5EA98B7F8B39}"/>
                  </a:ext>
                </a:extLst>
              </p:cNvPr>
              <p:cNvSpPr txBox="1"/>
              <p:nvPr/>
            </p:nvSpPr>
            <p:spPr>
              <a:xfrm>
                <a:off x="2308420" y="5978425"/>
                <a:ext cx="15161245" cy="3718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num>
                      <m:den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MB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MC</m:t>
                        </m:r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G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pt-BR" sz="4000" i="0" kern="1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AG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AM</m:t>
                        </m:r>
                      </m:den>
                    </m:f>
                    <m:r>
                      <a:rPr lang="pt-BR" sz="40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G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trọng tâm tam giác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lang="pt-BR" sz="4000" i="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2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C7C99EF-E66F-3756-01D6-5EA98B7F8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420" y="5978425"/>
                <a:ext cx="15161245" cy="3718134"/>
              </a:xfrm>
              <a:prstGeom prst="rect">
                <a:avLst/>
              </a:prstGeom>
              <a:blipFill>
                <a:blip r:embed="rId5"/>
                <a:stretch>
                  <a:fillRect l="-1448" b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8231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702071" y="3118385"/>
            <a:ext cx="14883858" cy="3549249"/>
            <a:chOff x="4069775" y="1102171"/>
            <a:chExt cx="10148451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178636" y="1347675"/>
              <a:ext cx="9879331" cy="15015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HÌNH BIỂU DIỄN CỦA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MỘT HÌNH KHÔNG GIAN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BE7D73-06C2-D4BB-9BAA-4AACDE4D5D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74219"/>
      </p:ext>
    </p:extLst>
  </p:cSld>
  <p:clrMapOvr>
    <a:masterClrMapping/>
  </p:clrMapOvr>
  <p:transition spd="med"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561643" y="-150666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948138" y="-1701596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-739123" y="844635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1223675" y="1458432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HĐKP4: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B8A7836-666B-2D6E-3C53-EA90C85A9CA1}"/>
              </a:ext>
            </a:extLst>
          </p:cNvPr>
          <p:cNvSpPr/>
          <p:nvPr/>
        </p:nvSpPr>
        <p:spPr>
          <a:xfrm>
            <a:off x="1273153" y="2472324"/>
            <a:ext cx="9698043" cy="276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4000" dirty="0">
                <a:solidFill>
                  <a:srgbClr val="000000"/>
                </a:solidFill>
              </a:rPr>
              <a:t>Quan sát Hình 7 và cho biết các tia nắng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đã tạo ra hình chiếu của hình hộp như thế nào trên nền nhà.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8CD0F-3CAD-D55B-DB1F-B0E4E86094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413" y="193650"/>
            <a:ext cx="3750387" cy="2109593"/>
          </a:xfrm>
          <a:prstGeom prst="rect">
            <a:avLst/>
          </a:prstGeom>
        </p:spPr>
      </p:pic>
      <p:sp>
        <p:nvSpPr>
          <p:cNvPr id="4" name="Oval Callout 21">
            <a:extLst>
              <a:ext uri="{FF2B5EF4-FFF2-40B4-BE49-F238E27FC236}">
                <a16:creationId xmlns:a16="http://schemas.microsoft.com/office/drawing/2014/main" id="{20A9D92F-0E30-1BD4-8233-C43E71844745}"/>
              </a:ext>
            </a:extLst>
          </p:cNvPr>
          <p:cNvSpPr/>
          <p:nvPr/>
        </p:nvSpPr>
        <p:spPr>
          <a:xfrm>
            <a:off x="1203622" y="6531009"/>
            <a:ext cx="1618997" cy="843953"/>
          </a:xfrm>
          <a:prstGeom prst="wedgeEllipseCallout">
            <a:avLst>
              <a:gd name="adj1" fmla="val 21898"/>
              <a:gd name="adj2" fmla="val 8323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BBBAA8-2E53-B9FF-A676-E337D9ACC101}"/>
              </a:ext>
            </a:extLst>
          </p:cNvPr>
          <p:cNvSpPr txBox="1"/>
          <p:nvPr/>
        </p:nvSpPr>
        <p:spPr>
          <a:xfrm>
            <a:off x="1786620" y="8227560"/>
            <a:ext cx="14106827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6C13B5-288B-AA93-061F-4D1BC3CCBA1F}"/>
              </a:ext>
            </a:extLst>
          </p:cNvPr>
          <p:cNvGrpSpPr/>
          <p:nvPr/>
        </p:nvGrpSpPr>
        <p:grpSpPr>
          <a:xfrm>
            <a:off x="5229527" y="594259"/>
            <a:ext cx="10401300" cy="1049227"/>
            <a:chOff x="4076700" y="1958580"/>
            <a:chExt cx="10401300" cy="1049227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E92F1987-C39C-FB59-354C-F008ADB8BB1B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HĐKP4.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B49D0A39-D3F4-505D-833C-036F5851B698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6BEA381-5C65-391B-6F35-879B383B23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4993" y="2256695"/>
            <a:ext cx="5585858" cy="51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0442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6577038" y="8975107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1295400" y="2788691"/>
            <a:ext cx="15697200" cy="4080445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1880716" y="2857668"/>
                <a:ext cx="14526568" cy="3594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0716" y="2857668"/>
                <a:ext cx="14526568" cy="3594638"/>
              </a:xfrm>
              <a:prstGeom prst="rect">
                <a:avLst/>
              </a:prstGeom>
              <a:blipFill>
                <a:blip r:embed="rId5"/>
                <a:stretch>
                  <a:fillRect l="-1511" r="-1511"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380" y="2110375"/>
            <a:ext cx="2411791" cy="1356632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-10286959">
            <a:off x="15709687" y="7846214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9688A-5AD9-5ACC-67AD-6161D0E6C1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38" y="7855705"/>
            <a:ext cx="4371719" cy="24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B3B5-C50A-E5CE-0C8C-DBACC44F9B40}"/>
              </a:ext>
            </a:extLst>
          </p:cNvPr>
          <p:cNvSpPr txBox="1"/>
          <p:nvPr/>
        </p:nvSpPr>
        <p:spPr>
          <a:xfrm>
            <a:off x="1764876" y="1073235"/>
            <a:ext cx="349206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5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5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       </a:t>
            </a:r>
            <a:r>
              <a:rPr lang="en-US" sz="45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F864207D-FD08-4D86-873A-071D37FEA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536" y="1086347"/>
            <a:ext cx="1054341" cy="1056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C1E97-1BCF-E5CA-A37C-1D941CAAEBBA}"/>
                  </a:ext>
                </a:extLst>
              </p:cNvPr>
              <p:cNvSpPr txBox="1"/>
              <p:nvPr/>
            </p:nvSpPr>
            <p:spPr>
              <a:xfrm>
                <a:off x="1072933" y="3015500"/>
                <a:ext cx="16142124" cy="4620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tắc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bởi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C1E97-1BCF-E5CA-A37C-1D941CAAE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933" y="3015500"/>
                <a:ext cx="16142124" cy="4620560"/>
              </a:xfrm>
              <a:prstGeom prst="rect">
                <a:avLst/>
              </a:prstGeom>
              <a:blipFill>
                <a:blip r:embed="rId8"/>
                <a:stretch>
                  <a:fillRect l="-1322" r="-1360" b="-47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7939947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B3B5-C50A-E5CE-0C8C-DBACC44F9B40}"/>
              </a:ext>
            </a:extLst>
          </p:cNvPr>
          <p:cNvSpPr txBox="1"/>
          <p:nvPr/>
        </p:nvSpPr>
        <p:spPr>
          <a:xfrm>
            <a:off x="1764876" y="1073235"/>
            <a:ext cx="3492060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500" b="1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45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       </a:t>
            </a:r>
            <a:r>
              <a:rPr lang="en-US" sz="45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5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F864207D-FD08-4D86-873A-071D37FEAE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80536" y="1086347"/>
            <a:ext cx="1054341" cy="10568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BC1E97-1BCF-E5CA-A37C-1D941CAAEBBA}"/>
              </a:ext>
            </a:extLst>
          </p:cNvPr>
          <p:cNvSpPr txBox="1"/>
          <p:nvPr/>
        </p:nvSpPr>
        <p:spPr>
          <a:xfrm>
            <a:off x="1072933" y="2677345"/>
            <a:ext cx="16142124" cy="6518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32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elip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,…)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342900" lvl="0" indent="-342900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36681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A633E207-8E82-45A4-8B70-3F80D277B979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788174" flipH="1">
            <a:off x="17110502" y="920083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36428" y="-67097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5FE419-0833-6C0B-8A53-A04861B86447}"/>
              </a:ext>
            </a:extLst>
          </p:cNvPr>
          <p:cNvSpPr txBox="1"/>
          <p:nvPr/>
        </p:nvSpPr>
        <p:spPr>
          <a:xfrm>
            <a:off x="1059946" y="647700"/>
            <a:ext cx="5798054" cy="995422"/>
          </a:xfrm>
          <a:prstGeom prst="flowChartTerminator">
            <a:avLst/>
          </a:prstGeom>
          <a:solidFill>
            <a:srgbClr val="FDE6D3"/>
          </a:solidFill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3: SGK – tr.125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/>
              <p:nvPr/>
            </p:nvSpPr>
            <p:spPr>
              <a:xfrm>
                <a:off x="1200868" y="660927"/>
                <a:ext cx="16027186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			        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8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b)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		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E84EE80-58E2-4664-51B2-00FCE7836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868" y="660927"/>
                <a:ext cx="16027186" cy="1824923"/>
              </a:xfrm>
              <a:prstGeom prst="rect">
                <a:avLst/>
              </a:prstGeom>
              <a:blipFill>
                <a:blip r:embed="rId4"/>
                <a:stretch>
                  <a:fillRect l="-13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952713" y="3099976"/>
            <a:ext cx="1618997" cy="843953"/>
          </a:xfrm>
          <a:prstGeom prst="wedgeEllipseCallout">
            <a:avLst>
              <a:gd name="adj1" fmla="val 25242"/>
              <a:gd name="adj2" fmla="val 653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28F89-92B5-498D-AC32-C52FD2A5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15" y="2982354"/>
            <a:ext cx="6457339" cy="34627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0BEE9C-C401-F9D1-FD2F-E7165CFE1F37}"/>
                  </a:ext>
                </a:extLst>
              </p:cNvPr>
              <p:cNvSpPr/>
              <p:nvPr/>
            </p:nvSpPr>
            <p:spPr>
              <a:xfrm>
                <a:off x="1473001" y="3876636"/>
                <a:ext cx="9026145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70BEE9C-C401-F9D1-FD2F-E7165CFE1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001" y="3876636"/>
                <a:ext cx="9026145" cy="2748253"/>
              </a:xfrm>
              <a:prstGeom prst="rect">
                <a:avLst/>
              </a:prstGeom>
              <a:blipFill>
                <a:blip r:embed="rId6"/>
                <a:stretch>
                  <a:fillRect l="-2432" r="-1351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10A0BE-590C-3FB4-E4FE-75978A8F2E26}"/>
                  </a:ext>
                </a:extLst>
              </p:cNvPr>
              <p:cNvSpPr/>
              <p:nvPr/>
            </p:nvSpPr>
            <p:spPr>
              <a:xfrm>
                <a:off x="1031872" y="6769583"/>
                <a:ext cx="16522845" cy="27610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′</m:t>
                        </m:r>
                      </m:sup>
                    </m:sSup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10A0BE-590C-3FB4-E4FE-75978A8F2E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72" y="6769583"/>
                <a:ext cx="16522845" cy="2761077"/>
              </a:xfrm>
              <a:prstGeom prst="rect">
                <a:avLst/>
              </a:prstGeom>
              <a:blipFill>
                <a:blip r:embed="rId7"/>
                <a:stretch>
                  <a:fillRect l="-1291"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2835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122948" y="686962"/>
            <a:ext cx="5988676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4: SGK – tr.125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A7E2D-A35B-F3E3-BF8A-0E0DA2EF869C}"/>
              </a:ext>
            </a:extLst>
          </p:cNvPr>
          <p:cNvSpPr txBox="1"/>
          <p:nvPr/>
        </p:nvSpPr>
        <p:spPr>
          <a:xfrm>
            <a:off x="1179095" y="760990"/>
            <a:ext cx="16574856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	  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896603" y="2943979"/>
            <a:ext cx="1618997" cy="843953"/>
          </a:xfrm>
          <a:prstGeom prst="wedgeEllipseCallout">
            <a:avLst>
              <a:gd name="adj1" fmla="val 32674"/>
              <a:gd name="adj2" fmla="val 8245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8F832-6AFC-A15D-A295-DFE60558F51C}"/>
              </a:ext>
            </a:extLst>
          </p:cNvPr>
          <p:cNvSpPr/>
          <p:nvPr/>
        </p:nvSpPr>
        <p:spPr>
          <a:xfrm>
            <a:off x="10586167" y="4047371"/>
            <a:ext cx="660835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100"/>
              </a:spcBef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1319A-A118-7217-3F5E-1CDEA1AD6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7" y="3189472"/>
            <a:ext cx="7620000" cy="2762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7A1F4-3D47-72E9-C4AF-ED4E4B82B49F}"/>
              </a:ext>
            </a:extLst>
          </p:cNvPr>
          <p:cNvSpPr txBox="1"/>
          <p:nvPr/>
        </p:nvSpPr>
        <p:spPr>
          <a:xfrm>
            <a:off x="595219" y="6111482"/>
            <a:ext cx="17097561" cy="368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cặp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chép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3406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7317" y="1621575"/>
            <a:ext cx="19582634" cy="7077778"/>
            <a:chOff x="0" y="0"/>
            <a:chExt cx="5295307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95307" cy="1913890"/>
            </a:xfrm>
            <a:custGeom>
              <a:avLst/>
              <a:gdLst/>
              <a:ahLst/>
              <a:cxnLst/>
              <a:rect l="l" t="t" r="r" b="b"/>
              <a:pathLst>
                <a:path w="5295307" h="1913890">
                  <a:moveTo>
                    <a:pt x="5295307" y="956945"/>
                  </a:moveTo>
                  <a:lnTo>
                    <a:pt x="5295307" y="956945"/>
                  </a:lnTo>
                  <a:cubicBezTo>
                    <a:pt x="5295307" y="1485392"/>
                    <a:pt x="4866936" y="1913890"/>
                    <a:pt x="433836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338362" y="0"/>
                  </a:lnTo>
                  <a:cubicBezTo>
                    <a:pt x="4866809" y="0"/>
                    <a:pt x="5295307" y="428371"/>
                    <a:pt x="5295307" y="956945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1315084">
            <a:off x="3585018" y="8106030"/>
            <a:ext cx="1522050" cy="1968020"/>
          </a:xfrm>
          <a:custGeom>
            <a:avLst/>
            <a:gdLst/>
            <a:ahLst/>
            <a:cxnLst/>
            <a:rect l="l" t="t" r="r" b="b"/>
            <a:pathLst>
              <a:path w="1522050" h="1968020">
                <a:moveTo>
                  <a:pt x="0" y="0"/>
                </a:moveTo>
                <a:lnTo>
                  <a:pt x="1522051" y="0"/>
                </a:lnTo>
                <a:lnTo>
                  <a:pt x="1522051" y="1968020"/>
                </a:lnTo>
                <a:lnTo>
                  <a:pt x="0" y="1968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661843">
            <a:off x="-2023581" y="4073948"/>
            <a:ext cx="4047162" cy="4980170"/>
          </a:xfrm>
          <a:custGeom>
            <a:avLst/>
            <a:gdLst/>
            <a:ahLst/>
            <a:cxnLst/>
            <a:rect l="l" t="t" r="r" b="b"/>
            <a:pathLst>
              <a:path w="4047162" h="4980170">
                <a:moveTo>
                  <a:pt x="0" y="0"/>
                </a:moveTo>
                <a:lnTo>
                  <a:pt x="4047162" y="0"/>
                </a:lnTo>
                <a:lnTo>
                  <a:pt x="4047162" y="4980169"/>
                </a:lnTo>
                <a:lnTo>
                  <a:pt x="0" y="49801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38" t="-406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130426">
            <a:off x="16403372" y="556963"/>
            <a:ext cx="1088566" cy="2129225"/>
          </a:xfrm>
          <a:custGeom>
            <a:avLst/>
            <a:gdLst/>
            <a:ahLst/>
            <a:cxnLst/>
            <a:rect l="l" t="t" r="r" b="b"/>
            <a:pathLst>
              <a:path w="1088566" h="2129225">
                <a:moveTo>
                  <a:pt x="0" y="0"/>
                </a:moveTo>
                <a:lnTo>
                  <a:pt x="1088567" y="0"/>
                </a:lnTo>
                <a:lnTo>
                  <a:pt x="1088567" y="2129225"/>
                </a:lnTo>
                <a:lnTo>
                  <a:pt x="0" y="21292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169344" y="436493"/>
            <a:ext cx="592948" cy="592207"/>
          </a:xfrm>
          <a:custGeom>
            <a:avLst/>
            <a:gdLst/>
            <a:ahLst/>
            <a:cxnLst/>
            <a:rect l="l" t="t" r="r" b="b"/>
            <a:pathLst>
              <a:path w="592948" h="592207">
                <a:moveTo>
                  <a:pt x="0" y="0"/>
                </a:moveTo>
                <a:lnTo>
                  <a:pt x="592948" y="0"/>
                </a:lnTo>
                <a:lnTo>
                  <a:pt x="592948" y="592207"/>
                </a:lnTo>
                <a:lnTo>
                  <a:pt x="0" y="5922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69622" y="2639317"/>
            <a:ext cx="885613" cy="884506"/>
          </a:xfrm>
          <a:custGeom>
            <a:avLst/>
            <a:gdLst/>
            <a:ahLst/>
            <a:cxnLst/>
            <a:rect l="l" t="t" r="r" b="b"/>
            <a:pathLst>
              <a:path w="885613" h="884506">
                <a:moveTo>
                  <a:pt x="0" y="0"/>
                </a:moveTo>
                <a:lnTo>
                  <a:pt x="885614" y="0"/>
                </a:lnTo>
                <a:lnTo>
                  <a:pt x="885614" y="884507"/>
                </a:lnTo>
                <a:lnTo>
                  <a:pt x="0" y="8845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834309" y="-67324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75006">
            <a:off x="12804440" y="9020961"/>
            <a:ext cx="876990" cy="907622"/>
          </a:xfrm>
          <a:custGeom>
            <a:avLst/>
            <a:gdLst/>
            <a:ahLst/>
            <a:cxnLst/>
            <a:rect l="l" t="t" r="r" b="b"/>
            <a:pathLst>
              <a:path w="876990" h="907622">
                <a:moveTo>
                  <a:pt x="0" y="0"/>
                </a:moveTo>
                <a:lnTo>
                  <a:pt x="876990" y="0"/>
                </a:lnTo>
                <a:lnTo>
                  <a:pt x="876990" y="907622"/>
                </a:lnTo>
                <a:lnTo>
                  <a:pt x="0" y="9076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238276" y="3413042"/>
            <a:ext cx="16069055" cy="3150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5: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8000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CHIẾU SONG </a:t>
            </a:r>
            <a:r>
              <a:rPr lang="en-US" sz="8000" b="1" u="none" dirty="0" err="1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endParaRPr lang="en-US" sz="80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Callout 21">
            <a:extLst>
              <a:ext uri="{FF2B5EF4-FFF2-40B4-BE49-F238E27FC236}">
                <a16:creationId xmlns:a16="http://schemas.microsoft.com/office/drawing/2014/main" id="{FD8B624D-AEBB-9038-140E-642A19081C36}"/>
              </a:ext>
            </a:extLst>
          </p:cNvPr>
          <p:cNvSpPr/>
          <p:nvPr/>
        </p:nvSpPr>
        <p:spPr>
          <a:xfrm>
            <a:off x="1347076" y="3521639"/>
            <a:ext cx="1736353" cy="1135010"/>
          </a:xfrm>
          <a:prstGeom prst="wedgeEllipseCallout">
            <a:avLst>
              <a:gd name="adj1" fmla="val 28822"/>
              <a:gd name="adj2" fmla="val 6732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E65CB3-7040-9240-FE47-5C652991D434}"/>
              </a:ext>
            </a:extLst>
          </p:cNvPr>
          <p:cNvSpPr txBox="1"/>
          <p:nvPr/>
        </p:nvSpPr>
        <p:spPr>
          <a:xfrm>
            <a:off x="1347076" y="5003578"/>
            <a:ext cx="6927167" cy="299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3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3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3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3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endParaRPr lang="en-US" sz="43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endParaRPr lang="en-US" sz="4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chóp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lang="en-US" sz="43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3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02189230-AA9B-1A3B-378C-4D58E6555D6D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D3E15D91-C403-1838-25AA-B7FE8E0FAFA6}"/>
              </a:ext>
            </a:extLst>
          </p:cNvPr>
          <p:cNvSpPr/>
          <p:nvPr/>
        </p:nvSpPr>
        <p:spPr>
          <a:xfrm flipH="1">
            <a:off x="-907593" y="7477442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7D80F-D753-A506-6BEF-AC0A958FF21C}"/>
              </a:ext>
            </a:extLst>
          </p:cNvPr>
          <p:cNvGrpSpPr/>
          <p:nvPr/>
        </p:nvGrpSpPr>
        <p:grpSpPr>
          <a:xfrm>
            <a:off x="939295" y="742210"/>
            <a:ext cx="5589586" cy="1317735"/>
            <a:chOff x="6477000" y="853965"/>
            <a:chExt cx="5589586" cy="1317735"/>
          </a:xfrm>
          <a:solidFill>
            <a:schemeClr val="bg1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83E97E3-7B4A-1DFD-5777-F32542BE199B}"/>
                </a:ext>
              </a:extLst>
            </p:cNvPr>
            <p:cNvGrpSpPr/>
            <p:nvPr/>
          </p:nvGrpSpPr>
          <p:grpSpPr>
            <a:xfrm>
              <a:off x="6477000" y="853965"/>
              <a:ext cx="5589586" cy="1317735"/>
              <a:chOff x="1028700" y="1820896"/>
              <a:chExt cx="16230600" cy="6645209"/>
            </a:xfrm>
            <a:grpFill/>
          </p:grpSpPr>
          <p:grpSp>
            <p:nvGrpSpPr>
              <p:cNvPr id="13" name="Group 3">
                <a:extLst>
                  <a:ext uri="{FF2B5EF4-FFF2-40B4-BE49-F238E27FC236}">
                    <a16:creationId xmlns:a16="http://schemas.microsoft.com/office/drawing/2014/main" id="{21C85C1E-2256-726B-A813-C38AD2664BBA}"/>
                  </a:ext>
                </a:extLst>
              </p:cNvPr>
              <p:cNvGrpSpPr/>
              <p:nvPr/>
            </p:nvGrpSpPr>
            <p:grpSpPr>
              <a:xfrm>
                <a:off x="1028700" y="1820896"/>
                <a:ext cx="16230600" cy="6645209"/>
                <a:chOff x="0" y="0"/>
                <a:chExt cx="4099121" cy="1678281"/>
              </a:xfrm>
              <a:grpFill/>
            </p:grpSpPr>
            <p:sp>
              <p:nvSpPr>
                <p:cNvPr id="17" name="Freeform 4">
                  <a:extLst>
                    <a:ext uri="{FF2B5EF4-FFF2-40B4-BE49-F238E27FC236}">
                      <a16:creationId xmlns:a16="http://schemas.microsoft.com/office/drawing/2014/main" id="{CD95D5A6-AB22-A8D0-C282-1BAAAF6A45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099121" cy="1678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9121" h="1678281">
                      <a:moveTo>
                        <a:pt x="0" y="0"/>
                      </a:moveTo>
                      <a:lnTo>
                        <a:pt x="4099121" y="0"/>
                      </a:lnTo>
                      <a:lnTo>
                        <a:pt x="4099121" y="1678281"/>
                      </a:lnTo>
                      <a:lnTo>
                        <a:pt x="0" y="1678281"/>
                      </a:lnTo>
                      <a:close/>
                    </a:path>
                  </a:pathLst>
                </a:custGeom>
                <a:grpFill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TextBox 5">
                  <a:extLst>
                    <a:ext uri="{FF2B5EF4-FFF2-40B4-BE49-F238E27FC236}">
                      <a16:creationId xmlns:a16="http://schemas.microsoft.com/office/drawing/2014/main" id="{15782633-9C00-F975-A33F-7FDDBC286F68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4" name="Group 6">
                <a:extLst>
                  <a:ext uri="{FF2B5EF4-FFF2-40B4-BE49-F238E27FC236}">
                    <a16:creationId xmlns:a16="http://schemas.microsoft.com/office/drawing/2014/main" id="{7780D4EB-A346-AA13-4EA2-A72C61B0E1AD}"/>
                  </a:ext>
                </a:extLst>
              </p:cNvPr>
              <p:cNvGrpSpPr/>
              <p:nvPr/>
            </p:nvGrpSpPr>
            <p:grpSpPr>
              <a:xfrm>
                <a:off x="1293095" y="2156757"/>
                <a:ext cx="15638040" cy="5846182"/>
                <a:chOff x="-56149" y="-38100"/>
                <a:chExt cx="3949467" cy="1476483"/>
              </a:xfrm>
              <a:grpFill/>
            </p:grpSpPr>
            <p:sp>
              <p:nvSpPr>
                <p:cNvPr id="15" name="TextBox 8">
                  <a:extLst>
                    <a:ext uri="{FF2B5EF4-FFF2-40B4-BE49-F238E27FC236}">
                      <a16:creationId xmlns:a16="http://schemas.microsoft.com/office/drawing/2014/main" id="{D83B6BEB-CB1F-CD25-4CC5-9E06C89816B5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812800" cy="850900"/>
                </a:xfrm>
                <a:prstGeom prst="rect">
                  <a:avLst/>
                </a:prstGeom>
                <a:grpFill/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  <p:sp>
              <p:nvSpPr>
                <p:cNvPr id="16" name="Freeform 7">
                  <a:extLst>
                    <a:ext uri="{FF2B5EF4-FFF2-40B4-BE49-F238E27FC236}">
                      <a16:creationId xmlns:a16="http://schemas.microsoft.com/office/drawing/2014/main" id="{5822F895-2229-B265-2BB7-084FD457328B}"/>
                    </a:ext>
                  </a:extLst>
                </p:cNvPr>
                <p:cNvSpPr/>
                <p:nvPr/>
              </p:nvSpPr>
              <p:spPr>
                <a:xfrm>
                  <a:off x="-56149" y="23508"/>
                  <a:ext cx="3949467" cy="141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257" h="1414874">
                      <a:moveTo>
                        <a:pt x="0" y="0"/>
                      </a:moveTo>
                      <a:lnTo>
                        <a:pt x="3848257" y="0"/>
                      </a:lnTo>
                      <a:lnTo>
                        <a:pt x="3848257" y="1414874"/>
                      </a:lnTo>
                      <a:lnTo>
                        <a:pt x="0" y="14148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D09D4BF3-08A3-29C0-D883-3EC574606AC9}"/>
                </a:ext>
              </a:extLst>
            </p:cNvPr>
            <p:cNvSpPr txBox="1"/>
            <p:nvPr/>
          </p:nvSpPr>
          <p:spPr>
            <a:xfrm>
              <a:off x="6687864" y="1015508"/>
              <a:ext cx="5167857" cy="1050031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379"/>
                </a:lnSpc>
              </a:pP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000" b="1" spc="341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5000" b="1" spc="341" dirty="0"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4" name="Freeform 6">
            <a:extLst>
              <a:ext uri="{FF2B5EF4-FFF2-40B4-BE49-F238E27FC236}">
                <a16:creationId xmlns:a16="http://schemas.microsoft.com/office/drawing/2014/main" id="{DC6CF318-F9E0-1BCA-708F-687AF5E1CE73}"/>
              </a:ext>
            </a:extLst>
          </p:cNvPr>
          <p:cNvSpPr/>
          <p:nvPr/>
        </p:nvSpPr>
        <p:spPr>
          <a:xfrm rot="-1788174" flipH="1">
            <a:off x="17427639" y="9406800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84EE80-58E2-4664-51B2-00FCE783627E}"/>
              </a:ext>
            </a:extLst>
          </p:cNvPr>
          <p:cNvSpPr txBox="1"/>
          <p:nvPr/>
        </p:nvSpPr>
        <p:spPr>
          <a:xfrm>
            <a:off x="1058423" y="938517"/>
            <a:ext cx="16199228" cy="1954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</a:t>
            </a:r>
            <a:endParaRPr lang="vi-VN" sz="43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B8FE1-E07C-FA20-AD8B-461D097E8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122" y="4229998"/>
            <a:ext cx="9239016" cy="346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15874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"/>
            <a:ext cx="7620000" cy="10286998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7156596" y="806517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16861105" y="928319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D8C33261-E13C-C853-463B-11AC253B7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92135">
            <a:off x="664641" y="332762"/>
            <a:ext cx="1642268" cy="151909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8CCDF43-1639-981B-8D91-81390BC1DADA}"/>
              </a:ext>
            </a:extLst>
          </p:cNvPr>
          <p:cNvGrpSpPr/>
          <p:nvPr/>
        </p:nvGrpSpPr>
        <p:grpSpPr>
          <a:xfrm>
            <a:off x="6773419" y="581818"/>
            <a:ext cx="4741161" cy="1301648"/>
            <a:chOff x="1852505" y="3331267"/>
            <a:chExt cx="4741161" cy="1301648"/>
          </a:xfrm>
        </p:grpSpPr>
        <p:sp>
          <p:nvSpPr>
            <p:cNvPr id="21" name="Freeform 29">
              <a:extLst>
                <a:ext uri="{FF2B5EF4-FFF2-40B4-BE49-F238E27FC236}">
                  <a16:creationId xmlns:a16="http://schemas.microsoft.com/office/drawing/2014/main" id="{0CC6BA89-2CC8-2D9B-1969-2837E58A5F5A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rgbClr val="FBCFAB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C16ABDF-8512-7F4F-8701-B2D7DB81C808}"/>
                </a:ext>
              </a:extLst>
            </p:cNvPr>
            <p:cNvSpPr/>
            <p:nvPr/>
          </p:nvSpPr>
          <p:spPr>
            <a:xfrm>
              <a:off x="1852505" y="3331267"/>
              <a:ext cx="4741161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5000" b="1" i="0" u="none" strike="noStrike" kern="1200" cap="none" spc="0" normalizeH="0" baseline="0" noProof="0" dirty="0" err="1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50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5B4842-A29D-C61C-81E0-EEFA0688A2F7}"/>
              </a:ext>
            </a:extLst>
          </p:cNvPr>
          <p:cNvSpPr txBox="1"/>
          <p:nvPr/>
        </p:nvSpPr>
        <p:spPr>
          <a:xfrm>
            <a:off x="1132212" y="3238500"/>
            <a:ext cx="5355575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ABC.A’B’C’.</a:t>
            </a:r>
            <a:endParaRPr lang="vi-VN" sz="40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20">
            <a:extLst>
              <a:ext uri="{FF2B5EF4-FFF2-40B4-BE49-F238E27FC236}">
                <a16:creationId xmlns:a16="http://schemas.microsoft.com/office/drawing/2014/main" id="{6CCDE461-119E-D577-2225-658D06E88818}"/>
              </a:ext>
            </a:extLst>
          </p:cNvPr>
          <p:cNvSpPr/>
          <p:nvPr/>
        </p:nvSpPr>
        <p:spPr>
          <a:xfrm>
            <a:off x="6867691" y="2275456"/>
            <a:ext cx="1560257" cy="843953"/>
          </a:xfrm>
          <a:prstGeom prst="wedgeEllipseCallout">
            <a:avLst>
              <a:gd name="adj1" fmla="val 39058"/>
              <a:gd name="adj2" fmla="val 83409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Hình ảnh 4" descr="Vận dụng 3 trang 126 Toán 11 tập 1 Chân trời">
            <a:extLst>
              <a:ext uri="{FF2B5EF4-FFF2-40B4-BE49-F238E27FC236}">
                <a16:creationId xmlns:a16="http://schemas.microsoft.com/office/drawing/2014/main" id="{75506B60-36B5-92E5-D60A-2EE5A98F17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590" y="2507405"/>
            <a:ext cx="5659438" cy="695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6774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94097"/>
      </p:ext>
    </p:extLst>
  </p:cSld>
  <p:clrMapOvr>
    <a:masterClrMapping/>
  </p:clrMapOvr>
  <p:transition spd="med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TRẮC NGHIỆM</a:t>
            </a: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97647578"/>
      </p:ext>
    </p:extLst>
  </p:cSld>
  <p:clrMapOvr>
    <a:masterClrMapping/>
  </p:clrMapOvr>
  <p:transition spd="med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3695700"/>
            <a:ext cx="18288000" cy="6591301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1589624" y="1181101"/>
            <a:ext cx="1515253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4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4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1.</a:t>
            </a:r>
            <a:r>
              <a:rPr lang="fr-FR" sz="4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4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F7C590-0308-54B1-0789-1150269E2718}"/>
                  </a:ext>
                </a:extLst>
              </p:cNvPr>
              <p:cNvSpPr txBox="1"/>
              <p:nvPr/>
            </p:nvSpPr>
            <p:spPr>
              <a:xfrm>
                <a:off x="3886199" y="3673549"/>
                <a:ext cx="12407987" cy="59559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Hình bình hành</a:t>
                </a:r>
                <a14:m>
                  <m:oMath xmlns:m="http://schemas.openxmlformats.org/officeDocument/2006/math">
                    <m:r>
                      <a:rPr lang="fr-FR" sz="45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lvl="0"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5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</a:t>
                </a: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5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thoi</a:t>
                </a:r>
                <a:r>
                  <a:rPr lang="en-US" sz="45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F7C590-0308-54B1-0789-1150269E2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199" y="3673549"/>
                <a:ext cx="12407987" cy="5955989"/>
              </a:xfrm>
              <a:prstGeom prst="rect">
                <a:avLst/>
              </a:prstGeom>
              <a:blipFill>
                <a:blip r:embed="rId2"/>
                <a:stretch>
                  <a:fillRect l="-2014" b="-4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F0C78251-8C77-FCFE-235C-30C63C1A3934}"/>
              </a:ext>
            </a:extLst>
          </p:cNvPr>
          <p:cNvSpPr/>
          <p:nvPr/>
        </p:nvSpPr>
        <p:spPr>
          <a:xfrm>
            <a:off x="3474219" y="3919438"/>
            <a:ext cx="1250181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ACCEF1DB-C441-AB48-0AA9-AB64ACABF8CA}"/>
              </a:ext>
            </a:extLst>
          </p:cNvPr>
          <p:cNvSpPr/>
          <p:nvPr/>
        </p:nvSpPr>
        <p:spPr>
          <a:xfrm rot="-1788174" flipH="1">
            <a:off x="17045669" y="903310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1AD50C04-CF1C-CBD9-CA65-F854AF7E4B23}"/>
              </a:ext>
            </a:extLst>
          </p:cNvPr>
          <p:cNvSpPr/>
          <p:nvPr/>
        </p:nvSpPr>
        <p:spPr>
          <a:xfrm rot="-1324590">
            <a:off x="36426" y="230755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4AC432-E3C3-C0AD-D038-9323583794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420066" y="2322369"/>
            <a:ext cx="4449430" cy="25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1378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8288000" cy="2266407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1EDDE3-E227-4BCD-33E7-6ACB465F373E}"/>
              </a:ext>
            </a:extLst>
          </p:cNvPr>
          <p:cNvSpPr/>
          <p:nvPr/>
        </p:nvSpPr>
        <p:spPr>
          <a:xfrm>
            <a:off x="1324832" y="271545"/>
            <a:ext cx="15174607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0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</a:t>
            </a:r>
            <a:r>
              <a:rPr lang="fr-FR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0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fr-FR" sz="4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206874-E029-3DCC-A3F6-A09E524848AE}"/>
              </a:ext>
            </a:extLst>
          </p:cNvPr>
          <p:cNvSpPr txBox="1"/>
          <p:nvPr/>
        </p:nvSpPr>
        <p:spPr>
          <a:xfrm>
            <a:off x="813320" y="2290979"/>
            <a:ext cx="16197629" cy="781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kern="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	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chéo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		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0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trùng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40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89ED5F-7A5C-4D1B-8FA3-0CCF5624DFBD}"/>
              </a:ext>
            </a:extLst>
          </p:cNvPr>
          <p:cNvSpPr/>
          <p:nvPr/>
        </p:nvSpPr>
        <p:spPr>
          <a:xfrm>
            <a:off x="304800" y="8196378"/>
            <a:ext cx="1250181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E0CE7B7-50DD-2108-C599-4266CC0707C2}"/>
              </a:ext>
            </a:extLst>
          </p:cNvPr>
          <p:cNvSpPr/>
          <p:nvPr/>
        </p:nvSpPr>
        <p:spPr>
          <a:xfrm rot="-1788174" flipH="1">
            <a:off x="17045669" y="9033108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15A060C3-E954-BDF3-7E56-BD2FD6647A51}"/>
              </a:ext>
            </a:extLst>
          </p:cNvPr>
          <p:cNvSpPr/>
          <p:nvPr/>
        </p:nvSpPr>
        <p:spPr>
          <a:xfrm rot="-1324590">
            <a:off x="36426" y="230755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11FBA6-8094-790B-5CE4-86A7016FE0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909814" y="34089"/>
            <a:ext cx="4449430" cy="250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576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784359" y="467259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597009" cy="15970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A56165-4C05-B640-2561-06FC80E32B90}"/>
              </a:ext>
            </a:extLst>
          </p:cNvPr>
          <p:cNvSpPr/>
          <p:nvPr/>
        </p:nvSpPr>
        <p:spPr>
          <a:xfrm>
            <a:off x="1848429" y="1729055"/>
            <a:ext cx="14591142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2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2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3.</a:t>
            </a:r>
            <a:r>
              <a:rPr lang="fr-FR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chóp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S.ABCD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đáy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SC.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(SAD)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F19122-A66D-9F54-DAB4-845C1BB025F0}"/>
                  </a:ext>
                </a:extLst>
              </p:cNvPr>
              <p:cNvSpPr txBox="1"/>
              <p:nvPr/>
            </p:nvSpPr>
            <p:spPr>
              <a:xfrm>
                <a:off x="3347460" y="4845905"/>
                <a:ext cx="12243530" cy="34494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500" b="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𝑆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Trung </a:t>
                </a:r>
                <a:r>
                  <a:rPr lang="en-US" sz="45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điểm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4500" kern="1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b="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𝑆𝐷</m:t>
                    </m:r>
                  </m:oMath>
                </a14:m>
                <a:endParaRPr lang="en-US" sz="4500" b="1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  <a:p>
                <a:pPr algn="just">
                  <a:lnSpc>
                    <a:spcPct val="25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5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lang="en-US" sz="4500" kern="100" dirty="0">
                    <a:solidFill>
                      <a:srgbClr val="000000"/>
                    </a:solidFill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500" i="1" kern="1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𝐷</m:t>
                    </m:r>
                  </m:oMath>
                </a14:m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F19122-A66D-9F54-DAB4-845C1BB025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460" y="4845905"/>
                <a:ext cx="12243530" cy="3449406"/>
              </a:xfrm>
              <a:prstGeom prst="rect">
                <a:avLst/>
              </a:prstGeom>
              <a:blipFill>
                <a:blip r:embed="rId6"/>
                <a:stretch>
                  <a:fillRect l="-2091" b="-7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426AF058-0994-1F2D-ACF5-B1E4094E341E}"/>
              </a:ext>
            </a:extLst>
          </p:cNvPr>
          <p:cNvSpPr/>
          <p:nvPr/>
        </p:nvSpPr>
        <p:spPr>
          <a:xfrm>
            <a:off x="9341619" y="5295900"/>
            <a:ext cx="1250181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4901058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42900" y="514350"/>
            <a:ext cx="17602200" cy="9258300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213854">
            <a:off x="-645179" y="-800242"/>
            <a:ext cx="2984123" cy="2997386"/>
          </a:xfrm>
          <a:custGeom>
            <a:avLst/>
            <a:gdLst/>
            <a:ahLst/>
            <a:cxnLst/>
            <a:rect l="l" t="t" r="r" b="b"/>
            <a:pathLst>
              <a:path w="4727277" h="5035715">
                <a:moveTo>
                  <a:pt x="0" y="0"/>
                </a:moveTo>
                <a:lnTo>
                  <a:pt x="4727277" y="0"/>
                </a:lnTo>
                <a:lnTo>
                  <a:pt x="4727277" y="5035715"/>
                </a:lnTo>
                <a:lnTo>
                  <a:pt x="0" y="503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7438964" y="8756708"/>
            <a:ext cx="1251822" cy="1175148"/>
          </a:xfrm>
          <a:custGeom>
            <a:avLst/>
            <a:gdLst/>
            <a:ahLst/>
            <a:cxnLst/>
            <a:rect l="l" t="t" r="r" b="b"/>
            <a:pathLst>
              <a:path w="1251822" h="1175148">
                <a:moveTo>
                  <a:pt x="0" y="0"/>
                </a:moveTo>
                <a:lnTo>
                  <a:pt x="1251822" y="0"/>
                </a:lnTo>
                <a:lnTo>
                  <a:pt x="1251822" y="1175148"/>
                </a:lnTo>
                <a:lnTo>
                  <a:pt x="0" y="1175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5A897-E2A1-116E-203C-1036244CCB53}"/>
              </a:ext>
            </a:extLst>
          </p:cNvPr>
          <p:cNvSpPr/>
          <p:nvPr/>
        </p:nvSpPr>
        <p:spPr>
          <a:xfrm>
            <a:off x="1276929" y="2083243"/>
            <a:ext cx="15734142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2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2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  <a:r>
              <a:rPr lang="fr-FR" sz="42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hộp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ABCD.A'B'C'D'.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A'B qua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chiếu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song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CB'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mặt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phẳng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ABD </a:t>
            </a:r>
            <a:r>
              <a:rPr lang="en-US" sz="42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FDD631-286D-2436-BA21-22D8B3E085ED}"/>
                  </a:ext>
                </a:extLst>
              </p:cNvPr>
              <p:cNvSpPr txBox="1"/>
              <p:nvPr/>
            </p:nvSpPr>
            <p:spPr>
              <a:xfrm>
                <a:off x="4472132" y="4628778"/>
                <a:ext cx="9343736" cy="28269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endParaRPr lang="en-US" sz="4500" b="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>
                    <a:srgbClr val="000000"/>
                  </a:buClr>
                  <a:buFont typeface="Arial"/>
                  <a:buNone/>
                  <a:tabLst>
                    <a:tab pos="629920" algn="l"/>
                  </a:tabLst>
                </a:pP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500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						</a:t>
                </a:r>
                <a:r>
                  <a:rPr lang="en-US" sz="4500" b="1" kern="1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5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5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endParaRPr lang="en-US" sz="4500" kern="1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FDD631-286D-2436-BA21-22D8B3E08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2132" y="4628778"/>
                <a:ext cx="9343736" cy="2826928"/>
              </a:xfrm>
              <a:prstGeom prst="rect">
                <a:avLst/>
              </a:prstGeom>
              <a:blipFill>
                <a:blip r:embed="rId4"/>
                <a:stretch>
                  <a:fillRect l="-2742" b="-9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>
            <a:extLst>
              <a:ext uri="{FF2B5EF4-FFF2-40B4-BE49-F238E27FC236}">
                <a16:creationId xmlns:a16="http://schemas.microsoft.com/office/drawing/2014/main" id="{52AA7492-F89B-5377-570D-63C44B7220C9}"/>
              </a:ext>
            </a:extLst>
          </p:cNvPr>
          <p:cNvSpPr/>
          <p:nvPr/>
        </p:nvSpPr>
        <p:spPr>
          <a:xfrm>
            <a:off x="10363200" y="6311247"/>
            <a:ext cx="1341050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3403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F4E997B3-DBE3-6B41-A7E4-02647D2BE711}"/>
              </a:ext>
            </a:extLst>
          </p:cNvPr>
          <p:cNvSpPr/>
          <p:nvPr/>
        </p:nvSpPr>
        <p:spPr>
          <a:xfrm>
            <a:off x="812433" y="422500"/>
            <a:ext cx="16663125" cy="9442000"/>
          </a:xfrm>
          <a:prstGeom prst="rect">
            <a:avLst/>
          </a:prstGeom>
          <a:solidFill>
            <a:srgbClr val="D5EDFF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1788174" flipH="1">
            <a:off x="169987" y="9003811"/>
            <a:ext cx="1168992" cy="995104"/>
          </a:xfrm>
          <a:custGeom>
            <a:avLst/>
            <a:gdLst/>
            <a:ahLst/>
            <a:cxnLst/>
            <a:rect l="l" t="t" r="r" b="b"/>
            <a:pathLst>
              <a:path w="1168992" h="995104">
                <a:moveTo>
                  <a:pt x="1168992" y="0"/>
                </a:moveTo>
                <a:lnTo>
                  <a:pt x="0" y="0"/>
                </a:lnTo>
                <a:lnTo>
                  <a:pt x="0" y="995104"/>
                </a:lnTo>
                <a:lnTo>
                  <a:pt x="1168992" y="995104"/>
                </a:lnTo>
                <a:lnTo>
                  <a:pt x="116899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-1324590">
            <a:off x="211677" y="351294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FC2811D-7578-70C4-6FAF-6DBD4A1C9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990" y="415165"/>
            <a:ext cx="1968378" cy="19683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7BEC9E-E0DD-C982-C26D-88A0F9183AF0}"/>
              </a:ext>
            </a:extLst>
          </p:cNvPr>
          <p:cNvSpPr/>
          <p:nvPr/>
        </p:nvSpPr>
        <p:spPr>
          <a:xfrm>
            <a:off x="1276929" y="2083243"/>
            <a:ext cx="15734142" cy="2193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500" b="1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fr-FR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5.</a:t>
            </a:r>
            <a:r>
              <a:rPr lang="fr-FR" sz="45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en-US" sz="4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5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2B6566-5C15-37A3-1D65-003EE8393AB8}"/>
              </a:ext>
            </a:extLst>
          </p:cNvPr>
          <p:cNvSpPr txBox="1"/>
          <p:nvPr/>
        </p:nvSpPr>
        <p:spPr>
          <a:xfrm>
            <a:off x="2392783" y="4306826"/>
            <a:ext cx="13502434" cy="3432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vuông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					</a:t>
            </a: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tam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giác</a:t>
            </a:r>
            <a:endParaRPr lang="en-US" sz="4500" b="1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algn="just">
              <a:lnSpc>
                <a:spcPct val="250000"/>
              </a:lnSpc>
              <a:spcBef>
                <a:spcPts val="600"/>
              </a:spcBef>
              <a:spcAft>
                <a:spcPts val="800"/>
              </a:spcAft>
              <a:buClr>
                <a:srgbClr val="000000"/>
              </a:buClr>
              <a:buFont typeface="Arial"/>
              <a:buNone/>
              <a:tabLst>
                <a:tab pos="629920" algn="l"/>
              </a:tabLst>
            </a:pP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500" kern="1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4500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thang					</a:t>
            </a:r>
            <a:r>
              <a:rPr lang="en-US" sz="4500" b="1" kern="1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ngũ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giác</a:t>
            </a:r>
            <a:endParaRPr lang="en-US" sz="4500" kern="1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EFB43BD-8ACF-C677-61C6-076EB538D802}"/>
              </a:ext>
            </a:extLst>
          </p:cNvPr>
          <p:cNvSpPr/>
          <p:nvPr/>
        </p:nvSpPr>
        <p:spPr>
          <a:xfrm>
            <a:off x="1877853" y="4762500"/>
            <a:ext cx="1341050" cy="122406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500" b="0" i="0" u="none" strike="noStrike" kern="0" cap="none" spc="0" normalizeH="0" baseline="0" noProof="0">
              <a:ln>
                <a:noFill/>
              </a:ln>
              <a:solidFill>
                <a:srgbClr val="FFF4E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488192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476500"/>
            <a:ext cx="14935200" cy="7810501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324590">
            <a:off x="15576187" y="-765053"/>
            <a:ext cx="1420116" cy="985206"/>
          </a:xfrm>
          <a:custGeom>
            <a:avLst/>
            <a:gdLst/>
            <a:ahLst/>
            <a:cxnLst/>
            <a:rect l="l" t="t" r="r" b="b"/>
            <a:pathLst>
              <a:path w="1420116" h="985206">
                <a:moveTo>
                  <a:pt x="0" y="0"/>
                </a:moveTo>
                <a:lnTo>
                  <a:pt x="1420116" y="0"/>
                </a:lnTo>
                <a:lnTo>
                  <a:pt x="1420116" y="985205"/>
                </a:lnTo>
                <a:lnTo>
                  <a:pt x="0" y="985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2FA16D-D57D-A3DC-0334-FAC8B5E15B44}"/>
              </a:ext>
            </a:extLst>
          </p:cNvPr>
          <p:cNvSpPr/>
          <p:nvPr/>
        </p:nvSpPr>
        <p:spPr>
          <a:xfrm>
            <a:off x="6741743" y="675027"/>
            <a:ext cx="10579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mệnh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B1FB96-8377-DB81-04EC-E620143E03B5}"/>
              </a:ext>
            </a:extLst>
          </p:cNvPr>
          <p:cNvGrpSpPr/>
          <p:nvPr/>
        </p:nvGrpSpPr>
        <p:grpSpPr>
          <a:xfrm>
            <a:off x="998802" y="450908"/>
            <a:ext cx="5257800" cy="1066800"/>
            <a:chOff x="214647" y="190500"/>
            <a:chExt cx="11478326" cy="1066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0435D52-E5ED-FE35-FEE7-74B1FB47904C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0A91CB9-41AF-D86D-CC53-8C4067A13323}"/>
                </a:ext>
              </a:extLst>
            </p:cNvPr>
            <p:cNvSpPr/>
            <p:nvPr/>
          </p:nvSpPr>
          <p:spPr>
            <a:xfrm>
              <a:off x="416875" y="220912"/>
              <a:ext cx="1105345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1. (SGK – tr.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99FEBF-3DF0-6FA3-C627-26E96E2960D8}"/>
              </a:ext>
            </a:extLst>
          </p:cNvPr>
          <p:cNvSpPr txBox="1"/>
          <p:nvPr/>
        </p:nvSpPr>
        <p:spPr>
          <a:xfrm>
            <a:off x="457200" y="2611295"/>
            <a:ext cx="14025236" cy="728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a) Một đường thẳng có thể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với hình chiếu của nó;</a:t>
            </a:r>
          </a:p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b) Một đường thẳng có thể trùng với hình chiếu của nó;</a:t>
            </a:r>
          </a:p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c) Hình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của hai đường thẳng chéo nhau có thể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với nhau;</a:t>
            </a:r>
          </a:p>
          <a:p>
            <a:pPr algn="just">
              <a:lnSpc>
                <a:spcPct val="200000"/>
              </a:lnSpc>
            </a:pPr>
            <a:r>
              <a:rPr lang="vi-VN" sz="4000" dirty="0">
                <a:solidFill>
                  <a:srgbClr val="000000"/>
                </a:solidFill>
              </a:rPr>
              <a:t>d) Hình chiếu song </a:t>
            </a:r>
            <a:r>
              <a:rPr lang="vi-VN" sz="4000" dirty="0" err="1">
                <a:solidFill>
                  <a:srgbClr val="000000"/>
                </a:solidFill>
              </a:rPr>
              <a:t>song</a:t>
            </a:r>
            <a:r>
              <a:rPr lang="vi-VN" sz="4000" dirty="0">
                <a:solidFill>
                  <a:srgbClr val="000000"/>
                </a:solidFill>
              </a:rPr>
              <a:t> của hai đường thẳng chéo nhau có thể trùng nhau.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C0002C-8B49-C169-DE1E-459EBDC6D0CB}"/>
              </a:ext>
            </a:extLst>
          </p:cNvPr>
          <p:cNvSpPr/>
          <p:nvPr/>
        </p:nvSpPr>
        <p:spPr>
          <a:xfrm>
            <a:off x="15697200" y="28575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B46B3-6864-DC30-375B-1B121734A4E6}"/>
              </a:ext>
            </a:extLst>
          </p:cNvPr>
          <p:cNvSpPr/>
          <p:nvPr/>
        </p:nvSpPr>
        <p:spPr>
          <a:xfrm>
            <a:off x="15697200" y="41529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E0C046-D793-6F72-22CF-3FC2B3B70BCB}"/>
              </a:ext>
            </a:extLst>
          </p:cNvPr>
          <p:cNvSpPr/>
          <p:nvPr/>
        </p:nvSpPr>
        <p:spPr>
          <a:xfrm>
            <a:off x="15697200" y="54483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A1FE89-A6F8-5842-CF1E-1FFF0031CBDE}"/>
              </a:ext>
            </a:extLst>
          </p:cNvPr>
          <p:cNvSpPr/>
          <p:nvPr/>
        </p:nvSpPr>
        <p:spPr>
          <a:xfrm>
            <a:off x="15697200" y="7734300"/>
            <a:ext cx="1432186" cy="99060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C631FC-53E6-BC6C-F323-11A79BDF1440}"/>
              </a:ext>
            </a:extLst>
          </p:cNvPr>
          <p:cNvSpPr/>
          <p:nvPr/>
        </p:nvSpPr>
        <p:spPr>
          <a:xfrm>
            <a:off x="16032293" y="2984719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B518C6-02A2-3ADD-909A-46D3BD0EC648}"/>
              </a:ext>
            </a:extLst>
          </p:cNvPr>
          <p:cNvSpPr/>
          <p:nvPr/>
        </p:nvSpPr>
        <p:spPr>
          <a:xfrm>
            <a:off x="16032293" y="4280119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FACC202-DD44-92C1-5E30-3B7B74848D16}"/>
              </a:ext>
            </a:extLst>
          </p:cNvPr>
          <p:cNvSpPr/>
          <p:nvPr/>
        </p:nvSpPr>
        <p:spPr>
          <a:xfrm>
            <a:off x="16032293" y="5512713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EB6762-C34C-5444-2DCA-44E46FA03668}"/>
              </a:ext>
            </a:extLst>
          </p:cNvPr>
          <p:cNvSpPr/>
          <p:nvPr/>
        </p:nvSpPr>
        <p:spPr>
          <a:xfrm>
            <a:off x="16055889" y="7798713"/>
            <a:ext cx="76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88576270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6" grpId="0" animBg="1"/>
      <p:bldP spid="7" grpId="0" animBg="1"/>
      <p:bldP spid="10" grpId="0" animBg="1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856627" y="76656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736823" y="9260769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625303" y="8517091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27F245-C0FB-6506-0236-646DBA197C86}"/>
              </a:ext>
            </a:extLst>
          </p:cNvPr>
          <p:cNvGrpSpPr/>
          <p:nvPr/>
        </p:nvGrpSpPr>
        <p:grpSpPr>
          <a:xfrm>
            <a:off x="1961421" y="623217"/>
            <a:ext cx="14365158" cy="1763717"/>
            <a:chOff x="1961421" y="974922"/>
            <a:chExt cx="14365158" cy="1763717"/>
          </a:xfrm>
        </p:grpSpPr>
        <p:grpSp>
          <p:nvGrpSpPr>
            <p:cNvPr id="3" name="Group 3"/>
            <p:cNvGrpSpPr/>
            <p:nvPr/>
          </p:nvGrpSpPr>
          <p:grpSpPr>
            <a:xfrm>
              <a:off x="1961421" y="974922"/>
              <a:ext cx="14365158" cy="1763717"/>
              <a:chOff x="0" y="0"/>
              <a:chExt cx="13407095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75C4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3274027" y="1487450"/>
              <a:ext cx="11739946" cy="9334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6999" b="1" dirty="0">
                  <a:solidFill>
                    <a:srgbClr val="001A4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999" b="1" u="none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AEEAEB-287A-8880-2FDA-94EFDDE82016}"/>
              </a:ext>
            </a:extLst>
          </p:cNvPr>
          <p:cNvGrpSpPr/>
          <p:nvPr/>
        </p:nvGrpSpPr>
        <p:grpSpPr>
          <a:xfrm>
            <a:off x="1895867" y="3494670"/>
            <a:ext cx="11969243" cy="1233563"/>
            <a:chOff x="4431866" y="2781300"/>
            <a:chExt cx="11969243" cy="1233563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B71DAD2-0E3A-EDBC-A8D8-804B553F9508}"/>
                </a:ext>
              </a:extLst>
            </p:cNvPr>
            <p:cNvGrpSpPr/>
            <p:nvPr/>
          </p:nvGrpSpPr>
          <p:grpSpPr>
            <a:xfrm>
              <a:off x="4431866" y="2781300"/>
              <a:ext cx="11969243" cy="1233563"/>
              <a:chOff x="4431866" y="2961051"/>
              <a:chExt cx="11969243" cy="123356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FF42958-CFEE-9277-0429-1D7ED62DE42E}"/>
                  </a:ext>
                </a:extLst>
              </p:cNvPr>
              <p:cNvSpPr/>
              <p:nvPr/>
            </p:nvSpPr>
            <p:spPr>
              <a:xfrm>
                <a:off x="5930469" y="3009900"/>
                <a:ext cx="10470640" cy="10027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Khái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niệm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en-US" sz="45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</a:t>
                </a:r>
                <a:r>
                  <a:rPr lang="en-US" sz="45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endParaRPr lang="en-US" sz="45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31FCF708-0653-CBAA-D850-7115C935A9C1}"/>
                  </a:ext>
                </a:extLst>
              </p:cNvPr>
              <p:cNvSpPr/>
              <p:nvPr/>
            </p:nvSpPr>
            <p:spPr>
              <a:xfrm>
                <a:off x="4431866" y="2961051"/>
                <a:ext cx="1341144" cy="1233563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" name="TextBox 21">
              <a:extLst>
                <a:ext uri="{FF2B5EF4-FFF2-40B4-BE49-F238E27FC236}">
                  <a16:creationId xmlns:a16="http://schemas.microsoft.com/office/drawing/2014/main" id="{DD8C1882-87AB-E6B7-B314-A819133083B5}"/>
                </a:ext>
              </a:extLst>
            </p:cNvPr>
            <p:cNvSpPr txBox="1"/>
            <p:nvPr/>
          </p:nvSpPr>
          <p:spPr>
            <a:xfrm>
              <a:off x="4631257" y="3070667"/>
              <a:ext cx="951405" cy="9262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3F5FCEB-7AE3-3C90-480A-E128329360BC}"/>
              </a:ext>
            </a:extLst>
          </p:cNvPr>
          <p:cNvGrpSpPr/>
          <p:nvPr/>
        </p:nvGrpSpPr>
        <p:grpSpPr>
          <a:xfrm>
            <a:off x="1895867" y="5415336"/>
            <a:ext cx="14862269" cy="1279734"/>
            <a:chOff x="4431866" y="4701966"/>
            <a:chExt cx="14862269" cy="127973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6C5D012-5AE8-AA2E-20F7-C393C25EEBBA}"/>
                </a:ext>
              </a:extLst>
            </p:cNvPr>
            <p:cNvSpPr/>
            <p:nvPr/>
          </p:nvSpPr>
          <p:spPr>
            <a:xfrm>
              <a:off x="5930468" y="4701966"/>
              <a:ext cx="13363667" cy="1002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tính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chất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cơ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bản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phép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chiếu</a:t>
              </a:r>
              <a:r>
                <a:rPr lang="en-US" sz="45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song </a:t>
              </a:r>
              <a:r>
                <a:rPr lang="en-US" sz="45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song</a:t>
              </a:r>
              <a:endParaRPr lang="en-US" sz="45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15538D3-EC68-143E-3836-6D4EA3B79562}"/>
                </a:ext>
              </a:extLst>
            </p:cNvPr>
            <p:cNvSpPr/>
            <p:nvPr/>
          </p:nvSpPr>
          <p:spPr>
            <a:xfrm>
              <a:off x="4431866" y="4748137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007F9A3-9E1C-A4D8-A069-985C0E4A94A9}"/>
                </a:ext>
              </a:extLst>
            </p:cNvPr>
            <p:cNvSpPr txBox="1"/>
            <p:nvPr/>
          </p:nvSpPr>
          <p:spPr>
            <a:xfrm>
              <a:off x="4631257" y="5037504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8B100A2-7AA4-20F5-C69D-B9204B3CF43F}"/>
              </a:ext>
            </a:extLst>
          </p:cNvPr>
          <p:cNvGrpSpPr/>
          <p:nvPr/>
        </p:nvGrpSpPr>
        <p:grpSpPr>
          <a:xfrm>
            <a:off x="1895867" y="7283528"/>
            <a:ext cx="12618753" cy="1233563"/>
            <a:chOff x="4431866" y="6570158"/>
            <a:chExt cx="12618753" cy="123356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747047B-03AE-F466-9BEC-090688176564}"/>
                </a:ext>
              </a:extLst>
            </p:cNvPr>
            <p:cNvSpPr/>
            <p:nvPr/>
          </p:nvSpPr>
          <p:spPr>
            <a:xfrm>
              <a:off x="5901413" y="6570158"/>
              <a:ext cx="11149206" cy="10027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biểu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diễn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của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một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hình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không</a:t>
              </a:r>
              <a:r>
                <a:rPr lang="en-US" sz="4500" b="1" dirty="0">
                  <a:latin typeface="Arial (Body)"/>
                  <a:ea typeface="Times New Roman" panose="02020603050405020304" pitchFamily="18" charset="0"/>
                </a:rPr>
                <a:t> </a:t>
              </a:r>
              <a:r>
                <a:rPr lang="en-US" sz="4500" b="1" dirty="0" err="1">
                  <a:latin typeface="Arial (Body)"/>
                  <a:ea typeface="Times New Roman" panose="02020603050405020304" pitchFamily="18" charset="0"/>
                </a:rPr>
                <a:t>gian</a:t>
              </a:r>
              <a:endParaRPr lang="en-US" sz="4500" b="1" dirty="0">
                <a:latin typeface="Arial (Body)"/>
                <a:ea typeface="Times New Roman" panose="02020603050405020304" pitchFamily="18" charset="0"/>
              </a:endParaRPr>
            </a:p>
          </p:txBody>
        </p:sp>
        <p:sp>
          <p:nvSpPr>
            <p:cNvPr id="45" name="Freeform 6">
              <a:extLst>
                <a:ext uri="{FF2B5EF4-FFF2-40B4-BE49-F238E27FC236}">
                  <a16:creationId xmlns:a16="http://schemas.microsoft.com/office/drawing/2014/main" id="{6DD141DC-159D-D29E-9F2A-1F345E7FB9B4}"/>
                </a:ext>
              </a:extLst>
            </p:cNvPr>
            <p:cNvSpPr/>
            <p:nvPr/>
          </p:nvSpPr>
          <p:spPr>
            <a:xfrm>
              <a:off x="4431866" y="6570158"/>
              <a:ext cx="1341144" cy="1233563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21">
              <a:extLst>
                <a:ext uri="{FF2B5EF4-FFF2-40B4-BE49-F238E27FC236}">
                  <a16:creationId xmlns:a16="http://schemas.microsoft.com/office/drawing/2014/main" id="{15B8BFB7-7F6A-6605-BCE2-1A21D78E46DA}"/>
                </a:ext>
              </a:extLst>
            </p:cNvPr>
            <p:cNvSpPr txBox="1"/>
            <p:nvPr/>
          </p:nvSpPr>
          <p:spPr>
            <a:xfrm>
              <a:off x="4631257" y="6927131"/>
              <a:ext cx="951405" cy="7309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652"/>
                </a:lnSpc>
              </a:pPr>
              <a:r>
                <a:rPr lang="en-US" sz="6000" spc="-154" dirty="0">
                  <a:solidFill>
                    <a:srgbClr val="EDE8E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EE4FCA7-5788-D9A0-48F1-14ACF9293111}"/>
              </a:ext>
            </a:extLst>
          </p:cNvPr>
          <p:cNvSpPr/>
          <p:nvPr/>
        </p:nvSpPr>
        <p:spPr>
          <a:xfrm flipH="1">
            <a:off x="-1751195" y="7505700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3823C-86CA-BBD2-8833-BBF74A7F3F27}"/>
              </a:ext>
            </a:extLst>
          </p:cNvPr>
          <p:cNvSpPr/>
          <p:nvPr/>
        </p:nvSpPr>
        <p:spPr>
          <a:xfrm>
            <a:off x="7010400" y="550577"/>
            <a:ext cx="9692535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id="{A5EC9475-20AE-036A-A5FF-B63F546630C0}"/>
              </a:ext>
            </a:extLst>
          </p:cNvPr>
          <p:cNvSpPr/>
          <p:nvPr/>
        </p:nvSpPr>
        <p:spPr>
          <a:xfrm>
            <a:off x="8308018" y="2467105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68C7EB-1EC9-ACE2-CC01-7BF5D61027C0}"/>
              </a:ext>
            </a:extLst>
          </p:cNvPr>
          <p:cNvGrpSpPr/>
          <p:nvPr/>
        </p:nvGrpSpPr>
        <p:grpSpPr>
          <a:xfrm>
            <a:off x="1479579" y="505969"/>
            <a:ext cx="5302221" cy="1066800"/>
            <a:chOff x="155950" y="190500"/>
            <a:chExt cx="11575302" cy="1066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98F9EC8-D7DA-1490-90F0-AB62CD15F638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78AFFA-FA93-E3BD-F2CE-AB34377FA783}"/>
                </a:ext>
              </a:extLst>
            </p:cNvPr>
            <p:cNvSpPr/>
            <p:nvPr/>
          </p:nvSpPr>
          <p:spPr>
            <a:xfrm>
              <a:off x="155950" y="220912"/>
              <a:ext cx="1157530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/>
              <p:nvPr/>
            </p:nvSpPr>
            <p:spPr>
              <a:xfrm>
                <a:off x="635231" y="3848100"/>
                <a:ext cx="17017538" cy="5610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bảo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lục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285EB77-6E91-B465-F842-8BDCA26B1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31" y="3848100"/>
                <a:ext cx="17017538" cy="5610575"/>
              </a:xfrm>
              <a:prstGeom prst="rect">
                <a:avLst/>
              </a:prstGeom>
              <a:blipFill>
                <a:blip r:embed="rId4"/>
                <a:stretch>
                  <a:fillRect l="-1254" r="-1254" b="-3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0">
            <a:extLst>
              <a:ext uri="{FF2B5EF4-FFF2-40B4-BE49-F238E27FC236}">
                <a16:creationId xmlns:a16="http://schemas.microsoft.com/office/drawing/2014/main" id="{9E8E2613-E388-30D0-7B0D-00ACE4A28A3B}"/>
              </a:ext>
            </a:extLst>
          </p:cNvPr>
          <p:cNvSpPr/>
          <p:nvPr/>
        </p:nvSpPr>
        <p:spPr>
          <a:xfrm>
            <a:off x="16097751" y="-763738"/>
            <a:ext cx="1529387" cy="1527475"/>
          </a:xfrm>
          <a:custGeom>
            <a:avLst/>
            <a:gdLst/>
            <a:ahLst/>
            <a:cxnLst/>
            <a:rect l="l" t="t" r="r" b="b"/>
            <a:pathLst>
              <a:path w="1529387" h="1527475">
                <a:moveTo>
                  <a:pt x="0" y="0"/>
                </a:moveTo>
                <a:lnTo>
                  <a:pt x="1529387" y="0"/>
                </a:lnTo>
                <a:lnTo>
                  <a:pt x="1529387" y="1527476"/>
                </a:lnTo>
                <a:lnTo>
                  <a:pt x="0" y="1527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2EE4FCA7-5788-D9A0-48F1-14ACF9293111}"/>
              </a:ext>
            </a:extLst>
          </p:cNvPr>
          <p:cNvSpPr/>
          <p:nvPr/>
        </p:nvSpPr>
        <p:spPr>
          <a:xfrm flipH="1">
            <a:off x="-1751195" y="7505700"/>
            <a:ext cx="2548804" cy="2637831"/>
          </a:xfrm>
          <a:custGeom>
            <a:avLst/>
            <a:gdLst/>
            <a:ahLst/>
            <a:cxnLst/>
            <a:rect l="l" t="t" r="r" b="b"/>
            <a:pathLst>
              <a:path w="2548804" h="2637831">
                <a:moveTo>
                  <a:pt x="2548804" y="0"/>
                </a:moveTo>
                <a:lnTo>
                  <a:pt x="0" y="0"/>
                </a:lnTo>
                <a:lnTo>
                  <a:pt x="0" y="2637831"/>
                </a:lnTo>
                <a:lnTo>
                  <a:pt x="2548804" y="2637831"/>
                </a:lnTo>
                <a:lnTo>
                  <a:pt x="254880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Oval Callout 29">
            <a:extLst>
              <a:ext uri="{FF2B5EF4-FFF2-40B4-BE49-F238E27FC236}">
                <a16:creationId xmlns:a16="http://schemas.microsoft.com/office/drawing/2014/main" id="{A5EC9475-20AE-036A-A5FF-B63F546630C0}"/>
              </a:ext>
            </a:extLst>
          </p:cNvPr>
          <p:cNvSpPr/>
          <p:nvPr/>
        </p:nvSpPr>
        <p:spPr>
          <a:xfrm>
            <a:off x="664873" y="423897"/>
            <a:ext cx="1671964" cy="679680"/>
          </a:xfrm>
          <a:prstGeom prst="wedgeEllipseCallout">
            <a:avLst>
              <a:gd name="adj1" fmla="val 35350"/>
              <a:gd name="adj2" fmla="val 8121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897DB0-9C6A-1D23-FE25-164DCE8A8D85}"/>
                  </a:ext>
                </a:extLst>
              </p:cNvPr>
              <p:cNvSpPr txBox="1"/>
              <p:nvPr/>
            </p:nvSpPr>
            <p:spPr>
              <a:xfrm>
                <a:off x="457200" y="1573933"/>
                <a:ext cx="18059399" cy="3569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biễu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lục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𝐴𝐵𝑂𝐹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228600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xứng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3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biễu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lục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𝐴𝐵𝐶𝐷𝐸𝐹</m:t>
                    </m:r>
                  </m:oMath>
                </a14:m>
                <a:r>
                  <a:rPr lang="en-US" sz="38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897DB0-9C6A-1D23-FE25-164DCE8A8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73933"/>
                <a:ext cx="18059399" cy="3569567"/>
              </a:xfrm>
              <a:prstGeom prst="rect">
                <a:avLst/>
              </a:prstGeom>
              <a:blipFill>
                <a:blip r:embed="rId4"/>
                <a:stretch>
                  <a:fillRect l="-1114" b="-5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Hình ảnh 1" descr="Ảnh có chứa biểu đồ, hàng, bản phác thảo, nghệ thuật gấp giấy origami&#10;&#10;Mô tả được tạo tự động">
            <a:extLst>
              <a:ext uri="{FF2B5EF4-FFF2-40B4-BE49-F238E27FC236}">
                <a16:creationId xmlns:a16="http://schemas.microsoft.com/office/drawing/2014/main" id="{8476672A-941B-991A-9697-6F83D3E3D8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799" y="5613856"/>
            <a:ext cx="10312401" cy="39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2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BCD9E-AFD1-555A-B8AE-D97A33E57555}"/>
              </a:ext>
            </a:extLst>
          </p:cNvPr>
          <p:cNvSpPr/>
          <p:nvPr/>
        </p:nvSpPr>
        <p:spPr>
          <a:xfrm>
            <a:off x="1466847" y="1809118"/>
            <a:ext cx="1535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6492887" y="413824"/>
            <a:ext cx="5302221" cy="1066800"/>
            <a:chOff x="155950" y="190500"/>
            <a:chExt cx="11575302" cy="10668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55950" y="220912"/>
              <a:ext cx="11575302" cy="94205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(SGK – tr.</a:t>
              </a:r>
              <a:r>
                <a: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val Callout 29">
            <a:extLst>
              <a:ext uri="{FF2B5EF4-FFF2-40B4-BE49-F238E27FC236}">
                <a16:creationId xmlns:a16="http://schemas.microsoft.com/office/drawing/2014/main" id="{5BDD72B0-C2D6-2F8E-36D8-DE1C15002C5B}"/>
              </a:ext>
            </a:extLst>
          </p:cNvPr>
          <p:cNvSpPr/>
          <p:nvPr/>
        </p:nvSpPr>
        <p:spPr>
          <a:xfrm>
            <a:off x="228600" y="2627793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D2C7DF-D887-DFFA-3D4E-7491D334079E}"/>
                  </a:ext>
                </a:extLst>
              </p:cNvPr>
              <p:cNvSpPr txBox="1"/>
              <p:nvPr/>
            </p:nvSpPr>
            <p:spPr>
              <a:xfrm>
                <a:off x="810732" y="3418262"/>
                <a:ext cx="16666533" cy="64928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bảo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toàn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+)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+)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hành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vói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D2C7DF-D887-DFFA-3D4E-7491D3340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732" y="3418262"/>
                <a:ext cx="16666533" cy="6492868"/>
              </a:xfrm>
              <a:prstGeom prst="rect">
                <a:avLst/>
              </a:prstGeom>
              <a:blipFill>
                <a:blip r:embed="rId4"/>
                <a:stretch>
                  <a:fillRect l="-1317" r="-1280" b="-3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3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498393" flipH="1">
            <a:off x="14912475" y="-444024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358776" y="9319643"/>
            <a:ext cx="2214264" cy="193471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773152" y="342900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A837C6-6EB1-2DB8-9568-1B74FB44C02C}"/>
                  </a:ext>
                </a:extLst>
              </p:cNvPr>
              <p:cNvSpPr txBox="1"/>
              <p:nvPr/>
            </p:nvSpPr>
            <p:spPr>
              <a:xfrm>
                <a:off x="838200" y="1028596"/>
                <a:ext cx="16611600" cy="8453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bước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endParaRPr lang="en-US" sz="36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dây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𝐹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kính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elip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𝐼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𝐵𝐷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biễu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  <m:sup>
                        <m:r>
                          <a:rPr lang="en-US" sz="36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nội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tròn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tâm</a:t>
                </a:r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6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A837C6-6EB1-2DB8-9568-1B74FB44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028596"/>
                <a:ext cx="16611600" cy="8453533"/>
              </a:xfrm>
              <a:prstGeom prst="rect">
                <a:avLst/>
              </a:prstGeom>
              <a:blipFill>
                <a:blip r:embed="rId4"/>
                <a:stretch>
                  <a:fillRect l="-1138" b="-1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06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288000" cy="1328939"/>
          </a:xfrm>
          <a:prstGeom prst="rect">
            <a:avLst/>
          </a:prstGeom>
          <a:solidFill>
            <a:srgbClr val="B9E1FF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-1245375" y="5143500"/>
            <a:ext cx="2885327" cy="3730744"/>
          </a:xfrm>
          <a:custGeom>
            <a:avLst/>
            <a:gdLst/>
            <a:ahLst/>
            <a:cxnLst/>
            <a:rect l="l" t="t" r="r" b="b"/>
            <a:pathLst>
              <a:path w="2885327" h="3730744">
                <a:moveTo>
                  <a:pt x="2885327" y="0"/>
                </a:moveTo>
                <a:lnTo>
                  <a:pt x="0" y="0"/>
                </a:lnTo>
                <a:lnTo>
                  <a:pt x="0" y="3730744"/>
                </a:lnTo>
                <a:lnTo>
                  <a:pt x="2885327" y="3730744"/>
                </a:lnTo>
                <a:lnTo>
                  <a:pt x="2885327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081898">
            <a:off x="1919791" y="8426107"/>
            <a:ext cx="1777174" cy="1426182"/>
          </a:xfrm>
          <a:custGeom>
            <a:avLst/>
            <a:gdLst/>
            <a:ahLst/>
            <a:cxnLst/>
            <a:rect l="l" t="t" r="r" b="b"/>
            <a:pathLst>
              <a:path w="1777174" h="1426182">
                <a:moveTo>
                  <a:pt x="0" y="0"/>
                </a:moveTo>
                <a:lnTo>
                  <a:pt x="1777174" y="0"/>
                </a:lnTo>
                <a:lnTo>
                  <a:pt x="1777174" y="1426182"/>
                </a:lnTo>
                <a:lnTo>
                  <a:pt x="0" y="14261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332720" y="1450510"/>
            <a:ext cx="1522477" cy="1520574"/>
          </a:xfrm>
          <a:custGeom>
            <a:avLst/>
            <a:gdLst/>
            <a:ahLst/>
            <a:cxnLst/>
            <a:rect l="l" t="t" r="r" b="b"/>
            <a:pathLst>
              <a:path w="1522477" h="1520574">
                <a:moveTo>
                  <a:pt x="0" y="0"/>
                </a:moveTo>
                <a:lnTo>
                  <a:pt x="1522477" y="0"/>
                </a:lnTo>
                <a:lnTo>
                  <a:pt x="1522477" y="1520574"/>
                </a:lnTo>
                <a:lnTo>
                  <a:pt x="0" y="1520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221200" y="706832"/>
            <a:ext cx="1325394" cy="1244214"/>
          </a:xfrm>
          <a:custGeom>
            <a:avLst/>
            <a:gdLst/>
            <a:ahLst/>
            <a:cxnLst/>
            <a:rect l="l" t="t" r="r" b="b"/>
            <a:pathLst>
              <a:path w="1325394" h="1244214">
                <a:moveTo>
                  <a:pt x="0" y="0"/>
                </a:moveTo>
                <a:lnTo>
                  <a:pt x="1325394" y="0"/>
                </a:lnTo>
                <a:lnTo>
                  <a:pt x="1325394" y="1244214"/>
                </a:lnTo>
                <a:lnTo>
                  <a:pt x="0" y="12442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5983826" y="-801387"/>
            <a:ext cx="1474549" cy="1526053"/>
          </a:xfrm>
          <a:custGeom>
            <a:avLst/>
            <a:gdLst/>
            <a:ahLst/>
            <a:cxnLst/>
            <a:rect l="l" t="t" r="r" b="b"/>
            <a:pathLst>
              <a:path w="1474549" h="1526053">
                <a:moveTo>
                  <a:pt x="0" y="0"/>
                </a:moveTo>
                <a:lnTo>
                  <a:pt x="1474549" y="0"/>
                </a:lnTo>
                <a:lnTo>
                  <a:pt x="1474549" y="1526053"/>
                </a:lnTo>
                <a:lnTo>
                  <a:pt x="0" y="15260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274027" y="4676775"/>
            <a:ext cx="11739946" cy="93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99"/>
              </a:lnSpc>
              <a:spcBef>
                <a:spcPct val="0"/>
              </a:spcBef>
            </a:pPr>
            <a:r>
              <a:rPr lang="en-US" sz="6999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999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21">
            <a:extLst>
              <a:ext uri="{FF2B5EF4-FFF2-40B4-BE49-F238E27FC236}">
                <a16:creationId xmlns:a16="http://schemas.microsoft.com/office/drawing/2014/main" id="{DD8C1882-87AB-E6B7-B314-A819133083B5}"/>
              </a:ext>
            </a:extLst>
          </p:cNvPr>
          <p:cNvSpPr txBox="1"/>
          <p:nvPr/>
        </p:nvSpPr>
        <p:spPr>
          <a:xfrm>
            <a:off x="4631257" y="3070667"/>
            <a:ext cx="951405" cy="9262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52"/>
              </a:lnSpc>
            </a:pPr>
            <a:r>
              <a:rPr lang="en-US" sz="6000" spc="-154" dirty="0">
                <a:solidFill>
                  <a:srgbClr val="EDE8E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2787BA-AB6F-43AB-BC06-5484D6F88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691" y="5478274"/>
            <a:ext cx="8076057" cy="45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17850"/>
      </p:ext>
    </p:extLst>
  </p:cSld>
  <p:clrMapOvr>
    <a:masterClrMapping/>
  </p:clrMapOvr>
  <p:transition spd="med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59200" y="-592530"/>
            <a:ext cx="2405619" cy="2154630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739AD5-5149-4769-CBDB-90B8466B13BE}"/>
              </a:ext>
            </a:extLst>
          </p:cNvPr>
          <p:cNvGrpSpPr/>
          <p:nvPr/>
        </p:nvGrpSpPr>
        <p:grpSpPr>
          <a:xfrm>
            <a:off x="788046" y="310915"/>
            <a:ext cx="5855586" cy="1092011"/>
            <a:chOff x="107585" y="220912"/>
            <a:chExt cx="11672028" cy="10920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061EC6B-059C-17AD-161C-A667CB4717AA}"/>
                </a:ext>
              </a:extLst>
            </p:cNvPr>
            <p:cNvSpPr/>
            <p:nvPr/>
          </p:nvSpPr>
          <p:spPr>
            <a:xfrm>
              <a:off x="204436" y="246123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DCF661-20CB-AA31-D6A0-D6784C36D18D}"/>
                </a:ext>
              </a:extLst>
            </p:cNvPr>
            <p:cNvSpPr/>
            <p:nvPr/>
          </p:nvSpPr>
          <p:spPr>
            <a:xfrm>
              <a:off x="107585" y="220912"/>
              <a:ext cx="11672028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4. (SGK – tr.</a:t>
              </a:r>
              <a:r>
                <a:rPr lang="en-US" sz="45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/>
              <p:nvPr/>
            </p:nvSpPr>
            <p:spPr>
              <a:xfrm>
                <a:off x="815896" y="387258"/>
                <a:ext cx="16104689" cy="5518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	  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hai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 ngoài mặt 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cắt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Giả sử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O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Gọi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lần lượt là hình chiếu song 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14:m>
                  <m:oMath xmlns:m="http://schemas.openxmlformats.org/officeDocument/2006/math"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α</m:t>
                    </m:r>
                    <m:r>
                      <a:rPr lang="el-GR" sz="4000" i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l-GR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 phương của đường thẳng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Ba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O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thẳng hàng không? Vì sao? Chọn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sao cho:</a:t>
                </a:r>
                <a:endParaRPr lang="en-US" sz="4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= 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			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= 2</m:t>
                    </m:r>
                    <m:r>
                      <m:rPr>
                        <m:sty m:val="p"/>
                      </m:rP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2CBDD6B-E538-98A5-4E2D-AE837E76D9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896" y="387258"/>
                <a:ext cx="16104689" cy="5518242"/>
              </a:xfrm>
              <a:prstGeom prst="rect">
                <a:avLst/>
              </a:prstGeom>
              <a:blipFill>
                <a:blip r:embed="rId4"/>
                <a:stretch>
                  <a:fillRect l="-1363" r="-1893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14AF6576-3EC0-3ED6-6F72-6F1452B42EFE}"/>
              </a:ext>
            </a:extLst>
          </p:cNvPr>
          <p:cNvSpPr/>
          <p:nvPr/>
        </p:nvSpPr>
        <p:spPr>
          <a:xfrm>
            <a:off x="15625436" y="5426331"/>
            <a:ext cx="1671964" cy="679680"/>
          </a:xfrm>
          <a:prstGeom prst="wedgeEllipseCallout">
            <a:avLst>
              <a:gd name="adj1" fmla="val -33732"/>
              <a:gd name="adj2" fmla="val 8121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44058C-43A7-ADA7-E164-DF29CBCDB3ED}"/>
                  </a:ext>
                </a:extLst>
              </p:cNvPr>
              <p:cNvSpPr txBox="1"/>
              <p:nvPr/>
            </p:nvSpPr>
            <p:spPr>
              <a:xfrm>
                <a:off x="788046" y="6286500"/>
                <a:ext cx="16509354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điễm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phải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nằm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giao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tuyến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p>
                        <m:r>
                          <a:rPr lang="fr-FR" sz="4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fr-FR" sz="4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44058C-43A7-ADA7-E164-DF29CBCDB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046" y="6286500"/>
                <a:ext cx="16509354" cy="3671583"/>
              </a:xfrm>
              <a:prstGeom prst="rect">
                <a:avLst/>
              </a:prstGeom>
              <a:blipFill>
                <a:blip r:embed="rId5"/>
                <a:stretch>
                  <a:fillRect l="-1292" r="-1292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59200" y="-592530"/>
            <a:ext cx="2405619" cy="2154630"/>
            <a:chOff x="0" y="0"/>
            <a:chExt cx="6974492" cy="7498048"/>
          </a:xfrm>
        </p:grpSpPr>
        <p:sp>
          <p:nvSpPr>
            <p:cNvPr id="3" name="Freeform 3"/>
            <p:cNvSpPr/>
            <p:nvPr/>
          </p:nvSpPr>
          <p:spPr>
            <a:xfrm rot="1092066" flipH="1">
              <a:off x="297251" y="3222840"/>
              <a:ext cx="5196704" cy="2735728"/>
            </a:xfrm>
            <a:custGeom>
              <a:avLst/>
              <a:gdLst/>
              <a:ahLst/>
              <a:cxnLst/>
              <a:rect l="l" t="t" r="r" b="b"/>
              <a:pathLst>
                <a:path w="5196704" h="2735728">
                  <a:moveTo>
                    <a:pt x="5196704" y="0"/>
                  </a:moveTo>
                  <a:lnTo>
                    <a:pt x="0" y="0"/>
                  </a:lnTo>
                  <a:lnTo>
                    <a:pt x="0" y="2735728"/>
                  </a:lnTo>
                  <a:lnTo>
                    <a:pt x="5196704" y="2735728"/>
                  </a:lnTo>
                  <a:lnTo>
                    <a:pt x="5196704" y="0"/>
                  </a:lnTo>
                  <a:close/>
                </a:path>
              </a:pathLst>
            </a:custGeom>
            <a:blipFill>
              <a:blip r:embed="rId2"/>
              <a:stretch>
                <a:fillRect l="-75709" t="-268331" r="-29032" b="-415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498393" flipH="1">
              <a:off x="1123272" y="5212313"/>
              <a:ext cx="1772900" cy="2169048"/>
            </a:xfrm>
            <a:custGeom>
              <a:avLst/>
              <a:gdLst/>
              <a:ahLst/>
              <a:cxnLst/>
              <a:rect l="l" t="t" r="r" b="b"/>
              <a:pathLst>
                <a:path w="1772900" h="2169048">
                  <a:moveTo>
                    <a:pt x="1772900" y="0"/>
                  </a:moveTo>
                  <a:lnTo>
                    <a:pt x="0" y="0"/>
                  </a:lnTo>
                  <a:lnTo>
                    <a:pt x="0" y="2169048"/>
                  </a:lnTo>
                  <a:lnTo>
                    <a:pt x="1772900" y="2169048"/>
                  </a:lnTo>
                  <a:lnTo>
                    <a:pt x="1772900" y="0"/>
                  </a:lnTo>
                  <a:close/>
                </a:path>
              </a:pathLst>
            </a:custGeom>
            <a:blipFill>
              <a:blip r:embed="rId2"/>
              <a:stretch>
                <a:fillRect l="-483338" t="-4025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592254" y="0"/>
              <a:ext cx="4382237" cy="5095625"/>
            </a:xfrm>
            <a:custGeom>
              <a:avLst/>
              <a:gdLst/>
              <a:ahLst/>
              <a:cxnLst/>
              <a:rect l="l" t="t" r="r" b="b"/>
              <a:pathLst>
                <a:path w="4382237" h="5095625">
                  <a:moveTo>
                    <a:pt x="0" y="0"/>
                  </a:moveTo>
                  <a:lnTo>
                    <a:pt x="4382238" y="0"/>
                  </a:lnTo>
                  <a:lnTo>
                    <a:pt x="4382238" y="5095625"/>
                  </a:lnTo>
                  <a:lnTo>
                    <a:pt x="0" y="5095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Oval Callout 29">
            <a:extLst>
              <a:ext uri="{FF2B5EF4-FFF2-40B4-BE49-F238E27FC236}">
                <a16:creationId xmlns:a16="http://schemas.microsoft.com/office/drawing/2014/main" id="{EDC4DD28-42BB-AFE2-3441-52768D5FB811}"/>
              </a:ext>
            </a:extLst>
          </p:cNvPr>
          <p:cNvSpPr/>
          <p:nvPr/>
        </p:nvSpPr>
        <p:spPr>
          <a:xfrm>
            <a:off x="381000" y="596708"/>
            <a:ext cx="1671964" cy="679680"/>
          </a:xfrm>
          <a:prstGeom prst="wedgeEllipseCallout">
            <a:avLst>
              <a:gd name="adj1" fmla="val 19519"/>
              <a:gd name="adj2" fmla="val 7059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Ảnh có chứa hàng, biểu đồ, bản phác thảo&#10;&#10;Mô tả được tạo tự động">
            <a:extLst>
              <a:ext uri="{FF2B5EF4-FFF2-40B4-BE49-F238E27FC236}">
                <a16:creationId xmlns:a16="http://schemas.microsoft.com/office/drawing/2014/main" id="{254335C4-9256-FC3D-9BCC-0AD34BD3D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8001" y="1778138"/>
            <a:ext cx="6501063" cy="3505157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8732BC-94AF-5009-0740-55F60E0DFECB}"/>
                  </a:ext>
                </a:extLst>
              </p:cNvPr>
              <p:cNvSpPr txBox="1"/>
              <p:nvPr/>
            </p:nvSpPr>
            <p:spPr>
              <a:xfrm>
                <a:off x="369435" y="1591530"/>
                <a:ext cx="10934700" cy="4208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lấy điểm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đường thẳng đi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có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8732BC-94AF-5009-0740-55F60E0DF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35" y="1591530"/>
                <a:ext cx="10934700" cy="4208653"/>
              </a:xfrm>
              <a:prstGeom prst="rect">
                <a:avLst/>
              </a:prstGeom>
              <a:blipFill>
                <a:blip r:embed="rId5"/>
                <a:stretch>
                  <a:fillRect l="-2008" r="-1952" b="-1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CBAB78-36ED-8E8F-AD89-4D4EB786F1F2}"/>
                  </a:ext>
                </a:extLst>
              </p:cNvPr>
              <p:cNvSpPr txBox="1"/>
              <p:nvPr/>
            </p:nvSpPr>
            <p:spPr>
              <a:xfrm>
                <a:off x="369434" y="5800183"/>
                <a:ext cx="11365365" cy="42086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kern="1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fr-F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lấy điểm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𝑂𝐴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đường thẳng đi qua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Ta có </a:t>
                </a:r>
                <a14:m>
                  <m:oMath xmlns:m="http://schemas.openxmlformats.org/officeDocument/2006/math"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  <m:sSup>
                          <m:sSupPr>
                            <m:ctrlP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pt-BR" sz="40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𝑂𝐴</m:t>
                        </m:r>
                      </m:den>
                    </m:f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p>
                        <m:r>
                          <a:rPr lang="pt-BR" sz="40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pt-BR" sz="40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pt-BR" sz="4000" kern="1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kern="1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5CBAB78-36ED-8E8F-AD89-4D4EB78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34" y="5800183"/>
                <a:ext cx="11365365" cy="4208653"/>
              </a:xfrm>
              <a:prstGeom prst="rect">
                <a:avLst/>
              </a:prstGeom>
              <a:blipFill>
                <a:blip r:embed="rId6"/>
                <a:stretch>
                  <a:fillRect l="-1931" r="-751" b="-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Hình ảnh 1" descr="Ảnh có chứa hàng, biểu đồ, bản phác thảo&#10;&#10;Mô tả được tạo tự động">
            <a:extLst>
              <a:ext uri="{FF2B5EF4-FFF2-40B4-BE49-F238E27FC236}">
                <a16:creationId xmlns:a16="http://schemas.microsoft.com/office/drawing/2014/main" id="{3C986996-0204-D590-9D59-39FD13FCEF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8001" y="6108405"/>
            <a:ext cx="6501064" cy="359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107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B4BCD9E-AFD1-555A-B8AE-D97A33E57555}"/>
              </a:ext>
            </a:extLst>
          </p:cNvPr>
          <p:cNvSpPr/>
          <p:nvPr/>
        </p:nvSpPr>
        <p:spPr>
          <a:xfrm>
            <a:off x="7010400" y="698534"/>
            <a:ext cx="567582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1092066" flipH="1">
            <a:off x="17218832" y="1980357"/>
            <a:ext cx="1137169" cy="1049881"/>
          </a:xfrm>
          <a:custGeom>
            <a:avLst/>
            <a:gdLst/>
            <a:ahLst/>
            <a:cxnLst/>
            <a:rect l="l" t="t" r="r" b="b"/>
            <a:pathLst>
              <a:path w="1734317" h="1881765">
                <a:moveTo>
                  <a:pt x="1734317" y="0"/>
                </a:moveTo>
                <a:lnTo>
                  <a:pt x="0" y="0"/>
                </a:lnTo>
                <a:lnTo>
                  <a:pt x="0" y="1881765"/>
                </a:lnTo>
                <a:lnTo>
                  <a:pt x="1734317" y="1881765"/>
                </a:lnTo>
                <a:lnTo>
                  <a:pt x="1734317" y="0"/>
                </a:lnTo>
                <a:close/>
              </a:path>
            </a:pathLst>
          </a:custGeom>
          <a:blipFill>
            <a:blip r:embed="rId2"/>
            <a:stretch>
              <a:fillRect l="-179162" t="-301612" r="-180954" b="-45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498393" flipH="1">
            <a:off x="16095560" y="-83146"/>
            <a:ext cx="779055" cy="953132"/>
          </a:xfrm>
          <a:custGeom>
            <a:avLst/>
            <a:gdLst/>
            <a:ahLst/>
            <a:cxnLst/>
            <a:rect l="l" t="t" r="r" b="b"/>
            <a:pathLst>
              <a:path w="779055" h="953132">
                <a:moveTo>
                  <a:pt x="779055" y="0"/>
                </a:moveTo>
                <a:lnTo>
                  <a:pt x="0" y="0"/>
                </a:lnTo>
                <a:lnTo>
                  <a:pt x="0" y="953132"/>
                </a:lnTo>
                <a:lnTo>
                  <a:pt x="779055" y="953132"/>
                </a:lnTo>
                <a:lnTo>
                  <a:pt x="779055" y="0"/>
                </a:lnTo>
                <a:close/>
              </a:path>
            </a:pathLst>
          </a:custGeom>
          <a:blipFill>
            <a:blip r:embed="rId2"/>
            <a:stretch>
              <a:fillRect l="-483338" t="-402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716020">
            <a:off x="16987072" y="9101909"/>
            <a:ext cx="1600688" cy="1349184"/>
          </a:xfrm>
          <a:custGeom>
            <a:avLst/>
            <a:gdLst/>
            <a:ahLst/>
            <a:cxnLst/>
            <a:rect l="l" t="t" r="r" b="b"/>
            <a:pathLst>
              <a:path w="2214264" h="1934714">
                <a:moveTo>
                  <a:pt x="0" y="0"/>
                </a:moveTo>
                <a:lnTo>
                  <a:pt x="2214264" y="0"/>
                </a:lnTo>
                <a:lnTo>
                  <a:pt x="2214264" y="1934714"/>
                </a:lnTo>
                <a:lnTo>
                  <a:pt x="0" y="19347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Oval Callout 29">
            <a:extLst>
              <a:ext uri="{FF2B5EF4-FFF2-40B4-BE49-F238E27FC236}">
                <a16:creationId xmlns:a16="http://schemas.microsoft.com/office/drawing/2014/main" id="{84F684E9-3EBF-170B-0F26-D769ADBEB443}"/>
              </a:ext>
            </a:extLst>
          </p:cNvPr>
          <p:cNvSpPr/>
          <p:nvPr/>
        </p:nvSpPr>
        <p:spPr>
          <a:xfrm>
            <a:off x="8308018" y="4699779"/>
            <a:ext cx="1671964" cy="679680"/>
          </a:xfrm>
          <a:prstGeom prst="wedgeEllipseCallout">
            <a:avLst>
              <a:gd name="adj1" fmla="val 15201"/>
              <a:gd name="adj2" fmla="val 7767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D43514-A33C-05B1-1A30-A09C3BE008C1}"/>
              </a:ext>
            </a:extLst>
          </p:cNvPr>
          <p:cNvGrpSpPr/>
          <p:nvPr/>
        </p:nvGrpSpPr>
        <p:grpSpPr>
          <a:xfrm>
            <a:off x="1335463" y="581530"/>
            <a:ext cx="5257800" cy="1082647"/>
            <a:chOff x="214647" y="174653"/>
            <a:chExt cx="11478326" cy="10826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CABCE9C-3511-2300-7392-4474DB5679E9}"/>
                </a:ext>
              </a:extLst>
            </p:cNvPr>
            <p:cNvSpPr/>
            <p:nvPr/>
          </p:nvSpPr>
          <p:spPr>
            <a:xfrm>
              <a:off x="214647" y="190500"/>
              <a:ext cx="11478326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(Body)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ACA49B-BA1E-D9FE-F9FC-5C69F3818381}"/>
                </a:ext>
              </a:extLst>
            </p:cNvPr>
            <p:cNvSpPr/>
            <p:nvPr/>
          </p:nvSpPr>
          <p:spPr>
            <a:xfrm>
              <a:off x="1049012" y="174653"/>
              <a:ext cx="10500110" cy="86113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5. (SGK – tr.</a:t>
              </a:r>
              <a:r>
                <a:rPr lang="en-US" sz="38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126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DF5305D-A99B-B079-8A9C-ED0B659887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3469">
            <a:off x="-144533" y="382856"/>
            <a:ext cx="1495700" cy="84133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866598-3D53-4D97-D73C-9DA70E881BFD}"/>
              </a:ext>
            </a:extLst>
          </p:cNvPr>
          <p:cNvSpPr/>
          <p:nvPr/>
        </p:nvSpPr>
        <p:spPr>
          <a:xfrm>
            <a:off x="1331452" y="2055245"/>
            <a:ext cx="9466539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tam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lăng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lục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endParaRPr kumimoji="0" lang="en-US" sz="40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aseline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FAC74-ADAB-6A2F-FABE-944D3C6F7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937" y="1012096"/>
            <a:ext cx="4419600" cy="39168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ABAC86-4586-49D5-8F8B-7BA1DC08F33B}"/>
              </a:ext>
            </a:extLst>
          </p:cNvPr>
          <p:cNvSpPr/>
          <p:nvPr/>
        </p:nvSpPr>
        <p:spPr>
          <a:xfrm>
            <a:off x="1318987" y="5865202"/>
            <a:ext cx="118314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8" name="Hình ảnh 6" descr="Hình lăng trụ có đáy là tam giác đều">
            <a:extLst>
              <a:ext uri="{FF2B5EF4-FFF2-40B4-BE49-F238E27FC236}">
                <a16:creationId xmlns:a16="http://schemas.microsoft.com/office/drawing/2014/main" id="{9FA6545A-0454-B93E-02F1-8F82EE000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77" y="5776004"/>
            <a:ext cx="2995371" cy="391361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96FCD9A-8D20-EBA2-999F-AA4351130F2C}"/>
              </a:ext>
            </a:extLst>
          </p:cNvPr>
          <p:cNvSpPr/>
          <p:nvPr/>
        </p:nvSpPr>
        <p:spPr>
          <a:xfrm>
            <a:off x="6654930" y="5954400"/>
            <a:ext cx="118314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9" name="Hình ảnh 1" descr="Ảnh có chứa bản phác thảo, nghệ thuật gấp giấy origami, thiết kế&#10;&#10;Mô tả được tạo tự động">
            <a:extLst>
              <a:ext uri="{FF2B5EF4-FFF2-40B4-BE49-F238E27FC236}">
                <a16:creationId xmlns:a16="http://schemas.microsoft.com/office/drawing/2014/main" id="{7572F680-2090-B227-CF3E-6CA52BF30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447" y="5954400"/>
            <a:ext cx="3342953" cy="37712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CC40AB-6D18-E563-A972-04E3178225F5}"/>
              </a:ext>
            </a:extLst>
          </p:cNvPr>
          <p:cNvSpPr/>
          <p:nvPr/>
        </p:nvSpPr>
        <p:spPr>
          <a:xfrm>
            <a:off x="12187260" y="5954400"/>
            <a:ext cx="118314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2" name="Hình ảnh 8" descr="Hình hộp">
            <a:extLst>
              <a:ext uri="{FF2B5EF4-FFF2-40B4-BE49-F238E27FC236}">
                <a16:creationId xmlns:a16="http://schemas.microsoft.com/office/drawing/2014/main" id="{F5400FDB-6344-D132-6896-85CFFD4F37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408" y="5865202"/>
            <a:ext cx="2995371" cy="37849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2423194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2" grpId="0"/>
      <p:bldP spid="6" grpId="0"/>
      <p:bldP spid="17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2050655"/>
          </a:xfrm>
          <a:prstGeom prst="rect">
            <a:avLst/>
          </a:prstGeom>
          <a:solidFill>
            <a:srgbClr val="EFF5FB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73350" y="0"/>
            <a:ext cx="976142" cy="974922"/>
          </a:xfrm>
          <a:custGeom>
            <a:avLst/>
            <a:gdLst/>
            <a:ahLst/>
            <a:cxnLst/>
            <a:rect l="l" t="t" r="r" b="b"/>
            <a:pathLst>
              <a:path w="976142" h="974922">
                <a:moveTo>
                  <a:pt x="0" y="0"/>
                </a:moveTo>
                <a:lnTo>
                  <a:pt x="976142" y="0"/>
                </a:lnTo>
                <a:lnTo>
                  <a:pt x="976142" y="974922"/>
                </a:lnTo>
                <a:lnTo>
                  <a:pt x="0" y="974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303693" flipH="1">
            <a:off x="320718" y="1310332"/>
            <a:ext cx="1208731" cy="1250951"/>
          </a:xfrm>
          <a:custGeom>
            <a:avLst/>
            <a:gdLst/>
            <a:ahLst/>
            <a:cxnLst/>
            <a:rect l="l" t="t" r="r" b="b"/>
            <a:pathLst>
              <a:path w="1208731" h="1250951">
                <a:moveTo>
                  <a:pt x="1208732" y="0"/>
                </a:moveTo>
                <a:lnTo>
                  <a:pt x="0" y="0"/>
                </a:lnTo>
                <a:lnTo>
                  <a:pt x="0" y="1250951"/>
                </a:lnTo>
                <a:lnTo>
                  <a:pt x="1208732" y="1250951"/>
                </a:lnTo>
                <a:lnTo>
                  <a:pt x="120873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614F87-045D-8D42-02B3-6682A113BF12}"/>
              </a:ext>
            </a:extLst>
          </p:cNvPr>
          <p:cNvGrpSpPr/>
          <p:nvPr/>
        </p:nvGrpSpPr>
        <p:grpSpPr>
          <a:xfrm>
            <a:off x="1961421" y="974922"/>
            <a:ext cx="14365158" cy="2050655"/>
            <a:chOff x="1961421" y="974922"/>
            <a:chExt cx="14365158" cy="2050655"/>
          </a:xfrm>
        </p:grpSpPr>
        <p:grpSp>
          <p:nvGrpSpPr>
            <p:cNvPr id="8" name="Group 8"/>
            <p:cNvGrpSpPr/>
            <p:nvPr/>
          </p:nvGrpSpPr>
          <p:grpSpPr>
            <a:xfrm>
              <a:off x="1961421" y="974922"/>
              <a:ext cx="14365158" cy="2050655"/>
              <a:chOff x="0" y="0"/>
              <a:chExt cx="13407095" cy="1913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40709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407095" h="1913890">
                    <a:moveTo>
                      <a:pt x="13407095" y="956945"/>
                    </a:moveTo>
                    <a:lnTo>
                      <a:pt x="13407095" y="956945"/>
                    </a:lnTo>
                    <a:cubicBezTo>
                      <a:pt x="13407095" y="1485392"/>
                      <a:pt x="12978724" y="1913890"/>
                      <a:pt x="12450149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450149" y="0"/>
                    </a:lnTo>
                    <a:cubicBezTo>
                      <a:pt x="12978597" y="0"/>
                      <a:pt x="13407095" y="428371"/>
                      <a:pt x="1340709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74027" y="1598613"/>
              <a:ext cx="11739946" cy="9334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999"/>
                </a:lnSpc>
                <a:spcBef>
                  <a:spcPct val="0"/>
                </a:spcBef>
              </a:pPr>
              <a:r>
                <a:rPr lang="en-US" sz="7000" b="1" dirty="0">
                  <a:solidFill>
                    <a:srgbClr val="001A47"/>
                  </a:solidFill>
                  <a:latin typeface="Arial (Body)"/>
                </a:rPr>
                <a:t>HƯỚNG DẪN VỀ NHÀ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-465937" flipH="1">
            <a:off x="15423005" y="-1690048"/>
            <a:ext cx="3904370" cy="6319302"/>
          </a:xfrm>
          <a:custGeom>
            <a:avLst/>
            <a:gdLst/>
            <a:ahLst/>
            <a:cxnLst/>
            <a:rect l="l" t="t" r="r" b="b"/>
            <a:pathLst>
              <a:path w="3904370" h="6319302">
                <a:moveTo>
                  <a:pt x="3904370" y="0"/>
                </a:moveTo>
                <a:lnTo>
                  <a:pt x="0" y="0"/>
                </a:lnTo>
                <a:lnTo>
                  <a:pt x="0" y="6319301"/>
                </a:lnTo>
                <a:lnTo>
                  <a:pt x="3904370" y="6319301"/>
                </a:lnTo>
                <a:lnTo>
                  <a:pt x="3904370" y="0"/>
                </a:lnTo>
                <a:close/>
              </a:path>
            </a:pathLst>
          </a:custGeom>
          <a:blipFill>
            <a:blip r:embed="rId4"/>
            <a:stretch>
              <a:fillRect l="-76126" b="-1591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9CF998-FA63-8B28-5179-442B8DD72EBE}"/>
              </a:ext>
            </a:extLst>
          </p:cNvPr>
          <p:cNvGrpSpPr/>
          <p:nvPr/>
        </p:nvGrpSpPr>
        <p:grpSpPr>
          <a:xfrm>
            <a:off x="419100" y="4156610"/>
            <a:ext cx="5486400" cy="5039119"/>
            <a:chOff x="419100" y="4156610"/>
            <a:chExt cx="5486400" cy="5039119"/>
          </a:xfrm>
        </p:grpSpPr>
        <p:sp>
          <p:nvSpPr>
            <p:cNvPr id="2" name="AutoShape 2"/>
            <p:cNvSpPr/>
            <p:nvPr/>
          </p:nvSpPr>
          <p:spPr>
            <a:xfrm>
              <a:off x="419100" y="4156610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A054C46-3BC9-7649-1C97-3D0242D55B7E}"/>
                </a:ext>
              </a:extLst>
            </p:cNvPr>
            <p:cNvSpPr/>
            <p:nvPr/>
          </p:nvSpPr>
          <p:spPr>
            <a:xfrm>
              <a:off x="764185" y="5706672"/>
              <a:ext cx="47962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bài.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C8C9DF-EB30-5396-97C1-B31A3D210C11}"/>
              </a:ext>
            </a:extLst>
          </p:cNvPr>
          <p:cNvGrpSpPr/>
          <p:nvPr/>
        </p:nvGrpSpPr>
        <p:grpSpPr>
          <a:xfrm>
            <a:off x="6400800" y="4156609"/>
            <a:ext cx="5486400" cy="5039119"/>
            <a:chOff x="6400800" y="4156609"/>
            <a:chExt cx="5486400" cy="5039119"/>
          </a:xfrm>
        </p:grpSpPr>
        <p:sp>
          <p:nvSpPr>
            <p:cNvPr id="17" name="AutoShape 2">
              <a:extLst>
                <a:ext uri="{FF2B5EF4-FFF2-40B4-BE49-F238E27FC236}">
                  <a16:creationId xmlns:a16="http://schemas.microsoft.com/office/drawing/2014/main" id="{34E010F5-ED85-241C-15C9-957D52FC3964}"/>
                </a:ext>
              </a:extLst>
            </p:cNvPr>
            <p:cNvSpPr/>
            <p:nvPr/>
          </p:nvSpPr>
          <p:spPr>
            <a:xfrm>
              <a:off x="64008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A75024D-4ABA-8FE9-D53E-01066839814A}"/>
                </a:ext>
              </a:extLst>
            </p:cNvPr>
            <p:cNvSpPr/>
            <p:nvPr/>
          </p:nvSpPr>
          <p:spPr>
            <a:xfrm>
              <a:off x="6593395" y="5706672"/>
              <a:ext cx="5141315" cy="191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pt-BR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bài tập trong SBT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B4D9DB-8878-4B8C-B13C-451163488297}"/>
              </a:ext>
            </a:extLst>
          </p:cNvPr>
          <p:cNvGrpSpPr/>
          <p:nvPr/>
        </p:nvGrpSpPr>
        <p:grpSpPr>
          <a:xfrm>
            <a:off x="12382500" y="4156609"/>
            <a:ext cx="5486400" cy="5039119"/>
            <a:chOff x="12382500" y="4156609"/>
            <a:chExt cx="5486400" cy="5039119"/>
          </a:xfrm>
        </p:grpSpPr>
        <p:sp>
          <p:nvSpPr>
            <p:cNvPr id="18" name="AutoShape 2">
              <a:extLst>
                <a:ext uri="{FF2B5EF4-FFF2-40B4-BE49-F238E27FC236}">
                  <a16:creationId xmlns:a16="http://schemas.microsoft.com/office/drawing/2014/main" id="{124D54BA-D0BA-65D0-A0D1-B834E442A0BF}"/>
                </a:ext>
              </a:extLst>
            </p:cNvPr>
            <p:cNvSpPr/>
            <p:nvPr/>
          </p:nvSpPr>
          <p:spPr>
            <a:xfrm>
              <a:off x="12382500" y="4156609"/>
              <a:ext cx="5486400" cy="5039119"/>
            </a:xfrm>
            <a:prstGeom prst="rect">
              <a:avLst/>
            </a:prstGeom>
            <a:solidFill>
              <a:srgbClr val="B3DE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E0DEBD-3763-6C8D-D571-D7ADDB6BA1D8}"/>
                </a:ext>
              </a:extLst>
            </p:cNvPr>
            <p:cNvSpPr/>
            <p:nvPr/>
          </p:nvSpPr>
          <p:spPr>
            <a:xfrm>
              <a:off x="12382501" y="5684614"/>
              <a:ext cx="5486399" cy="19115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42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2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chương</a:t>
              </a:r>
              <a:r>
                <a:rPr lang="en-US" sz="42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IV”</a:t>
              </a:r>
              <a:endParaRPr lang="pt-BR" sz="42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6775" y="-3133725"/>
            <a:ext cx="16554450" cy="16554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F5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802546">
            <a:off x="424221" y="2854610"/>
            <a:ext cx="1208958" cy="1289555"/>
          </a:xfrm>
          <a:custGeom>
            <a:avLst/>
            <a:gdLst/>
            <a:ahLst/>
            <a:cxnLst/>
            <a:rect l="l" t="t" r="r" b="b"/>
            <a:pathLst>
              <a:path w="1208958" h="1289555">
                <a:moveTo>
                  <a:pt x="0" y="0"/>
                </a:moveTo>
                <a:lnTo>
                  <a:pt x="1208958" y="0"/>
                </a:lnTo>
                <a:lnTo>
                  <a:pt x="1208958" y="1289556"/>
                </a:lnTo>
                <a:lnTo>
                  <a:pt x="0" y="12895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5491">
            <a:off x="1516509" y="-67644"/>
            <a:ext cx="1826839" cy="3573279"/>
          </a:xfrm>
          <a:custGeom>
            <a:avLst/>
            <a:gdLst/>
            <a:ahLst/>
            <a:cxnLst/>
            <a:rect l="l" t="t" r="r" b="b"/>
            <a:pathLst>
              <a:path w="1826839" h="3573279">
                <a:moveTo>
                  <a:pt x="0" y="0"/>
                </a:moveTo>
                <a:lnTo>
                  <a:pt x="1826839" y="0"/>
                </a:lnTo>
                <a:lnTo>
                  <a:pt x="1826839" y="3573279"/>
                </a:lnTo>
                <a:lnTo>
                  <a:pt x="0" y="35732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29929" y="1276891"/>
            <a:ext cx="1011971" cy="884209"/>
          </a:xfrm>
          <a:custGeom>
            <a:avLst/>
            <a:gdLst/>
            <a:ahLst/>
            <a:cxnLst/>
            <a:rect l="l" t="t" r="r" b="b"/>
            <a:pathLst>
              <a:path w="1011971" h="884209">
                <a:moveTo>
                  <a:pt x="0" y="0"/>
                </a:moveTo>
                <a:lnTo>
                  <a:pt x="1011970" y="0"/>
                </a:lnTo>
                <a:lnTo>
                  <a:pt x="1011970" y="884209"/>
                </a:lnTo>
                <a:lnTo>
                  <a:pt x="0" y="884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3655934" y="7089922"/>
            <a:ext cx="6306403" cy="6892244"/>
          </a:xfrm>
          <a:custGeom>
            <a:avLst/>
            <a:gdLst/>
            <a:ahLst/>
            <a:cxnLst/>
            <a:rect l="l" t="t" r="r" b="b"/>
            <a:pathLst>
              <a:path w="6306403" h="6892244">
                <a:moveTo>
                  <a:pt x="6306403" y="0"/>
                </a:moveTo>
                <a:lnTo>
                  <a:pt x="0" y="0"/>
                </a:lnTo>
                <a:lnTo>
                  <a:pt x="0" y="6892244"/>
                </a:lnTo>
                <a:lnTo>
                  <a:pt x="6306403" y="6892244"/>
                </a:lnTo>
                <a:lnTo>
                  <a:pt x="630640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913199" y="5463492"/>
            <a:ext cx="1120115" cy="1118715"/>
          </a:xfrm>
          <a:custGeom>
            <a:avLst/>
            <a:gdLst/>
            <a:ahLst/>
            <a:cxnLst/>
            <a:rect l="l" t="t" r="r" b="b"/>
            <a:pathLst>
              <a:path w="1120115" h="1118715">
                <a:moveTo>
                  <a:pt x="0" y="0"/>
                </a:moveTo>
                <a:lnTo>
                  <a:pt x="1120116" y="0"/>
                </a:lnTo>
                <a:lnTo>
                  <a:pt x="1120116" y="1118715"/>
                </a:lnTo>
                <a:lnTo>
                  <a:pt x="0" y="11187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3869BA5F-FD77-3945-3C56-28368A3282D7}"/>
              </a:ext>
            </a:extLst>
          </p:cNvPr>
          <p:cNvSpPr txBox="1"/>
          <p:nvPr/>
        </p:nvSpPr>
        <p:spPr>
          <a:xfrm>
            <a:off x="1243402" y="3575282"/>
            <a:ext cx="15801192" cy="3136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THÚC, </a:t>
            </a:r>
          </a:p>
          <a:p>
            <a:pPr marL="0" lvl="0" indent="0" algn="ctr">
              <a:lnSpc>
                <a:spcPts val="12999"/>
              </a:lnSpc>
              <a:spcBef>
                <a:spcPct val="0"/>
              </a:spcBef>
            </a:pPr>
            <a:r>
              <a:rPr lang="en-US" sz="7500" b="1" dirty="0">
                <a:solidFill>
                  <a:srgbClr val="001A4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endParaRPr lang="en-US" sz="7500" b="1" u="none" dirty="0">
              <a:solidFill>
                <a:srgbClr val="001A4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6D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140705"/>
            <a:ext cx="323850" cy="3238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317258" y="6145468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05817" y="6525130"/>
            <a:ext cx="323850" cy="32385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894375" y="6525130"/>
            <a:ext cx="323850" cy="32385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9BEC1C-86B4-A3DF-DB62-6859B5537134}"/>
              </a:ext>
            </a:extLst>
          </p:cNvPr>
          <p:cNvGrpSpPr/>
          <p:nvPr/>
        </p:nvGrpSpPr>
        <p:grpSpPr>
          <a:xfrm>
            <a:off x="1497834" y="3118385"/>
            <a:ext cx="15088097" cy="3549250"/>
            <a:chOff x="3930517" y="1102171"/>
            <a:chExt cx="10287709" cy="205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4069775" y="1102171"/>
              <a:ext cx="10148451" cy="2050655"/>
              <a:chOff x="0" y="0"/>
              <a:chExt cx="9471615" cy="191389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9471615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9471615" h="1913890">
                    <a:moveTo>
                      <a:pt x="9471615" y="956945"/>
                    </a:moveTo>
                    <a:lnTo>
                      <a:pt x="9471615" y="956945"/>
                    </a:lnTo>
                    <a:cubicBezTo>
                      <a:pt x="9471615" y="1485392"/>
                      <a:pt x="9043244" y="1913890"/>
                      <a:pt x="8514670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8514669" y="0"/>
                    </a:lnTo>
                    <a:cubicBezTo>
                      <a:pt x="9043117" y="0"/>
                      <a:pt x="9471615" y="428371"/>
                      <a:pt x="9471615" y="956945"/>
                    </a:cubicBezTo>
                    <a:close/>
                  </a:path>
                </a:pathLst>
              </a:custGeom>
              <a:solidFill>
                <a:srgbClr val="B9E1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930517" y="1743969"/>
              <a:ext cx="10228153" cy="7013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1. KHÁI NIỆM PHÉP CHIẾU SONG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SONG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933603"/>
            <a:ext cx="1178075" cy="1219223"/>
          </a:xfrm>
          <a:custGeom>
            <a:avLst/>
            <a:gdLst/>
            <a:ahLst/>
            <a:cxnLst/>
            <a:rect l="l" t="t" r="r" b="b"/>
            <a:pathLst>
              <a:path w="1178075" h="1219223">
                <a:moveTo>
                  <a:pt x="0" y="0"/>
                </a:moveTo>
                <a:lnTo>
                  <a:pt x="1178075" y="0"/>
                </a:lnTo>
                <a:lnTo>
                  <a:pt x="1178075" y="1219224"/>
                </a:lnTo>
                <a:lnTo>
                  <a:pt x="0" y="1219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413534" flipH="1">
            <a:off x="15332438" y="984564"/>
            <a:ext cx="1820340" cy="2406093"/>
          </a:xfrm>
          <a:custGeom>
            <a:avLst/>
            <a:gdLst/>
            <a:ahLst/>
            <a:cxnLst/>
            <a:rect l="l" t="t" r="r" b="b"/>
            <a:pathLst>
              <a:path w="1820340" h="2406093">
                <a:moveTo>
                  <a:pt x="1820339" y="0"/>
                </a:moveTo>
                <a:lnTo>
                  <a:pt x="0" y="0"/>
                </a:lnTo>
                <a:lnTo>
                  <a:pt x="0" y="2406093"/>
                </a:lnTo>
                <a:lnTo>
                  <a:pt x="1820339" y="2406093"/>
                </a:lnTo>
                <a:lnTo>
                  <a:pt x="182033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505798" y="7416931"/>
            <a:ext cx="1961512" cy="1841369"/>
          </a:xfrm>
          <a:custGeom>
            <a:avLst/>
            <a:gdLst/>
            <a:ahLst/>
            <a:cxnLst/>
            <a:rect l="l" t="t" r="r" b="b"/>
            <a:pathLst>
              <a:path w="1961512" h="1841369">
                <a:moveTo>
                  <a:pt x="0" y="0"/>
                </a:moveTo>
                <a:lnTo>
                  <a:pt x="1961512" y="0"/>
                </a:lnTo>
                <a:lnTo>
                  <a:pt x="1961512" y="1841369"/>
                </a:lnTo>
                <a:lnTo>
                  <a:pt x="0" y="18413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38449" flipH="1">
            <a:off x="1959489" y="5893219"/>
            <a:ext cx="904929" cy="849502"/>
          </a:xfrm>
          <a:custGeom>
            <a:avLst/>
            <a:gdLst/>
            <a:ahLst/>
            <a:cxnLst/>
            <a:rect l="l" t="t" r="r" b="b"/>
            <a:pathLst>
              <a:path w="904929" h="849502">
                <a:moveTo>
                  <a:pt x="904928" y="0"/>
                </a:moveTo>
                <a:lnTo>
                  <a:pt x="0" y="0"/>
                </a:lnTo>
                <a:lnTo>
                  <a:pt x="0" y="849502"/>
                </a:lnTo>
                <a:lnTo>
                  <a:pt x="904928" y="849502"/>
                </a:lnTo>
                <a:lnTo>
                  <a:pt x="9049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912490" flipH="1">
            <a:off x="15152474" y="6054762"/>
            <a:ext cx="962804" cy="819587"/>
          </a:xfrm>
          <a:custGeom>
            <a:avLst/>
            <a:gdLst/>
            <a:ahLst/>
            <a:cxnLst/>
            <a:rect l="l" t="t" r="r" b="b"/>
            <a:pathLst>
              <a:path w="962804" h="819587">
                <a:moveTo>
                  <a:pt x="962804" y="0"/>
                </a:moveTo>
                <a:lnTo>
                  <a:pt x="0" y="0"/>
                </a:lnTo>
                <a:lnTo>
                  <a:pt x="0" y="819587"/>
                </a:lnTo>
                <a:lnTo>
                  <a:pt x="962804" y="819587"/>
                </a:lnTo>
                <a:lnTo>
                  <a:pt x="962804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4CE6A8-34DD-52E7-A8AA-D4197D29A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99122" y="5368835"/>
            <a:ext cx="7742089" cy="4354924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2209800" y="-737084"/>
            <a:ext cx="1351893" cy="1399113"/>
          </a:xfrm>
          <a:custGeom>
            <a:avLst/>
            <a:gdLst/>
            <a:ahLst/>
            <a:cxnLst/>
            <a:rect l="l" t="t" r="r" b="b"/>
            <a:pathLst>
              <a:path w="1351893" h="1399113">
                <a:moveTo>
                  <a:pt x="0" y="0"/>
                </a:moveTo>
                <a:lnTo>
                  <a:pt x="1351894" y="0"/>
                </a:lnTo>
                <a:lnTo>
                  <a:pt x="1351894" y="1399114"/>
                </a:lnTo>
                <a:lnTo>
                  <a:pt x="0" y="1399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1469608" y="-2086822"/>
            <a:ext cx="3304247" cy="3101861"/>
          </a:xfrm>
          <a:custGeom>
            <a:avLst/>
            <a:gdLst/>
            <a:ahLst/>
            <a:cxnLst/>
            <a:rect l="l" t="t" r="r" b="b"/>
            <a:pathLst>
              <a:path w="3304247" h="3101861">
                <a:moveTo>
                  <a:pt x="3304246" y="0"/>
                </a:moveTo>
                <a:lnTo>
                  <a:pt x="0" y="0"/>
                </a:lnTo>
                <a:lnTo>
                  <a:pt x="0" y="3101861"/>
                </a:lnTo>
                <a:lnTo>
                  <a:pt x="3304246" y="3101861"/>
                </a:lnTo>
                <a:lnTo>
                  <a:pt x="330424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894174">
            <a:off x="17381660" y="7615180"/>
            <a:ext cx="1320748" cy="1124287"/>
          </a:xfrm>
          <a:custGeom>
            <a:avLst/>
            <a:gdLst/>
            <a:ahLst/>
            <a:cxnLst/>
            <a:rect l="l" t="t" r="r" b="b"/>
            <a:pathLst>
              <a:path w="1320748" h="1124287">
                <a:moveTo>
                  <a:pt x="0" y="0"/>
                </a:moveTo>
                <a:lnTo>
                  <a:pt x="1320749" y="0"/>
                </a:lnTo>
                <a:lnTo>
                  <a:pt x="1320749" y="1124287"/>
                </a:lnTo>
                <a:lnTo>
                  <a:pt x="0" y="11242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74299">
            <a:off x="17045757" y="-852593"/>
            <a:ext cx="1992555" cy="1957001"/>
          </a:xfrm>
          <a:custGeom>
            <a:avLst/>
            <a:gdLst/>
            <a:ahLst/>
            <a:cxnLst/>
            <a:rect l="l" t="t" r="r" b="b"/>
            <a:pathLst>
              <a:path w="3171620" h="3197724">
                <a:moveTo>
                  <a:pt x="0" y="0"/>
                </a:moveTo>
                <a:lnTo>
                  <a:pt x="3171620" y="0"/>
                </a:lnTo>
                <a:lnTo>
                  <a:pt x="3171620" y="3197723"/>
                </a:lnTo>
                <a:lnTo>
                  <a:pt x="0" y="3197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9F8840-F5CA-F197-6424-FF2FD4C491AF}"/>
              </a:ext>
            </a:extLst>
          </p:cNvPr>
          <p:cNvGrpSpPr/>
          <p:nvPr/>
        </p:nvGrpSpPr>
        <p:grpSpPr>
          <a:xfrm>
            <a:off x="913956" y="1257300"/>
            <a:ext cx="4647266" cy="963915"/>
            <a:chOff x="2012116" y="2110922"/>
            <a:chExt cx="4647266" cy="96391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3A09E38-C891-E1A3-CB03-736FAEEA2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2"/>
              <a:ext cx="1032846" cy="96391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53FDCC-0CC1-3AD6-18F2-01604835828B}"/>
                </a:ext>
              </a:extLst>
            </p:cNvPr>
            <p:cNvSpPr txBox="1"/>
            <p:nvPr/>
          </p:nvSpPr>
          <p:spPr>
            <a:xfrm>
              <a:off x="3077982" y="226113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HĐKP1: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9C4050-4ACE-BA88-9423-00EBBF53DE54}"/>
              </a:ext>
            </a:extLst>
          </p:cNvPr>
          <p:cNvGrpSpPr/>
          <p:nvPr/>
        </p:nvGrpSpPr>
        <p:grpSpPr>
          <a:xfrm>
            <a:off x="7115931" y="739284"/>
            <a:ext cx="10401300" cy="1049227"/>
            <a:chOff x="4076700" y="1958580"/>
            <a:chExt cx="10401300" cy="1049227"/>
          </a:xfrm>
        </p:grpSpPr>
        <p:sp>
          <p:nvSpPr>
            <p:cNvPr id="3" name="Google Shape;166;p5">
              <a:extLst>
                <a:ext uri="{FF2B5EF4-FFF2-40B4-BE49-F238E27FC236}">
                  <a16:creationId xmlns:a16="http://schemas.microsoft.com/office/drawing/2014/main" id="{2FD30849-9655-B073-D88D-6027931006F5}"/>
                </a:ext>
              </a:extLst>
            </p:cNvPr>
            <p:cNvSpPr/>
            <p:nvPr/>
          </p:nvSpPr>
          <p:spPr>
            <a:xfrm>
              <a:off x="5358196" y="2330699"/>
              <a:ext cx="9119804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3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HĐKP1.</a:t>
              </a:r>
              <a:endParaRPr sz="3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" name="Google Shape;167;p5">
              <a:extLst>
                <a:ext uri="{FF2B5EF4-FFF2-40B4-BE49-F238E27FC236}">
                  <a16:creationId xmlns:a16="http://schemas.microsoft.com/office/drawing/2014/main" id="{53A8DBBB-E762-F775-AFEB-62BB31F8CD5C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076700" y="1958580"/>
              <a:ext cx="1281496" cy="900308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/>
              <p:nvPr/>
            </p:nvSpPr>
            <p:spPr>
              <a:xfrm>
                <a:off x="1539888" y="2260659"/>
                <a:ext cx="15208223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hoạt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khởi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Các tia sáng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AA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BB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’, </m:t>
                    </m:r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DD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 song </a:t>
                </a:r>
                <a:r>
                  <a:rPr lang="vi-VN" sz="40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nhau hay không?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Nêu cách xác định bóng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của điểm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000" i="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mặt đường.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1603583-7F43-739D-8FEB-F64202C2F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88" y="2260659"/>
                <a:ext cx="15208223" cy="2748253"/>
              </a:xfrm>
              <a:prstGeom prst="rect">
                <a:avLst/>
              </a:prstGeom>
              <a:blipFill>
                <a:blip r:embed="rId9"/>
                <a:stretch>
                  <a:fillRect l="-1443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/>
              <p:nvPr/>
            </p:nvSpPr>
            <p:spPr>
              <a:xfrm>
                <a:off x="1539888" y="6398234"/>
                <a:ext cx="16056978" cy="27773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AA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′, 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BB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′, </m:t>
                    </m:r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DD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AA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bóng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′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điểm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4000" i="0" dirty="0" smtClean="0">
                        <a:solidFill>
                          <a:srgbClr val="333333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DFEEF6-8F9B-652B-652D-5221276625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888" y="6398234"/>
                <a:ext cx="16056978" cy="2777363"/>
              </a:xfrm>
              <a:prstGeom prst="rect">
                <a:avLst/>
              </a:prstGeom>
              <a:blipFill>
                <a:blip r:embed="rId10"/>
                <a:stretch>
                  <a:fillRect l="-1367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Callout 21">
            <a:extLst>
              <a:ext uri="{FF2B5EF4-FFF2-40B4-BE49-F238E27FC236}">
                <a16:creationId xmlns:a16="http://schemas.microsoft.com/office/drawing/2014/main" id="{DBEFA0AA-EA2E-108C-31BE-D2895FF2A0A4}"/>
              </a:ext>
            </a:extLst>
          </p:cNvPr>
          <p:cNvSpPr/>
          <p:nvPr/>
        </p:nvSpPr>
        <p:spPr>
          <a:xfrm>
            <a:off x="15225520" y="5278089"/>
            <a:ext cx="1618997" cy="843953"/>
          </a:xfrm>
          <a:prstGeom prst="wedgeEllipseCallout">
            <a:avLst>
              <a:gd name="adj1" fmla="val -53532"/>
              <a:gd name="adj2" fmla="val 653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schemeClr val="bg1"/>
                </a:solidFill>
              </a:rPr>
              <a:t>Giải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1930A47-B457-C496-438A-8EE20FC2D021}"/>
              </a:ext>
            </a:extLst>
          </p:cNvPr>
          <p:cNvSpPr/>
          <p:nvPr/>
        </p:nvSpPr>
        <p:spPr>
          <a:xfrm>
            <a:off x="6553200" y="495300"/>
            <a:ext cx="5181600" cy="1665775"/>
          </a:xfrm>
          <a:prstGeom prst="roundRect">
            <a:avLst>
              <a:gd name="adj" fmla="val 40503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D08779-7CA6-B862-413B-3C5FA8266984}"/>
              </a:ext>
            </a:extLst>
          </p:cNvPr>
          <p:cNvSpPr/>
          <p:nvPr/>
        </p:nvSpPr>
        <p:spPr>
          <a:xfrm>
            <a:off x="442792" y="2706206"/>
            <a:ext cx="11811000" cy="6776061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917768" y="2984035"/>
                <a:ext cx="11107424" cy="61241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trùng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gian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en-US" sz="380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kern="1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3800" kern="1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3800" i="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800" kern="1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768" y="2984035"/>
                <a:ext cx="11107424" cy="6124112"/>
              </a:xfrm>
              <a:prstGeom prst="rect">
                <a:avLst/>
              </a:prstGeom>
              <a:blipFill>
                <a:blip r:embed="rId6"/>
                <a:stretch>
                  <a:fillRect l="-1811" r="-220" b="-3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420F4257-168A-0691-0770-651C8C635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8" y="1849928"/>
            <a:ext cx="2411791" cy="1356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557AFE-A558-6CD5-280B-5ED1CC9BCB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918" y="2984035"/>
            <a:ext cx="5391150" cy="471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C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775838">
            <a:off x="17040642" y="9100312"/>
            <a:ext cx="1959349" cy="2006650"/>
          </a:xfrm>
          <a:custGeom>
            <a:avLst/>
            <a:gdLst/>
            <a:ahLst/>
            <a:cxnLst/>
            <a:rect l="l" t="t" r="r" b="b"/>
            <a:pathLst>
              <a:path w="2045913" h="1866895">
                <a:moveTo>
                  <a:pt x="0" y="0"/>
                </a:moveTo>
                <a:lnTo>
                  <a:pt x="2045912" y="0"/>
                </a:lnTo>
                <a:lnTo>
                  <a:pt x="2045912" y="1866896"/>
                </a:lnTo>
                <a:lnTo>
                  <a:pt x="0" y="1866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10286959">
            <a:off x="16441414" y="8030673"/>
            <a:ext cx="2076453" cy="1870227"/>
          </a:xfrm>
          <a:custGeom>
            <a:avLst/>
            <a:gdLst/>
            <a:ahLst/>
            <a:cxnLst/>
            <a:rect l="l" t="t" r="r" b="b"/>
            <a:pathLst>
              <a:path w="2168191" h="1739973">
                <a:moveTo>
                  <a:pt x="0" y="0"/>
                </a:moveTo>
                <a:lnTo>
                  <a:pt x="2168191" y="0"/>
                </a:lnTo>
                <a:lnTo>
                  <a:pt x="2168191" y="1739973"/>
                </a:lnTo>
                <a:lnTo>
                  <a:pt x="0" y="173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253692" y="804733"/>
            <a:ext cx="885584" cy="884477"/>
          </a:xfrm>
          <a:custGeom>
            <a:avLst/>
            <a:gdLst/>
            <a:ahLst/>
            <a:cxnLst/>
            <a:rect l="l" t="t" r="r" b="b"/>
            <a:pathLst>
              <a:path w="885584" h="884477">
                <a:moveTo>
                  <a:pt x="0" y="0"/>
                </a:moveTo>
                <a:lnTo>
                  <a:pt x="885583" y="0"/>
                </a:lnTo>
                <a:lnTo>
                  <a:pt x="885583" y="884476"/>
                </a:lnTo>
                <a:lnTo>
                  <a:pt x="0" y="884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2792" y="-521126"/>
            <a:ext cx="1163130" cy="1203757"/>
          </a:xfrm>
          <a:custGeom>
            <a:avLst/>
            <a:gdLst/>
            <a:ahLst/>
            <a:cxnLst/>
            <a:rect l="l" t="t" r="r" b="b"/>
            <a:pathLst>
              <a:path w="1163130" h="1203757">
                <a:moveTo>
                  <a:pt x="0" y="0"/>
                </a:moveTo>
                <a:lnTo>
                  <a:pt x="1163130" y="0"/>
                </a:lnTo>
                <a:lnTo>
                  <a:pt x="1163130" y="1203757"/>
                </a:lnTo>
                <a:lnTo>
                  <a:pt x="0" y="120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/>
              <p:nvPr/>
            </p:nvSpPr>
            <p:spPr>
              <a:xfrm>
                <a:off x="442792" y="1689210"/>
                <a:ext cx="12007372" cy="8160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P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còn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gọi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tắt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qua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𝑙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nl-NL" sz="3900" i="1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ℋ</m:t>
                    </m:r>
                    <m:r>
                      <a:rPr lang="nl-NL" sz="39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lên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mặt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nl-NL" sz="39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phẳng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3900" i="1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P</m:t>
                    </m:r>
                    <m:r>
                      <a:rPr lang="nl-NL" sz="3900" i="0" kern="1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r>
                  <a:rPr lang="nl-NL" sz="39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9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0640629-6DCB-A60C-C697-4524AD277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2" y="1689210"/>
                <a:ext cx="12007372" cy="8160311"/>
              </a:xfrm>
              <a:prstGeom prst="rect">
                <a:avLst/>
              </a:prstGeom>
              <a:blipFill>
                <a:blip r:embed="rId6"/>
                <a:stretch>
                  <a:fillRect l="-1727" r="-1778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557AFE-A558-6CD5-280B-5ED1CC9BC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929" y="2882939"/>
            <a:ext cx="5391150" cy="471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25269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2548585">
            <a:off x="-923531" y="-36033"/>
            <a:ext cx="1847061" cy="2441412"/>
          </a:xfrm>
          <a:custGeom>
            <a:avLst/>
            <a:gdLst/>
            <a:ahLst/>
            <a:cxnLst/>
            <a:rect l="l" t="t" r="r" b="b"/>
            <a:pathLst>
              <a:path w="1847061" h="2441412">
                <a:moveTo>
                  <a:pt x="0" y="0"/>
                </a:moveTo>
                <a:lnTo>
                  <a:pt x="1847061" y="0"/>
                </a:lnTo>
                <a:lnTo>
                  <a:pt x="1847061" y="2441412"/>
                </a:lnTo>
                <a:lnTo>
                  <a:pt x="0" y="2441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515600" y="-173653"/>
            <a:ext cx="984967" cy="860615"/>
          </a:xfrm>
          <a:custGeom>
            <a:avLst/>
            <a:gdLst/>
            <a:ahLst/>
            <a:cxnLst/>
            <a:rect l="l" t="t" r="r" b="b"/>
            <a:pathLst>
              <a:path w="984967" h="860615">
                <a:moveTo>
                  <a:pt x="0" y="0"/>
                </a:moveTo>
                <a:lnTo>
                  <a:pt x="984967" y="0"/>
                </a:lnTo>
                <a:lnTo>
                  <a:pt x="984967" y="860616"/>
                </a:lnTo>
                <a:lnTo>
                  <a:pt x="0" y="860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671308">
            <a:off x="15724119" y="9329110"/>
            <a:ext cx="1884790" cy="1307573"/>
          </a:xfrm>
          <a:custGeom>
            <a:avLst/>
            <a:gdLst/>
            <a:ahLst/>
            <a:cxnLst/>
            <a:rect l="l" t="t" r="r" b="b"/>
            <a:pathLst>
              <a:path w="1884790" h="1307573">
                <a:moveTo>
                  <a:pt x="0" y="0"/>
                </a:moveTo>
                <a:lnTo>
                  <a:pt x="1884791" y="0"/>
                </a:lnTo>
                <a:lnTo>
                  <a:pt x="1884791" y="1307574"/>
                </a:lnTo>
                <a:lnTo>
                  <a:pt x="0" y="1307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CC88D9-A0D5-502F-582C-E5129F67EDD7}"/>
              </a:ext>
            </a:extLst>
          </p:cNvPr>
          <p:cNvSpPr txBox="1"/>
          <p:nvPr/>
        </p:nvSpPr>
        <p:spPr>
          <a:xfrm>
            <a:off x="1122948" y="686962"/>
            <a:ext cx="5988676" cy="995422"/>
          </a:xfrm>
          <a:prstGeom prst="flowChartTerminator">
            <a:avLst/>
          </a:prstGeom>
          <a:solidFill>
            <a:srgbClr val="FFFFB7"/>
          </a:solidFill>
          <a:ln w="38100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 1: SGK – tr.122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FA7E2D-A35B-F3E3-BF8A-0E0DA2EF869C}"/>
              </a:ext>
            </a:extLst>
          </p:cNvPr>
          <p:cNvSpPr txBox="1"/>
          <p:nvPr/>
        </p:nvSpPr>
        <p:spPr>
          <a:xfrm>
            <a:off x="1376280" y="656883"/>
            <a:ext cx="1578877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	 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Khởi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Callout 21">
            <a:extLst>
              <a:ext uri="{FF2B5EF4-FFF2-40B4-BE49-F238E27FC236}">
                <a16:creationId xmlns:a16="http://schemas.microsoft.com/office/drawing/2014/main" id="{2D893094-ED65-3CD1-E753-18D13487C327}"/>
              </a:ext>
            </a:extLst>
          </p:cNvPr>
          <p:cNvSpPr/>
          <p:nvPr/>
        </p:nvSpPr>
        <p:spPr>
          <a:xfrm>
            <a:off x="8461164" y="3312342"/>
            <a:ext cx="1618997" cy="843953"/>
          </a:xfrm>
          <a:prstGeom prst="wedgeEllipseCallout">
            <a:avLst>
              <a:gd name="adj1" fmla="val 43078"/>
              <a:gd name="adj2" fmla="val 65351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B8F832-6AFC-A15D-A295-DFE60558F51C}"/>
                  </a:ext>
                </a:extLst>
              </p:cNvPr>
              <p:cNvSpPr/>
              <p:nvPr/>
            </p:nvSpPr>
            <p:spPr>
              <a:xfrm>
                <a:off x="10491537" y="4457700"/>
                <a:ext cx="7086600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100"/>
                  </a:spcBef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Khởi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chiếu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α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𝑙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nắng</a:t>
                </a:r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63B8F832-6AFC-A15D-A295-DFE60558F5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1537" y="4457700"/>
                <a:ext cx="7086600" cy="3671583"/>
              </a:xfrm>
              <a:prstGeom prst="rect">
                <a:avLst/>
              </a:prstGeom>
              <a:blipFill>
                <a:blip r:embed="rId5"/>
                <a:stretch>
                  <a:fillRect l="-3009" r="-1376" b="-6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6BCA013-0AD0-5FA4-45BD-20B7117BA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37" y="4457700"/>
            <a:ext cx="8538279" cy="438654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3163</Words>
  <Application>Microsoft Office PowerPoint</Application>
  <PresentationFormat>Custom</PresentationFormat>
  <Paragraphs>218</Paragraphs>
  <Slides>49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Calibri</vt:lpstr>
      <vt:lpstr>Cambria Math</vt:lpstr>
      <vt:lpstr>Arial (Body)</vt:lpstr>
      <vt:lpstr>Arial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2023-12-13T17:16:00Z</dcterms:modified>
  <dc:identifier>DAFn2NoZm4w</dc:identifier>
</cp:coreProperties>
</file>