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43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9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1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4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2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5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72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4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6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0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I ( TIẾT 6)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DA553AC-3792-C471-E4EE-5FEC20E953FC}"/>
              </a:ext>
            </a:extLst>
          </p:cNvPr>
          <p:cNvSpPr txBox="1"/>
          <p:nvPr/>
        </p:nvSpPr>
        <p:spPr>
          <a:xfrm>
            <a:off x="297672" y="2864871"/>
            <a:ext cx="532701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2194-1085-6A5B-57E6-0F49335D9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376" y="1733256"/>
            <a:ext cx="5198859" cy="44176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96505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5</cp:revision>
  <dcterms:created xsi:type="dcterms:W3CDTF">2022-07-31T12:42:56Z</dcterms:created>
  <dcterms:modified xsi:type="dcterms:W3CDTF">2022-08-02T15:59:49Z</dcterms:modified>
</cp:coreProperties>
</file>