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8288000" cy="10287000"/>
  <p:notesSz cx="6858000" cy="9144000"/>
  <p:embeddedFontLst>
    <p:embeddedFont>
      <p:font typeface="Calibri" panose="020F0502020204030204"/>
      <p:regular r:id="rId20"/>
      <p:bold r:id="rId21"/>
      <p:italic r:id="rId22"/>
      <p:boldItalic r:id="rId23"/>
    </p:embeddedFont>
    <p:embeddedFont>
      <p:font typeface="League Spartan"/>
      <p:regular r:id="rId24"/>
      <p:bold r:id="rId25"/>
    </p:embeddedFont>
    <p:embeddedFont>
      <p:font typeface="Alata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88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39" d="100"/>
          <a:sy n="39" d="100"/>
        </p:scale>
        <p:origin x="94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2" name="Google Shape;3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7" name="Google Shape;3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6" name="Google Shape;3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1" name="Google Shape;3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9" name="Google Shape;2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8" name="Google Shape;2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9" Type="http://schemas.microsoft.com/office/2007/relationships/media" Target="../media/media47.mp3"/><Relationship Id="rId98" Type="http://schemas.openxmlformats.org/officeDocument/2006/relationships/audio" Target="../media/media47.mp3"/><Relationship Id="rId97" Type="http://schemas.microsoft.com/office/2007/relationships/media" Target="../media/media46.mp3"/><Relationship Id="rId96" Type="http://schemas.openxmlformats.org/officeDocument/2006/relationships/audio" Target="../media/media46.mp3"/><Relationship Id="rId95" Type="http://schemas.microsoft.com/office/2007/relationships/media" Target="../media/media45.mp3"/><Relationship Id="rId94" Type="http://schemas.openxmlformats.org/officeDocument/2006/relationships/audio" Target="../media/media45.mp3"/><Relationship Id="rId93" Type="http://schemas.microsoft.com/office/2007/relationships/media" Target="../media/media44.mp3"/><Relationship Id="rId92" Type="http://schemas.openxmlformats.org/officeDocument/2006/relationships/audio" Target="../media/media44.mp3"/><Relationship Id="rId91" Type="http://schemas.microsoft.com/office/2007/relationships/media" Target="../media/media43.mp3"/><Relationship Id="rId90" Type="http://schemas.openxmlformats.org/officeDocument/2006/relationships/audio" Target="../media/media43.mp3"/><Relationship Id="rId9" Type="http://schemas.microsoft.com/office/2007/relationships/media" Target="../media/media2.mp3"/><Relationship Id="rId89" Type="http://schemas.microsoft.com/office/2007/relationships/media" Target="../media/media42.mp3"/><Relationship Id="rId88" Type="http://schemas.openxmlformats.org/officeDocument/2006/relationships/audio" Target="../media/media42.mp3"/><Relationship Id="rId87" Type="http://schemas.microsoft.com/office/2007/relationships/media" Target="../media/media41.mp3"/><Relationship Id="rId86" Type="http://schemas.openxmlformats.org/officeDocument/2006/relationships/audio" Target="../media/media41.mp3"/><Relationship Id="rId85" Type="http://schemas.microsoft.com/office/2007/relationships/media" Target="../media/media40.mp3"/><Relationship Id="rId84" Type="http://schemas.openxmlformats.org/officeDocument/2006/relationships/audio" Target="../media/media40.mp3"/><Relationship Id="rId83" Type="http://schemas.microsoft.com/office/2007/relationships/media" Target="../media/media39.mp3"/><Relationship Id="rId82" Type="http://schemas.openxmlformats.org/officeDocument/2006/relationships/audio" Target="../media/media39.mp3"/><Relationship Id="rId81" Type="http://schemas.microsoft.com/office/2007/relationships/media" Target="../media/media38.mp3"/><Relationship Id="rId80" Type="http://schemas.openxmlformats.org/officeDocument/2006/relationships/audio" Target="../media/media38.mp3"/><Relationship Id="rId8" Type="http://schemas.openxmlformats.org/officeDocument/2006/relationships/audio" Target="../media/media2.mp3"/><Relationship Id="rId79" Type="http://schemas.microsoft.com/office/2007/relationships/media" Target="../media/media37.mp3"/><Relationship Id="rId78" Type="http://schemas.openxmlformats.org/officeDocument/2006/relationships/audio" Target="../media/media37.mp3"/><Relationship Id="rId77" Type="http://schemas.microsoft.com/office/2007/relationships/media" Target="../media/media36.mp3"/><Relationship Id="rId76" Type="http://schemas.openxmlformats.org/officeDocument/2006/relationships/audio" Target="../media/media36.mp3"/><Relationship Id="rId75" Type="http://schemas.microsoft.com/office/2007/relationships/media" Target="../media/media35.mp3"/><Relationship Id="rId74" Type="http://schemas.openxmlformats.org/officeDocument/2006/relationships/audio" Target="../media/media35.mp3"/><Relationship Id="rId73" Type="http://schemas.microsoft.com/office/2007/relationships/media" Target="../media/media34.mp3"/><Relationship Id="rId72" Type="http://schemas.openxmlformats.org/officeDocument/2006/relationships/audio" Target="../media/media34.mp3"/><Relationship Id="rId71" Type="http://schemas.microsoft.com/office/2007/relationships/media" Target="../media/media33.mp3"/><Relationship Id="rId70" Type="http://schemas.openxmlformats.org/officeDocument/2006/relationships/audio" Target="../media/media33.mp3"/><Relationship Id="rId7" Type="http://schemas.openxmlformats.org/officeDocument/2006/relationships/image" Target="../media/image5.png"/><Relationship Id="rId69" Type="http://schemas.microsoft.com/office/2007/relationships/media" Target="../media/media32.mp3"/><Relationship Id="rId68" Type="http://schemas.openxmlformats.org/officeDocument/2006/relationships/audio" Target="../media/media32.mp3"/><Relationship Id="rId67" Type="http://schemas.microsoft.com/office/2007/relationships/media" Target="../media/media31.mp3"/><Relationship Id="rId66" Type="http://schemas.openxmlformats.org/officeDocument/2006/relationships/audio" Target="../media/media31.mp3"/><Relationship Id="rId65" Type="http://schemas.microsoft.com/office/2007/relationships/media" Target="../media/media30.mp3"/><Relationship Id="rId64" Type="http://schemas.openxmlformats.org/officeDocument/2006/relationships/audio" Target="../media/media30.mp3"/><Relationship Id="rId63" Type="http://schemas.microsoft.com/office/2007/relationships/media" Target="../media/media29.mp3"/><Relationship Id="rId62" Type="http://schemas.openxmlformats.org/officeDocument/2006/relationships/audio" Target="../media/media29.mp3"/><Relationship Id="rId61" Type="http://schemas.microsoft.com/office/2007/relationships/media" Target="../media/media28.mp3"/><Relationship Id="rId60" Type="http://schemas.openxmlformats.org/officeDocument/2006/relationships/audio" Target="../media/media28.mp3"/><Relationship Id="rId6" Type="http://schemas.microsoft.com/office/2007/relationships/media" Target="../media/media1.mp3"/><Relationship Id="rId59" Type="http://schemas.microsoft.com/office/2007/relationships/media" Target="../media/media27.mp3"/><Relationship Id="rId58" Type="http://schemas.openxmlformats.org/officeDocument/2006/relationships/audio" Target="../media/media27.mp3"/><Relationship Id="rId57" Type="http://schemas.microsoft.com/office/2007/relationships/media" Target="../media/media26.mp3"/><Relationship Id="rId56" Type="http://schemas.openxmlformats.org/officeDocument/2006/relationships/audio" Target="../media/media26.mp3"/><Relationship Id="rId55" Type="http://schemas.microsoft.com/office/2007/relationships/media" Target="../media/media25.mp3"/><Relationship Id="rId54" Type="http://schemas.openxmlformats.org/officeDocument/2006/relationships/audio" Target="../media/media25.mp3"/><Relationship Id="rId53" Type="http://schemas.microsoft.com/office/2007/relationships/media" Target="../media/media24.mp3"/><Relationship Id="rId52" Type="http://schemas.openxmlformats.org/officeDocument/2006/relationships/audio" Target="../media/media24.mp3"/><Relationship Id="rId51" Type="http://schemas.microsoft.com/office/2007/relationships/media" Target="../media/media23.mp3"/><Relationship Id="rId50" Type="http://schemas.openxmlformats.org/officeDocument/2006/relationships/audio" Target="../media/media23.mp3"/><Relationship Id="rId5" Type="http://schemas.openxmlformats.org/officeDocument/2006/relationships/audio" Target="../media/media1.mp3"/><Relationship Id="rId49" Type="http://schemas.microsoft.com/office/2007/relationships/media" Target="../media/media22.mp3"/><Relationship Id="rId48" Type="http://schemas.openxmlformats.org/officeDocument/2006/relationships/audio" Target="../media/media22.mp3"/><Relationship Id="rId47" Type="http://schemas.microsoft.com/office/2007/relationships/media" Target="../media/media21.mp3"/><Relationship Id="rId46" Type="http://schemas.openxmlformats.org/officeDocument/2006/relationships/audio" Target="../media/media21.mp3"/><Relationship Id="rId45" Type="http://schemas.microsoft.com/office/2007/relationships/media" Target="../media/media20.mp3"/><Relationship Id="rId44" Type="http://schemas.openxmlformats.org/officeDocument/2006/relationships/audio" Target="../media/media20.mp3"/><Relationship Id="rId43" Type="http://schemas.microsoft.com/office/2007/relationships/media" Target="../media/media19.mp3"/><Relationship Id="rId42" Type="http://schemas.openxmlformats.org/officeDocument/2006/relationships/audio" Target="../media/media19.mp3"/><Relationship Id="rId41" Type="http://schemas.microsoft.com/office/2007/relationships/media" Target="../media/media18.mp3"/><Relationship Id="rId40" Type="http://schemas.openxmlformats.org/officeDocument/2006/relationships/audio" Target="../media/media18.mp3"/><Relationship Id="rId4" Type="http://schemas.openxmlformats.org/officeDocument/2006/relationships/image" Target="../media/image4.jpeg"/><Relationship Id="rId39" Type="http://schemas.microsoft.com/office/2007/relationships/media" Target="../media/media17.mp3"/><Relationship Id="rId38" Type="http://schemas.openxmlformats.org/officeDocument/2006/relationships/audio" Target="../media/media17.mp3"/><Relationship Id="rId37" Type="http://schemas.microsoft.com/office/2007/relationships/media" Target="../media/media16.mp3"/><Relationship Id="rId36" Type="http://schemas.openxmlformats.org/officeDocument/2006/relationships/audio" Target="../media/media16.mp3"/><Relationship Id="rId35" Type="http://schemas.microsoft.com/office/2007/relationships/media" Target="../media/media15.mp3"/><Relationship Id="rId34" Type="http://schemas.openxmlformats.org/officeDocument/2006/relationships/audio" Target="../media/media15.mp3"/><Relationship Id="rId33" Type="http://schemas.microsoft.com/office/2007/relationships/media" Target="../media/media14.mp3"/><Relationship Id="rId32" Type="http://schemas.openxmlformats.org/officeDocument/2006/relationships/audio" Target="../media/media14.mp3"/><Relationship Id="rId31" Type="http://schemas.microsoft.com/office/2007/relationships/media" Target="../media/media13.mp3"/><Relationship Id="rId30" Type="http://schemas.openxmlformats.org/officeDocument/2006/relationships/audio" Target="../media/media13.mp3"/><Relationship Id="rId3" Type="http://schemas.openxmlformats.org/officeDocument/2006/relationships/image" Target="../media/image3.png"/><Relationship Id="rId29" Type="http://schemas.microsoft.com/office/2007/relationships/media" Target="../media/media12.mp3"/><Relationship Id="rId28" Type="http://schemas.openxmlformats.org/officeDocument/2006/relationships/audio" Target="../media/media12.mp3"/><Relationship Id="rId27" Type="http://schemas.microsoft.com/office/2007/relationships/media" Target="../media/media11.mp3"/><Relationship Id="rId26" Type="http://schemas.openxmlformats.org/officeDocument/2006/relationships/audio" Target="../media/media11.mp3"/><Relationship Id="rId25" Type="http://schemas.microsoft.com/office/2007/relationships/media" Target="../media/media10.mp3"/><Relationship Id="rId24" Type="http://schemas.openxmlformats.org/officeDocument/2006/relationships/audio" Target="../media/media10.mp3"/><Relationship Id="rId23" Type="http://schemas.microsoft.com/office/2007/relationships/media" Target="../media/media9.mp3"/><Relationship Id="rId22" Type="http://schemas.openxmlformats.org/officeDocument/2006/relationships/audio" Target="../media/media9.mp3"/><Relationship Id="rId21" Type="http://schemas.microsoft.com/office/2007/relationships/media" Target="../media/media8.mp3"/><Relationship Id="rId20" Type="http://schemas.openxmlformats.org/officeDocument/2006/relationships/audio" Target="../media/media8.mp3"/><Relationship Id="rId2" Type="http://schemas.openxmlformats.org/officeDocument/2006/relationships/image" Target="../media/image2.png"/><Relationship Id="rId19" Type="http://schemas.microsoft.com/office/2007/relationships/media" Target="../media/media7.mp3"/><Relationship Id="rId18" Type="http://schemas.openxmlformats.org/officeDocument/2006/relationships/audio" Target="../media/media7.mp3"/><Relationship Id="rId17" Type="http://schemas.microsoft.com/office/2007/relationships/media" Target="../media/media6.mp3"/><Relationship Id="rId16" Type="http://schemas.openxmlformats.org/officeDocument/2006/relationships/audio" Target="../media/media6.mp3"/><Relationship Id="rId15" Type="http://schemas.microsoft.com/office/2007/relationships/media" Target="../media/media5.mp3"/><Relationship Id="rId14" Type="http://schemas.openxmlformats.org/officeDocument/2006/relationships/audio" Target="../media/media5.mp3"/><Relationship Id="rId13" Type="http://schemas.microsoft.com/office/2007/relationships/media" Target="../media/media4.mp3"/><Relationship Id="rId128" Type="http://schemas.openxmlformats.org/officeDocument/2006/relationships/notesSlide" Target="../notesSlides/notesSlide1.xml"/><Relationship Id="rId127" Type="http://schemas.openxmlformats.org/officeDocument/2006/relationships/slideLayout" Target="../slideLayouts/slideLayout1.xml"/><Relationship Id="rId126" Type="http://schemas.openxmlformats.org/officeDocument/2006/relationships/image" Target="../media/image6.png"/><Relationship Id="rId125" Type="http://schemas.microsoft.com/office/2007/relationships/media" Target="../media/media60.mp3"/><Relationship Id="rId124" Type="http://schemas.openxmlformats.org/officeDocument/2006/relationships/audio" Target="../media/media60.mp3"/><Relationship Id="rId123" Type="http://schemas.microsoft.com/office/2007/relationships/media" Target="../media/media59.mp3"/><Relationship Id="rId122" Type="http://schemas.openxmlformats.org/officeDocument/2006/relationships/audio" Target="../media/media59.mp3"/><Relationship Id="rId121" Type="http://schemas.microsoft.com/office/2007/relationships/media" Target="../media/media58.mp3"/><Relationship Id="rId120" Type="http://schemas.openxmlformats.org/officeDocument/2006/relationships/audio" Target="../media/media58.mp3"/><Relationship Id="rId12" Type="http://schemas.openxmlformats.org/officeDocument/2006/relationships/audio" Target="../media/media4.mp3"/><Relationship Id="rId119" Type="http://schemas.microsoft.com/office/2007/relationships/media" Target="../media/media57.mp3"/><Relationship Id="rId118" Type="http://schemas.openxmlformats.org/officeDocument/2006/relationships/audio" Target="../media/media57.mp3"/><Relationship Id="rId117" Type="http://schemas.microsoft.com/office/2007/relationships/media" Target="../media/media56.mp3"/><Relationship Id="rId116" Type="http://schemas.openxmlformats.org/officeDocument/2006/relationships/audio" Target="../media/media56.mp3"/><Relationship Id="rId115" Type="http://schemas.microsoft.com/office/2007/relationships/media" Target="../media/media55.mp3"/><Relationship Id="rId114" Type="http://schemas.openxmlformats.org/officeDocument/2006/relationships/audio" Target="../media/media55.mp3"/><Relationship Id="rId113" Type="http://schemas.microsoft.com/office/2007/relationships/media" Target="../media/media54.mp3"/><Relationship Id="rId112" Type="http://schemas.openxmlformats.org/officeDocument/2006/relationships/audio" Target="../media/media54.mp3"/><Relationship Id="rId111" Type="http://schemas.microsoft.com/office/2007/relationships/media" Target="../media/media53.mp3"/><Relationship Id="rId110" Type="http://schemas.openxmlformats.org/officeDocument/2006/relationships/audio" Target="../media/media53.mp3"/><Relationship Id="rId11" Type="http://schemas.microsoft.com/office/2007/relationships/media" Target="../media/media3.mp3"/><Relationship Id="rId109" Type="http://schemas.microsoft.com/office/2007/relationships/media" Target="../media/media52.mp3"/><Relationship Id="rId108" Type="http://schemas.openxmlformats.org/officeDocument/2006/relationships/audio" Target="../media/media52.mp3"/><Relationship Id="rId107" Type="http://schemas.microsoft.com/office/2007/relationships/media" Target="../media/media51.mp3"/><Relationship Id="rId106" Type="http://schemas.openxmlformats.org/officeDocument/2006/relationships/audio" Target="../media/media51.mp3"/><Relationship Id="rId105" Type="http://schemas.microsoft.com/office/2007/relationships/media" Target="../media/media50.mp3"/><Relationship Id="rId104" Type="http://schemas.openxmlformats.org/officeDocument/2006/relationships/audio" Target="../media/media50.mp3"/><Relationship Id="rId103" Type="http://schemas.microsoft.com/office/2007/relationships/media" Target="../media/media49.mp3"/><Relationship Id="rId102" Type="http://schemas.openxmlformats.org/officeDocument/2006/relationships/audio" Target="../media/media49.mp3"/><Relationship Id="rId101" Type="http://schemas.microsoft.com/office/2007/relationships/media" Target="../media/media48.mp3"/><Relationship Id="rId100" Type="http://schemas.openxmlformats.org/officeDocument/2006/relationships/audio" Target="../media/media48.mp3"/><Relationship Id="rId10" Type="http://schemas.openxmlformats.org/officeDocument/2006/relationships/audio" Target="../media/media3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1.png"/><Relationship Id="rId11" Type="http://schemas.openxmlformats.org/officeDocument/2006/relationships/image" Target="../media/image60.png"/><Relationship Id="rId10" Type="http://schemas.openxmlformats.org/officeDocument/2006/relationships/image" Target="../media/image59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6.png"/><Relationship Id="rId7" Type="http://schemas.openxmlformats.org/officeDocument/2006/relationships/image" Target="../media/image65.png"/><Relationship Id="rId6" Type="http://schemas.openxmlformats.org/officeDocument/2006/relationships/image" Target="../media/image64.png"/><Relationship Id="rId5" Type="http://schemas.openxmlformats.org/officeDocument/2006/relationships/image" Target="../media/image61.png"/><Relationship Id="rId4" Type="http://schemas.openxmlformats.org/officeDocument/2006/relationships/image" Target="../media/image63.png"/><Relationship Id="rId3" Type="http://schemas.openxmlformats.org/officeDocument/2006/relationships/image" Target="../media/image3.png"/><Relationship Id="rId2" Type="http://schemas.openxmlformats.org/officeDocument/2006/relationships/image" Target="../media/image62.pn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3" Type="http://schemas.openxmlformats.org/officeDocument/2006/relationships/image" Target="../media/image3.png"/><Relationship Id="rId2" Type="http://schemas.openxmlformats.org/officeDocument/2006/relationships/image" Target="../media/image67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4.png"/><Relationship Id="rId3" Type="http://schemas.openxmlformats.org/officeDocument/2006/relationships/image" Target="../media/image3.png"/><Relationship Id="rId2" Type="http://schemas.openxmlformats.org/officeDocument/2006/relationships/image" Target="../media/image7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1.xml"/><Relationship Id="rId21" Type="http://schemas.microsoft.com/office/2007/relationships/media" Target="../media/media65.mp3"/><Relationship Id="rId20" Type="http://schemas.openxmlformats.org/officeDocument/2006/relationships/audio" Target="../media/media65.mp3"/><Relationship Id="rId2" Type="http://schemas.openxmlformats.org/officeDocument/2006/relationships/image" Target="../media/image7.png"/><Relationship Id="rId19" Type="http://schemas.microsoft.com/office/2007/relationships/media" Target="../media/media64.mp3"/><Relationship Id="rId18" Type="http://schemas.openxmlformats.org/officeDocument/2006/relationships/audio" Target="../media/media64.mp3"/><Relationship Id="rId17" Type="http://schemas.microsoft.com/office/2007/relationships/media" Target="../media/media63.mp3"/><Relationship Id="rId16" Type="http://schemas.openxmlformats.org/officeDocument/2006/relationships/audio" Target="../media/media63.mp3"/><Relationship Id="rId15" Type="http://schemas.microsoft.com/office/2007/relationships/media" Target="../media/media62.mp3"/><Relationship Id="rId14" Type="http://schemas.openxmlformats.org/officeDocument/2006/relationships/audio" Target="../media/media62.mp3"/><Relationship Id="rId13" Type="http://schemas.openxmlformats.org/officeDocument/2006/relationships/image" Target="../media/image5.png"/><Relationship Id="rId12" Type="http://schemas.microsoft.com/office/2007/relationships/media" Target="../media/media61.mp3"/><Relationship Id="rId11" Type="http://schemas.openxmlformats.org/officeDocument/2006/relationships/audio" Target="../media/media61.mp3"/><Relationship Id="rId10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34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5" name="Google Shape;85;p1"/>
          <p:cNvSpPr/>
          <p:nvPr/>
        </p:nvSpPr>
        <p:spPr>
          <a:xfrm>
            <a:off x="922652" y="89548"/>
            <a:ext cx="17236859" cy="9876234"/>
          </a:xfrm>
          <a:custGeom>
            <a:avLst/>
            <a:gdLst/>
            <a:ahLst/>
            <a:cxnLst/>
            <a:rect l="l" t="t" r="r" b="b"/>
            <a:pathLst>
              <a:path w="17236859" h="9876234" extrusionOk="0">
                <a:moveTo>
                  <a:pt x="0" y="0"/>
                </a:moveTo>
                <a:lnTo>
                  <a:pt x="17236859" y="0"/>
                </a:lnTo>
                <a:lnTo>
                  <a:pt x="17236859" y="9876234"/>
                </a:lnTo>
                <a:lnTo>
                  <a:pt x="0" y="9876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6" name="Google Shape;86;p1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7" name="Google Shape;87;p1"/>
          <p:cNvSpPr/>
          <p:nvPr/>
        </p:nvSpPr>
        <p:spPr>
          <a:xfrm>
            <a:off x="2328725" y="249975"/>
            <a:ext cx="14480429" cy="9705975"/>
          </a:xfrm>
          <a:custGeom>
            <a:avLst/>
            <a:gdLst/>
            <a:ahLst/>
            <a:cxnLst/>
            <a:rect l="l" t="t" r="r" b="b"/>
            <a:pathLst>
              <a:path w="13725525" h="9705975" extrusionOk="0">
                <a:moveTo>
                  <a:pt x="0" y="0"/>
                </a:moveTo>
                <a:lnTo>
                  <a:pt x="13725525" y="0"/>
                </a:lnTo>
                <a:lnTo>
                  <a:pt x="13725525" y="9705975"/>
                </a:lnTo>
                <a:lnTo>
                  <a:pt x="0" y="9705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 dirty="0"/>
          </a:p>
        </p:txBody>
      </p:sp>
      <p:pic>
        <p:nvPicPr>
          <p:cNvPr id="2" name="apple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77224" y="644255"/>
            <a:ext cx="406400" cy="406400"/>
          </a:xfrm>
          <a:prstGeom prst="rect">
            <a:avLst/>
          </a:prstGeom>
        </p:spPr>
      </p:pic>
      <p:pic>
        <p:nvPicPr>
          <p:cNvPr id="3" name="mang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69114" y="1820636"/>
            <a:ext cx="406400" cy="406400"/>
          </a:xfrm>
          <a:prstGeom prst="rect">
            <a:avLst/>
          </a:prstGeom>
        </p:spPr>
      </p:pic>
      <p:pic>
        <p:nvPicPr>
          <p:cNvPr id="4" name="watermel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25412" y="3807361"/>
            <a:ext cx="406400" cy="406400"/>
          </a:xfrm>
          <a:prstGeom prst="rect">
            <a:avLst/>
          </a:prstGeom>
        </p:spPr>
      </p:pic>
      <p:pic>
        <p:nvPicPr>
          <p:cNvPr id="5" name="eus75268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81477" y="2674063"/>
            <a:ext cx="581673" cy="581673"/>
          </a:xfrm>
          <a:prstGeom prst="rect">
            <a:avLst/>
          </a:prstGeom>
        </p:spPr>
      </p:pic>
      <p:pic>
        <p:nvPicPr>
          <p:cNvPr id="6" name="grap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60857" y="2674063"/>
            <a:ext cx="406400" cy="406400"/>
          </a:xfrm>
          <a:prstGeom prst="rect">
            <a:avLst/>
          </a:prstGeom>
        </p:spPr>
      </p:pic>
      <p:pic>
        <p:nvPicPr>
          <p:cNvPr id="7" name="strawberry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92645" y="2470863"/>
            <a:ext cx="406400" cy="406400"/>
          </a:xfrm>
          <a:prstGeom prst="rect">
            <a:avLst/>
          </a:prstGeom>
        </p:spPr>
      </p:pic>
      <p:pic>
        <p:nvPicPr>
          <p:cNvPr id="8" name="pineappl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31828" y="930293"/>
            <a:ext cx="406400" cy="406400"/>
          </a:xfrm>
          <a:prstGeom prst="rect">
            <a:avLst/>
          </a:prstGeom>
        </p:spPr>
      </p:pic>
      <p:pic>
        <p:nvPicPr>
          <p:cNvPr id="9" name="mp3-output-ttsfree(dot)com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95845" y="1644456"/>
            <a:ext cx="406400" cy="406400"/>
          </a:xfrm>
          <a:prstGeom prst="rect">
            <a:avLst/>
          </a:prstGeom>
        </p:spPr>
      </p:pic>
      <p:pic>
        <p:nvPicPr>
          <p:cNvPr id="10" name="lettuc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104585" y="441055"/>
            <a:ext cx="406400" cy="406400"/>
          </a:xfrm>
          <a:prstGeom prst="rect">
            <a:avLst/>
          </a:prstGeom>
        </p:spPr>
      </p:pic>
      <p:pic>
        <p:nvPicPr>
          <p:cNvPr id="11" name="potato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641738" y="1050655"/>
            <a:ext cx="406400" cy="406400"/>
          </a:xfrm>
          <a:prstGeom prst="rect">
            <a:avLst/>
          </a:prstGeom>
        </p:spPr>
      </p:pic>
      <p:pic>
        <p:nvPicPr>
          <p:cNvPr id="12" name="usb03206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88457" y="2864220"/>
            <a:ext cx="406400" cy="406400"/>
          </a:xfrm>
          <a:prstGeom prst="rect">
            <a:avLst/>
          </a:prstGeom>
        </p:spPr>
      </p:pic>
      <p:pic>
        <p:nvPicPr>
          <p:cNvPr id="13" name="eus75215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31043" y="483357"/>
            <a:ext cx="406400" cy="406400"/>
          </a:xfrm>
          <a:prstGeom prst="rect">
            <a:avLst/>
          </a:prstGeom>
        </p:spPr>
      </p:pic>
      <p:pic>
        <p:nvPicPr>
          <p:cNvPr id="14" name="pumpkin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09800" y="2957018"/>
            <a:ext cx="406400" cy="406400"/>
          </a:xfrm>
          <a:prstGeom prst="rect">
            <a:avLst/>
          </a:prstGeom>
        </p:spPr>
      </p:pic>
      <p:pic>
        <p:nvPicPr>
          <p:cNvPr id="15" name="cucumber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4309" y="2634618"/>
            <a:ext cx="406400" cy="406400"/>
          </a:xfrm>
          <a:prstGeom prst="rect">
            <a:avLst/>
          </a:prstGeom>
        </p:spPr>
      </p:pic>
      <p:pic>
        <p:nvPicPr>
          <p:cNvPr id="16" name="broccoli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61109" y="1658927"/>
            <a:ext cx="406400" cy="406400"/>
          </a:xfrm>
          <a:prstGeom prst="rect">
            <a:avLst/>
          </a:prstGeom>
        </p:spPr>
      </p:pic>
      <p:pic>
        <p:nvPicPr>
          <p:cNvPr id="17" name="cabbage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01756" y="644255"/>
            <a:ext cx="406400" cy="406400"/>
          </a:xfrm>
          <a:prstGeom prst="rect">
            <a:avLst/>
          </a:prstGeom>
        </p:spPr>
      </p:pic>
      <p:pic>
        <p:nvPicPr>
          <p:cNvPr id="18" name="bananas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1837" y="824853"/>
            <a:ext cx="406400" cy="406400"/>
          </a:xfrm>
          <a:prstGeom prst="rect">
            <a:avLst/>
          </a:prstGeom>
        </p:spPr>
      </p:pic>
      <p:pic>
        <p:nvPicPr>
          <p:cNvPr id="19" name="coconut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16459" y="441055"/>
            <a:ext cx="406400" cy="406400"/>
          </a:xfrm>
          <a:prstGeom prst="rect">
            <a:avLst/>
          </a:prstGeom>
        </p:spPr>
      </p:pic>
      <p:pic>
        <p:nvPicPr>
          <p:cNvPr id="20" name="eus09138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4024" y="1719340"/>
            <a:ext cx="406400" cy="406400"/>
          </a:xfrm>
          <a:prstGeom prst="rect">
            <a:avLst/>
          </a:prstGeom>
        </p:spPr>
      </p:pic>
      <p:pic>
        <p:nvPicPr>
          <p:cNvPr id="21" name="cdo0318usramb4006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25064" y="847455"/>
            <a:ext cx="406400" cy="406400"/>
          </a:xfrm>
          <a:prstGeom prst="rect">
            <a:avLst/>
          </a:prstGeom>
        </p:spPr>
      </p:pic>
      <p:pic>
        <p:nvPicPr>
          <p:cNvPr id="22" name="usluxur005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87899" y="3400961"/>
            <a:ext cx="406400" cy="406400"/>
          </a:xfrm>
          <a:prstGeom prst="rect">
            <a:avLst/>
          </a:prstGeom>
        </p:spPr>
      </p:pic>
      <p:pic>
        <p:nvPicPr>
          <p:cNvPr id="23" name="carat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790209" y="2451032"/>
            <a:ext cx="406400" cy="406400"/>
          </a:xfrm>
          <a:prstGeom prst="rect">
            <a:avLst/>
          </a:prstGeom>
        </p:spPr>
      </p:pic>
      <p:pic>
        <p:nvPicPr>
          <p:cNvPr id="24" name="meat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790195" y="4649890"/>
            <a:ext cx="406400" cy="406400"/>
          </a:xfrm>
          <a:prstGeom prst="rect">
            <a:avLst/>
          </a:prstGeom>
        </p:spPr>
      </p:pic>
      <p:pic>
        <p:nvPicPr>
          <p:cNvPr id="25" name="shrimp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59275" y="5773057"/>
            <a:ext cx="406400" cy="406400"/>
          </a:xfrm>
          <a:prstGeom prst="rect">
            <a:avLst/>
          </a:prstGeom>
        </p:spPr>
      </p:pic>
      <p:pic>
        <p:nvPicPr>
          <p:cNvPr id="26" name="crab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725071" y="5976257"/>
            <a:ext cx="406400" cy="406400"/>
          </a:xfrm>
          <a:prstGeom prst="rect">
            <a:avLst/>
          </a:prstGeom>
        </p:spPr>
      </p:pic>
      <p:pic>
        <p:nvPicPr>
          <p:cNvPr id="27" name="beef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93471" y="5133761"/>
            <a:ext cx="406400" cy="406400"/>
          </a:xfrm>
          <a:prstGeom prst="rect">
            <a:avLst/>
          </a:prstGeom>
        </p:spPr>
      </p:pic>
      <p:pic>
        <p:nvPicPr>
          <p:cNvPr id="28" name="chicken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72933" y="4051743"/>
            <a:ext cx="406400" cy="406400"/>
          </a:xfrm>
          <a:prstGeom prst="rect">
            <a:avLst/>
          </a:prstGeom>
        </p:spPr>
      </p:pic>
      <p:pic>
        <p:nvPicPr>
          <p:cNvPr id="29" name="fish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641738" y="4966169"/>
            <a:ext cx="406400" cy="406400"/>
          </a:xfrm>
          <a:prstGeom prst="rect">
            <a:avLst/>
          </a:prstGeom>
        </p:spPr>
      </p:pic>
      <p:pic>
        <p:nvPicPr>
          <p:cNvPr id="30" name="pork">
            <a:hlinkClick r:id="" action="ppaction://media"/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28271" y="3800573"/>
            <a:ext cx="406400" cy="406400"/>
          </a:xfrm>
          <a:prstGeom prst="rect">
            <a:avLst/>
          </a:prstGeom>
        </p:spPr>
      </p:pic>
      <p:pic>
        <p:nvPicPr>
          <p:cNvPr id="31" name="yogurt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12400" y="9029430"/>
            <a:ext cx="406400" cy="406400"/>
          </a:xfrm>
          <a:prstGeom prst="rect">
            <a:avLst/>
          </a:prstGeom>
        </p:spPr>
      </p:pic>
      <p:pic>
        <p:nvPicPr>
          <p:cNvPr id="32" name="milk">
            <a:hlinkClick r:id="" action="ppaction://media"/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97637" y="7757616"/>
            <a:ext cx="406400" cy="406400"/>
          </a:xfrm>
          <a:prstGeom prst="rect">
            <a:avLst/>
          </a:prstGeom>
        </p:spPr>
      </p:pic>
      <p:pic>
        <p:nvPicPr>
          <p:cNvPr id="33" name="butter">
            <a:hlinkClick r:id="" action="ppaction://media"/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04037" y="6276131"/>
            <a:ext cx="406400" cy="406400"/>
          </a:xfrm>
          <a:prstGeom prst="rect">
            <a:avLst/>
          </a:prstGeom>
        </p:spPr>
      </p:pic>
      <p:pic>
        <p:nvPicPr>
          <p:cNvPr id="34" name="cheese">
            <a:hlinkClick r:id="" action="ppaction://media"/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3553" y="9225842"/>
            <a:ext cx="406400" cy="406400"/>
          </a:xfrm>
          <a:prstGeom prst="rect">
            <a:avLst/>
          </a:prstGeom>
        </p:spPr>
      </p:pic>
      <p:pic>
        <p:nvPicPr>
          <p:cNvPr id="35" name="dairy">
            <a:hlinkClick r:id="" action="ppaction://media"/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60857" y="6682531"/>
            <a:ext cx="406400" cy="406400"/>
          </a:xfrm>
          <a:prstGeom prst="rect">
            <a:avLst/>
          </a:prstGeom>
        </p:spPr>
      </p:pic>
      <p:pic>
        <p:nvPicPr>
          <p:cNvPr id="36" name="corn">
            <a:hlinkClick r:id="" action="ppaction://media"/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586995" y="9427184"/>
            <a:ext cx="406400" cy="406400"/>
          </a:xfrm>
          <a:prstGeom prst="rect">
            <a:avLst/>
          </a:prstGeom>
        </p:spPr>
      </p:pic>
      <p:pic>
        <p:nvPicPr>
          <p:cNvPr id="37" name="usa31390">
            <a:hlinkClick r:id="" action="ppaction://media"/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7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90893" y="9232630"/>
            <a:ext cx="406400" cy="406400"/>
          </a:xfrm>
          <a:prstGeom prst="rect">
            <a:avLst/>
          </a:prstGeom>
        </p:spPr>
      </p:pic>
      <p:pic>
        <p:nvPicPr>
          <p:cNvPr id="38" name="bean">
            <a:hlinkClick r:id="" action="ppaction://media"/>
          </p:cNvPr>
          <p:cNvPicPr>
            <a:picLocks noChangeAspect="1"/>
          </p:cNvPicPr>
          <p:nvPr>
            <a:audioFile r:link="rId78"/>
            <p:extLst>
              <p:ext uri="{DAA4B4D4-6D71-4841-9C94-3DE7FCFB9230}">
                <p14:media xmlns:p14="http://schemas.microsoft.com/office/powerpoint/2010/main" r:embed="rId7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35907" y="9238121"/>
            <a:ext cx="406400" cy="406400"/>
          </a:xfrm>
          <a:prstGeom prst="rect">
            <a:avLst/>
          </a:prstGeom>
        </p:spPr>
      </p:pic>
      <p:pic>
        <p:nvPicPr>
          <p:cNvPr id="39" name="peanut">
            <a:hlinkClick r:id="" action="ppaction://media"/>
          </p:cNvPr>
          <p:cNvPicPr>
            <a:picLocks noChangeAspect="1"/>
          </p:cNvPicPr>
          <p:nvPr>
            <a:audioFile r:link="rId80"/>
            <p:extLst>
              <p:ext uri="{DAA4B4D4-6D71-4841-9C94-3DE7FCFB9230}">
                <p14:media xmlns:p14="http://schemas.microsoft.com/office/powerpoint/2010/main" r:embed="rId8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166533" y="9013996"/>
            <a:ext cx="406400" cy="406400"/>
          </a:xfrm>
          <a:prstGeom prst="rect">
            <a:avLst/>
          </a:prstGeom>
        </p:spPr>
      </p:pic>
      <p:pic>
        <p:nvPicPr>
          <p:cNvPr id="40" name="rice">
            <a:hlinkClick r:id="" action="ppaction://media"/>
          </p:cNvPr>
          <p:cNvPicPr>
            <a:picLocks noChangeAspect="1"/>
          </p:cNvPicPr>
          <p:nvPr>
            <a:audioFile r:link="rId82"/>
            <p:extLst>
              <p:ext uri="{DAA4B4D4-6D71-4841-9C94-3DE7FCFB9230}">
                <p14:media xmlns:p14="http://schemas.microsoft.com/office/powerpoint/2010/main" r:embed="rId8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06521" y="7392083"/>
            <a:ext cx="406400" cy="406400"/>
          </a:xfrm>
          <a:prstGeom prst="rect">
            <a:avLst/>
          </a:prstGeom>
        </p:spPr>
      </p:pic>
      <p:pic>
        <p:nvPicPr>
          <p:cNvPr id="41" name="cus01414">
            <a:hlinkClick r:id="" action="ppaction://media"/>
          </p:cNvPr>
          <p:cNvPicPr>
            <a:picLocks noChangeAspect="1"/>
          </p:cNvPicPr>
          <p:nvPr>
            <a:audioFile r:link="rId84"/>
            <p:extLst>
              <p:ext uri="{DAA4B4D4-6D71-4841-9C94-3DE7FCFB9230}">
                <p14:media xmlns:p14="http://schemas.microsoft.com/office/powerpoint/2010/main" r:embed="rId8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91657" y="7235114"/>
            <a:ext cx="406400" cy="406400"/>
          </a:xfrm>
          <a:prstGeom prst="rect">
            <a:avLst/>
          </a:prstGeom>
        </p:spPr>
      </p:pic>
      <p:pic>
        <p:nvPicPr>
          <p:cNvPr id="42" name="wheat">
            <a:hlinkClick r:id="" action="ppaction://media"/>
          </p:cNvPr>
          <p:cNvPicPr>
            <a:picLocks noChangeAspect="1"/>
          </p:cNvPicPr>
          <p:nvPr>
            <a:audioFile r:link="rId86"/>
            <p:extLst>
              <p:ext uri="{DAA4B4D4-6D71-4841-9C94-3DE7FCFB9230}">
                <p14:media xmlns:p14="http://schemas.microsoft.com/office/powerpoint/2010/main" r:embed="rId87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92214" y="8170606"/>
            <a:ext cx="406400" cy="406400"/>
          </a:xfrm>
          <a:prstGeom prst="rect">
            <a:avLst/>
          </a:prstGeom>
        </p:spPr>
      </p:pic>
      <p:pic>
        <p:nvPicPr>
          <p:cNvPr id="43" name="soda">
            <a:hlinkClick r:id="" action="ppaction://media"/>
          </p:cNvPr>
          <p:cNvPicPr>
            <a:picLocks noChangeAspect="1"/>
          </p:cNvPicPr>
          <p:nvPr>
            <a:audioFile r:link="rId88"/>
            <p:extLst>
              <p:ext uri="{DAA4B4D4-6D71-4841-9C94-3DE7FCFB9230}">
                <p14:media xmlns:p14="http://schemas.microsoft.com/office/powerpoint/2010/main" r:embed="rId8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10580" y="9210408"/>
            <a:ext cx="406400" cy="406400"/>
          </a:xfrm>
          <a:prstGeom prst="rect">
            <a:avLst/>
          </a:prstGeom>
        </p:spPr>
      </p:pic>
      <p:pic>
        <p:nvPicPr>
          <p:cNvPr id="44" name="candy">
            <a:hlinkClick r:id="" action="ppaction://media"/>
          </p:cNvPr>
          <p:cNvPicPr>
            <a:picLocks noChangeAspect="1"/>
          </p:cNvPicPr>
          <p:nvPr>
            <a:audioFile r:link="rId90"/>
            <p:extLst>
              <p:ext uri="{DAA4B4D4-6D71-4841-9C94-3DE7FCFB9230}">
                <p14:media xmlns:p14="http://schemas.microsoft.com/office/powerpoint/2010/main" r:embed="rId9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1125" y="6885731"/>
            <a:ext cx="406400" cy="406400"/>
          </a:xfrm>
          <a:prstGeom prst="rect">
            <a:avLst/>
          </a:prstGeom>
        </p:spPr>
      </p:pic>
      <p:pic>
        <p:nvPicPr>
          <p:cNvPr id="45" name="donut">
            <a:hlinkClick r:id="" action="ppaction://media"/>
          </p:cNvPr>
          <p:cNvPicPr>
            <a:picLocks noChangeAspect="1"/>
          </p:cNvPicPr>
          <p:nvPr>
            <a:audioFile r:link="rId92"/>
            <p:extLst>
              <p:ext uri="{DAA4B4D4-6D71-4841-9C94-3DE7FCFB9230}">
                <p14:media xmlns:p14="http://schemas.microsoft.com/office/powerpoint/2010/main" r:embed="rId9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8396" y="9559090"/>
            <a:ext cx="406400" cy="406400"/>
          </a:xfrm>
          <a:prstGeom prst="rect">
            <a:avLst/>
          </a:prstGeom>
        </p:spPr>
      </p:pic>
      <p:pic>
        <p:nvPicPr>
          <p:cNvPr id="46" name="popcorn">
            <a:hlinkClick r:id="" action="ppaction://media"/>
          </p:cNvPr>
          <p:cNvPicPr>
            <a:picLocks noChangeAspect="1"/>
          </p:cNvPicPr>
          <p:nvPr>
            <a:audioFile r:link="rId94"/>
            <p:extLst>
              <p:ext uri="{DAA4B4D4-6D71-4841-9C94-3DE7FCFB9230}">
                <p14:media xmlns:p14="http://schemas.microsoft.com/office/powerpoint/2010/main" r:embed="rId9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69114" y="8605738"/>
            <a:ext cx="406400" cy="406400"/>
          </a:xfrm>
          <a:prstGeom prst="rect">
            <a:avLst/>
          </a:prstGeom>
        </p:spPr>
      </p:pic>
      <p:pic>
        <p:nvPicPr>
          <p:cNvPr id="47" name="hamburger">
            <a:hlinkClick r:id="" action="ppaction://media"/>
          </p:cNvPr>
          <p:cNvPicPr>
            <a:picLocks noChangeAspect="1"/>
          </p:cNvPicPr>
          <p:nvPr>
            <a:audioFile r:link="rId96"/>
            <p:extLst>
              <p:ext uri="{DAA4B4D4-6D71-4841-9C94-3DE7FCFB9230}">
                <p14:media xmlns:p14="http://schemas.microsoft.com/office/powerpoint/2010/main" r:embed="rId97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24958" y="8162158"/>
            <a:ext cx="406400" cy="406400"/>
          </a:xfrm>
          <a:prstGeom prst="rect">
            <a:avLst/>
          </a:prstGeom>
        </p:spPr>
      </p:pic>
      <p:pic>
        <p:nvPicPr>
          <p:cNvPr id="48" name="pizza">
            <a:hlinkClick r:id="" action="ppaction://media"/>
          </p:cNvPr>
          <p:cNvPicPr>
            <a:picLocks noChangeAspect="1"/>
          </p:cNvPicPr>
          <p:nvPr>
            <a:audioFile r:link="rId98"/>
            <p:extLst>
              <p:ext uri="{DAA4B4D4-6D71-4841-9C94-3DE7FCFB9230}">
                <p14:media xmlns:p14="http://schemas.microsoft.com/office/powerpoint/2010/main" r:embed="rId9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8398" y="6382657"/>
            <a:ext cx="406400" cy="406400"/>
          </a:xfrm>
          <a:prstGeom prst="rect">
            <a:avLst/>
          </a:prstGeom>
        </p:spPr>
      </p:pic>
      <p:pic>
        <p:nvPicPr>
          <p:cNvPr id="49" name="sausage">
            <a:hlinkClick r:id="" action="ppaction://media"/>
          </p:cNvPr>
          <p:cNvPicPr>
            <a:picLocks noChangeAspect="1"/>
          </p:cNvPicPr>
          <p:nvPr>
            <a:audioFile r:link="rId100"/>
            <p:extLst>
              <p:ext uri="{DAA4B4D4-6D71-4841-9C94-3DE7FCFB9230}">
                <p14:media xmlns:p14="http://schemas.microsoft.com/office/powerpoint/2010/main" r:embed="rId10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2136" y="4643707"/>
            <a:ext cx="406400" cy="406400"/>
          </a:xfrm>
          <a:prstGeom prst="rect">
            <a:avLst/>
          </a:prstGeom>
        </p:spPr>
      </p:pic>
      <p:pic>
        <p:nvPicPr>
          <p:cNvPr id="50" name="mp3-output-ttsfree(dot)com (3)">
            <a:hlinkClick r:id="" action="ppaction://media"/>
          </p:cNvPr>
          <p:cNvPicPr>
            <a:picLocks noChangeAspect="1"/>
          </p:cNvPicPr>
          <p:nvPr>
            <a:audioFile r:link="rId102"/>
            <p:extLst>
              <p:ext uri="{DAA4B4D4-6D71-4841-9C94-3DE7FCFB9230}">
                <p14:media xmlns:p14="http://schemas.microsoft.com/office/powerpoint/2010/main" r:embed="rId10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773692" y="1419727"/>
            <a:ext cx="406400" cy="406400"/>
          </a:xfrm>
          <a:prstGeom prst="rect">
            <a:avLst/>
          </a:prstGeom>
        </p:spPr>
      </p:pic>
      <p:pic>
        <p:nvPicPr>
          <p:cNvPr id="51" name="mp3-output-ttsfree(dot)com (2)">
            <a:hlinkClick r:id="" action="ppaction://media"/>
          </p:cNvPr>
          <p:cNvPicPr>
            <a:picLocks noChangeAspect="1"/>
          </p:cNvPicPr>
          <p:nvPr>
            <a:audioFile r:link="rId104"/>
            <p:extLst>
              <p:ext uri="{DAA4B4D4-6D71-4841-9C94-3DE7FCFB9230}">
                <p14:media xmlns:p14="http://schemas.microsoft.com/office/powerpoint/2010/main" r:embed="rId10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55742" y="7745541"/>
            <a:ext cx="406400" cy="406400"/>
          </a:xfrm>
          <a:prstGeom prst="rect">
            <a:avLst/>
          </a:prstGeom>
        </p:spPr>
      </p:pic>
      <p:pic>
        <p:nvPicPr>
          <p:cNvPr id="52" name="mp3-output-ttsfree(dot)com (1)">
            <a:hlinkClick r:id="" action="ppaction://media"/>
          </p:cNvPr>
          <p:cNvPicPr>
            <a:picLocks noChangeAspect="1"/>
          </p:cNvPicPr>
          <p:nvPr>
            <a:audioFile r:link="rId106"/>
            <p:extLst>
              <p:ext uri="{DAA4B4D4-6D71-4841-9C94-3DE7FCFB9230}">
                <p14:media xmlns:p14="http://schemas.microsoft.com/office/powerpoint/2010/main" r:embed="rId107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39420" y="9232630"/>
            <a:ext cx="406400" cy="406400"/>
          </a:xfrm>
          <a:prstGeom prst="rect">
            <a:avLst/>
          </a:prstGeom>
        </p:spPr>
      </p:pic>
      <p:pic>
        <p:nvPicPr>
          <p:cNvPr id="53" name="mp3-output-ttsfree(dot)com">
            <a:hlinkClick r:id="" action="ppaction://media"/>
          </p:cNvPr>
          <p:cNvPicPr>
            <a:picLocks noChangeAspect="1"/>
          </p:cNvPicPr>
          <p:nvPr>
            <a:audioFile r:link="rId108"/>
            <p:extLst>
              <p:ext uri="{DAA4B4D4-6D71-4841-9C94-3DE7FCFB9230}">
                <p14:media xmlns:p14="http://schemas.microsoft.com/office/powerpoint/2010/main" r:embed="rId10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7034" y="6766885"/>
            <a:ext cx="406400" cy="406400"/>
          </a:xfrm>
          <a:prstGeom prst="rect">
            <a:avLst/>
          </a:prstGeom>
        </p:spPr>
      </p:pic>
      <p:pic>
        <p:nvPicPr>
          <p:cNvPr id="54" name="mp3-output-ttsfree(dot)com (4)">
            <a:hlinkClick r:id="" action="ppaction://media"/>
          </p:cNvPr>
          <p:cNvPicPr>
            <a:picLocks noChangeAspect="1"/>
          </p:cNvPicPr>
          <p:nvPr>
            <a:audioFile r:link="rId110"/>
            <p:extLst>
              <p:ext uri="{DAA4B4D4-6D71-4841-9C94-3DE7FCFB9230}">
                <p14:media xmlns:p14="http://schemas.microsoft.com/office/powerpoint/2010/main" r:embed="rId11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70709" y="7227233"/>
            <a:ext cx="406400" cy="406400"/>
          </a:xfrm>
          <a:prstGeom prst="rect">
            <a:avLst/>
          </a:prstGeom>
        </p:spPr>
      </p:pic>
      <p:pic>
        <p:nvPicPr>
          <p:cNvPr id="55" name="mp3-output-ttsfree(dot)com (3)">
            <a:hlinkClick r:id="" action="ppaction://media"/>
          </p:cNvPr>
          <p:cNvPicPr>
            <a:picLocks noChangeAspect="1"/>
          </p:cNvPicPr>
          <p:nvPr>
            <a:audioFile r:link="rId112"/>
            <p:extLst>
              <p:ext uri="{DAA4B4D4-6D71-4841-9C94-3DE7FCFB9230}">
                <p14:media xmlns:p14="http://schemas.microsoft.com/office/powerpoint/2010/main" r:embed="rId1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9537" y="3848543"/>
            <a:ext cx="406400" cy="406400"/>
          </a:xfrm>
          <a:prstGeom prst="rect">
            <a:avLst/>
          </a:prstGeom>
        </p:spPr>
      </p:pic>
      <p:pic>
        <p:nvPicPr>
          <p:cNvPr id="56" name="mp3-output-ttsfree(dot)com (2)">
            <a:hlinkClick r:id="" action="ppaction://media"/>
          </p:cNvPr>
          <p:cNvPicPr>
            <a:picLocks noChangeAspect="1"/>
          </p:cNvPicPr>
          <p:nvPr>
            <a:audioFile r:link="rId114"/>
            <p:extLst>
              <p:ext uri="{DAA4B4D4-6D71-4841-9C94-3DE7FCFB9230}">
                <p14:media xmlns:p14="http://schemas.microsoft.com/office/powerpoint/2010/main" r:embed="rId1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11738" y="2431418"/>
            <a:ext cx="406400" cy="406400"/>
          </a:xfrm>
          <a:prstGeom prst="rect">
            <a:avLst/>
          </a:prstGeom>
        </p:spPr>
      </p:pic>
      <p:pic>
        <p:nvPicPr>
          <p:cNvPr id="57" name="mp3-output-ttsfree(dot)com (1)">
            <a:hlinkClick r:id="" action="ppaction://media"/>
          </p:cNvPr>
          <p:cNvPicPr>
            <a:picLocks noChangeAspect="1"/>
          </p:cNvPicPr>
          <p:nvPr>
            <a:audioFile r:link="rId116"/>
            <p:extLst>
              <p:ext uri="{DAA4B4D4-6D71-4841-9C94-3DE7FCFB9230}">
                <p14:media xmlns:p14="http://schemas.microsoft.com/office/powerpoint/2010/main" r:embed="rId117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27034" y="5176293"/>
            <a:ext cx="406400" cy="406400"/>
          </a:xfrm>
          <a:prstGeom prst="rect">
            <a:avLst/>
          </a:prstGeom>
        </p:spPr>
      </p:pic>
      <p:pic>
        <p:nvPicPr>
          <p:cNvPr id="58" name="mp3-output-ttsfree(dot)com">
            <a:hlinkClick r:id="" action="ppaction://media"/>
          </p:cNvPr>
          <p:cNvPicPr>
            <a:picLocks noChangeAspect="1"/>
          </p:cNvPicPr>
          <p:nvPr>
            <a:audioFile r:link="rId118"/>
            <p:extLst>
              <p:ext uri="{DAA4B4D4-6D71-4841-9C94-3DE7FCFB9230}">
                <p14:media xmlns:p14="http://schemas.microsoft.com/office/powerpoint/2010/main" r:embed="rId11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91271" y="5771199"/>
            <a:ext cx="406400" cy="406400"/>
          </a:xfrm>
          <a:prstGeom prst="rect">
            <a:avLst/>
          </a:prstGeom>
        </p:spPr>
      </p:pic>
      <p:pic>
        <p:nvPicPr>
          <p:cNvPr id="59" name="mp3-output-ttsfree(dot)com (5)">
            <a:hlinkClick r:id="" action="ppaction://media"/>
          </p:cNvPr>
          <p:cNvPicPr>
            <a:picLocks noChangeAspect="1"/>
          </p:cNvPicPr>
          <p:nvPr>
            <a:audioFile r:link="rId120"/>
            <p:extLst>
              <p:ext uri="{DAA4B4D4-6D71-4841-9C94-3DE7FCFB9230}">
                <p14:media xmlns:p14="http://schemas.microsoft.com/office/powerpoint/2010/main" r:embed="rId12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52222" y="7458726"/>
            <a:ext cx="406400" cy="406400"/>
          </a:xfrm>
          <a:prstGeom prst="rect">
            <a:avLst/>
          </a:prstGeom>
        </p:spPr>
      </p:pic>
      <p:pic>
        <p:nvPicPr>
          <p:cNvPr id="60" name="mp3-output-ttsfree(dot)com (6)">
            <a:hlinkClick r:id="" action="ppaction://media"/>
          </p:cNvPr>
          <p:cNvPicPr>
            <a:picLocks noChangeAspect="1"/>
          </p:cNvPicPr>
          <p:nvPr>
            <a:audioFile r:link="rId122"/>
            <p:extLst>
              <p:ext uri="{DAA4B4D4-6D71-4841-9C94-3DE7FCFB9230}">
                <p14:media xmlns:p14="http://schemas.microsoft.com/office/powerpoint/2010/main" r:embed="rId12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37201" y="3855133"/>
            <a:ext cx="406400" cy="406400"/>
          </a:xfrm>
          <a:prstGeom prst="rect">
            <a:avLst/>
          </a:prstGeom>
        </p:spPr>
      </p:pic>
      <p:pic>
        <p:nvPicPr>
          <p:cNvPr id="61" name="food">
            <a:hlinkClick r:id="" action="ppaction://media"/>
          </p:cNvPr>
          <p:cNvPicPr>
            <a:picLocks noChangeAspect="1"/>
          </p:cNvPicPr>
          <p:nvPr>
            <a:audioFile r:link="rId124"/>
            <p:extLst>
              <p:ext uri="{DAA4B4D4-6D71-4841-9C94-3DE7FCFB9230}">
                <p14:media xmlns:p14="http://schemas.microsoft.com/office/powerpoint/2010/main" r:embed="rId12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04773" y="5540161"/>
            <a:ext cx="406400" cy="406400"/>
          </a:xfrm>
          <a:prstGeom prst="rect">
            <a:avLst/>
          </a:prstGeom>
        </p:spPr>
      </p:pic>
      <p:sp>
        <p:nvSpPr>
          <p:cNvPr id="62" name="Freeform 5"/>
          <p:cNvSpPr/>
          <p:nvPr/>
        </p:nvSpPr>
        <p:spPr>
          <a:xfrm>
            <a:off x="1816735" y="-1012825"/>
            <a:ext cx="2107565" cy="2657475"/>
          </a:xfrm>
          <a:custGeom>
            <a:avLst/>
            <a:gdLst/>
            <a:ahLst/>
            <a:cxnLst/>
            <a:rect l="l" t="t" r="r" b="b"/>
            <a:pathLst>
              <a:path w="1533525" h="2657475">
                <a:moveTo>
                  <a:pt x="0" y="0"/>
                </a:moveTo>
                <a:lnTo>
                  <a:pt x="1533525" y="0"/>
                </a:lnTo>
                <a:lnTo>
                  <a:pt x="1533525" y="2657475"/>
                </a:lnTo>
                <a:lnTo>
                  <a:pt x="0" y="2657475"/>
                </a:lnTo>
                <a:lnTo>
                  <a:pt x="0" y="0"/>
                </a:lnTo>
                <a:close/>
              </a:path>
            </a:pathLst>
          </a:custGeom>
          <a:blipFill>
            <a:blip r:embed="rId12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34F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05" name="Google Shape;305;p10"/>
          <p:cNvSpPr/>
          <p:nvPr/>
        </p:nvSpPr>
        <p:spPr>
          <a:xfrm>
            <a:off x="1121826" y="189995"/>
            <a:ext cx="17006002" cy="9883340"/>
          </a:xfrm>
          <a:custGeom>
            <a:avLst/>
            <a:gdLst/>
            <a:ahLst/>
            <a:cxnLst/>
            <a:rect l="l" t="t" r="r" b="b"/>
            <a:pathLst>
              <a:path w="17006002" h="9883340" extrusionOk="0">
                <a:moveTo>
                  <a:pt x="0" y="0"/>
                </a:moveTo>
                <a:lnTo>
                  <a:pt x="17006002" y="0"/>
                </a:lnTo>
                <a:lnTo>
                  <a:pt x="17006002" y="9883340"/>
                </a:lnTo>
                <a:lnTo>
                  <a:pt x="0" y="9883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06" name="Google Shape;306;p10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07" name="Google Shape;307;p10"/>
          <p:cNvSpPr/>
          <p:nvPr/>
        </p:nvSpPr>
        <p:spPr>
          <a:xfrm>
            <a:off x="2339350" y="4622797"/>
            <a:ext cx="2082489" cy="1742742"/>
          </a:xfrm>
          <a:custGeom>
            <a:avLst/>
            <a:gdLst/>
            <a:ahLst/>
            <a:cxnLst/>
            <a:rect l="l" t="t" r="r" b="b"/>
            <a:pathLst>
              <a:path w="2082489" h="1742742" extrusionOk="0">
                <a:moveTo>
                  <a:pt x="0" y="0"/>
                </a:moveTo>
                <a:lnTo>
                  <a:pt x="2082488" y="0"/>
                </a:lnTo>
                <a:lnTo>
                  <a:pt x="2082488" y="1742741"/>
                </a:lnTo>
                <a:lnTo>
                  <a:pt x="0" y="17427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08" name="Google Shape;308;p10"/>
          <p:cNvSpPr/>
          <p:nvPr/>
        </p:nvSpPr>
        <p:spPr>
          <a:xfrm>
            <a:off x="2278513" y="2312279"/>
            <a:ext cx="2166842" cy="1832343"/>
          </a:xfrm>
          <a:custGeom>
            <a:avLst/>
            <a:gdLst/>
            <a:ahLst/>
            <a:cxnLst/>
            <a:rect l="l" t="t" r="r" b="b"/>
            <a:pathLst>
              <a:path w="2166842" h="1832343" extrusionOk="0">
                <a:moveTo>
                  <a:pt x="0" y="0"/>
                </a:moveTo>
                <a:lnTo>
                  <a:pt x="2166843" y="0"/>
                </a:lnTo>
                <a:lnTo>
                  <a:pt x="2166843" y="1832344"/>
                </a:lnTo>
                <a:lnTo>
                  <a:pt x="0" y="1832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09" name="Google Shape;309;p10"/>
          <p:cNvSpPr/>
          <p:nvPr/>
        </p:nvSpPr>
        <p:spPr>
          <a:xfrm>
            <a:off x="2339350" y="7015067"/>
            <a:ext cx="2106092" cy="1761973"/>
          </a:xfrm>
          <a:custGeom>
            <a:avLst/>
            <a:gdLst/>
            <a:ahLst/>
            <a:cxnLst/>
            <a:rect l="l" t="t" r="r" b="b"/>
            <a:pathLst>
              <a:path w="2106092" h="1761973" extrusionOk="0">
                <a:moveTo>
                  <a:pt x="0" y="0"/>
                </a:moveTo>
                <a:lnTo>
                  <a:pt x="2106091" y="0"/>
                </a:lnTo>
                <a:lnTo>
                  <a:pt x="2106091" y="1761973"/>
                </a:lnTo>
                <a:lnTo>
                  <a:pt x="0" y="1761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10" name="Google Shape;310;p10"/>
          <p:cNvSpPr/>
          <p:nvPr/>
        </p:nvSpPr>
        <p:spPr>
          <a:xfrm>
            <a:off x="4542492" y="3236862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 extrusionOk="0">
                <a:moveTo>
                  <a:pt x="0" y="0"/>
                </a:moveTo>
                <a:lnTo>
                  <a:pt x="3034607" y="0"/>
                </a:lnTo>
                <a:lnTo>
                  <a:pt x="3034607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11" name="Google Shape;311;p10"/>
          <p:cNvSpPr/>
          <p:nvPr/>
        </p:nvSpPr>
        <p:spPr>
          <a:xfrm>
            <a:off x="4542492" y="3968029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 extrusionOk="0">
                <a:moveTo>
                  <a:pt x="0" y="0"/>
                </a:moveTo>
                <a:lnTo>
                  <a:pt x="3034607" y="0"/>
                </a:lnTo>
                <a:lnTo>
                  <a:pt x="3034607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12" name="Google Shape;312;p10"/>
          <p:cNvSpPr/>
          <p:nvPr/>
        </p:nvSpPr>
        <p:spPr>
          <a:xfrm>
            <a:off x="4542492" y="5374938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 extrusionOk="0">
                <a:moveTo>
                  <a:pt x="0" y="0"/>
                </a:moveTo>
                <a:lnTo>
                  <a:pt x="3034607" y="0"/>
                </a:lnTo>
                <a:lnTo>
                  <a:pt x="3034607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13" name="Google Shape;313;p10"/>
          <p:cNvSpPr/>
          <p:nvPr/>
        </p:nvSpPr>
        <p:spPr>
          <a:xfrm>
            <a:off x="4542492" y="6238542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 extrusionOk="0">
                <a:moveTo>
                  <a:pt x="0" y="0"/>
                </a:moveTo>
                <a:lnTo>
                  <a:pt x="3034607" y="0"/>
                </a:lnTo>
                <a:lnTo>
                  <a:pt x="3034607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14" name="Google Shape;314;p10"/>
          <p:cNvSpPr/>
          <p:nvPr/>
        </p:nvSpPr>
        <p:spPr>
          <a:xfrm>
            <a:off x="4542492" y="7416041"/>
            <a:ext cx="3034608" cy="1360999"/>
          </a:xfrm>
          <a:custGeom>
            <a:avLst/>
            <a:gdLst/>
            <a:ahLst/>
            <a:cxnLst/>
            <a:rect l="l" t="t" r="r" b="b"/>
            <a:pathLst>
              <a:path w="3034608" h="1360999" extrusionOk="0">
                <a:moveTo>
                  <a:pt x="0" y="0"/>
                </a:moveTo>
                <a:lnTo>
                  <a:pt x="3034607" y="0"/>
                </a:lnTo>
                <a:lnTo>
                  <a:pt x="3034607" y="1360999"/>
                </a:lnTo>
                <a:lnTo>
                  <a:pt x="0" y="1360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15" name="Google Shape;315;p10"/>
          <p:cNvSpPr/>
          <p:nvPr/>
        </p:nvSpPr>
        <p:spPr>
          <a:xfrm>
            <a:off x="10415673" y="4632817"/>
            <a:ext cx="1968751" cy="1853860"/>
          </a:xfrm>
          <a:custGeom>
            <a:avLst/>
            <a:gdLst/>
            <a:ahLst/>
            <a:cxnLst/>
            <a:rect l="l" t="t" r="r" b="b"/>
            <a:pathLst>
              <a:path w="1968751" h="1853860" extrusionOk="0">
                <a:moveTo>
                  <a:pt x="0" y="0"/>
                </a:moveTo>
                <a:lnTo>
                  <a:pt x="1968751" y="0"/>
                </a:lnTo>
                <a:lnTo>
                  <a:pt x="1968751" y="1853860"/>
                </a:lnTo>
                <a:lnTo>
                  <a:pt x="0" y="1853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16" name="Google Shape;316;p10"/>
          <p:cNvSpPr/>
          <p:nvPr/>
        </p:nvSpPr>
        <p:spPr>
          <a:xfrm>
            <a:off x="10415673" y="7074722"/>
            <a:ext cx="2118474" cy="1702318"/>
          </a:xfrm>
          <a:custGeom>
            <a:avLst/>
            <a:gdLst/>
            <a:ahLst/>
            <a:cxnLst/>
            <a:rect l="l" t="t" r="r" b="b"/>
            <a:pathLst>
              <a:path w="2118474" h="1702318" extrusionOk="0">
                <a:moveTo>
                  <a:pt x="0" y="0"/>
                </a:moveTo>
                <a:lnTo>
                  <a:pt x="2118475" y="0"/>
                </a:lnTo>
                <a:lnTo>
                  <a:pt x="2118475" y="1702318"/>
                </a:lnTo>
                <a:lnTo>
                  <a:pt x="0" y="1702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17" name="Google Shape;317;p10"/>
          <p:cNvSpPr/>
          <p:nvPr/>
        </p:nvSpPr>
        <p:spPr>
          <a:xfrm>
            <a:off x="10389584" y="2484587"/>
            <a:ext cx="2022148" cy="1851974"/>
          </a:xfrm>
          <a:custGeom>
            <a:avLst/>
            <a:gdLst/>
            <a:ahLst/>
            <a:cxnLst/>
            <a:rect l="l" t="t" r="r" b="b"/>
            <a:pathLst>
              <a:path w="2022148" h="1851974" extrusionOk="0">
                <a:moveTo>
                  <a:pt x="0" y="0"/>
                </a:moveTo>
                <a:lnTo>
                  <a:pt x="2022148" y="0"/>
                </a:lnTo>
                <a:lnTo>
                  <a:pt x="2022148" y="1851974"/>
                </a:lnTo>
                <a:lnTo>
                  <a:pt x="0" y="1851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18" name="Google Shape;318;p10"/>
          <p:cNvSpPr/>
          <p:nvPr/>
        </p:nvSpPr>
        <p:spPr>
          <a:xfrm>
            <a:off x="12594746" y="2848747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 extrusionOk="0">
                <a:moveTo>
                  <a:pt x="0" y="0"/>
                </a:moveTo>
                <a:lnTo>
                  <a:pt x="3034607" y="0"/>
                </a:lnTo>
                <a:lnTo>
                  <a:pt x="3034607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19" name="Google Shape;319;p10"/>
          <p:cNvSpPr/>
          <p:nvPr/>
        </p:nvSpPr>
        <p:spPr>
          <a:xfrm>
            <a:off x="12654801" y="3621405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 extrusionOk="0">
                <a:moveTo>
                  <a:pt x="0" y="0"/>
                </a:moveTo>
                <a:lnTo>
                  <a:pt x="3034608" y="0"/>
                </a:lnTo>
                <a:lnTo>
                  <a:pt x="3034608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20" name="Google Shape;320;p10"/>
          <p:cNvSpPr/>
          <p:nvPr/>
        </p:nvSpPr>
        <p:spPr>
          <a:xfrm>
            <a:off x="12654801" y="5596633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 extrusionOk="0">
                <a:moveTo>
                  <a:pt x="0" y="0"/>
                </a:moveTo>
                <a:lnTo>
                  <a:pt x="3034608" y="0"/>
                </a:lnTo>
                <a:lnTo>
                  <a:pt x="3034608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21" name="Google Shape;321;p10"/>
          <p:cNvSpPr/>
          <p:nvPr/>
        </p:nvSpPr>
        <p:spPr>
          <a:xfrm>
            <a:off x="12656839" y="4783998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 extrusionOk="0">
                <a:moveTo>
                  <a:pt x="0" y="0"/>
                </a:moveTo>
                <a:lnTo>
                  <a:pt x="3034608" y="0"/>
                </a:lnTo>
                <a:lnTo>
                  <a:pt x="3034608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22" name="Google Shape;322;p10"/>
          <p:cNvSpPr/>
          <p:nvPr/>
        </p:nvSpPr>
        <p:spPr>
          <a:xfrm>
            <a:off x="12656839" y="7066369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 extrusionOk="0">
                <a:moveTo>
                  <a:pt x="0" y="0"/>
                </a:moveTo>
                <a:lnTo>
                  <a:pt x="3034608" y="0"/>
                </a:lnTo>
                <a:lnTo>
                  <a:pt x="3034608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23" name="Google Shape;323;p10"/>
          <p:cNvSpPr/>
          <p:nvPr/>
        </p:nvSpPr>
        <p:spPr>
          <a:xfrm>
            <a:off x="12662278" y="7984360"/>
            <a:ext cx="3034608" cy="695325"/>
          </a:xfrm>
          <a:custGeom>
            <a:avLst/>
            <a:gdLst/>
            <a:ahLst/>
            <a:cxnLst/>
            <a:rect l="l" t="t" r="r" b="b"/>
            <a:pathLst>
              <a:path w="3034608" h="695325" extrusionOk="0">
                <a:moveTo>
                  <a:pt x="0" y="0"/>
                </a:moveTo>
                <a:lnTo>
                  <a:pt x="3034608" y="0"/>
                </a:lnTo>
                <a:lnTo>
                  <a:pt x="3034608" y="69532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24" name="Google Shape;324;p10"/>
          <p:cNvSpPr/>
          <p:nvPr/>
        </p:nvSpPr>
        <p:spPr>
          <a:xfrm>
            <a:off x="10694946" y="5200221"/>
            <a:ext cx="1438275" cy="952500"/>
          </a:xfrm>
          <a:custGeom>
            <a:avLst/>
            <a:gdLst/>
            <a:ahLst/>
            <a:cxnLst/>
            <a:rect l="l" t="t" r="r" b="b"/>
            <a:pathLst>
              <a:path w="1438275" h="952500" extrusionOk="0">
                <a:moveTo>
                  <a:pt x="0" y="0"/>
                </a:moveTo>
                <a:lnTo>
                  <a:pt x="1438275" y="0"/>
                </a:lnTo>
                <a:lnTo>
                  <a:pt x="1438275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25" name="Google Shape;325;p10"/>
          <p:cNvSpPr txBox="1"/>
          <p:nvPr/>
        </p:nvSpPr>
        <p:spPr>
          <a:xfrm>
            <a:off x="1888988" y="231524"/>
            <a:ext cx="5037449" cy="12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III. EXERCISE:</a:t>
            </a:r>
            <a:endParaRPr lang="en-US" sz="6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6" name="Google Shape;326;p10"/>
          <p:cNvSpPr txBox="1"/>
          <p:nvPr/>
        </p:nvSpPr>
        <p:spPr>
          <a:xfrm>
            <a:off x="2229831" y="1404861"/>
            <a:ext cx="7017363" cy="59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Choose the correct answer: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27" name="Google Shape;327;p10"/>
          <p:cNvSpPr txBox="1"/>
          <p:nvPr/>
        </p:nvSpPr>
        <p:spPr>
          <a:xfrm>
            <a:off x="5151749" y="3019558"/>
            <a:ext cx="1844250" cy="149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Healthy Unhealthy</a:t>
            </a:r>
            <a:endParaRPr lang="en-US" sz="285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8" name="Google Shape;328;p10"/>
          <p:cNvSpPr txBox="1"/>
          <p:nvPr/>
        </p:nvSpPr>
        <p:spPr>
          <a:xfrm>
            <a:off x="5382387" y="5099342"/>
            <a:ext cx="1381801" cy="77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Healthy</a:t>
            </a:r>
            <a:endParaRPr lang="en-US" sz="285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9" name="Google Shape;329;p10"/>
          <p:cNvSpPr txBox="1"/>
          <p:nvPr/>
        </p:nvSpPr>
        <p:spPr>
          <a:xfrm>
            <a:off x="5186277" y="5962945"/>
            <a:ext cx="1836087" cy="77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Unhealthy</a:t>
            </a:r>
            <a:endParaRPr lang="en-US" sz="285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0" name="Google Shape;330;p10"/>
          <p:cNvSpPr txBox="1"/>
          <p:nvPr/>
        </p:nvSpPr>
        <p:spPr>
          <a:xfrm>
            <a:off x="5186277" y="7379894"/>
            <a:ext cx="1836087" cy="1225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Healthy Unhealthy</a:t>
            </a:r>
            <a:endParaRPr lang="en-US" sz="285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1" name="Google Shape;331;p10"/>
          <p:cNvSpPr txBox="1"/>
          <p:nvPr/>
        </p:nvSpPr>
        <p:spPr>
          <a:xfrm>
            <a:off x="13043440" y="3375708"/>
            <a:ext cx="1836087" cy="8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Unhealthy</a:t>
            </a:r>
            <a:endParaRPr lang="en-US" sz="285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2" name="Google Shape;332;p10"/>
          <p:cNvSpPr txBox="1"/>
          <p:nvPr/>
        </p:nvSpPr>
        <p:spPr>
          <a:xfrm>
            <a:off x="13198335" y="4442431"/>
            <a:ext cx="1836087" cy="166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Healthy</a:t>
            </a:r>
            <a:endParaRPr lang="en-US" sz="285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2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Unhealthy</a:t>
            </a:r>
            <a:endParaRPr lang="en-US" sz="285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3" name="Google Shape;333;p10"/>
          <p:cNvSpPr txBox="1"/>
          <p:nvPr/>
        </p:nvSpPr>
        <p:spPr>
          <a:xfrm>
            <a:off x="13279526" y="6849256"/>
            <a:ext cx="1836087" cy="165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Healthy Unhealthy</a:t>
            </a:r>
            <a:endParaRPr lang="en-US" sz="285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34" name="Google Shape;334;p10"/>
          <p:cNvSpPr txBox="1"/>
          <p:nvPr/>
        </p:nvSpPr>
        <p:spPr>
          <a:xfrm>
            <a:off x="13496363" y="2894933"/>
            <a:ext cx="1386021" cy="51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Healthy</a:t>
            </a:r>
            <a:endParaRPr lang="en-US" sz="2865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34F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1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40" name="Google Shape;340;p11"/>
          <p:cNvSpPr/>
          <p:nvPr/>
        </p:nvSpPr>
        <p:spPr>
          <a:xfrm>
            <a:off x="1121826" y="228333"/>
            <a:ext cx="16977570" cy="9868672"/>
          </a:xfrm>
          <a:custGeom>
            <a:avLst/>
            <a:gdLst/>
            <a:ahLst/>
            <a:cxnLst/>
            <a:rect l="l" t="t" r="r" b="b"/>
            <a:pathLst>
              <a:path w="16977570" h="9868672" extrusionOk="0">
                <a:moveTo>
                  <a:pt x="0" y="0"/>
                </a:moveTo>
                <a:lnTo>
                  <a:pt x="16977569" y="0"/>
                </a:lnTo>
                <a:lnTo>
                  <a:pt x="16977569" y="9868672"/>
                </a:lnTo>
                <a:lnTo>
                  <a:pt x="0" y="9868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41" name="Google Shape;341;p11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42" name="Google Shape;342;p11"/>
          <p:cNvSpPr/>
          <p:nvPr/>
        </p:nvSpPr>
        <p:spPr>
          <a:xfrm>
            <a:off x="12578410" y="2576779"/>
            <a:ext cx="3713788" cy="2785491"/>
          </a:xfrm>
          <a:custGeom>
            <a:avLst/>
            <a:gdLst/>
            <a:ahLst/>
            <a:cxnLst/>
            <a:rect l="l" t="t" r="r" b="b"/>
            <a:pathLst>
              <a:path w="3713788" h="2785491" extrusionOk="0">
                <a:moveTo>
                  <a:pt x="0" y="0"/>
                </a:moveTo>
                <a:lnTo>
                  <a:pt x="3713788" y="0"/>
                </a:lnTo>
                <a:lnTo>
                  <a:pt x="3713788" y="2785491"/>
                </a:lnTo>
                <a:lnTo>
                  <a:pt x="0" y="2785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43" name="Google Shape;343;p11"/>
          <p:cNvSpPr/>
          <p:nvPr/>
        </p:nvSpPr>
        <p:spPr>
          <a:xfrm>
            <a:off x="2606488" y="3046276"/>
            <a:ext cx="3933825" cy="2609850"/>
          </a:xfrm>
          <a:custGeom>
            <a:avLst/>
            <a:gdLst/>
            <a:ahLst/>
            <a:cxnLst/>
            <a:rect l="l" t="t" r="r" b="b"/>
            <a:pathLst>
              <a:path w="3933825" h="2609850" extrusionOk="0">
                <a:moveTo>
                  <a:pt x="0" y="0"/>
                </a:moveTo>
                <a:lnTo>
                  <a:pt x="3933825" y="0"/>
                </a:lnTo>
                <a:lnTo>
                  <a:pt x="3933825" y="2609850"/>
                </a:lnTo>
                <a:lnTo>
                  <a:pt x="0" y="2609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44" name="Google Shape;344;p11"/>
          <p:cNvSpPr/>
          <p:nvPr/>
        </p:nvSpPr>
        <p:spPr>
          <a:xfrm>
            <a:off x="8103279" y="1945653"/>
            <a:ext cx="3245672" cy="3141955"/>
          </a:xfrm>
          <a:custGeom>
            <a:avLst/>
            <a:gdLst/>
            <a:ahLst/>
            <a:cxnLst/>
            <a:rect l="l" t="t" r="r" b="b"/>
            <a:pathLst>
              <a:path w="3245672" h="3141955" extrusionOk="0">
                <a:moveTo>
                  <a:pt x="0" y="0"/>
                </a:moveTo>
                <a:lnTo>
                  <a:pt x="3245673" y="0"/>
                </a:lnTo>
                <a:lnTo>
                  <a:pt x="3245673" y="3141954"/>
                </a:lnTo>
                <a:lnTo>
                  <a:pt x="0" y="3141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45" name="Google Shape;345;p11"/>
          <p:cNvSpPr/>
          <p:nvPr/>
        </p:nvSpPr>
        <p:spPr>
          <a:xfrm>
            <a:off x="2606488" y="6497441"/>
            <a:ext cx="2886075" cy="2762250"/>
          </a:xfrm>
          <a:custGeom>
            <a:avLst/>
            <a:gdLst/>
            <a:ahLst/>
            <a:cxnLst/>
            <a:rect l="l" t="t" r="r" b="b"/>
            <a:pathLst>
              <a:path w="2886075" h="2762250" extrusionOk="0">
                <a:moveTo>
                  <a:pt x="0" y="0"/>
                </a:moveTo>
                <a:lnTo>
                  <a:pt x="2886075" y="0"/>
                </a:lnTo>
                <a:lnTo>
                  <a:pt x="2886075" y="2762250"/>
                </a:lnTo>
                <a:lnTo>
                  <a:pt x="0" y="2762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46" name="Google Shape;346;p11"/>
          <p:cNvSpPr/>
          <p:nvPr/>
        </p:nvSpPr>
        <p:spPr>
          <a:xfrm>
            <a:off x="10009956" y="6006760"/>
            <a:ext cx="3609975" cy="2971800"/>
          </a:xfrm>
          <a:custGeom>
            <a:avLst/>
            <a:gdLst/>
            <a:ahLst/>
            <a:cxnLst/>
            <a:rect l="l" t="t" r="r" b="b"/>
            <a:pathLst>
              <a:path w="3609975" h="2971800" extrusionOk="0">
                <a:moveTo>
                  <a:pt x="0" y="0"/>
                </a:moveTo>
                <a:lnTo>
                  <a:pt x="3609975" y="0"/>
                </a:lnTo>
                <a:lnTo>
                  <a:pt x="3609975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47" name="Google Shape;347;p11"/>
          <p:cNvSpPr txBox="1"/>
          <p:nvPr/>
        </p:nvSpPr>
        <p:spPr>
          <a:xfrm>
            <a:off x="1659350" y="300104"/>
            <a:ext cx="5037449" cy="12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III. EXERCISE:</a:t>
            </a:r>
            <a:endParaRPr lang="en-US" sz="6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8" name="Google Shape;348;p11"/>
          <p:cNvSpPr txBox="1"/>
          <p:nvPr/>
        </p:nvSpPr>
        <p:spPr>
          <a:xfrm>
            <a:off x="2064106" y="1589942"/>
            <a:ext cx="5188801" cy="59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Reorder the words: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49" name="Google Shape;349;p11"/>
          <p:cNvSpPr txBox="1"/>
          <p:nvPr/>
        </p:nvSpPr>
        <p:spPr>
          <a:xfrm>
            <a:off x="3646742" y="5519052"/>
            <a:ext cx="1552985" cy="1086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e/e/f/b .....</a:t>
            </a:r>
            <a:endParaRPr lang="en-US" sz="3500" b="0" i="0" u="none" strike="noStrike" cap="none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350" name="Google Shape;350;p11"/>
          <p:cNvSpPr txBox="1"/>
          <p:nvPr/>
        </p:nvSpPr>
        <p:spPr>
          <a:xfrm>
            <a:off x="6269974" y="7588415"/>
            <a:ext cx="2076536" cy="1086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e/b/r/d/a .....</a:t>
            </a:r>
            <a:endParaRPr lang="en-US" sz="3500" b="0" i="0" u="none" strike="noStrike" cap="none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351" name="Google Shape;351;p11"/>
          <p:cNvSpPr txBox="1"/>
          <p:nvPr/>
        </p:nvSpPr>
        <p:spPr>
          <a:xfrm>
            <a:off x="7767247" y="5187496"/>
            <a:ext cx="3098244" cy="1086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c/b/b/a/e/g/a .....</a:t>
            </a:r>
            <a:endParaRPr lang="en-US" sz="3500" b="0" i="0" u="none" strike="noStrike" cap="none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352" name="Google Shape;352;p11"/>
          <p:cNvSpPr txBox="1"/>
          <p:nvPr/>
        </p:nvSpPr>
        <p:spPr>
          <a:xfrm>
            <a:off x="14310846" y="7672578"/>
            <a:ext cx="1618259" cy="1086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s/p/u/o .....</a:t>
            </a:r>
            <a:endParaRPr lang="en-US" sz="3500" b="0" i="0" u="none" strike="noStrike" cap="none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353" name="Google Shape;353;p11"/>
          <p:cNvSpPr txBox="1"/>
          <p:nvPr/>
        </p:nvSpPr>
        <p:spPr>
          <a:xfrm>
            <a:off x="12718913" y="5409467"/>
            <a:ext cx="3987594" cy="1086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000000"/>
                </a:solidFill>
                <a:latin typeface="Alata"/>
                <a:ea typeface="Alata"/>
                <a:cs typeface="Alata"/>
                <a:sym typeface="Alata"/>
              </a:rPr>
              <a:t>h/m/a/b/r/u/r/e/g .....</a:t>
            </a:r>
            <a:endParaRPr lang="en-US" sz="3500" b="0" i="0" u="none" strike="noStrike" cap="none">
              <a:solidFill>
                <a:srgbClr val="000000"/>
              </a:solidFill>
              <a:latin typeface="Alata"/>
              <a:ea typeface="Alata"/>
              <a:cs typeface="Alata"/>
              <a:sym typeface="Alat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34F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59" name="Google Shape;359;p12"/>
          <p:cNvSpPr/>
          <p:nvPr/>
        </p:nvSpPr>
        <p:spPr>
          <a:xfrm>
            <a:off x="1462497" y="188490"/>
            <a:ext cx="16793518" cy="9898590"/>
          </a:xfrm>
          <a:custGeom>
            <a:avLst/>
            <a:gdLst/>
            <a:ahLst/>
            <a:cxnLst/>
            <a:rect l="l" t="t" r="r" b="b"/>
            <a:pathLst>
              <a:path w="16793518" h="9898590" extrusionOk="0">
                <a:moveTo>
                  <a:pt x="0" y="0"/>
                </a:moveTo>
                <a:lnTo>
                  <a:pt x="16793518" y="0"/>
                </a:lnTo>
                <a:lnTo>
                  <a:pt x="16793518" y="9898590"/>
                </a:lnTo>
                <a:lnTo>
                  <a:pt x="0" y="9898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60" name="Google Shape;360;p12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61" name="Google Shape;361;p12"/>
          <p:cNvSpPr/>
          <p:nvPr/>
        </p:nvSpPr>
        <p:spPr>
          <a:xfrm>
            <a:off x="2659894" y="2235308"/>
            <a:ext cx="2852299" cy="1953092"/>
          </a:xfrm>
          <a:custGeom>
            <a:avLst/>
            <a:gdLst/>
            <a:ahLst/>
            <a:cxnLst/>
            <a:rect l="l" t="t" r="r" b="b"/>
            <a:pathLst>
              <a:path w="2852299" h="1953092" extrusionOk="0">
                <a:moveTo>
                  <a:pt x="0" y="0"/>
                </a:moveTo>
                <a:lnTo>
                  <a:pt x="2852300" y="0"/>
                </a:lnTo>
                <a:lnTo>
                  <a:pt x="2852300" y="1953092"/>
                </a:lnTo>
                <a:lnTo>
                  <a:pt x="0" y="1953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62" name="Google Shape;362;p12"/>
          <p:cNvSpPr/>
          <p:nvPr/>
        </p:nvSpPr>
        <p:spPr>
          <a:xfrm>
            <a:off x="13581316" y="2130619"/>
            <a:ext cx="3255359" cy="2973600"/>
          </a:xfrm>
          <a:custGeom>
            <a:avLst/>
            <a:gdLst/>
            <a:ahLst/>
            <a:cxnLst/>
            <a:rect l="l" t="t" r="r" b="b"/>
            <a:pathLst>
              <a:path w="3255359" h="2973600" extrusionOk="0">
                <a:moveTo>
                  <a:pt x="0" y="0"/>
                </a:moveTo>
                <a:lnTo>
                  <a:pt x="3255360" y="0"/>
                </a:lnTo>
                <a:lnTo>
                  <a:pt x="3255360" y="2973600"/>
                </a:lnTo>
                <a:lnTo>
                  <a:pt x="0" y="2973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63" name="Google Shape;363;p12"/>
          <p:cNvSpPr/>
          <p:nvPr/>
        </p:nvSpPr>
        <p:spPr>
          <a:xfrm>
            <a:off x="7226989" y="7033679"/>
            <a:ext cx="4514850" cy="2024844"/>
          </a:xfrm>
          <a:custGeom>
            <a:avLst/>
            <a:gdLst/>
            <a:ahLst/>
            <a:cxnLst/>
            <a:rect l="l" t="t" r="r" b="b"/>
            <a:pathLst>
              <a:path w="4514850" h="2024844" extrusionOk="0">
                <a:moveTo>
                  <a:pt x="0" y="0"/>
                </a:moveTo>
                <a:lnTo>
                  <a:pt x="4514850" y="0"/>
                </a:lnTo>
                <a:lnTo>
                  <a:pt x="4514850" y="2024844"/>
                </a:lnTo>
                <a:lnTo>
                  <a:pt x="0" y="2024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 t="-138960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64" name="Google Shape;364;p12"/>
          <p:cNvSpPr/>
          <p:nvPr/>
        </p:nvSpPr>
        <p:spPr>
          <a:xfrm>
            <a:off x="12388339" y="5783256"/>
            <a:ext cx="4419600" cy="2971800"/>
          </a:xfrm>
          <a:custGeom>
            <a:avLst/>
            <a:gdLst/>
            <a:ahLst/>
            <a:cxnLst/>
            <a:rect l="l" t="t" r="r" b="b"/>
            <a:pathLst>
              <a:path w="4419600" h="2971800" extrusionOk="0">
                <a:moveTo>
                  <a:pt x="0" y="0"/>
                </a:moveTo>
                <a:lnTo>
                  <a:pt x="4419600" y="0"/>
                </a:lnTo>
                <a:lnTo>
                  <a:pt x="4419600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 b="-5961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65" name="Google Shape;365;p12"/>
          <p:cNvSpPr/>
          <p:nvPr/>
        </p:nvSpPr>
        <p:spPr>
          <a:xfrm>
            <a:off x="3069050" y="5719762"/>
            <a:ext cx="2744753" cy="3450974"/>
          </a:xfrm>
          <a:custGeom>
            <a:avLst/>
            <a:gdLst/>
            <a:ahLst/>
            <a:cxnLst/>
            <a:rect l="l" t="t" r="r" b="b"/>
            <a:pathLst>
              <a:path w="2744753" h="3450974" extrusionOk="0">
                <a:moveTo>
                  <a:pt x="0" y="0"/>
                </a:moveTo>
                <a:lnTo>
                  <a:pt x="2744753" y="0"/>
                </a:lnTo>
                <a:lnTo>
                  <a:pt x="2744753" y="3450975"/>
                </a:lnTo>
                <a:lnTo>
                  <a:pt x="0" y="3450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66" name="Google Shape;366;p12"/>
          <p:cNvSpPr/>
          <p:nvPr/>
        </p:nvSpPr>
        <p:spPr>
          <a:xfrm>
            <a:off x="8289636" y="1549403"/>
            <a:ext cx="2907973" cy="3731457"/>
          </a:xfrm>
          <a:custGeom>
            <a:avLst/>
            <a:gdLst/>
            <a:ahLst/>
            <a:cxnLst/>
            <a:rect l="l" t="t" r="r" b="b"/>
            <a:pathLst>
              <a:path w="2907973" h="3731457" extrusionOk="0">
                <a:moveTo>
                  <a:pt x="0" y="0"/>
                </a:moveTo>
                <a:lnTo>
                  <a:pt x="2907973" y="0"/>
                </a:lnTo>
                <a:lnTo>
                  <a:pt x="2907973" y="3731457"/>
                </a:lnTo>
                <a:lnTo>
                  <a:pt x="0" y="3731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67" name="Google Shape;367;p12"/>
          <p:cNvSpPr txBox="1"/>
          <p:nvPr/>
        </p:nvSpPr>
        <p:spPr>
          <a:xfrm>
            <a:off x="2084327" y="300104"/>
            <a:ext cx="5037449" cy="12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III. EXERCISE:</a:t>
            </a:r>
            <a:endParaRPr lang="en-US" sz="6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68" name="Google Shape;368;p12"/>
          <p:cNvSpPr txBox="1"/>
          <p:nvPr/>
        </p:nvSpPr>
        <p:spPr>
          <a:xfrm>
            <a:off x="2553519" y="1328004"/>
            <a:ext cx="2792720" cy="59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Find half: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34F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74" name="Google Shape;374;p13"/>
          <p:cNvSpPr/>
          <p:nvPr/>
        </p:nvSpPr>
        <p:spPr>
          <a:xfrm>
            <a:off x="1462497" y="288084"/>
            <a:ext cx="16761162" cy="9846345"/>
          </a:xfrm>
          <a:custGeom>
            <a:avLst/>
            <a:gdLst/>
            <a:ahLst/>
            <a:cxnLst/>
            <a:rect l="l" t="t" r="r" b="b"/>
            <a:pathLst>
              <a:path w="16761162" h="9846345" extrusionOk="0">
                <a:moveTo>
                  <a:pt x="0" y="0"/>
                </a:moveTo>
                <a:lnTo>
                  <a:pt x="16761162" y="0"/>
                </a:lnTo>
                <a:lnTo>
                  <a:pt x="16761162" y="9846345"/>
                </a:lnTo>
                <a:lnTo>
                  <a:pt x="0" y="98463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75" name="Google Shape;375;p13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376" name="Google Shape;376;p13"/>
          <p:cNvGrpSpPr/>
          <p:nvPr/>
        </p:nvGrpSpPr>
        <p:grpSpPr>
          <a:xfrm>
            <a:off x="3043225" y="3601066"/>
            <a:ext cx="4417444" cy="4782690"/>
            <a:chOff x="63500" y="63500"/>
            <a:chExt cx="4417441" cy="4782693"/>
          </a:xfrm>
        </p:grpSpPr>
        <p:sp>
          <p:nvSpPr>
            <p:cNvPr id="377" name="Google Shape;377;p13"/>
            <p:cNvSpPr/>
            <p:nvPr/>
          </p:nvSpPr>
          <p:spPr>
            <a:xfrm>
              <a:off x="63500" y="63500"/>
              <a:ext cx="4417441" cy="4782693"/>
            </a:xfrm>
            <a:custGeom>
              <a:avLst/>
              <a:gdLst/>
              <a:ahLst/>
              <a:cxnLst/>
              <a:rect l="l" t="t" r="r" b="b"/>
              <a:pathLst>
                <a:path w="4417441" h="4782693" extrusionOk="0">
                  <a:moveTo>
                    <a:pt x="0" y="0"/>
                  </a:moveTo>
                  <a:lnTo>
                    <a:pt x="0" y="4782693"/>
                  </a:lnTo>
                  <a:lnTo>
                    <a:pt x="4417441" y="4782693"/>
                  </a:lnTo>
                  <a:lnTo>
                    <a:pt x="4417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DDF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517017" y="370840"/>
              <a:ext cx="3267329" cy="4054602"/>
            </a:xfrm>
            <a:custGeom>
              <a:avLst/>
              <a:gdLst/>
              <a:ahLst/>
              <a:cxnLst/>
              <a:rect l="l" t="t" r="r" b="b"/>
              <a:pathLst>
                <a:path w="3267329" h="4054602" extrusionOk="0">
                  <a:moveTo>
                    <a:pt x="972185" y="1133094"/>
                  </a:moveTo>
                  <a:cubicBezTo>
                    <a:pt x="1010031" y="1146429"/>
                    <a:pt x="1049147" y="1159891"/>
                    <a:pt x="1089279" y="1173607"/>
                  </a:cubicBezTo>
                  <a:cubicBezTo>
                    <a:pt x="1005586" y="1198118"/>
                    <a:pt x="851535" y="1245489"/>
                    <a:pt x="764286" y="1287272"/>
                  </a:cubicBezTo>
                  <a:cubicBezTo>
                    <a:pt x="659384" y="1337437"/>
                    <a:pt x="635889" y="1379474"/>
                    <a:pt x="632460" y="1433830"/>
                  </a:cubicBezTo>
                  <a:cubicBezTo>
                    <a:pt x="551180" y="1372997"/>
                    <a:pt x="538353" y="1332357"/>
                    <a:pt x="539877" y="1310767"/>
                  </a:cubicBezTo>
                  <a:cubicBezTo>
                    <a:pt x="542544" y="1274064"/>
                    <a:pt x="588010" y="1254379"/>
                    <a:pt x="601853" y="1249299"/>
                  </a:cubicBezTo>
                  <a:cubicBezTo>
                    <a:pt x="665226" y="1225804"/>
                    <a:pt x="930656" y="1145667"/>
                    <a:pt x="972058" y="1133094"/>
                  </a:cubicBezTo>
                  <a:close/>
                  <a:moveTo>
                    <a:pt x="2060829" y="36830"/>
                  </a:moveTo>
                  <a:cubicBezTo>
                    <a:pt x="2093214" y="36830"/>
                    <a:pt x="2124456" y="43180"/>
                    <a:pt x="2151253" y="60452"/>
                  </a:cubicBezTo>
                  <a:cubicBezTo>
                    <a:pt x="2200402" y="92583"/>
                    <a:pt x="2231136" y="160909"/>
                    <a:pt x="2242312" y="263271"/>
                  </a:cubicBezTo>
                  <a:cubicBezTo>
                    <a:pt x="2275332" y="565023"/>
                    <a:pt x="2385949" y="861822"/>
                    <a:pt x="2390521" y="874522"/>
                  </a:cubicBezTo>
                  <a:cubicBezTo>
                    <a:pt x="2528697" y="1222756"/>
                    <a:pt x="2895473" y="1546987"/>
                    <a:pt x="3023362" y="1652270"/>
                  </a:cubicBezTo>
                  <a:cubicBezTo>
                    <a:pt x="2823210" y="1636903"/>
                    <a:pt x="2429637" y="1554607"/>
                    <a:pt x="1940941" y="1405001"/>
                  </a:cubicBezTo>
                  <a:cubicBezTo>
                    <a:pt x="1598930" y="1299972"/>
                    <a:pt x="1289812" y="1205103"/>
                    <a:pt x="978408" y="1095883"/>
                  </a:cubicBezTo>
                  <a:cubicBezTo>
                    <a:pt x="743839" y="1013206"/>
                    <a:pt x="557911" y="937260"/>
                    <a:pt x="463677" y="875538"/>
                  </a:cubicBezTo>
                  <a:cubicBezTo>
                    <a:pt x="257048" y="740410"/>
                    <a:pt x="176403" y="505841"/>
                    <a:pt x="230632" y="371475"/>
                  </a:cubicBezTo>
                  <a:cubicBezTo>
                    <a:pt x="265049" y="286258"/>
                    <a:pt x="389255" y="281051"/>
                    <a:pt x="546481" y="274320"/>
                  </a:cubicBezTo>
                  <a:cubicBezTo>
                    <a:pt x="631444" y="270764"/>
                    <a:pt x="727837" y="266700"/>
                    <a:pt x="823468" y="248666"/>
                  </a:cubicBezTo>
                  <a:cubicBezTo>
                    <a:pt x="1053719" y="203073"/>
                    <a:pt x="1739392" y="118364"/>
                    <a:pt x="1899666" y="69977"/>
                  </a:cubicBezTo>
                  <a:cubicBezTo>
                    <a:pt x="1944751" y="56007"/>
                    <a:pt x="2004441" y="36830"/>
                    <a:pt x="2060829" y="36830"/>
                  </a:cubicBezTo>
                  <a:close/>
                  <a:moveTo>
                    <a:pt x="2451989" y="921639"/>
                  </a:moveTo>
                  <a:cubicBezTo>
                    <a:pt x="2579751" y="1011047"/>
                    <a:pt x="2899791" y="1231773"/>
                    <a:pt x="3078607" y="1323213"/>
                  </a:cubicBezTo>
                  <a:cubicBezTo>
                    <a:pt x="3208401" y="1386459"/>
                    <a:pt x="3267329" y="1506855"/>
                    <a:pt x="3193796" y="1611122"/>
                  </a:cubicBezTo>
                  <a:cubicBezTo>
                    <a:pt x="3162554" y="1649857"/>
                    <a:pt x="3146171" y="1653921"/>
                    <a:pt x="3086100" y="1654937"/>
                  </a:cubicBezTo>
                  <a:cubicBezTo>
                    <a:pt x="3038983" y="1618234"/>
                    <a:pt x="2626741" y="1290066"/>
                    <a:pt x="2451989" y="921766"/>
                  </a:cubicBezTo>
                  <a:close/>
                  <a:moveTo>
                    <a:pt x="1151509" y="1194435"/>
                  </a:moveTo>
                  <a:cubicBezTo>
                    <a:pt x="1389507" y="1274064"/>
                    <a:pt x="1660017" y="1357884"/>
                    <a:pt x="1930019" y="1440561"/>
                  </a:cubicBezTo>
                  <a:cubicBezTo>
                    <a:pt x="2224659" y="1530731"/>
                    <a:pt x="2496693" y="1600454"/>
                    <a:pt x="2712212" y="1643126"/>
                  </a:cubicBezTo>
                  <a:cubicBezTo>
                    <a:pt x="2631186" y="1669288"/>
                    <a:pt x="2489835" y="1715008"/>
                    <a:pt x="2341626" y="1762379"/>
                  </a:cubicBezTo>
                  <a:cubicBezTo>
                    <a:pt x="2109978" y="1836547"/>
                    <a:pt x="1690243" y="1905127"/>
                    <a:pt x="1538859" y="1917700"/>
                  </a:cubicBezTo>
                  <a:cubicBezTo>
                    <a:pt x="1535430" y="1917954"/>
                    <a:pt x="1532001" y="1918081"/>
                    <a:pt x="1528318" y="1918081"/>
                  </a:cubicBezTo>
                  <a:cubicBezTo>
                    <a:pt x="1425575" y="1918081"/>
                    <a:pt x="1240917" y="1803908"/>
                    <a:pt x="1045845" y="1683385"/>
                  </a:cubicBezTo>
                  <a:cubicBezTo>
                    <a:pt x="926211" y="1606423"/>
                    <a:pt x="790194" y="1532382"/>
                    <a:pt x="669290" y="1459357"/>
                  </a:cubicBezTo>
                  <a:cubicBezTo>
                    <a:pt x="667639" y="1406652"/>
                    <a:pt x="672338" y="1372362"/>
                    <a:pt x="780415" y="1320673"/>
                  </a:cubicBezTo>
                  <a:cubicBezTo>
                    <a:pt x="889508" y="1268476"/>
                    <a:pt x="1114806" y="1204595"/>
                    <a:pt x="1151636" y="1194308"/>
                  </a:cubicBezTo>
                  <a:close/>
                  <a:moveTo>
                    <a:pt x="709803" y="1035050"/>
                  </a:moveTo>
                  <a:cubicBezTo>
                    <a:pt x="771144" y="1059815"/>
                    <a:pt x="839343" y="1085469"/>
                    <a:pt x="913003" y="1112012"/>
                  </a:cubicBezTo>
                  <a:cubicBezTo>
                    <a:pt x="821436" y="1139825"/>
                    <a:pt x="641223" y="1194943"/>
                    <a:pt x="588899" y="1214247"/>
                  </a:cubicBezTo>
                  <a:cubicBezTo>
                    <a:pt x="564388" y="1223391"/>
                    <a:pt x="506857" y="1250696"/>
                    <a:pt x="502666" y="1307973"/>
                  </a:cubicBezTo>
                  <a:cubicBezTo>
                    <a:pt x="491617" y="1390650"/>
                    <a:pt x="631698" y="1487297"/>
                    <a:pt x="731012" y="1539748"/>
                  </a:cubicBezTo>
                  <a:cubicBezTo>
                    <a:pt x="958850" y="1656334"/>
                    <a:pt x="1344803" y="1952244"/>
                    <a:pt x="1528699" y="1955419"/>
                  </a:cubicBezTo>
                  <a:cubicBezTo>
                    <a:pt x="1692021" y="1944116"/>
                    <a:pt x="2109597" y="1874266"/>
                    <a:pt x="2352929" y="1797939"/>
                  </a:cubicBezTo>
                  <a:cubicBezTo>
                    <a:pt x="2560193" y="1731645"/>
                    <a:pt x="2754122" y="1668780"/>
                    <a:pt x="2788285" y="1657731"/>
                  </a:cubicBezTo>
                  <a:cubicBezTo>
                    <a:pt x="2908046" y="1679194"/>
                    <a:pt x="3006471" y="1691005"/>
                    <a:pt x="3076067" y="1691513"/>
                  </a:cubicBezTo>
                  <a:cubicBezTo>
                    <a:pt x="3076067" y="1691513"/>
                    <a:pt x="3076067" y="1691513"/>
                    <a:pt x="3076067" y="1691513"/>
                  </a:cubicBezTo>
                  <a:cubicBezTo>
                    <a:pt x="3125470" y="1691513"/>
                    <a:pt x="3161919" y="1688338"/>
                    <a:pt x="3185668" y="1670431"/>
                  </a:cubicBezTo>
                  <a:lnTo>
                    <a:pt x="3185668" y="1670431"/>
                  </a:lnTo>
                  <a:cubicBezTo>
                    <a:pt x="3171571" y="1723263"/>
                    <a:pt x="3123565" y="1760093"/>
                    <a:pt x="3080766" y="1783207"/>
                  </a:cubicBezTo>
                  <a:lnTo>
                    <a:pt x="3080766" y="1783207"/>
                  </a:lnTo>
                  <a:cubicBezTo>
                    <a:pt x="2970022" y="1842897"/>
                    <a:pt x="2690876" y="1928114"/>
                    <a:pt x="2395474" y="2018411"/>
                  </a:cubicBezTo>
                  <a:cubicBezTo>
                    <a:pt x="2083562" y="2108454"/>
                    <a:pt x="1778381" y="2238121"/>
                    <a:pt x="1513459" y="2238121"/>
                  </a:cubicBezTo>
                  <a:cubicBezTo>
                    <a:pt x="1396238" y="2238121"/>
                    <a:pt x="1286764" y="2212721"/>
                    <a:pt x="1188212" y="2147316"/>
                  </a:cubicBezTo>
                  <a:cubicBezTo>
                    <a:pt x="996061" y="2037588"/>
                    <a:pt x="392303" y="1596009"/>
                    <a:pt x="215773" y="1427353"/>
                  </a:cubicBezTo>
                  <a:cubicBezTo>
                    <a:pt x="155829" y="1370076"/>
                    <a:pt x="131064" y="1323086"/>
                    <a:pt x="140081" y="1283843"/>
                  </a:cubicBezTo>
                  <a:cubicBezTo>
                    <a:pt x="157353" y="1209294"/>
                    <a:pt x="301625" y="1154684"/>
                    <a:pt x="425323" y="1115314"/>
                  </a:cubicBezTo>
                  <a:cubicBezTo>
                    <a:pt x="485013" y="1096391"/>
                    <a:pt x="580644" y="1069340"/>
                    <a:pt x="709676" y="1035050"/>
                  </a:cubicBezTo>
                  <a:close/>
                  <a:moveTo>
                    <a:pt x="358775" y="1598168"/>
                  </a:moveTo>
                  <a:cubicBezTo>
                    <a:pt x="613156" y="1802130"/>
                    <a:pt x="1018286" y="2093214"/>
                    <a:pt x="1169797" y="2179701"/>
                  </a:cubicBezTo>
                  <a:cubicBezTo>
                    <a:pt x="1269365" y="2236597"/>
                    <a:pt x="1364742" y="2272919"/>
                    <a:pt x="1490599" y="2277237"/>
                  </a:cubicBezTo>
                  <a:cubicBezTo>
                    <a:pt x="1490599" y="2277237"/>
                    <a:pt x="1486408" y="2616708"/>
                    <a:pt x="1486408" y="2616708"/>
                  </a:cubicBezTo>
                  <a:cubicBezTo>
                    <a:pt x="1198499" y="2533015"/>
                    <a:pt x="608330" y="2125980"/>
                    <a:pt x="354711" y="1945132"/>
                  </a:cubicBezTo>
                  <a:cubicBezTo>
                    <a:pt x="355981" y="1835912"/>
                    <a:pt x="357378" y="1720215"/>
                    <a:pt x="358902" y="1598168"/>
                  </a:cubicBezTo>
                  <a:close/>
                  <a:moveTo>
                    <a:pt x="2950464" y="1879219"/>
                  </a:moveTo>
                  <a:cubicBezTo>
                    <a:pt x="2947035" y="1980565"/>
                    <a:pt x="2943860" y="2076831"/>
                    <a:pt x="2940812" y="2168017"/>
                  </a:cubicBezTo>
                  <a:cubicBezTo>
                    <a:pt x="2291080" y="2465832"/>
                    <a:pt x="1805813" y="2629916"/>
                    <a:pt x="1579245" y="2629916"/>
                  </a:cubicBezTo>
                  <a:cubicBezTo>
                    <a:pt x="1558417" y="2629916"/>
                    <a:pt x="1539875" y="2628519"/>
                    <a:pt x="1523492" y="2625725"/>
                  </a:cubicBezTo>
                  <a:lnTo>
                    <a:pt x="1527810" y="2277491"/>
                  </a:lnTo>
                  <a:cubicBezTo>
                    <a:pt x="1530096" y="2277491"/>
                    <a:pt x="1532255" y="2277491"/>
                    <a:pt x="1534541" y="2277491"/>
                  </a:cubicBezTo>
                  <a:cubicBezTo>
                    <a:pt x="1762252" y="2277491"/>
                    <a:pt x="2148586" y="2127504"/>
                    <a:pt x="2406269" y="2054098"/>
                  </a:cubicBezTo>
                  <a:cubicBezTo>
                    <a:pt x="2619756" y="1988820"/>
                    <a:pt x="2813304" y="1929765"/>
                    <a:pt x="2950337" y="1879219"/>
                  </a:cubicBezTo>
                  <a:close/>
                  <a:moveTo>
                    <a:pt x="354076" y="1998345"/>
                  </a:moveTo>
                  <a:cubicBezTo>
                    <a:pt x="606806" y="2155317"/>
                    <a:pt x="1205738" y="2587752"/>
                    <a:pt x="1485900" y="2655189"/>
                  </a:cubicBezTo>
                  <a:cubicBezTo>
                    <a:pt x="1485900" y="2655189"/>
                    <a:pt x="1485900" y="2655189"/>
                    <a:pt x="1485900" y="2655189"/>
                  </a:cubicBezTo>
                  <a:lnTo>
                    <a:pt x="1485900" y="2655189"/>
                  </a:lnTo>
                  <a:cubicBezTo>
                    <a:pt x="1486027" y="2655189"/>
                    <a:pt x="1472946" y="3701669"/>
                    <a:pt x="1472946" y="3701669"/>
                  </a:cubicBezTo>
                  <a:cubicBezTo>
                    <a:pt x="1472946" y="3701669"/>
                    <a:pt x="1472946" y="3701669"/>
                    <a:pt x="1472946" y="3701669"/>
                  </a:cubicBezTo>
                  <a:lnTo>
                    <a:pt x="1472946" y="3701669"/>
                  </a:lnTo>
                  <a:cubicBezTo>
                    <a:pt x="1146175" y="3652393"/>
                    <a:pt x="807593" y="3392297"/>
                    <a:pt x="344932" y="3016631"/>
                  </a:cubicBezTo>
                  <a:cubicBezTo>
                    <a:pt x="345059" y="2986405"/>
                    <a:pt x="345186" y="2955417"/>
                    <a:pt x="345440" y="2924556"/>
                  </a:cubicBezTo>
                  <a:cubicBezTo>
                    <a:pt x="346710" y="2681859"/>
                    <a:pt x="349377" y="2437003"/>
                    <a:pt x="352298" y="2157222"/>
                  </a:cubicBezTo>
                  <a:cubicBezTo>
                    <a:pt x="352933" y="2104136"/>
                    <a:pt x="353441" y="2051685"/>
                    <a:pt x="354076" y="1998345"/>
                  </a:cubicBezTo>
                  <a:close/>
                  <a:moveTo>
                    <a:pt x="2939288" y="2209800"/>
                  </a:moveTo>
                  <a:cubicBezTo>
                    <a:pt x="2938780" y="2224786"/>
                    <a:pt x="2938272" y="2239645"/>
                    <a:pt x="2937764" y="2254377"/>
                  </a:cubicBezTo>
                  <a:cubicBezTo>
                    <a:pt x="2926842" y="2573782"/>
                    <a:pt x="2916174" y="2895219"/>
                    <a:pt x="2903855" y="3211703"/>
                  </a:cubicBezTo>
                  <a:cubicBezTo>
                    <a:pt x="2609088" y="3356229"/>
                    <a:pt x="2079498" y="3605149"/>
                    <a:pt x="1767967" y="3686556"/>
                  </a:cubicBezTo>
                  <a:cubicBezTo>
                    <a:pt x="1706372" y="3702685"/>
                    <a:pt x="1645539" y="3710432"/>
                    <a:pt x="1584706" y="3710432"/>
                  </a:cubicBezTo>
                  <a:cubicBezTo>
                    <a:pt x="1559814" y="3710432"/>
                    <a:pt x="1535049" y="3709162"/>
                    <a:pt x="1510157" y="3706622"/>
                  </a:cubicBezTo>
                  <a:lnTo>
                    <a:pt x="1523111" y="2663444"/>
                  </a:lnTo>
                  <a:cubicBezTo>
                    <a:pt x="1540256" y="2665984"/>
                    <a:pt x="1559179" y="2667254"/>
                    <a:pt x="1579626" y="2667254"/>
                  </a:cubicBezTo>
                  <a:cubicBezTo>
                    <a:pt x="1886458" y="2667254"/>
                    <a:pt x="2538857" y="2392807"/>
                    <a:pt x="2939288" y="2209927"/>
                  </a:cubicBezTo>
                  <a:close/>
                  <a:moveTo>
                    <a:pt x="344805" y="3064510"/>
                  </a:moveTo>
                  <a:cubicBezTo>
                    <a:pt x="737489" y="3370961"/>
                    <a:pt x="1053338" y="3661664"/>
                    <a:pt x="1472438" y="3738499"/>
                  </a:cubicBezTo>
                  <a:cubicBezTo>
                    <a:pt x="1472438" y="3738499"/>
                    <a:pt x="1472438" y="3738499"/>
                    <a:pt x="1472438" y="3738499"/>
                  </a:cubicBezTo>
                  <a:lnTo>
                    <a:pt x="1472438" y="3738499"/>
                  </a:lnTo>
                  <a:cubicBezTo>
                    <a:pt x="1472565" y="3738499"/>
                    <a:pt x="1469009" y="4011168"/>
                    <a:pt x="1469136" y="4011168"/>
                  </a:cubicBezTo>
                  <a:cubicBezTo>
                    <a:pt x="1174623" y="3976751"/>
                    <a:pt x="351155" y="3434842"/>
                    <a:pt x="345567" y="3226562"/>
                  </a:cubicBezTo>
                  <a:lnTo>
                    <a:pt x="345567" y="3226562"/>
                  </a:lnTo>
                  <a:cubicBezTo>
                    <a:pt x="344932" y="3197479"/>
                    <a:pt x="344551" y="3142615"/>
                    <a:pt x="344805" y="3064510"/>
                  </a:cubicBezTo>
                  <a:close/>
                  <a:moveTo>
                    <a:pt x="2902204" y="3253867"/>
                  </a:moveTo>
                  <a:cubicBezTo>
                    <a:pt x="2901569" y="3268218"/>
                    <a:pt x="2901061" y="3281426"/>
                    <a:pt x="2900553" y="3293364"/>
                  </a:cubicBezTo>
                  <a:cubicBezTo>
                    <a:pt x="2888869" y="3563493"/>
                    <a:pt x="2664333" y="3655568"/>
                    <a:pt x="2426716" y="3752977"/>
                  </a:cubicBezTo>
                  <a:cubicBezTo>
                    <a:pt x="2360549" y="3780155"/>
                    <a:pt x="2292096" y="3808222"/>
                    <a:pt x="2229104" y="3840226"/>
                  </a:cubicBezTo>
                  <a:cubicBezTo>
                    <a:pt x="1999742" y="3956939"/>
                    <a:pt x="1770761" y="4018026"/>
                    <a:pt x="1577086" y="4018026"/>
                  </a:cubicBezTo>
                  <a:cubicBezTo>
                    <a:pt x="1552956" y="4018026"/>
                    <a:pt x="1529334" y="4017137"/>
                    <a:pt x="1506347" y="4015232"/>
                  </a:cubicBezTo>
                  <a:cubicBezTo>
                    <a:pt x="1506347" y="4015232"/>
                    <a:pt x="1509649" y="3743198"/>
                    <a:pt x="1509776" y="3743198"/>
                  </a:cubicBezTo>
                  <a:cubicBezTo>
                    <a:pt x="1509903" y="3743198"/>
                    <a:pt x="1509776" y="3743198"/>
                    <a:pt x="1509776" y="3743198"/>
                  </a:cubicBezTo>
                  <a:cubicBezTo>
                    <a:pt x="1535811" y="3745865"/>
                    <a:pt x="1561719" y="3747262"/>
                    <a:pt x="1587627" y="3747262"/>
                  </a:cubicBezTo>
                  <a:cubicBezTo>
                    <a:pt x="1651508" y="3747262"/>
                    <a:pt x="1714881" y="3739134"/>
                    <a:pt x="1777492" y="3722624"/>
                  </a:cubicBezTo>
                  <a:cubicBezTo>
                    <a:pt x="2085975" y="3642106"/>
                    <a:pt x="2602992" y="3400298"/>
                    <a:pt x="2902331" y="3253994"/>
                  </a:cubicBezTo>
                  <a:close/>
                  <a:moveTo>
                    <a:pt x="2057654" y="0"/>
                  </a:moveTo>
                  <a:cubicBezTo>
                    <a:pt x="2006854" y="0"/>
                    <a:pt x="1949704" y="12827"/>
                    <a:pt x="1888617" y="34544"/>
                  </a:cubicBezTo>
                  <a:cubicBezTo>
                    <a:pt x="1729740" y="83058"/>
                    <a:pt x="1045337" y="166116"/>
                    <a:pt x="816610" y="212090"/>
                  </a:cubicBezTo>
                  <a:cubicBezTo>
                    <a:pt x="723646" y="229616"/>
                    <a:pt x="628650" y="233680"/>
                    <a:pt x="544957" y="237236"/>
                  </a:cubicBezTo>
                  <a:cubicBezTo>
                    <a:pt x="381000" y="244094"/>
                    <a:pt x="239522" y="250063"/>
                    <a:pt x="196088" y="357632"/>
                  </a:cubicBezTo>
                  <a:cubicBezTo>
                    <a:pt x="164846" y="434975"/>
                    <a:pt x="171958" y="537464"/>
                    <a:pt x="215519" y="639064"/>
                  </a:cubicBezTo>
                  <a:cubicBezTo>
                    <a:pt x="301625" y="832866"/>
                    <a:pt x="445643" y="926592"/>
                    <a:pt x="653034" y="1011682"/>
                  </a:cubicBezTo>
                  <a:cubicBezTo>
                    <a:pt x="546227" y="1040384"/>
                    <a:pt x="467741" y="1062863"/>
                    <a:pt x="414147" y="1079881"/>
                  </a:cubicBezTo>
                  <a:cubicBezTo>
                    <a:pt x="129159" y="1170432"/>
                    <a:pt x="0" y="1267079"/>
                    <a:pt x="190119" y="1454404"/>
                  </a:cubicBezTo>
                  <a:cubicBezTo>
                    <a:pt x="221869" y="1484757"/>
                    <a:pt x="267462" y="1524000"/>
                    <a:pt x="321945" y="1568323"/>
                  </a:cubicBezTo>
                  <a:cubicBezTo>
                    <a:pt x="319659" y="1754505"/>
                    <a:pt x="317754" y="1912747"/>
                    <a:pt x="315849" y="2086864"/>
                  </a:cubicBezTo>
                  <a:cubicBezTo>
                    <a:pt x="312293" y="2449957"/>
                    <a:pt x="305816" y="2875153"/>
                    <a:pt x="308356" y="3227451"/>
                  </a:cubicBezTo>
                  <a:cubicBezTo>
                    <a:pt x="309626" y="3471037"/>
                    <a:pt x="1213993" y="4040124"/>
                    <a:pt x="1482471" y="4050157"/>
                  </a:cubicBezTo>
                  <a:cubicBezTo>
                    <a:pt x="1515237" y="4053078"/>
                    <a:pt x="1547876" y="4054602"/>
                    <a:pt x="1580388" y="4054602"/>
                  </a:cubicBezTo>
                  <a:cubicBezTo>
                    <a:pt x="1795907" y="4054602"/>
                    <a:pt x="2007743" y="3990721"/>
                    <a:pt x="2245995" y="3873500"/>
                  </a:cubicBezTo>
                  <a:cubicBezTo>
                    <a:pt x="2520442" y="3732276"/>
                    <a:pt x="2921000" y="3672586"/>
                    <a:pt x="2937764" y="3295015"/>
                  </a:cubicBezTo>
                  <a:cubicBezTo>
                    <a:pt x="2947670" y="3187065"/>
                    <a:pt x="2960370" y="2591816"/>
                    <a:pt x="2977134" y="2193290"/>
                  </a:cubicBezTo>
                  <a:cubicBezTo>
                    <a:pt x="2980563" y="2090420"/>
                    <a:pt x="2984246" y="1980819"/>
                    <a:pt x="2988183" y="1864995"/>
                  </a:cubicBezTo>
                  <a:cubicBezTo>
                    <a:pt x="3109468" y="1820926"/>
                    <a:pt x="3234182" y="1752473"/>
                    <a:pt x="3226816" y="1629029"/>
                  </a:cubicBezTo>
                  <a:cubicBezTo>
                    <a:pt x="3250184" y="1595501"/>
                    <a:pt x="3263900" y="1552575"/>
                    <a:pt x="3262884" y="1509776"/>
                  </a:cubicBezTo>
                  <a:cubicBezTo>
                    <a:pt x="3261614" y="1458976"/>
                    <a:pt x="3238246" y="1363091"/>
                    <a:pt x="3095498" y="1290193"/>
                  </a:cubicBezTo>
                  <a:cubicBezTo>
                    <a:pt x="2884297" y="1182243"/>
                    <a:pt x="2471801" y="890524"/>
                    <a:pt x="2423414" y="856107"/>
                  </a:cubicBezTo>
                  <a:cubicBezTo>
                    <a:pt x="2408174" y="814959"/>
                    <a:pt x="2309749" y="538734"/>
                    <a:pt x="2279269" y="259334"/>
                  </a:cubicBezTo>
                  <a:cubicBezTo>
                    <a:pt x="2259965" y="69850"/>
                    <a:pt x="2176145" y="0"/>
                    <a:pt x="205752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2222246" y="2938526"/>
              <a:ext cx="1128141" cy="839597"/>
            </a:xfrm>
            <a:custGeom>
              <a:avLst/>
              <a:gdLst/>
              <a:ahLst/>
              <a:cxnLst/>
              <a:rect l="l" t="t" r="r" b="b"/>
              <a:pathLst>
                <a:path w="1128141" h="839597" extrusionOk="0">
                  <a:moveTo>
                    <a:pt x="194056" y="751586"/>
                  </a:moveTo>
                  <a:cubicBezTo>
                    <a:pt x="401066" y="839597"/>
                    <a:pt x="623443" y="792353"/>
                    <a:pt x="835787" y="620014"/>
                  </a:cubicBezTo>
                  <a:cubicBezTo>
                    <a:pt x="1097788" y="414274"/>
                    <a:pt x="1128141" y="32893"/>
                    <a:pt x="766191" y="3175"/>
                  </a:cubicBezTo>
                  <a:cubicBezTo>
                    <a:pt x="461010" y="0"/>
                    <a:pt x="0" y="242570"/>
                    <a:pt x="11938" y="498348"/>
                  </a:cubicBezTo>
                  <a:cubicBezTo>
                    <a:pt x="12192" y="603885"/>
                    <a:pt x="80391" y="698500"/>
                    <a:pt x="194056" y="751586"/>
                  </a:cubicBezTo>
                  <a:lnTo>
                    <a:pt x="194056" y="751586"/>
                  </a:lnTo>
                  <a:close/>
                  <a:moveTo>
                    <a:pt x="375920" y="139827"/>
                  </a:moveTo>
                  <a:cubicBezTo>
                    <a:pt x="513461" y="76327"/>
                    <a:pt x="656717" y="36068"/>
                    <a:pt x="763905" y="40386"/>
                  </a:cubicBezTo>
                  <a:cubicBezTo>
                    <a:pt x="878205" y="47625"/>
                    <a:pt x="959866" y="101727"/>
                    <a:pt x="988314" y="188468"/>
                  </a:cubicBezTo>
                  <a:cubicBezTo>
                    <a:pt x="1028192" y="310896"/>
                    <a:pt x="959104" y="469011"/>
                    <a:pt x="812038" y="591312"/>
                  </a:cubicBezTo>
                  <a:cubicBezTo>
                    <a:pt x="580898" y="783844"/>
                    <a:pt x="349377" y="782828"/>
                    <a:pt x="209931" y="717804"/>
                  </a:cubicBezTo>
                  <a:cubicBezTo>
                    <a:pt x="109601" y="671068"/>
                    <a:pt x="49657" y="588899"/>
                    <a:pt x="49403" y="498094"/>
                  </a:cubicBezTo>
                  <a:cubicBezTo>
                    <a:pt x="48895" y="368935"/>
                    <a:pt x="168021" y="238379"/>
                    <a:pt x="376047" y="1397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7651172" y="3601066"/>
            <a:ext cx="4287009" cy="4782690"/>
            <a:chOff x="63500" y="63500"/>
            <a:chExt cx="4287012" cy="4782693"/>
          </a:xfrm>
        </p:grpSpPr>
        <p:sp>
          <p:nvSpPr>
            <p:cNvPr id="381" name="Google Shape;381;p13"/>
            <p:cNvSpPr/>
            <p:nvPr/>
          </p:nvSpPr>
          <p:spPr>
            <a:xfrm>
              <a:off x="63500" y="63500"/>
              <a:ext cx="4285234" cy="4782693"/>
            </a:xfrm>
            <a:custGeom>
              <a:avLst/>
              <a:gdLst/>
              <a:ahLst/>
              <a:cxnLst/>
              <a:rect l="l" t="t" r="r" b="b"/>
              <a:pathLst>
                <a:path w="4285234" h="4782693" extrusionOk="0">
                  <a:moveTo>
                    <a:pt x="0" y="0"/>
                  </a:moveTo>
                  <a:lnTo>
                    <a:pt x="0" y="4782693"/>
                  </a:lnTo>
                  <a:lnTo>
                    <a:pt x="4285234" y="4782693"/>
                  </a:lnTo>
                  <a:lnTo>
                    <a:pt x="4285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ABB5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152146" y="3048127"/>
              <a:ext cx="3326003" cy="1145794"/>
            </a:xfrm>
            <a:custGeom>
              <a:avLst/>
              <a:gdLst/>
              <a:ahLst/>
              <a:cxnLst/>
              <a:rect l="l" t="t" r="r" b="b"/>
              <a:pathLst>
                <a:path w="3326003" h="1145794" extrusionOk="0">
                  <a:moveTo>
                    <a:pt x="3326003" y="0"/>
                  </a:moveTo>
                  <a:cubicBezTo>
                    <a:pt x="3326003" y="0"/>
                    <a:pt x="3301492" y="641731"/>
                    <a:pt x="2785618" y="1131062"/>
                  </a:cubicBezTo>
                  <a:cubicBezTo>
                    <a:pt x="2780665" y="1136015"/>
                    <a:pt x="2775839" y="1140841"/>
                    <a:pt x="2769997" y="1145794"/>
                  </a:cubicBezTo>
                  <a:lnTo>
                    <a:pt x="556006" y="1145794"/>
                  </a:lnTo>
                  <a:cubicBezTo>
                    <a:pt x="25400" y="654685"/>
                    <a:pt x="0" y="0"/>
                    <a:pt x="0" y="0"/>
                  </a:cubicBezTo>
                  <a:lnTo>
                    <a:pt x="33260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11099" y="2608580"/>
              <a:ext cx="255651" cy="275971"/>
            </a:xfrm>
            <a:custGeom>
              <a:avLst/>
              <a:gdLst/>
              <a:ahLst/>
              <a:cxnLst/>
              <a:rect l="l" t="t" r="r" b="b"/>
              <a:pathLst>
                <a:path w="255651" h="275971" extrusionOk="0">
                  <a:moveTo>
                    <a:pt x="100330" y="0"/>
                  </a:moveTo>
                  <a:cubicBezTo>
                    <a:pt x="65151" y="37592"/>
                    <a:pt x="31623" y="80264"/>
                    <a:pt x="0" y="128524"/>
                  </a:cubicBezTo>
                  <a:cubicBezTo>
                    <a:pt x="45847" y="165100"/>
                    <a:pt x="79629" y="216408"/>
                    <a:pt x="91821" y="275971"/>
                  </a:cubicBezTo>
                  <a:lnTo>
                    <a:pt x="255651" y="275971"/>
                  </a:lnTo>
                  <a:cubicBezTo>
                    <a:pt x="241681" y="164211"/>
                    <a:pt x="184531" y="66802"/>
                    <a:pt x="100457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636778" y="2417572"/>
              <a:ext cx="360045" cy="466852"/>
            </a:xfrm>
            <a:custGeom>
              <a:avLst/>
              <a:gdLst/>
              <a:ahLst/>
              <a:cxnLst/>
              <a:rect l="l" t="t" r="r" b="b"/>
              <a:pathLst>
                <a:path w="360045" h="466852" extrusionOk="0">
                  <a:moveTo>
                    <a:pt x="152273" y="0"/>
                  </a:moveTo>
                  <a:cubicBezTo>
                    <a:pt x="100203" y="20574"/>
                    <a:pt x="49149" y="46609"/>
                    <a:pt x="0" y="80899"/>
                  </a:cubicBezTo>
                  <a:cubicBezTo>
                    <a:pt x="109474" y="177292"/>
                    <a:pt x="182626" y="313436"/>
                    <a:pt x="196215" y="466852"/>
                  </a:cubicBezTo>
                  <a:lnTo>
                    <a:pt x="360045" y="466852"/>
                  </a:lnTo>
                  <a:cubicBezTo>
                    <a:pt x="347726" y="286004"/>
                    <a:pt x="271018" y="122809"/>
                    <a:pt x="152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1363218" y="2392426"/>
              <a:ext cx="288544" cy="492125"/>
            </a:xfrm>
            <a:custGeom>
              <a:avLst/>
              <a:gdLst/>
              <a:ahLst/>
              <a:cxnLst/>
              <a:rect l="l" t="t" r="r" b="b"/>
              <a:pathLst>
                <a:path w="288544" h="492125" extrusionOk="0">
                  <a:moveTo>
                    <a:pt x="203835" y="60960"/>
                  </a:moveTo>
                  <a:cubicBezTo>
                    <a:pt x="142367" y="38227"/>
                    <a:pt x="73660" y="16510"/>
                    <a:pt x="0" y="0"/>
                  </a:cubicBezTo>
                  <a:cubicBezTo>
                    <a:pt x="73660" y="149733"/>
                    <a:pt x="117602" y="315976"/>
                    <a:pt x="124841" y="492125"/>
                  </a:cubicBezTo>
                  <a:lnTo>
                    <a:pt x="288544" y="492125"/>
                  </a:lnTo>
                  <a:cubicBezTo>
                    <a:pt x="283083" y="340995"/>
                    <a:pt x="253619" y="196215"/>
                    <a:pt x="203708" y="609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965454" y="2359533"/>
              <a:ext cx="358902" cy="525018"/>
            </a:xfrm>
            <a:custGeom>
              <a:avLst/>
              <a:gdLst/>
              <a:ahLst/>
              <a:cxnLst/>
              <a:rect l="l" t="t" r="r" b="b"/>
              <a:pathLst>
                <a:path w="358902" h="525018" extrusionOk="0">
                  <a:moveTo>
                    <a:pt x="194564" y="3683"/>
                  </a:moveTo>
                  <a:cubicBezTo>
                    <a:pt x="130556" y="0"/>
                    <a:pt x="65278" y="1905"/>
                    <a:pt x="0" y="11557"/>
                  </a:cubicBezTo>
                  <a:cubicBezTo>
                    <a:pt x="113411" y="154305"/>
                    <a:pt x="184277" y="331597"/>
                    <a:pt x="195199" y="525018"/>
                  </a:cubicBezTo>
                  <a:lnTo>
                    <a:pt x="358902" y="525018"/>
                  </a:lnTo>
                  <a:cubicBezTo>
                    <a:pt x="349758" y="334010"/>
                    <a:pt x="290957" y="156083"/>
                    <a:pt x="194437" y="36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2801366" y="2562479"/>
              <a:ext cx="221615" cy="322072"/>
            </a:xfrm>
            <a:custGeom>
              <a:avLst/>
              <a:gdLst/>
              <a:ahLst/>
              <a:cxnLst/>
              <a:rect l="l" t="t" r="r" b="b"/>
              <a:pathLst>
                <a:path w="221615" h="322072" extrusionOk="0">
                  <a:moveTo>
                    <a:pt x="221615" y="78740"/>
                  </a:moveTo>
                  <a:cubicBezTo>
                    <a:pt x="181102" y="49911"/>
                    <a:pt x="132461" y="23495"/>
                    <a:pt x="76962" y="0"/>
                  </a:cubicBezTo>
                  <a:cubicBezTo>
                    <a:pt x="28702" y="97282"/>
                    <a:pt x="1143" y="206375"/>
                    <a:pt x="0" y="322072"/>
                  </a:cubicBezTo>
                  <a:lnTo>
                    <a:pt x="163957" y="322072"/>
                  </a:lnTo>
                  <a:cubicBezTo>
                    <a:pt x="164973" y="234823"/>
                    <a:pt x="185928" y="152654"/>
                    <a:pt x="221615" y="787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2435606" y="82677"/>
              <a:ext cx="1914906" cy="2801874"/>
            </a:xfrm>
            <a:custGeom>
              <a:avLst/>
              <a:gdLst/>
              <a:ahLst/>
              <a:cxnLst/>
              <a:rect l="l" t="t" r="r" b="b"/>
              <a:pathLst>
                <a:path w="1914906" h="2801874" extrusionOk="0">
                  <a:moveTo>
                    <a:pt x="1317879" y="0"/>
                  </a:moveTo>
                  <a:cubicBezTo>
                    <a:pt x="1295908" y="254"/>
                    <a:pt x="1274953" y="9271"/>
                    <a:pt x="1259713" y="25146"/>
                  </a:cubicBezTo>
                  <a:lnTo>
                    <a:pt x="30861" y="1305814"/>
                  </a:lnTo>
                  <a:cubicBezTo>
                    <a:pt x="0" y="1337945"/>
                    <a:pt x="508" y="1388872"/>
                    <a:pt x="32131" y="1420368"/>
                  </a:cubicBezTo>
                  <a:cubicBezTo>
                    <a:pt x="48133" y="1436370"/>
                    <a:pt x="68961" y="1444371"/>
                    <a:pt x="89916" y="1444371"/>
                  </a:cubicBezTo>
                  <a:cubicBezTo>
                    <a:pt x="110363" y="1444371"/>
                    <a:pt x="130810" y="1436751"/>
                    <a:pt x="146558" y="1421638"/>
                  </a:cubicBezTo>
                  <a:lnTo>
                    <a:pt x="163703" y="1405128"/>
                  </a:lnTo>
                  <a:lnTo>
                    <a:pt x="163703" y="1405128"/>
                  </a:lnTo>
                  <a:cubicBezTo>
                    <a:pt x="149098" y="1434719"/>
                    <a:pt x="140081" y="1467739"/>
                    <a:pt x="140081" y="1502918"/>
                  </a:cubicBezTo>
                  <a:lnTo>
                    <a:pt x="140081" y="2318131"/>
                  </a:lnTo>
                  <a:cubicBezTo>
                    <a:pt x="140081" y="2318131"/>
                    <a:pt x="39243" y="2659888"/>
                    <a:pt x="38227" y="2801874"/>
                  </a:cubicBezTo>
                  <a:lnTo>
                    <a:pt x="201803" y="2801874"/>
                  </a:lnTo>
                  <a:cubicBezTo>
                    <a:pt x="203073" y="2654427"/>
                    <a:pt x="240157" y="2515616"/>
                    <a:pt x="303911" y="2392680"/>
                  </a:cubicBezTo>
                  <a:lnTo>
                    <a:pt x="303911" y="1510157"/>
                  </a:lnTo>
                  <a:cubicBezTo>
                    <a:pt x="304927" y="1509649"/>
                    <a:pt x="305943" y="1509522"/>
                    <a:pt x="306959" y="1508887"/>
                  </a:cubicBezTo>
                  <a:lnTo>
                    <a:pt x="400177" y="1458849"/>
                  </a:lnTo>
                  <a:cubicBezTo>
                    <a:pt x="412242" y="1469517"/>
                    <a:pt x="420116" y="1484884"/>
                    <a:pt x="420116" y="1502791"/>
                  </a:cubicBezTo>
                  <a:lnTo>
                    <a:pt x="420116" y="1908810"/>
                  </a:lnTo>
                  <a:cubicBezTo>
                    <a:pt x="420116" y="1954022"/>
                    <a:pt x="456692" y="1990598"/>
                    <a:pt x="502031" y="1990598"/>
                  </a:cubicBezTo>
                  <a:cubicBezTo>
                    <a:pt x="547370" y="1990598"/>
                    <a:pt x="583946" y="1954022"/>
                    <a:pt x="583946" y="1908810"/>
                  </a:cubicBezTo>
                  <a:lnTo>
                    <a:pt x="583946" y="1502918"/>
                  </a:lnTo>
                  <a:cubicBezTo>
                    <a:pt x="583946" y="1457452"/>
                    <a:pt x="570230" y="1415415"/>
                    <a:pt x="546862" y="1380109"/>
                  </a:cubicBezTo>
                  <a:lnTo>
                    <a:pt x="1872107" y="668274"/>
                  </a:lnTo>
                  <a:cubicBezTo>
                    <a:pt x="1894840" y="656082"/>
                    <a:pt x="1910588" y="633730"/>
                    <a:pt x="1914398" y="608076"/>
                  </a:cubicBezTo>
                  <a:cubicBezTo>
                    <a:pt x="1914652" y="606679"/>
                    <a:pt x="1914779" y="605409"/>
                    <a:pt x="1914906" y="604012"/>
                  </a:cubicBezTo>
                  <a:lnTo>
                    <a:pt x="1914906" y="604012"/>
                  </a:lnTo>
                  <a:lnTo>
                    <a:pt x="1914906" y="588391"/>
                  </a:lnTo>
                  <a:lnTo>
                    <a:pt x="1914906" y="588391"/>
                  </a:lnTo>
                  <a:cubicBezTo>
                    <a:pt x="1913128" y="569722"/>
                    <a:pt x="1904873" y="551942"/>
                    <a:pt x="1891284" y="538353"/>
                  </a:cubicBezTo>
                  <a:lnTo>
                    <a:pt x="1837309" y="484378"/>
                  </a:lnTo>
                  <a:cubicBezTo>
                    <a:pt x="1821561" y="468630"/>
                    <a:pt x="1800606" y="460502"/>
                    <a:pt x="1779270" y="460502"/>
                  </a:cubicBezTo>
                  <a:cubicBezTo>
                    <a:pt x="1764919" y="460502"/>
                    <a:pt x="1750568" y="464185"/>
                    <a:pt x="1737614" y="471932"/>
                  </a:cubicBezTo>
                  <a:lnTo>
                    <a:pt x="370713" y="1281303"/>
                  </a:lnTo>
                  <a:cubicBezTo>
                    <a:pt x="367792" y="1281176"/>
                    <a:pt x="365125" y="1280414"/>
                    <a:pt x="362204" y="1280414"/>
                  </a:cubicBezTo>
                  <a:cubicBezTo>
                    <a:pt x="331470" y="1280414"/>
                    <a:pt x="302133" y="1286764"/>
                    <a:pt x="275463" y="1298194"/>
                  </a:cubicBezTo>
                  <a:lnTo>
                    <a:pt x="1427734" y="193294"/>
                  </a:lnTo>
                  <a:cubicBezTo>
                    <a:pt x="1443482" y="177927"/>
                    <a:pt x="1452753" y="157099"/>
                    <a:pt x="1453007" y="135128"/>
                  </a:cubicBezTo>
                  <a:cubicBezTo>
                    <a:pt x="1453261" y="113157"/>
                    <a:pt x="1444625" y="91948"/>
                    <a:pt x="1429004" y="76327"/>
                  </a:cubicBezTo>
                  <a:lnTo>
                    <a:pt x="1376680" y="24003"/>
                  </a:lnTo>
                  <a:cubicBezTo>
                    <a:pt x="1361186" y="8509"/>
                    <a:pt x="1338961" y="762"/>
                    <a:pt x="1317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2146173" y="2476373"/>
              <a:ext cx="237236" cy="408305"/>
            </a:xfrm>
            <a:custGeom>
              <a:avLst/>
              <a:gdLst/>
              <a:ahLst/>
              <a:cxnLst/>
              <a:rect l="l" t="t" r="r" b="b"/>
              <a:pathLst>
                <a:path w="237236" h="408305" extrusionOk="0">
                  <a:moveTo>
                    <a:pt x="0" y="408178"/>
                  </a:moveTo>
                  <a:lnTo>
                    <a:pt x="163830" y="408178"/>
                  </a:lnTo>
                  <a:cubicBezTo>
                    <a:pt x="164719" y="264922"/>
                    <a:pt x="191135" y="127889"/>
                    <a:pt x="237236" y="127"/>
                  </a:cubicBezTo>
                  <a:cubicBezTo>
                    <a:pt x="173482" y="0"/>
                    <a:pt x="115443" y="2413"/>
                    <a:pt x="63246" y="7112"/>
                  </a:cubicBezTo>
                  <a:cubicBezTo>
                    <a:pt x="23876" y="134239"/>
                    <a:pt x="889" y="268478"/>
                    <a:pt x="0" y="4083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1765935" y="2511425"/>
              <a:ext cx="264287" cy="372999"/>
            </a:xfrm>
            <a:custGeom>
              <a:avLst/>
              <a:gdLst/>
              <a:ahLst/>
              <a:cxnLst/>
              <a:rect l="l" t="t" r="r" b="b"/>
              <a:pathLst>
                <a:path w="264287" h="372999" extrusionOk="0">
                  <a:moveTo>
                    <a:pt x="264287" y="127"/>
                  </a:moveTo>
                  <a:cubicBezTo>
                    <a:pt x="183134" y="19558"/>
                    <a:pt x="121666" y="45085"/>
                    <a:pt x="76962" y="72390"/>
                  </a:cubicBezTo>
                  <a:lnTo>
                    <a:pt x="77089" y="72263"/>
                  </a:lnTo>
                  <a:cubicBezTo>
                    <a:pt x="77089" y="72263"/>
                    <a:pt x="48768" y="54610"/>
                    <a:pt x="0" y="29464"/>
                  </a:cubicBezTo>
                  <a:cubicBezTo>
                    <a:pt x="28956" y="139827"/>
                    <a:pt x="45974" y="254762"/>
                    <a:pt x="49784" y="372999"/>
                  </a:cubicBezTo>
                  <a:lnTo>
                    <a:pt x="216662" y="372999"/>
                  </a:lnTo>
                  <a:cubicBezTo>
                    <a:pt x="217297" y="244221"/>
                    <a:pt x="233934" y="119380"/>
                    <a:pt x="264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3129153" y="2761869"/>
              <a:ext cx="98806" cy="122682"/>
            </a:xfrm>
            <a:custGeom>
              <a:avLst/>
              <a:gdLst/>
              <a:ahLst/>
              <a:cxnLst/>
              <a:rect l="l" t="t" r="r" b="b"/>
              <a:pathLst>
                <a:path w="98806" h="122682" extrusionOk="0">
                  <a:moveTo>
                    <a:pt x="0" y="122682"/>
                  </a:moveTo>
                  <a:lnTo>
                    <a:pt x="98806" y="122682"/>
                  </a:lnTo>
                  <a:cubicBezTo>
                    <a:pt x="82804" y="87376"/>
                    <a:pt x="57658" y="44323"/>
                    <a:pt x="21971" y="0"/>
                  </a:cubicBezTo>
                  <a:cubicBezTo>
                    <a:pt x="9144" y="38989"/>
                    <a:pt x="762" y="79756"/>
                    <a:pt x="0" y="1226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92" name="Google Shape;392;p13"/>
          <p:cNvSpPr/>
          <p:nvPr/>
        </p:nvSpPr>
        <p:spPr>
          <a:xfrm>
            <a:off x="12063393" y="3537566"/>
            <a:ext cx="4293346" cy="4909690"/>
          </a:xfrm>
          <a:custGeom>
            <a:avLst/>
            <a:gdLst/>
            <a:ahLst/>
            <a:cxnLst/>
            <a:rect l="l" t="t" r="r" b="b"/>
            <a:pathLst>
              <a:path w="4293346" h="4909690" extrusionOk="0">
                <a:moveTo>
                  <a:pt x="0" y="0"/>
                </a:moveTo>
                <a:lnTo>
                  <a:pt x="4293347" y="0"/>
                </a:lnTo>
                <a:lnTo>
                  <a:pt x="4293347" y="4909690"/>
                </a:lnTo>
                <a:lnTo>
                  <a:pt x="0" y="4909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93" name="Google Shape;393;p13"/>
          <p:cNvSpPr txBox="1"/>
          <p:nvPr/>
        </p:nvSpPr>
        <p:spPr>
          <a:xfrm>
            <a:off x="2030959" y="511664"/>
            <a:ext cx="5037449" cy="12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III. EXERCISE:</a:t>
            </a:r>
            <a:endParaRPr lang="en-US" sz="6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4" name="Google Shape;394;p13"/>
          <p:cNvSpPr txBox="1"/>
          <p:nvPr/>
        </p:nvSpPr>
        <p:spPr>
          <a:xfrm>
            <a:off x="2253501" y="1775012"/>
            <a:ext cx="4425458" cy="59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Guess the word: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95" name="Google Shape;395;p13"/>
          <p:cNvSpPr txBox="1"/>
          <p:nvPr/>
        </p:nvSpPr>
        <p:spPr>
          <a:xfrm>
            <a:off x="5065300" y="8591893"/>
            <a:ext cx="843029" cy="66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.... </a:t>
            </a:r>
            <a:endParaRPr lang="en-US" sz="39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96" name="Google Shape;396;p13"/>
          <p:cNvSpPr txBox="1"/>
          <p:nvPr/>
        </p:nvSpPr>
        <p:spPr>
          <a:xfrm>
            <a:off x="9423568" y="8591893"/>
            <a:ext cx="843029" cy="66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.... </a:t>
            </a:r>
            <a:endParaRPr lang="en-US" sz="39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97" name="Google Shape;397;p13"/>
          <p:cNvSpPr txBox="1"/>
          <p:nvPr/>
        </p:nvSpPr>
        <p:spPr>
          <a:xfrm>
            <a:off x="13777960" y="8596370"/>
            <a:ext cx="843029" cy="66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.... </a:t>
            </a:r>
            <a:endParaRPr lang="en-US" sz="39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34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3" name="Google Shape;93;p2"/>
          <p:cNvSpPr/>
          <p:nvPr/>
        </p:nvSpPr>
        <p:spPr>
          <a:xfrm>
            <a:off x="801538" y="230581"/>
            <a:ext cx="17454477" cy="9849183"/>
          </a:xfrm>
          <a:custGeom>
            <a:avLst/>
            <a:gdLst/>
            <a:ahLst/>
            <a:cxnLst/>
            <a:rect l="l" t="t" r="r" b="b"/>
            <a:pathLst>
              <a:path w="17454477" h="9849183" extrusionOk="0">
                <a:moveTo>
                  <a:pt x="0" y="0"/>
                </a:moveTo>
                <a:lnTo>
                  <a:pt x="17454477" y="0"/>
                </a:lnTo>
                <a:lnTo>
                  <a:pt x="17454477" y="9849184"/>
                </a:lnTo>
                <a:lnTo>
                  <a:pt x="0" y="9849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4" name="Google Shape;94;p2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5" name="Google Shape;95;p2"/>
          <p:cNvSpPr/>
          <p:nvPr/>
        </p:nvSpPr>
        <p:spPr>
          <a:xfrm>
            <a:off x="11967753" y="926859"/>
            <a:ext cx="1847850" cy="1476375"/>
          </a:xfrm>
          <a:custGeom>
            <a:avLst/>
            <a:gdLst/>
            <a:ahLst/>
            <a:cxnLst/>
            <a:rect l="l" t="t" r="r" b="b"/>
            <a:pathLst>
              <a:path w="1847850" h="1476375" extrusionOk="0">
                <a:moveTo>
                  <a:pt x="0" y="0"/>
                </a:moveTo>
                <a:lnTo>
                  <a:pt x="1847850" y="0"/>
                </a:lnTo>
                <a:lnTo>
                  <a:pt x="1847850" y="1476375"/>
                </a:lnTo>
                <a:lnTo>
                  <a:pt x="0" y="1476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 t="-4411" b="-102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6" name="Google Shape;96;p2"/>
          <p:cNvSpPr/>
          <p:nvPr/>
        </p:nvSpPr>
        <p:spPr>
          <a:xfrm>
            <a:off x="14367100" y="791423"/>
            <a:ext cx="1666875" cy="1581150"/>
          </a:xfrm>
          <a:custGeom>
            <a:avLst/>
            <a:gdLst/>
            <a:ahLst/>
            <a:cxnLst/>
            <a:rect l="l" t="t" r="r" b="b"/>
            <a:pathLst>
              <a:path w="1666875" h="1581150" extrusionOk="0">
                <a:moveTo>
                  <a:pt x="0" y="0"/>
                </a:moveTo>
                <a:lnTo>
                  <a:pt x="1666875" y="0"/>
                </a:lnTo>
                <a:lnTo>
                  <a:pt x="1666875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7" name="Google Shape;97;p2"/>
          <p:cNvSpPr/>
          <p:nvPr/>
        </p:nvSpPr>
        <p:spPr>
          <a:xfrm>
            <a:off x="13036515" y="2880608"/>
            <a:ext cx="3771900" cy="3562350"/>
          </a:xfrm>
          <a:custGeom>
            <a:avLst/>
            <a:gdLst/>
            <a:ahLst/>
            <a:cxnLst/>
            <a:rect l="l" t="t" r="r" b="b"/>
            <a:pathLst>
              <a:path w="3771900" h="3562350" extrusionOk="0">
                <a:moveTo>
                  <a:pt x="0" y="0"/>
                </a:moveTo>
                <a:lnTo>
                  <a:pt x="3771900" y="0"/>
                </a:lnTo>
                <a:lnTo>
                  <a:pt x="3771900" y="3562350"/>
                </a:lnTo>
                <a:lnTo>
                  <a:pt x="0" y="3562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8" name="Google Shape;98;p2"/>
          <p:cNvSpPr/>
          <p:nvPr/>
        </p:nvSpPr>
        <p:spPr>
          <a:xfrm>
            <a:off x="5448052" y="8060503"/>
            <a:ext cx="2318661" cy="1707928"/>
          </a:xfrm>
          <a:custGeom>
            <a:avLst/>
            <a:gdLst/>
            <a:ahLst/>
            <a:cxnLst/>
            <a:rect l="l" t="t" r="r" b="b"/>
            <a:pathLst>
              <a:path w="2318661" h="1707928" extrusionOk="0">
                <a:moveTo>
                  <a:pt x="0" y="0"/>
                </a:moveTo>
                <a:lnTo>
                  <a:pt x="2318662" y="0"/>
                </a:lnTo>
                <a:lnTo>
                  <a:pt x="2318662" y="1707927"/>
                </a:lnTo>
                <a:lnTo>
                  <a:pt x="0" y="1707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9" name="Google Shape;99;p2"/>
          <p:cNvSpPr/>
          <p:nvPr/>
        </p:nvSpPr>
        <p:spPr>
          <a:xfrm>
            <a:off x="8551583" y="7956213"/>
            <a:ext cx="1805873" cy="1822714"/>
          </a:xfrm>
          <a:custGeom>
            <a:avLst/>
            <a:gdLst/>
            <a:ahLst/>
            <a:cxnLst/>
            <a:rect l="l" t="t" r="r" b="b"/>
            <a:pathLst>
              <a:path w="1805873" h="1822714" extrusionOk="0">
                <a:moveTo>
                  <a:pt x="0" y="0"/>
                </a:moveTo>
                <a:lnTo>
                  <a:pt x="1805873" y="0"/>
                </a:lnTo>
                <a:lnTo>
                  <a:pt x="1805873" y="1822714"/>
                </a:lnTo>
                <a:lnTo>
                  <a:pt x="0" y="1822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00" name="Google Shape;100;p2"/>
          <p:cNvGrpSpPr/>
          <p:nvPr/>
        </p:nvGrpSpPr>
        <p:grpSpPr>
          <a:xfrm>
            <a:off x="9421762" y="4372372"/>
            <a:ext cx="1743961" cy="1766437"/>
            <a:chOff x="43180" y="49022"/>
            <a:chExt cx="1743964" cy="1766443"/>
          </a:xfrm>
        </p:grpSpPr>
        <p:sp>
          <p:nvSpPr>
            <p:cNvPr id="101" name="Google Shape;101;p2"/>
            <p:cNvSpPr/>
            <p:nvPr/>
          </p:nvSpPr>
          <p:spPr>
            <a:xfrm>
              <a:off x="75438" y="49022"/>
              <a:ext cx="1703451" cy="1745107"/>
            </a:xfrm>
            <a:custGeom>
              <a:avLst/>
              <a:gdLst/>
              <a:ahLst/>
              <a:cxnLst/>
              <a:rect l="l" t="t" r="r" b="b"/>
              <a:pathLst>
                <a:path w="1703451" h="1745107" extrusionOk="0">
                  <a:moveTo>
                    <a:pt x="1656969" y="944880"/>
                  </a:moveTo>
                  <a:cubicBezTo>
                    <a:pt x="1623441" y="1317117"/>
                    <a:pt x="1334389" y="1625346"/>
                    <a:pt x="965327" y="1680718"/>
                  </a:cubicBezTo>
                  <a:cubicBezTo>
                    <a:pt x="830580" y="1700784"/>
                    <a:pt x="701040" y="1687703"/>
                    <a:pt x="582803" y="1648460"/>
                  </a:cubicBezTo>
                  <a:cubicBezTo>
                    <a:pt x="541020" y="1634490"/>
                    <a:pt x="495808" y="1636649"/>
                    <a:pt x="455930" y="1654175"/>
                  </a:cubicBezTo>
                  <a:lnTo>
                    <a:pt x="286385" y="1728978"/>
                  </a:lnTo>
                  <a:cubicBezTo>
                    <a:pt x="249428" y="1745107"/>
                    <a:pt x="209042" y="1715516"/>
                    <a:pt x="213360" y="1675384"/>
                  </a:cubicBezTo>
                  <a:lnTo>
                    <a:pt x="232029" y="1502918"/>
                  </a:lnTo>
                  <a:cubicBezTo>
                    <a:pt x="236855" y="1456817"/>
                    <a:pt x="223774" y="1411097"/>
                    <a:pt x="195072" y="1374521"/>
                  </a:cubicBezTo>
                  <a:cubicBezTo>
                    <a:pt x="67310" y="1211326"/>
                    <a:pt x="0" y="998855"/>
                    <a:pt x="26416" y="770255"/>
                  </a:cubicBezTo>
                  <a:cubicBezTo>
                    <a:pt x="70358" y="392430"/>
                    <a:pt x="378079" y="89408"/>
                    <a:pt x="756285" y="51435"/>
                  </a:cubicBezTo>
                  <a:cubicBezTo>
                    <a:pt x="1272667" y="0"/>
                    <a:pt x="1703451" y="428498"/>
                    <a:pt x="1656969" y="944880"/>
                  </a:cubicBezTo>
                  <a:close/>
                </a:path>
              </a:pathLst>
            </a:custGeom>
            <a:solidFill>
              <a:srgbClr val="F16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3180" y="63500"/>
              <a:ext cx="1743964" cy="1751965"/>
            </a:xfrm>
            <a:custGeom>
              <a:avLst/>
              <a:gdLst/>
              <a:ahLst/>
              <a:cxnLst/>
              <a:rect l="l" t="t" r="r" b="b"/>
              <a:pathLst>
                <a:path w="1743964" h="1751965" extrusionOk="0">
                  <a:moveTo>
                    <a:pt x="871982" y="65786"/>
                  </a:moveTo>
                  <a:cubicBezTo>
                    <a:pt x="1079373" y="65786"/>
                    <a:pt x="1278001" y="146304"/>
                    <a:pt x="1427099" y="293878"/>
                  </a:cubicBezTo>
                  <a:cubicBezTo>
                    <a:pt x="1594485" y="460248"/>
                    <a:pt x="1678305" y="691007"/>
                    <a:pt x="1657096" y="927862"/>
                  </a:cubicBezTo>
                  <a:cubicBezTo>
                    <a:pt x="1624965" y="1284478"/>
                    <a:pt x="1345438" y="1581404"/>
                    <a:pt x="992886" y="1634109"/>
                  </a:cubicBezTo>
                  <a:cubicBezTo>
                    <a:pt x="952627" y="1640078"/>
                    <a:pt x="912495" y="1643126"/>
                    <a:pt x="872744" y="1643126"/>
                  </a:cubicBezTo>
                  <a:cubicBezTo>
                    <a:pt x="788797" y="1643126"/>
                    <a:pt x="706120" y="1629791"/>
                    <a:pt x="625602" y="1603248"/>
                  </a:cubicBezTo>
                  <a:cubicBezTo>
                    <a:pt x="603758" y="1596009"/>
                    <a:pt x="581406" y="1592453"/>
                    <a:pt x="559181" y="1592453"/>
                  </a:cubicBezTo>
                  <a:cubicBezTo>
                    <a:pt x="530479" y="1592453"/>
                    <a:pt x="501904" y="1598422"/>
                    <a:pt x="475234" y="1610233"/>
                  </a:cubicBezTo>
                  <a:lnTo>
                    <a:pt x="305689" y="1685163"/>
                  </a:lnTo>
                  <a:cubicBezTo>
                    <a:pt x="302895" y="1686306"/>
                    <a:pt x="300228" y="1686814"/>
                    <a:pt x="297942" y="1686814"/>
                  </a:cubicBezTo>
                  <a:cubicBezTo>
                    <a:pt x="292227" y="1686814"/>
                    <a:pt x="288036" y="1684274"/>
                    <a:pt x="286131" y="1683004"/>
                  </a:cubicBezTo>
                  <a:cubicBezTo>
                    <a:pt x="283464" y="1681226"/>
                    <a:pt x="276987" y="1675130"/>
                    <a:pt x="278257" y="1665097"/>
                  </a:cubicBezTo>
                  <a:lnTo>
                    <a:pt x="296926" y="1492631"/>
                  </a:lnTo>
                  <a:cubicBezTo>
                    <a:pt x="303022" y="1438148"/>
                    <a:pt x="287401" y="1384173"/>
                    <a:pt x="253492" y="1340739"/>
                  </a:cubicBezTo>
                  <a:cubicBezTo>
                    <a:pt x="124841" y="1176020"/>
                    <a:pt x="66929" y="969645"/>
                    <a:pt x="91313" y="760222"/>
                  </a:cubicBezTo>
                  <a:cubicBezTo>
                    <a:pt x="133096" y="396240"/>
                    <a:pt x="427736" y="105791"/>
                    <a:pt x="791972" y="69723"/>
                  </a:cubicBezTo>
                  <a:cubicBezTo>
                    <a:pt x="818896" y="67056"/>
                    <a:pt x="845439" y="65786"/>
                    <a:pt x="871982" y="65786"/>
                  </a:cubicBezTo>
                  <a:close/>
                  <a:moveTo>
                    <a:pt x="871855" y="0"/>
                  </a:moveTo>
                  <a:cubicBezTo>
                    <a:pt x="843026" y="0"/>
                    <a:pt x="814070" y="1397"/>
                    <a:pt x="785114" y="4318"/>
                  </a:cubicBezTo>
                  <a:cubicBezTo>
                    <a:pt x="390779" y="43942"/>
                    <a:pt x="71755" y="358267"/>
                    <a:pt x="26162" y="752729"/>
                  </a:cubicBezTo>
                  <a:cubicBezTo>
                    <a:pt x="0" y="979678"/>
                    <a:pt x="62611" y="1202563"/>
                    <a:pt x="201676" y="1380998"/>
                  </a:cubicBezTo>
                  <a:cubicBezTo>
                    <a:pt x="225171" y="1411097"/>
                    <a:pt x="235585" y="1448054"/>
                    <a:pt x="231648" y="1485519"/>
                  </a:cubicBezTo>
                  <a:lnTo>
                    <a:pt x="212979" y="1657985"/>
                  </a:lnTo>
                  <a:cubicBezTo>
                    <a:pt x="209931" y="1688465"/>
                    <a:pt x="222504" y="1717167"/>
                    <a:pt x="247269" y="1735455"/>
                  </a:cubicBezTo>
                  <a:cubicBezTo>
                    <a:pt x="262509" y="1746377"/>
                    <a:pt x="279908" y="1751965"/>
                    <a:pt x="297307" y="1751965"/>
                  </a:cubicBezTo>
                  <a:cubicBezTo>
                    <a:pt x="308991" y="1751965"/>
                    <a:pt x="320802" y="1749298"/>
                    <a:pt x="331216" y="1744091"/>
                  </a:cubicBezTo>
                  <a:lnTo>
                    <a:pt x="500761" y="1669161"/>
                  </a:lnTo>
                  <a:cubicBezTo>
                    <a:pt x="519176" y="1661033"/>
                    <a:pt x="538734" y="1656969"/>
                    <a:pt x="558546" y="1656969"/>
                  </a:cubicBezTo>
                  <a:cubicBezTo>
                    <a:pt x="573913" y="1656969"/>
                    <a:pt x="589280" y="1659382"/>
                    <a:pt x="604266" y="1664335"/>
                  </a:cubicBezTo>
                  <a:cubicBezTo>
                    <a:pt x="691134" y="1693291"/>
                    <a:pt x="780669" y="1707515"/>
                    <a:pt x="871347" y="1707515"/>
                  </a:cubicBezTo>
                  <a:cubicBezTo>
                    <a:pt x="914527" y="1707515"/>
                    <a:pt x="957961" y="1704213"/>
                    <a:pt x="1001522" y="1697863"/>
                  </a:cubicBezTo>
                  <a:cubicBezTo>
                    <a:pt x="1383665" y="1640840"/>
                    <a:pt x="1686179" y="1319022"/>
                    <a:pt x="1720977" y="932942"/>
                  </a:cubicBezTo>
                  <a:cubicBezTo>
                    <a:pt x="1743964" y="676910"/>
                    <a:pt x="1653159" y="426593"/>
                    <a:pt x="1471930" y="246761"/>
                  </a:cubicBezTo>
                  <a:cubicBezTo>
                    <a:pt x="1311529" y="87884"/>
                    <a:pt x="1096645" y="0"/>
                    <a:pt x="8718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77012" y="1016889"/>
              <a:ext cx="6604" cy="3937"/>
            </a:xfrm>
            <a:custGeom>
              <a:avLst/>
              <a:gdLst/>
              <a:ahLst/>
              <a:cxnLst/>
              <a:rect l="l" t="t" r="r" b="b"/>
              <a:pathLst>
                <a:path w="6604" h="3937" extrusionOk="0">
                  <a:moveTo>
                    <a:pt x="0" y="2667"/>
                  </a:moveTo>
                  <a:lnTo>
                    <a:pt x="2667" y="0"/>
                  </a:lnTo>
                  <a:lnTo>
                    <a:pt x="4826" y="2159"/>
                  </a:lnTo>
                  <a:lnTo>
                    <a:pt x="6604" y="2159"/>
                  </a:lnTo>
                  <a:lnTo>
                    <a:pt x="4826" y="3937"/>
                  </a:lnTo>
                  <a:lnTo>
                    <a:pt x="0" y="2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43103" y="981456"/>
              <a:ext cx="74930" cy="71628"/>
            </a:xfrm>
            <a:custGeom>
              <a:avLst/>
              <a:gdLst/>
              <a:ahLst/>
              <a:cxnLst/>
              <a:rect l="l" t="t" r="r" b="b"/>
              <a:pathLst>
                <a:path w="74930" h="71628" extrusionOk="0">
                  <a:moveTo>
                    <a:pt x="36957" y="71628"/>
                  </a:moveTo>
                  <a:lnTo>
                    <a:pt x="27432" y="69850"/>
                  </a:lnTo>
                  <a:cubicBezTo>
                    <a:pt x="16129" y="67183"/>
                    <a:pt x="6096" y="58039"/>
                    <a:pt x="3048" y="46736"/>
                  </a:cubicBezTo>
                  <a:cubicBezTo>
                    <a:pt x="0" y="35433"/>
                    <a:pt x="2667" y="23241"/>
                    <a:pt x="10922" y="14478"/>
                  </a:cubicBezTo>
                  <a:lnTo>
                    <a:pt x="13589" y="11811"/>
                  </a:lnTo>
                  <a:lnTo>
                    <a:pt x="19685" y="6985"/>
                  </a:lnTo>
                  <a:cubicBezTo>
                    <a:pt x="30988" y="0"/>
                    <a:pt x="47498" y="508"/>
                    <a:pt x="57912" y="8255"/>
                  </a:cubicBezTo>
                  <a:cubicBezTo>
                    <a:pt x="61849" y="10922"/>
                    <a:pt x="64897" y="14732"/>
                    <a:pt x="67056" y="19177"/>
                  </a:cubicBezTo>
                  <a:lnTo>
                    <a:pt x="69723" y="24384"/>
                  </a:lnTo>
                  <a:cubicBezTo>
                    <a:pt x="74930" y="36576"/>
                    <a:pt x="72771" y="50546"/>
                    <a:pt x="63627" y="60071"/>
                  </a:cubicBezTo>
                  <a:cubicBezTo>
                    <a:pt x="57150" y="67056"/>
                    <a:pt x="46736" y="71374"/>
                    <a:pt x="37084" y="71374"/>
                  </a:cubicBezTo>
                  <a:close/>
                  <a:moveTo>
                    <a:pt x="40386" y="43307"/>
                  </a:moveTo>
                  <a:lnTo>
                    <a:pt x="40386" y="67691"/>
                  </a:lnTo>
                  <a:cubicBezTo>
                    <a:pt x="45212" y="67310"/>
                    <a:pt x="49530" y="65913"/>
                    <a:pt x="53467" y="63373"/>
                  </a:cubicBezTo>
                  <a:lnTo>
                    <a:pt x="40386" y="43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67919" y="455041"/>
              <a:ext cx="818134" cy="1082294"/>
            </a:xfrm>
            <a:custGeom>
              <a:avLst/>
              <a:gdLst/>
              <a:ahLst/>
              <a:cxnLst/>
              <a:rect l="l" t="t" r="r" b="b"/>
              <a:pathLst>
                <a:path w="818134" h="1082294" extrusionOk="0">
                  <a:moveTo>
                    <a:pt x="73914" y="354330"/>
                  </a:moveTo>
                  <a:lnTo>
                    <a:pt x="78232" y="351282"/>
                  </a:lnTo>
                  <a:cubicBezTo>
                    <a:pt x="66040" y="348615"/>
                    <a:pt x="56896" y="338709"/>
                    <a:pt x="50038" y="326517"/>
                  </a:cubicBezTo>
                  <a:cubicBezTo>
                    <a:pt x="29591" y="290322"/>
                    <a:pt x="34798" y="245110"/>
                    <a:pt x="59182" y="211582"/>
                  </a:cubicBezTo>
                  <a:cubicBezTo>
                    <a:pt x="70866" y="195453"/>
                    <a:pt x="86995" y="180213"/>
                    <a:pt x="107823" y="173228"/>
                  </a:cubicBezTo>
                  <a:lnTo>
                    <a:pt x="115697" y="173609"/>
                  </a:lnTo>
                  <a:lnTo>
                    <a:pt x="115697" y="173228"/>
                  </a:lnTo>
                  <a:cubicBezTo>
                    <a:pt x="115697" y="173228"/>
                    <a:pt x="94361" y="140589"/>
                    <a:pt x="111760" y="85725"/>
                  </a:cubicBezTo>
                  <a:cubicBezTo>
                    <a:pt x="115697" y="71755"/>
                    <a:pt x="123952" y="59563"/>
                    <a:pt x="133477" y="48768"/>
                  </a:cubicBezTo>
                  <a:cubicBezTo>
                    <a:pt x="163957" y="15621"/>
                    <a:pt x="208661" y="0"/>
                    <a:pt x="253492" y="1270"/>
                  </a:cubicBezTo>
                  <a:lnTo>
                    <a:pt x="672084" y="13843"/>
                  </a:lnTo>
                  <a:lnTo>
                    <a:pt x="818134" y="86614"/>
                  </a:lnTo>
                  <a:lnTo>
                    <a:pt x="818134" y="684784"/>
                  </a:lnTo>
                  <a:lnTo>
                    <a:pt x="795147" y="682625"/>
                  </a:lnTo>
                  <a:lnTo>
                    <a:pt x="509143" y="1037844"/>
                  </a:lnTo>
                  <a:cubicBezTo>
                    <a:pt x="473075" y="1082294"/>
                    <a:pt x="404368" y="1080516"/>
                    <a:pt x="372237" y="1033018"/>
                  </a:cubicBezTo>
                  <a:cubicBezTo>
                    <a:pt x="350012" y="1000379"/>
                    <a:pt x="336169" y="958977"/>
                    <a:pt x="353568" y="913257"/>
                  </a:cubicBezTo>
                  <a:cubicBezTo>
                    <a:pt x="395351" y="803529"/>
                    <a:pt x="469646" y="700405"/>
                    <a:pt x="469646" y="700405"/>
                  </a:cubicBezTo>
                  <a:lnTo>
                    <a:pt x="157353" y="715264"/>
                  </a:lnTo>
                  <a:cubicBezTo>
                    <a:pt x="157353" y="715264"/>
                    <a:pt x="93472" y="697865"/>
                    <a:pt x="92202" y="619506"/>
                  </a:cubicBezTo>
                  <a:cubicBezTo>
                    <a:pt x="91821" y="592963"/>
                    <a:pt x="112649" y="565531"/>
                    <a:pt x="113919" y="565912"/>
                  </a:cubicBezTo>
                  <a:lnTo>
                    <a:pt x="115697" y="564134"/>
                  </a:lnTo>
                  <a:lnTo>
                    <a:pt x="113919" y="564134"/>
                  </a:lnTo>
                  <a:lnTo>
                    <a:pt x="111760" y="561975"/>
                  </a:lnTo>
                  <a:lnTo>
                    <a:pt x="109093" y="564642"/>
                  </a:lnTo>
                  <a:cubicBezTo>
                    <a:pt x="90424" y="560324"/>
                    <a:pt x="75184" y="552069"/>
                    <a:pt x="62611" y="542417"/>
                  </a:cubicBezTo>
                  <a:cubicBezTo>
                    <a:pt x="13081" y="504952"/>
                    <a:pt x="0" y="431800"/>
                    <a:pt x="33909" y="379095"/>
                  </a:cubicBezTo>
                  <a:cubicBezTo>
                    <a:pt x="38735" y="371729"/>
                    <a:pt x="62611" y="361696"/>
                    <a:pt x="73914" y="354330"/>
                  </a:cubicBezTo>
                  <a:close/>
                </a:path>
              </a:pathLst>
            </a:custGeom>
            <a:solidFill>
              <a:srgbClr val="FCE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31851" y="422148"/>
              <a:ext cx="886206" cy="1135126"/>
            </a:xfrm>
            <a:custGeom>
              <a:avLst/>
              <a:gdLst/>
              <a:ahLst/>
              <a:cxnLst/>
              <a:rect l="l" t="t" r="r" b="b"/>
              <a:pathLst>
                <a:path w="886206" h="1135126" extrusionOk="0">
                  <a:moveTo>
                    <a:pt x="478155" y="1135126"/>
                  </a:moveTo>
                  <a:lnTo>
                    <a:pt x="472948" y="1135126"/>
                  </a:lnTo>
                  <a:cubicBezTo>
                    <a:pt x="435610" y="1133348"/>
                    <a:pt x="402082" y="1115060"/>
                    <a:pt x="381254" y="1084199"/>
                  </a:cubicBezTo>
                  <a:cubicBezTo>
                    <a:pt x="348234" y="1035431"/>
                    <a:pt x="340360" y="983615"/>
                    <a:pt x="359029" y="934466"/>
                  </a:cubicBezTo>
                  <a:cubicBezTo>
                    <a:pt x="383413" y="870839"/>
                    <a:pt x="417322" y="810387"/>
                    <a:pt x="442976" y="768985"/>
                  </a:cubicBezTo>
                  <a:lnTo>
                    <a:pt x="194818" y="780796"/>
                  </a:lnTo>
                  <a:lnTo>
                    <a:pt x="184785" y="779526"/>
                  </a:lnTo>
                  <a:cubicBezTo>
                    <a:pt x="154305" y="771271"/>
                    <a:pt x="97028" y="734187"/>
                    <a:pt x="95631" y="652780"/>
                  </a:cubicBezTo>
                  <a:cubicBezTo>
                    <a:pt x="95631" y="640207"/>
                    <a:pt x="98298" y="627507"/>
                    <a:pt x="102616" y="616204"/>
                  </a:cubicBezTo>
                  <a:cubicBezTo>
                    <a:pt x="94361" y="611886"/>
                    <a:pt x="86487" y="607060"/>
                    <a:pt x="79121" y="601345"/>
                  </a:cubicBezTo>
                  <a:cubicBezTo>
                    <a:pt x="16129" y="553847"/>
                    <a:pt x="0" y="460756"/>
                    <a:pt x="42545" y="394589"/>
                  </a:cubicBezTo>
                  <a:cubicBezTo>
                    <a:pt x="46482" y="388112"/>
                    <a:pt x="52578" y="383286"/>
                    <a:pt x="59436" y="378460"/>
                  </a:cubicBezTo>
                  <a:lnTo>
                    <a:pt x="57658" y="375793"/>
                  </a:lnTo>
                  <a:cubicBezTo>
                    <a:pt x="31623" y="329692"/>
                    <a:pt x="35941" y="270383"/>
                    <a:pt x="68580" y="225552"/>
                  </a:cubicBezTo>
                  <a:cubicBezTo>
                    <a:pt x="80772" y="208534"/>
                    <a:pt x="95123" y="195453"/>
                    <a:pt x="110363" y="185928"/>
                  </a:cubicBezTo>
                  <a:cubicBezTo>
                    <a:pt x="106934" y="166370"/>
                    <a:pt x="106426" y="140208"/>
                    <a:pt x="116459" y="108839"/>
                  </a:cubicBezTo>
                  <a:cubicBezTo>
                    <a:pt x="120777" y="93218"/>
                    <a:pt x="130429" y="76581"/>
                    <a:pt x="144653" y="60071"/>
                  </a:cubicBezTo>
                  <a:cubicBezTo>
                    <a:pt x="180721" y="20828"/>
                    <a:pt x="233299" y="0"/>
                    <a:pt x="289814" y="1270"/>
                  </a:cubicBezTo>
                  <a:lnTo>
                    <a:pt x="708406" y="13843"/>
                  </a:lnTo>
                  <a:cubicBezTo>
                    <a:pt x="713232" y="13843"/>
                    <a:pt x="717550" y="15113"/>
                    <a:pt x="721868" y="17272"/>
                  </a:cubicBezTo>
                  <a:lnTo>
                    <a:pt x="867918" y="90043"/>
                  </a:lnTo>
                  <a:cubicBezTo>
                    <a:pt x="878840" y="95758"/>
                    <a:pt x="886206" y="107061"/>
                    <a:pt x="886206" y="119253"/>
                  </a:cubicBezTo>
                  <a:lnTo>
                    <a:pt x="886206" y="717423"/>
                  </a:lnTo>
                  <a:cubicBezTo>
                    <a:pt x="886206" y="726567"/>
                    <a:pt x="882269" y="735330"/>
                    <a:pt x="875284" y="741426"/>
                  </a:cubicBezTo>
                  <a:cubicBezTo>
                    <a:pt x="868299" y="747522"/>
                    <a:pt x="859155" y="750570"/>
                    <a:pt x="850011" y="749681"/>
                  </a:cubicBezTo>
                  <a:lnTo>
                    <a:pt x="844423" y="749300"/>
                  </a:lnTo>
                  <a:lnTo>
                    <a:pt x="569214" y="1091057"/>
                  </a:lnTo>
                  <a:cubicBezTo>
                    <a:pt x="546989" y="1119378"/>
                    <a:pt x="513588" y="1134999"/>
                    <a:pt x="477901" y="1134999"/>
                  </a:cubicBezTo>
                  <a:close/>
                  <a:moveTo>
                    <a:pt x="505587" y="700659"/>
                  </a:moveTo>
                  <a:cubicBezTo>
                    <a:pt x="517271" y="700659"/>
                    <a:pt x="528574" y="707136"/>
                    <a:pt x="534289" y="717677"/>
                  </a:cubicBezTo>
                  <a:cubicBezTo>
                    <a:pt x="540385" y="728599"/>
                    <a:pt x="539496" y="742061"/>
                    <a:pt x="532130" y="752475"/>
                  </a:cubicBezTo>
                  <a:cubicBezTo>
                    <a:pt x="531241" y="753364"/>
                    <a:pt x="459486" y="853440"/>
                    <a:pt x="419989" y="957961"/>
                  </a:cubicBezTo>
                  <a:cubicBezTo>
                    <a:pt x="409067" y="987171"/>
                    <a:pt x="413893" y="1016254"/>
                    <a:pt x="435229" y="1047623"/>
                  </a:cubicBezTo>
                  <a:cubicBezTo>
                    <a:pt x="444373" y="1061085"/>
                    <a:pt x="459105" y="1069340"/>
                    <a:pt x="475615" y="1070229"/>
                  </a:cubicBezTo>
                  <a:cubicBezTo>
                    <a:pt x="492506" y="1071118"/>
                    <a:pt x="509143" y="1063752"/>
                    <a:pt x="519938" y="1050163"/>
                  </a:cubicBezTo>
                  <a:lnTo>
                    <a:pt x="805942" y="694944"/>
                  </a:lnTo>
                  <a:cubicBezTo>
                    <a:pt x="810260" y="689737"/>
                    <a:pt x="815467" y="686181"/>
                    <a:pt x="821563" y="684022"/>
                  </a:cubicBezTo>
                  <a:lnTo>
                    <a:pt x="821563" y="139446"/>
                  </a:lnTo>
                  <a:lnTo>
                    <a:pt x="699897" y="78867"/>
                  </a:lnTo>
                  <a:lnTo>
                    <a:pt x="288290" y="66294"/>
                  </a:lnTo>
                  <a:cubicBezTo>
                    <a:pt x="250952" y="65024"/>
                    <a:pt x="215646" y="78486"/>
                    <a:pt x="193040" y="103251"/>
                  </a:cubicBezTo>
                  <a:cubicBezTo>
                    <a:pt x="185674" y="112014"/>
                    <a:pt x="180848" y="119761"/>
                    <a:pt x="178689" y="126746"/>
                  </a:cubicBezTo>
                  <a:cubicBezTo>
                    <a:pt x="166497" y="165989"/>
                    <a:pt x="178689" y="187325"/>
                    <a:pt x="179070" y="188087"/>
                  </a:cubicBezTo>
                  <a:cubicBezTo>
                    <a:pt x="182118" y="192913"/>
                    <a:pt x="183896" y="199390"/>
                    <a:pt x="183896" y="205105"/>
                  </a:cubicBezTo>
                  <a:cubicBezTo>
                    <a:pt x="183896" y="214249"/>
                    <a:pt x="180467" y="223012"/>
                    <a:pt x="173863" y="229108"/>
                  </a:cubicBezTo>
                  <a:cubicBezTo>
                    <a:pt x="167259" y="235204"/>
                    <a:pt x="159131" y="238633"/>
                    <a:pt x="149479" y="238252"/>
                  </a:cubicBezTo>
                  <a:lnTo>
                    <a:pt x="148590" y="238252"/>
                  </a:lnTo>
                  <a:cubicBezTo>
                    <a:pt x="139065" y="242570"/>
                    <a:pt x="129413" y="250825"/>
                    <a:pt x="120777" y="262636"/>
                  </a:cubicBezTo>
                  <a:cubicBezTo>
                    <a:pt x="102997" y="287020"/>
                    <a:pt x="100330" y="318389"/>
                    <a:pt x="113792" y="342265"/>
                  </a:cubicBezTo>
                  <a:cubicBezTo>
                    <a:pt x="117221" y="348361"/>
                    <a:pt x="120269" y="351028"/>
                    <a:pt x="121158" y="351409"/>
                  </a:cubicBezTo>
                  <a:cubicBezTo>
                    <a:pt x="132842" y="354076"/>
                    <a:pt x="141986" y="362331"/>
                    <a:pt x="145542" y="374015"/>
                  </a:cubicBezTo>
                  <a:cubicBezTo>
                    <a:pt x="149098" y="385699"/>
                    <a:pt x="145542" y="398018"/>
                    <a:pt x="136906" y="406273"/>
                  </a:cubicBezTo>
                  <a:lnTo>
                    <a:pt x="129540" y="412750"/>
                  </a:lnTo>
                  <a:lnTo>
                    <a:pt x="112522" y="390652"/>
                  </a:lnTo>
                  <a:lnTo>
                    <a:pt x="112522" y="391033"/>
                  </a:lnTo>
                  <a:lnTo>
                    <a:pt x="127762" y="414147"/>
                  </a:lnTo>
                  <a:cubicBezTo>
                    <a:pt x="122936" y="417195"/>
                    <a:pt x="116840" y="420624"/>
                    <a:pt x="109982" y="424180"/>
                  </a:cubicBezTo>
                  <a:cubicBezTo>
                    <a:pt x="104775" y="426847"/>
                    <a:pt x="99060" y="429387"/>
                    <a:pt x="95631" y="432054"/>
                  </a:cubicBezTo>
                  <a:cubicBezTo>
                    <a:pt x="73025" y="470408"/>
                    <a:pt x="83058" y="521716"/>
                    <a:pt x="118237" y="548767"/>
                  </a:cubicBezTo>
                  <a:cubicBezTo>
                    <a:pt x="126111" y="554482"/>
                    <a:pt x="133858" y="559181"/>
                    <a:pt x="142113" y="562229"/>
                  </a:cubicBezTo>
                  <a:cubicBezTo>
                    <a:pt x="151257" y="560070"/>
                    <a:pt x="161290" y="562229"/>
                    <a:pt x="169037" y="568325"/>
                  </a:cubicBezTo>
                  <a:cubicBezTo>
                    <a:pt x="172974" y="570992"/>
                    <a:pt x="176022" y="574802"/>
                    <a:pt x="178181" y="579247"/>
                  </a:cubicBezTo>
                  <a:lnTo>
                    <a:pt x="180848" y="584454"/>
                  </a:lnTo>
                  <a:cubicBezTo>
                    <a:pt x="186055" y="596646"/>
                    <a:pt x="183896" y="610616"/>
                    <a:pt x="174752" y="620141"/>
                  </a:cubicBezTo>
                  <a:lnTo>
                    <a:pt x="172593" y="622300"/>
                  </a:lnTo>
                  <a:cubicBezTo>
                    <a:pt x="168656" y="627126"/>
                    <a:pt x="160909" y="641477"/>
                    <a:pt x="160909" y="651891"/>
                  </a:cubicBezTo>
                  <a:cubicBezTo>
                    <a:pt x="161798" y="694944"/>
                    <a:pt x="187833" y="710692"/>
                    <a:pt x="198247" y="715518"/>
                  </a:cubicBezTo>
                  <a:lnTo>
                    <a:pt x="503809" y="701040"/>
                  </a:lnTo>
                  <a:lnTo>
                    <a:pt x="505587" y="700659"/>
                  </a:lnTo>
                  <a:close/>
                  <a:moveTo>
                    <a:pt x="138684" y="629285"/>
                  </a:moveTo>
                  <a:cubicBezTo>
                    <a:pt x="153416" y="634492"/>
                    <a:pt x="166497" y="628015"/>
                    <a:pt x="172212" y="622300"/>
                  </a:cubicBezTo>
                  <a:cubicBezTo>
                    <a:pt x="163068" y="629666"/>
                    <a:pt x="149606" y="633222"/>
                    <a:pt x="138684" y="629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81838" y="1019175"/>
              <a:ext cx="1778" cy="1778"/>
            </a:xfrm>
            <a:custGeom>
              <a:avLst/>
              <a:gdLst/>
              <a:ahLst/>
              <a:cxnLst/>
              <a:rect l="l" t="t" r="r" b="b"/>
              <a:pathLst>
                <a:path w="1778" h="1778" extrusionOk="0">
                  <a:moveTo>
                    <a:pt x="0" y="1778"/>
                  </a:moveTo>
                  <a:lnTo>
                    <a:pt x="0" y="0"/>
                  </a:lnTo>
                  <a:lnTo>
                    <a:pt x="1778" y="0"/>
                  </a:lnTo>
                  <a:lnTo>
                    <a:pt x="0" y="17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49326" y="986536"/>
              <a:ext cx="68326" cy="65786"/>
            </a:xfrm>
            <a:custGeom>
              <a:avLst/>
              <a:gdLst/>
              <a:ahLst/>
              <a:cxnLst/>
              <a:rect l="l" t="t" r="r" b="b"/>
              <a:pathLst>
                <a:path w="68326" h="65786" extrusionOk="0">
                  <a:moveTo>
                    <a:pt x="32512" y="65786"/>
                  </a:moveTo>
                  <a:cubicBezTo>
                    <a:pt x="28575" y="65786"/>
                    <a:pt x="24638" y="64897"/>
                    <a:pt x="20828" y="63627"/>
                  </a:cubicBezTo>
                  <a:cubicBezTo>
                    <a:pt x="8636" y="58420"/>
                    <a:pt x="0" y="47498"/>
                    <a:pt x="0" y="34417"/>
                  </a:cubicBezTo>
                  <a:lnTo>
                    <a:pt x="0" y="32639"/>
                  </a:lnTo>
                  <a:cubicBezTo>
                    <a:pt x="0" y="14732"/>
                    <a:pt x="14732" y="0"/>
                    <a:pt x="32639" y="0"/>
                  </a:cubicBezTo>
                  <a:cubicBezTo>
                    <a:pt x="45720" y="0"/>
                    <a:pt x="58674" y="7874"/>
                    <a:pt x="63500" y="20066"/>
                  </a:cubicBezTo>
                  <a:cubicBezTo>
                    <a:pt x="68326" y="32258"/>
                    <a:pt x="66548" y="46228"/>
                    <a:pt x="57404" y="55753"/>
                  </a:cubicBezTo>
                  <a:cubicBezTo>
                    <a:pt x="50927" y="62230"/>
                    <a:pt x="41783" y="65786"/>
                    <a:pt x="32639" y="657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49580" y="971296"/>
              <a:ext cx="282067" cy="80518"/>
            </a:xfrm>
            <a:custGeom>
              <a:avLst/>
              <a:gdLst/>
              <a:ahLst/>
              <a:cxnLst/>
              <a:rect l="l" t="t" r="r" b="b"/>
              <a:pathLst>
                <a:path w="282067" h="80518" extrusionOk="0">
                  <a:moveTo>
                    <a:pt x="33909" y="80518"/>
                  </a:moveTo>
                  <a:cubicBezTo>
                    <a:pt x="17018" y="80518"/>
                    <a:pt x="2667" y="67437"/>
                    <a:pt x="1270" y="50038"/>
                  </a:cubicBezTo>
                  <a:cubicBezTo>
                    <a:pt x="0" y="32131"/>
                    <a:pt x="13462" y="16510"/>
                    <a:pt x="31750" y="15240"/>
                  </a:cubicBezTo>
                  <a:lnTo>
                    <a:pt x="245999" y="889"/>
                  </a:lnTo>
                  <a:cubicBezTo>
                    <a:pt x="263398" y="0"/>
                    <a:pt x="279527" y="13462"/>
                    <a:pt x="280797" y="31369"/>
                  </a:cubicBezTo>
                  <a:cubicBezTo>
                    <a:pt x="282067" y="49276"/>
                    <a:pt x="268605" y="64897"/>
                    <a:pt x="250317" y="66167"/>
                  </a:cubicBezTo>
                  <a:lnTo>
                    <a:pt x="36195" y="80518"/>
                  </a:lnTo>
                  <a:lnTo>
                    <a:pt x="34036" y="805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42595" y="985266"/>
              <a:ext cx="73152" cy="67056"/>
            </a:xfrm>
            <a:custGeom>
              <a:avLst/>
              <a:gdLst/>
              <a:ahLst/>
              <a:cxnLst/>
              <a:rect l="l" t="t" r="r" b="b"/>
              <a:pathLst>
                <a:path w="73152" h="67056" extrusionOk="0">
                  <a:moveTo>
                    <a:pt x="34417" y="67056"/>
                  </a:moveTo>
                  <a:cubicBezTo>
                    <a:pt x="17907" y="67056"/>
                    <a:pt x="3556" y="54483"/>
                    <a:pt x="1778" y="37465"/>
                  </a:cubicBezTo>
                  <a:cubicBezTo>
                    <a:pt x="0" y="19558"/>
                    <a:pt x="13462" y="3556"/>
                    <a:pt x="31369" y="2159"/>
                  </a:cubicBezTo>
                  <a:lnTo>
                    <a:pt x="36195" y="1778"/>
                  </a:lnTo>
                  <a:cubicBezTo>
                    <a:pt x="53594" y="0"/>
                    <a:pt x="70104" y="13589"/>
                    <a:pt x="71374" y="31369"/>
                  </a:cubicBezTo>
                  <a:cubicBezTo>
                    <a:pt x="73152" y="49276"/>
                    <a:pt x="59690" y="65278"/>
                    <a:pt x="41783" y="66675"/>
                  </a:cubicBezTo>
                  <a:lnTo>
                    <a:pt x="36957" y="67056"/>
                  </a:lnTo>
                  <a:lnTo>
                    <a:pt x="34290" y="670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08686" y="769366"/>
              <a:ext cx="290068" cy="72644"/>
            </a:xfrm>
            <a:custGeom>
              <a:avLst/>
              <a:gdLst/>
              <a:ahLst/>
              <a:cxnLst/>
              <a:rect l="l" t="t" r="r" b="b"/>
              <a:pathLst>
                <a:path w="290068" h="72644" extrusionOk="0">
                  <a:moveTo>
                    <a:pt x="33147" y="72644"/>
                  </a:moveTo>
                  <a:cubicBezTo>
                    <a:pt x="15748" y="72644"/>
                    <a:pt x="1016" y="58674"/>
                    <a:pt x="508" y="40894"/>
                  </a:cubicBezTo>
                  <a:cubicBezTo>
                    <a:pt x="0" y="23114"/>
                    <a:pt x="13970" y="7747"/>
                    <a:pt x="32258" y="7366"/>
                  </a:cubicBezTo>
                  <a:lnTo>
                    <a:pt x="256159" y="889"/>
                  </a:lnTo>
                  <a:cubicBezTo>
                    <a:pt x="276098" y="0"/>
                    <a:pt x="289179" y="14351"/>
                    <a:pt x="289687" y="32639"/>
                  </a:cubicBezTo>
                  <a:cubicBezTo>
                    <a:pt x="290068" y="50546"/>
                    <a:pt x="276225" y="65786"/>
                    <a:pt x="257937" y="66167"/>
                  </a:cubicBezTo>
                  <a:lnTo>
                    <a:pt x="34036" y="72644"/>
                  </a:lnTo>
                  <a:lnTo>
                    <a:pt x="33147" y="726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5709" y="594233"/>
              <a:ext cx="225552" cy="68326"/>
            </a:xfrm>
            <a:custGeom>
              <a:avLst/>
              <a:gdLst/>
              <a:ahLst/>
              <a:cxnLst/>
              <a:rect l="l" t="t" r="r" b="b"/>
              <a:pathLst>
                <a:path w="225552" h="68326" extrusionOk="0">
                  <a:moveTo>
                    <a:pt x="192532" y="68326"/>
                  </a:moveTo>
                  <a:lnTo>
                    <a:pt x="191643" y="68326"/>
                  </a:lnTo>
                  <a:lnTo>
                    <a:pt x="32131" y="65278"/>
                  </a:lnTo>
                  <a:cubicBezTo>
                    <a:pt x="14351" y="64897"/>
                    <a:pt x="0" y="50038"/>
                    <a:pt x="381" y="31750"/>
                  </a:cubicBezTo>
                  <a:cubicBezTo>
                    <a:pt x="762" y="13843"/>
                    <a:pt x="15113" y="0"/>
                    <a:pt x="33020" y="0"/>
                  </a:cubicBezTo>
                  <a:lnTo>
                    <a:pt x="33909" y="0"/>
                  </a:lnTo>
                  <a:lnTo>
                    <a:pt x="193421" y="3048"/>
                  </a:lnTo>
                  <a:cubicBezTo>
                    <a:pt x="211201" y="3429"/>
                    <a:pt x="225552" y="18288"/>
                    <a:pt x="225171" y="36576"/>
                  </a:cubicBezTo>
                  <a:cubicBezTo>
                    <a:pt x="224790" y="54483"/>
                    <a:pt x="209931" y="68326"/>
                    <a:pt x="192532" y="68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92911" y="499364"/>
              <a:ext cx="213868" cy="647827"/>
            </a:xfrm>
            <a:custGeom>
              <a:avLst/>
              <a:gdLst/>
              <a:ahLst/>
              <a:cxnLst/>
              <a:rect l="l" t="t" r="r" b="b"/>
              <a:pathLst>
                <a:path w="213868" h="647827" extrusionOk="0">
                  <a:moveTo>
                    <a:pt x="0" y="0"/>
                  </a:moveTo>
                  <a:lnTo>
                    <a:pt x="213868" y="0"/>
                  </a:lnTo>
                  <a:lnTo>
                    <a:pt x="213868" y="647827"/>
                  </a:lnTo>
                  <a:lnTo>
                    <a:pt x="0" y="647827"/>
                  </a:lnTo>
                  <a:close/>
                </a:path>
              </a:pathLst>
            </a:custGeom>
            <a:solidFill>
              <a:srgbClr val="8AC6DD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60272" y="466725"/>
              <a:ext cx="279146" cy="713105"/>
            </a:xfrm>
            <a:custGeom>
              <a:avLst/>
              <a:gdLst/>
              <a:ahLst/>
              <a:cxnLst/>
              <a:rect l="l" t="t" r="r" b="b"/>
              <a:pathLst>
                <a:path w="279146" h="713105" extrusionOk="0">
                  <a:moveTo>
                    <a:pt x="246507" y="713105"/>
                  </a:moveTo>
                  <a:lnTo>
                    <a:pt x="32639" y="713105"/>
                  </a:lnTo>
                  <a:cubicBezTo>
                    <a:pt x="14859" y="713105"/>
                    <a:pt x="0" y="698246"/>
                    <a:pt x="0" y="680466"/>
                  </a:cubicBezTo>
                  <a:lnTo>
                    <a:pt x="0" y="32639"/>
                  </a:lnTo>
                  <a:cubicBezTo>
                    <a:pt x="0" y="14732"/>
                    <a:pt x="14732" y="0"/>
                    <a:pt x="32639" y="0"/>
                  </a:cubicBezTo>
                  <a:lnTo>
                    <a:pt x="246507" y="0"/>
                  </a:lnTo>
                  <a:cubicBezTo>
                    <a:pt x="264287" y="0"/>
                    <a:pt x="279146" y="14859"/>
                    <a:pt x="279146" y="32639"/>
                  </a:cubicBezTo>
                  <a:lnTo>
                    <a:pt x="279146" y="680466"/>
                  </a:lnTo>
                  <a:cubicBezTo>
                    <a:pt x="279146" y="698754"/>
                    <a:pt x="264795" y="713105"/>
                    <a:pt x="246507" y="713105"/>
                  </a:cubicBezTo>
                  <a:close/>
                  <a:moveTo>
                    <a:pt x="65278" y="647827"/>
                  </a:moveTo>
                  <a:lnTo>
                    <a:pt x="213995" y="647827"/>
                  </a:lnTo>
                  <a:lnTo>
                    <a:pt x="213995" y="65278"/>
                  </a:lnTo>
                  <a:lnTo>
                    <a:pt x="65278" y="65278"/>
                  </a:lnTo>
                  <a:lnTo>
                    <a:pt x="65278" y="6478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5" name="Google Shape;115;p2"/>
          <p:cNvSpPr/>
          <p:nvPr/>
        </p:nvSpPr>
        <p:spPr>
          <a:xfrm>
            <a:off x="11314014" y="8091592"/>
            <a:ext cx="923925" cy="1628775"/>
          </a:xfrm>
          <a:custGeom>
            <a:avLst/>
            <a:gdLst/>
            <a:ahLst/>
            <a:cxnLst/>
            <a:rect l="l" t="t" r="r" b="b"/>
            <a:pathLst>
              <a:path w="923925" h="1628775" extrusionOk="0">
                <a:moveTo>
                  <a:pt x="0" y="0"/>
                </a:moveTo>
                <a:lnTo>
                  <a:pt x="923925" y="0"/>
                </a:lnTo>
                <a:lnTo>
                  <a:pt x="923925" y="1628775"/>
                </a:lnTo>
                <a:lnTo>
                  <a:pt x="0" y="1628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6" name="Google Shape;116;p2"/>
          <p:cNvSpPr/>
          <p:nvPr/>
        </p:nvSpPr>
        <p:spPr>
          <a:xfrm>
            <a:off x="3329464" y="8013516"/>
            <a:ext cx="1343025" cy="1714500"/>
          </a:xfrm>
          <a:custGeom>
            <a:avLst/>
            <a:gdLst/>
            <a:ahLst/>
            <a:cxnLst/>
            <a:rect l="l" t="t" r="r" b="b"/>
            <a:pathLst>
              <a:path w="1343025" h="1714500" extrusionOk="0">
                <a:moveTo>
                  <a:pt x="0" y="0"/>
                </a:moveTo>
                <a:lnTo>
                  <a:pt x="1343025" y="0"/>
                </a:lnTo>
                <a:lnTo>
                  <a:pt x="1343025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7" name="Google Shape;117;p2"/>
          <p:cNvSpPr txBox="1"/>
          <p:nvPr/>
        </p:nvSpPr>
        <p:spPr>
          <a:xfrm>
            <a:off x="1716776" y="300104"/>
            <a:ext cx="4662973" cy="12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I. QUESTION</a:t>
            </a:r>
            <a:endParaRPr lang="en-US" sz="6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835296" y="1773793"/>
            <a:ext cx="9892474" cy="54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 What do you eat for breakfast/ lunch/ dinner?</a:t>
            </a:r>
            <a:endParaRPr dirty="0"/>
          </a:p>
        </p:txBody>
      </p:sp>
      <p:sp>
        <p:nvSpPr>
          <p:cNvPr id="119" name="Google Shape;119;p2"/>
          <p:cNvSpPr txBox="1"/>
          <p:nvPr/>
        </p:nvSpPr>
        <p:spPr>
          <a:xfrm>
            <a:off x="1516066" y="2335768"/>
            <a:ext cx="106070" cy="54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 lang="en-US" sz="30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2347865" y="2335768"/>
            <a:ext cx="1285465" cy="54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 eat...</a:t>
            </a:r>
            <a:endParaRPr lang="en-US" sz="30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1894275" y="2888218"/>
            <a:ext cx="11075680" cy="83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What food do you like?/ what is your favorite food?</a:t>
            </a:r>
            <a:endParaRPr dirty="0"/>
          </a:p>
        </p:txBody>
      </p:sp>
      <p:sp>
        <p:nvSpPr>
          <p:cNvPr id="122" name="Google Shape;122;p2"/>
          <p:cNvSpPr txBox="1"/>
          <p:nvPr/>
        </p:nvSpPr>
        <p:spPr>
          <a:xfrm>
            <a:off x="1894275" y="4021693"/>
            <a:ext cx="106070" cy="26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 lang="en-US" sz="30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2310241" y="4021693"/>
            <a:ext cx="1090060" cy="26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It’s ...</a:t>
            </a:r>
            <a:endParaRPr lang="en-US" sz="30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1716776" y="4278087"/>
            <a:ext cx="5516289" cy="83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What shape is the pizza?</a:t>
            </a:r>
            <a:endParaRPr dirty="0"/>
          </a:p>
        </p:txBody>
      </p:sp>
      <p:sp>
        <p:nvSpPr>
          <p:cNvPr id="125" name="Google Shape;125;p2"/>
          <p:cNvSpPr txBox="1"/>
          <p:nvPr/>
        </p:nvSpPr>
        <p:spPr>
          <a:xfrm>
            <a:off x="1716776" y="5411562"/>
            <a:ext cx="106070" cy="26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 lang="en-US" sz="30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2236784" y="5411562"/>
            <a:ext cx="1090060" cy="26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It’s ...</a:t>
            </a:r>
            <a:endParaRPr lang="en-US" sz="30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1698497" y="5416439"/>
            <a:ext cx="6424641" cy="82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Is soda good for your health?</a:t>
            </a:r>
            <a:endParaRPr dirty="0"/>
          </a:p>
        </p:txBody>
      </p:sp>
      <p:sp>
        <p:nvSpPr>
          <p:cNvPr id="128" name="Google Shape;128;p2"/>
          <p:cNvSpPr txBox="1"/>
          <p:nvPr/>
        </p:nvSpPr>
        <p:spPr>
          <a:xfrm>
            <a:off x="1716776" y="6535512"/>
            <a:ext cx="106070" cy="26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 lang="en-US" sz="30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2236784" y="6530726"/>
            <a:ext cx="1933042" cy="26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No/Yes...</a:t>
            </a:r>
            <a:endParaRPr lang="en-US" sz="30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1894275" y="6749825"/>
            <a:ext cx="11096654" cy="83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Can you tell me some healthy food/ unhealthy food?</a:t>
            </a:r>
            <a:endParaRPr dirty="0"/>
          </a:p>
        </p:txBody>
      </p:sp>
      <p:pic>
        <p:nvPicPr>
          <p:cNvPr id="2" name="mp3-output-ttsfree(dot)com (7)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84239" y="1668593"/>
            <a:ext cx="406400" cy="406400"/>
          </a:xfrm>
          <a:prstGeom prst="rect">
            <a:avLst/>
          </a:prstGeom>
        </p:spPr>
      </p:pic>
      <p:pic>
        <p:nvPicPr>
          <p:cNvPr id="3" name="mp3-output-ttsfree(dot)com (8)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33584" y="3106272"/>
            <a:ext cx="406400" cy="406400"/>
          </a:xfrm>
          <a:prstGeom prst="rect">
            <a:avLst/>
          </a:prstGeom>
        </p:spPr>
      </p:pic>
      <p:pic>
        <p:nvPicPr>
          <p:cNvPr id="4" name="mp3-output-ttsfree(dot)com (9)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56064" y="4531768"/>
            <a:ext cx="406400" cy="406400"/>
          </a:xfrm>
          <a:prstGeom prst="rect">
            <a:avLst/>
          </a:prstGeom>
        </p:spPr>
      </p:pic>
      <p:pic>
        <p:nvPicPr>
          <p:cNvPr id="5" name="mp3-output-ttsfree(dot)com (10)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09168" y="5557474"/>
            <a:ext cx="406400" cy="406400"/>
          </a:xfrm>
          <a:prstGeom prst="rect">
            <a:avLst/>
          </a:prstGeom>
        </p:spPr>
      </p:pic>
      <p:pic>
        <p:nvPicPr>
          <p:cNvPr id="6" name="mp3-output-ttsfree(dot)com (11)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62464" y="703054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34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6" name="Google Shape;136;p3"/>
          <p:cNvSpPr/>
          <p:nvPr/>
        </p:nvSpPr>
        <p:spPr>
          <a:xfrm>
            <a:off x="1121826" y="174508"/>
            <a:ext cx="17134189" cy="9913134"/>
          </a:xfrm>
          <a:custGeom>
            <a:avLst/>
            <a:gdLst/>
            <a:ahLst/>
            <a:cxnLst/>
            <a:rect l="l" t="t" r="r" b="b"/>
            <a:pathLst>
              <a:path w="17134189" h="9913134" extrusionOk="0">
                <a:moveTo>
                  <a:pt x="0" y="0"/>
                </a:moveTo>
                <a:lnTo>
                  <a:pt x="17134189" y="0"/>
                </a:lnTo>
                <a:lnTo>
                  <a:pt x="17134189" y="9913134"/>
                </a:lnTo>
                <a:lnTo>
                  <a:pt x="0" y="9913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7" name="Google Shape;137;p3"/>
          <p:cNvSpPr/>
          <p:nvPr/>
        </p:nvSpPr>
        <p:spPr>
          <a:xfrm>
            <a:off x="10622661" y="615048"/>
            <a:ext cx="6251572" cy="1771879"/>
          </a:xfrm>
          <a:custGeom>
            <a:avLst/>
            <a:gdLst/>
            <a:ahLst/>
            <a:cxnLst/>
            <a:rect l="l" t="t" r="r" b="b"/>
            <a:pathLst>
              <a:path w="6251572" h="1771879" extrusionOk="0">
                <a:moveTo>
                  <a:pt x="0" y="0"/>
                </a:moveTo>
                <a:lnTo>
                  <a:pt x="6251572" y="0"/>
                </a:lnTo>
                <a:lnTo>
                  <a:pt x="6251572" y="1771879"/>
                </a:lnTo>
                <a:lnTo>
                  <a:pt x="0" y="1771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8" name="Google Shape;138;p3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9" name="Google Shape;139;p3"/>
          <p:cNvSpPr/>
          <p:nvPr/>
        </p:nvSpPr>
        <p:spPr>
          <a:xfrm>
            <a:off x="1659350" y="2031530"/>
            <a:ext cx="2381250" cy="1838325"/>
          </a:xfrm>
          <a:custGeom>
            <a:avLst/>
            <a:gdLst/>
            <a:ahLst/>
            <a:cxnLst/>
            <a:rect l="l" t="t" r="r" b="b"/>
            <a:pathLst>
              <a:path w="2381250" h="1838325" extrusionOk="0">
                <a:moveTo>
                  <a:pt x="0" y="0"/>
                </a:moveTo>
                <a:lnTo>
                  <a:pt x="2381250" y="0"/>
                </a:lnTo>
                <a:lnTo>
                  <a:pt x="2381250" y="1838325"/>
                </a:lnTo>
                <a:lnTo>
                  <a:pt x="0" y="1838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0" name="Google Shape;140;p3"/>
          <p:cNvSpPr/>
          <p:nvPr/>
        </p:nvSpPr>
        <p:spPr>
          <a:xfrm>
            <a:off x="1899742" y="3781215"/>
            <a:ext cx="2122713" cy="1935442"/>
          </a:xfrm>
          <a:custGeom>
            <a:avLst/>
            <a:gdLst/>
            <a:ahLst/>
            <a:cxnLst/>
            <a:rect l="l" t="t" r="r" b="b"/>
            <a:pathLst>
              <a:path w="2122713" h="1935442" extrusionOk="0">
                <a:moveTo>
                  <a:pt x="0" y="0"/>
                </a:moveTo>
                <a:lnTo>
                  <a:pt x="2122713" y="0"/>
                </a:lnTo>
                <a:lnTo>
                  <a:pt x="2122713" y="1935442"/>
                </a:lnTo>
                <a:lnTo>
                  <a:pt x="0" y="1935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1" name="Google Shape;141;p3"/>
          <p:cNvSpPr/>
          <p:nvPr/>
        </p:nvSpPr>
        <p:spPr>
          <a:xfrm>
            <a:off x="1813865" y="6006760"/>
            <a:ext cx="2000250" cy="1038225"/>
          </a:xfrm>
          <a:custGeom>
            <a:avLst/>
            <a:gdLst/>
            <a:ahLst/>
            <a:cxnLst/>
            <a:rect l="l" t="t" r="r" b="b"/>
            <a:pathLst>
              <a:path w="2000250" h="1038225" extrusionOk="0">
                <a:moveTo>
                  <a:pt x="0" y="0"/>
                </a:moveTo>
                <a:lnTo>
                  <a:pt x="2000250" y="0"/>
                </a:lnTo>
                <a:lnTo>
                  <a:pt x="2000250" y="1038225"/>
                </a:lnTo>
                <a:lnTo>
                  <a:pt x="0" y="10382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2" name="Google Shape;142;p3"/>
          <p:cNvSpPr/>
          <p:nvPr/>
        </p:nvSpPr>
        <p:spPr>
          <a:xfrm>
            <a:off x="1679943" y="7823787"/>
            <a:ext cx="2571750" cy="1343025"/>
          </a:xfrm>
          <a:custGeom>
            <a:avLst/>
            <a:gdLst/>
            <a:ahLst/>
            <a:cxnLst/>
            <a:rect l="l" t="t" r="r" b="b"/>
            <a:pathLst>
              <a:path w="2571750" h="1343025" extrusionOk="0">
                <a:moveTo>
                  <a:pt x="0" y="0"/>
                </a:moveTo>
                <a:lnTo>
                  <a:pt x="2571750" y="0"/>
                </a:lnTo>
                <a:lnTo>
                  <a:pt x="2571750" y="1343025"/>
                </a:lnTo>
                <a:lnTo>
                  <a:pt x="0" y="1343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3" name="Google Shape;143;p3"/>
          <p:cNvSpPr txBox="1"/>
          <p:nvPr/>
        </p:nvSpPr>
        <p:spPr>
          <a:xfrm>
            <a:off x="2030139" y="747112"/>
            <a:ext cx="6146340" cy="12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II. VOCABULARY</a:t>
            </a:r>
            <a:endParaRPr lang="en-US" sz="6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4254875" y="7894110"/>
            <a:ext cx="11498999" cy="59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sticky rice:.........................................................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4254875" y="6276499"/>
            <a:ext cx="11552492" cy="59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bread:...............................................................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4254875" y="4685814"/>
            <a:ext cx="11647675" cy="59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noodles:.............................................................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4254875" y="2916907"/>
            <a:ext cx="11739696" cy="59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sandwich:...........................................................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34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3" name="Google Shape;153;p4"/>
          <p:cNvSpPr/>
          <p:nvPr/>
        </p:nvSpPr>
        <p:spPr>
          <a:xfrm>
            <a:off x="1121826" y="177194"/>
            <a:ext cx="16977570" cy="9872462"/>
          </a:xfrm>
          <a:custGeom>
            <a:avLst/>
            <a:gdLst/>
            <a:ahLst/>
            <a:cxnLst/>
            <a:rect l="l" t="t" r="r" b="b"/>
            <a:pathLst>
              <a:path w="16977570" h="9872462" extrusionOk="0">
                <a:moveTo>
                  <a:pt x="0" y="0"/>
                </a:moveTo>
                <a:lnTo>
                  <a:pt x="16977569" y="0"/>
                </a:lnTo>
                <a:lnTo>
                  <a:pt x="16977569" y="9872462"/>
                </a:lnTo>
                <a:lnTo>
                  <a:pt x="0" y="98724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4" name="Google Shape;154;p4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5" name="Google Shape;155;p4"/>
          <p:cNvSpPr/>
          <p:nvPr/>
        </p:nvSpPr>
        <p:spPr>
          <a:xfrm>
            <a:off x="2007289" y="8809596"/>
            <a:ext cx="664826" cy="722071"/>
          </a:xfrm>
          <a:custGeom>
            <a:avLst/>
            <a:gdLst/>
            <a:ahLst/>
            <a:cxnLst/>
            <a:rect l="l" t="t" r="r" b="b"/>
            <a:pathLst>
              <a:path w="664826" h="722071" extrusionOk="0">
                <a:moveTo>
                  <a:pt x="0" y="0"/>
                </a:moveTo>
                <a:lnTo>
                  <a:pt x="664826" y="0"/>
                </a:lnTo>
                <a:lnTo>
                  <a:pt x="664826" y="722072"/>
                </a:lnTo>
                <a:lnTo>
                  <a:pt x="0" y="7220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6" name="Google Shape;156;p4"/>
          <p:cNvSpPr/>
          <p:nvPr/>
        </p:nvSpPr>
        <p:spPr>
          <a:xfrm>
            <a:off x="1640748" y="1865271"/>
            <a:ext cx="2171186" cy="1736722"/>
          </a:xfrm>
          <a:custGeom>
            <a:avLst/>
            <a:gdLst/>
            <a:ahLst/>
            <a:cxnLst/>
            <a:rect l="l" t="t" r="r" b="b"/>
            <a:pathLst>
              <a:path w="2171186" h="1736722" extrusionOk="0">
                <a:moveTo>
                  <a:pt x="0" y="0"/>
                </a:moveTo>
                <a:lnTo>
                  <a:pt x="2171186" y="0"/>
                </a:lnTo>
                <a:lnTo>
                  <a:pt x="2171186" y="1736722"/>
                </a:lnTo>
                <a:lnTo>
                  <a:pt x="0" y="1736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7" name="Google Shape;157;p4"/>
          <p:cNvSpPr/>
          <p:nvPr/>
        </p:nvSpPr>
        <p:spPr>
          <a:xfrm>
            <a:off x="1640034" y="3809238"/>
            <a:ext cx="2179158" cy="5282708"/>
          </a:xfrm>
          <a:custGeom>
            <a:avLst/>
            <a:gdLst/>
            <a:ahLst/>
            <a:cxnLst/>
            <a:rect l="l" t="t" r="r" b="b"/>
            <a:pathLst>
              <a:path w="2179158" h="5282708" extrusionOk="0">
                <a:moveTo>
                  <a:pt x="0" y="0"/>
                </a:moveTo>
                <a:lnTo>
                  <a:pt x="2179158" y="0"/>
                </a:lnTo>
                <a:lnTo>
                  <a:pt x="2179158" y="5282708"/>
                </a:lnTo>
                <a:lnTo>
                  <a:pt x="0" y="5282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8" name="Google Shape;158;p4"/>
          <p:cNvSpPr/>
          <p:nvPr/>
        </p:nvSpPr>
        <p:spPr>
          <a:xfrm>
            <a:off x="11985069" y="306629"/>
            <a:ext cx="5503574" cy="2489178"/>
          </a:xfrm>
          <a:custGeom>
            <a:avLst/>
            <a:gdLst/>
            <a:ahLst/>
            <a:cxnLst/>
            <a:rect l="l" t="t" r="r" b="b"/>
            <a:pathLst>
              <a:path w="5503574" h="2489178" extrusionOk="0">
                <a:moveTo>
                  <a:pt x="0" y="0"/>
                </a:moveTo>
                <a:lnTo>
                  <a:pt x="5503574" y="0"/>
                </a:lnTo>
                <a:lnTo>
                  <a:pt x="5503574" y="2489178"/>
                </a:lnTo>
                <a:lnTo>
                  <a:pt x="0" y="24891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9" name="Google Shape;159;p4"/>
          <p:cNvSpPr txBox="1"/>
          <p:nvPr/>
        </p:nvSpPr>
        <p:spPr>
          <a:xfrm>
            <a:off x="1659350" y="369065"/>
            <a:ext cx="6146340" cy="12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II. VOCABULARY</a:t>
            </a:r>
            <a:endParaRPr lang="en-US" sz="6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4254875" y="2916907"/>
            <a:ext cx="10619623" cy="59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pork:...........................................................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4254875" y="4685814"/>
            <a:ext cx="10666771" cy="59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rice:.............................................................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4254875" y="7894110"/>
            <a:ext cx="11026673" cy="59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broccoli:.........................................................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4254875" y="6276499"/>
            <a:ext cx="11254226" cy="59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soup:...............................................................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34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9" name="Google Shape;169;p5"/>
          <p:cNvSpPr/>
          <p:nvPr/>
        </p:nvSpPr>
        <p:spPr>
          <a:xfrm>
            <a:off x="1121826" y="262900"/>
            <a:ext cx="17134189" cy="9834115"/>
          </a:xfrm>
          <a:custGeom>
            <a:avLst/>
            <a:gdLst/>
            <a:ahLst/>
            <a:cxnLst/>
            <a:rect l="l" t="t" r="r" b="b"/>
            <a:pathLst>
              <a:path w="17134189" h="9834115" extrusionOk="0">
                <a:moveTo>
                  <a:pt x="0" y="0"/>
                </a:moveTo>
                <a:lnTo>
                  <a:pt x="17134189" y="0"/>
                </a:lnTo>
                <a:lnTo>
                  <a:pt x="17134189" y="9834114"/>
                </a:lnTo>
                <a:lnTo>
                  <a:pt x="0" y="9834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70" name="Google Shape;170;p5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71" name="Google Shape;171;p5"/>
          <p:cNvSpPr/>
          <p:nvPr/>
        </p:nvSpPr>
        <p:spPr>
          <a:xfrm>
            <a:off x="1873758" y="1928765"/>
            <a:ext cx="1895475" cy="1276350"/>
          </a:xfrm>
          <a:custGeom>
            <a:avLst/>
            <a:gdLst/>
            <a:ahLst/>
            <a:cxnLst/>
            <a:rect l="l" t="t" r="r" b="b"/>
            <a:pathLst>
              <a:path w="1895475" h="1276350" extrusionOk="0">
                <a:moveTo>
                  <a:pt x="0" y="0"/>
                </a:moveTo>
                <a:lnTo>
                  <a:pt x="1895475" y="0"/>
                </a:lnTo>
                <a:lnTo>
                  <a:pt x="1895475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72" name="Google Shape;172;p5"/>
          <p:cNvSpPr/>
          <p:nvPr/>
        </p:nvSpPr>
        <p:spPr>
          <a:xfrm>
            <a:off x="1971218" y="3421342"/>
            <a:ext cx="1381125" cy="1438275"/>
          </a:xfrm>
          <a:custGeom>
            <a:avLst/>
            <a:gdLst/>
            <a:ahLst/>
            <a:cxnLst/>
            <a:rect l="l" t="t" r="r" b="b"/>
            <a:pathLst>
              <a:path w="1381125" h="1438275" extrusionOk="0">
                <a:moveTo>
                  <a:pt x="0" y="0"/>
                </a:moveTo>
                <a:lnTo>
                  <a:pt x="1381125" y="0"/>
                </a:lnTo>
                <a:lnTo>
                  <a:pt x="1381125" y="1438275"/>
                </a:lnTo>
                <a:lnTo>
                  <a:pt x="0" y="1438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73" name="Google Shape;173;p5"/>
          <p:cNvSpPr/>
          <p:nvPr/>
        </p:nvSpPr>
        <p:spPr>
          <a:xfrm>
            <a:off x="1905124" y="5213118"/>
            <a:ext cx="1524000" cy="1285875"/>
          </a:xfrm>
          <a:custGeom>
            <a:avLst/>
            <a:gdLst/>
            <a:ahLst/>
            <a:cxnLst/>
            <a:rect l="l" t="t" r="r" b="b"/>
            <a:pathLst>
              <a:path w="1524000" h="1285875" extrusionOk="0">
                <a:moveTo>
                  <a:pt x="0" y="0"/>
                </a:moveTo>
                <a:lnTo>
                  <a:pt x="1524000" y="0"/>
                </a:lnTo>
                <a:lnTo>
                  <a:pt x="1524000" y="1285875"/>
                </a:lnTo>
                <a:lnTo>
                  <a:pt x="0" y="1285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74" name="Google Shape;174;p5"/>
          <p:cNvSpPr/>
          <p:nvPr/>
        </p:nvSpPr>
        <p:spPr>
          <a:xfrm>
            <a:off x="1695279" y="6719497"/>
            <a:ext cx="1943100" cy="1171575"/>
          </a:xfrm>
          <a:custGeom>
            <a:avLst/>
            <a:gdLst/>
            <a:ahLst/>
            <a:cxnLst/>
            <a:rect l="l" t="t" r="r" b="b"/>
            <a:pathLst>
              <a:path w="1943100" h="1171575" extrusionOk="0">
                <a:moveTo>
                  <a:pt x="0" y="0"/>
                </a:moveTo>
                <a:lnTo>
                  <a:pt x="1943100" y="0"/>
                </a:lnTo>
                <a:lnTo>
                  <a:pt x="1943100" y="1171575"/>
                </a:lnTo>
                <a:lnTo>
                  <a:pt x="0" y="1171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75" name="Google Shape;175;p5"/>
          <p:cNvSpPr/>
          <p:nvPr/>
        </p:nvSpPr>
        <p:spPr>
          <a:xfrm>
            <a:off x="2138029" y="8084115"/>
            <a:ext cx="1106291" cy="1691068"/>
          </a:xfrm>
          <a:custGeom>
            <a:avLst/>
            <a:gdLst/>
            <a:ahLst/>
            <a:cxnLst/>
            <a:rect l="l" t="t" r="r" b="b"/>
            <a:pathLst>
              <a:path w="1106291" h="1691068" extrusionOk="0">
                <a:moveTo>
                  <a:pt x="0" y="0"/>
                </a:moveTo>
                <a:lnTo>
                  <a:pt x="1106291" y="0"/>
                </a:lnTo>
                <a:lnTo>
                  <a:pt x="1106291" y="1691069"/>
                </a:lnTo>
                <a:lnTo>
                  <a:pt x="0" y="1691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76" name="Google Shape;176;p5"/>
          <p:cNvGrpSpPr/>
          <p:nvPr/>
        </p:nvGrpSpPr>
        <p:grpSpPr>
          <a:xfrm>
            <a:off x="13315213" y="489153"/>
            <a:ext cx="3943344" cy="1597398"/>
            <a:chOff x="52832" y="63500"/>
            <a:chExt cx="3943350" cy="1597406"/>
          </a:xfrm>
        </p:grpSpPr>
        <p:sp>
          <p:nvSpPr>
            <p:cNvPr id="177" name="Google Shape;177;p5"/>
            <p:cNvSpPr/>
            <p:nvPr/>
          </p:nvSpPr>
          <p:spPr>
            <a:xfrm>
              <a:off x="52832" y="132842"/>
              <a:ext cx="3873246" cy="1528064"/>
            </a:xfrm>
            <a:custGeom>
              <a:avLst/>
              <a:gdLst/>
              <a:ahLst/>
              <a:cxnLst/>
              <a:rect l="l" t="t" r="r" b="b"/>
              <a:pathLst>
                <a:path w="3873246" h="1528064" extrusionOk="0">
                  <a:moveTo>
                    <a:pt x="3836924" y="696214"/>
                  </a:moveTo>
                  <a:cubicBezTo>
                    <a:pt x="3786759" y="608457"/>
                    <a:pt x="3691382" y="569214"/>
                    <a:pt x="3624453" y="546608"/>
                  </a:cubicBezTo>
                  <a:cubicBezTo>
                    <a:pt x="3582670" y="532384"/>
                    <a:pt x="3539109" y="525653"/>
                    <a:pt x="3495548" y="525653"/>
                  </a:cubicBezTo>
                  <a:cubicBezTo>
                    <a:pt x="3464560" y="525653"/>
                    <a:pt x="3433572" y="529844"/>
                    <a:pt x="3404362" y="536575"/>
                  </a:cubicBezTo>
                  <a:cubicBezTo>
                    <a:pt x="3370834" y="513969"/>
                    <a:pt x="3331591" y="501523"/>
                    <a:pt x="3290570" y="501523"/>
                  </a:cubicBezTo>
                  <a:cubicBezTo>
                    <a:pt x="3240405" y="501523"/>
                    <a:pt x="3194304" y="520700"/>
                    <a:pt x="3159252" y="555879"/>
                  </a:cubicBezTo>
                  <a:cubicBezTo>
                    <a:pt x="3150108" y="565023"/>
                    <a:pt x="3142488" y="574294"/>
                    <a:pt x="3135884" y="583438"/>
                  </a:cubicBezTo>
                  <a:cubicBezTo>
                    <a:pt x="3084830" y="545846"/>
                    <a:pt x="3022092" y="525780"/>
                    <a:pt x="2956052" y="525780"/>
                  </a:cubicBezTo>
                  <a:cubicBezTo>
                    <a:pt x="2933446" y="525780"/>
                    <a:pt x="2910840" y="528320"/>
                    <a:pt x="2888234" y="533273"/>
                  </a:cubicBezTo>
                  <a:cubicBezTo>
                    <a:pt x="2820416" y="548259"/>
                    <a:pt x="2762758" y="580898"/>
                    <a:pt x="2715006" y="630174"/>
                  </a:cubicBezTo>
                  <a:cubicBezTo>
                    <a:pt x="2656459" y="534924"/>
                    <a:pt x="2558542" y="481457"/>
                    <a:pt x="2443861" y="481457"/>
                  </a:cubicBezTo>
                  <a:cubicBezTo>
                    <a:pt x="2398649" y="481457"/>
                    <a:pt x="2351786" y="489839"/>
                    <a:pt x="2305812" y="505714"/>
                  </a:cubicBezTo>
                  <a:cubicBezTo>
                    <a:pt x="2278253" y="490728"/>
                    <a:pt x="2247265" y="482346"/>
                    <a:pt x="2214626" y="482346"/>
                  </a:cubicBezTo>
                  <a:cubicBezTo>
                    <a:pt x="2153539" y="482346"/>
                    <a:pt x="2099183" y="512445"/>
                    <a:pt x="2066544" y="560070"/>
                  </a:cubicBezTo>
                  <a:cubicBezTo>
                    <a:pt x="2009648" y="509143"/>
                    <a:pt x="1935988" y="481457"/>
                    <a:pt x="1854073" y="481457"/>
                  </a:cubicBezTo>
                  <a:cubicBezTo>
                    <a:pt x="1808861" y="481457"/>
                    <a:pt x="1761998" y="489839"/>
                    <a:pt x="1716024" y="505714"/>
                  </a:cubicBezTo>
                  <a:cubicBezTo>
                    <a:pt x="1688465" y="490728"/>
                    <a:pt x="1657477" y="482346"/>
                    <a:pt x="1624838" y="482346"/>
                  </a:cubicBezTo>
                  <a:cubicBezTo>
                    <a:pt x="1588009" y="482346"/>
                    <a:pt x="1554607" y="493268"/>
                    <a:pt x="1526160" y="511556"/>
                  </a:cubicBezTo>
                  <a:cubicBezTo>
                    <a:pt x="1489329" y="457200"/>
                    <a:pt x="1428243" y="425450"/>
                    <a:pt x="1359662" y="425450"/>
                  </a:cubicBezTo>
                  <a:cubicBezTo>
                    <a:pt x="1337057" y="425450"/>
                    <a:pt x="1315340" y="428752"/>
                    <a:pt x="1294385" y="434594"/>
                  </a:cubicBezTo>
                  <a:cubicBezTo>
                    <a:pt x="1291082" y="425450"/>
                    <a:pt x="1288543" y="416179"/>
                    <a:pt x="1285240" y="407035"/>
                  </a:cubicBezTo>
                  <a:cubicBezTo>
                    <a:pt x="1199007" y="171323"/>
                    <a:pt x="996569" y="18415"/>
                    <a:pt x="768985" y="18415"/>
                  </a:cubicBezTo>
                  <a:cubicBezTo>
                    <a:pt x="753872" y="18415"/>
                    <a:pt x="737997" y="19304"/>
                    <a:pt x="722122" y="20066"/>
                  </a:cubicBezTo>
                  <a:cubicBezTo>
                    <a:pt x="675260" y="24257"/>
                    <a:pt x="629285" y="34290"/>
                    <a:pt x="585724" y="49276"/>
                  </a:cubicBezTo>
                  <a:cubicBezTo>
                    <a:pt x="553974" y="18415"/>
                    <a:pt x="510413" y="0"/>
                    <a:pt x="461899" y="0"/>
                  </a:cubicBezTo>
                  <a:cubicBezTo>
                    <a:pt x="364871" y="0"/>
                    <a:pt x="283718" y="68580"/>
                    <a:pt x="273685" y="160528"/>
                  </a:cubicBezTo>
                  <a:cubicBezTo>
                    <a:pt x="266192" y="226568"/>
                    <a:pt x="262763" y="292608"/>
                    <a:pt x="260350" y="362839"/>
                  </a:cubicBezTo>
                  <a:cubicBezTo>
                    <a:pt x="235204" y="425577"/>
                    <a:pt x="222758" y="491490"/>
                    <a:pt x="221869" y="560959"/>
                  </a:cubicBezTo>
                  <a:cubicBezTo>
                    <a:pt x="220980" y="593598"/>
                    <a:pt x="230251" y="623697"/>
                    <a:pt x="245237" y="649605"/>
                  </a:cubicBezTo>
                  <a:cubicBezTo>
                    <a:pt x="245237" y="652907"/>
                    <a:pt x="244348" y="657098"/>
                    <a:pt x="244348" y="660527"/>
                  </a:cubicBezTo>
                  <a:cubicBezTo>
                    <a:pt x="241046" y="703199"/>
                    <a:pt x="238506" y="747395"/>
                    <a:pt x="235966" y="790956"/>
                  </a:cubicBezTo>
                  <a:cubicBezTo>
                    <a:pt x="235077" y="801878"/>
                    <a:pt x="234315" y="812673"/>
                    <a:pt x="234315" y="823595"/>
                  </a:cubicBezTo>
                  <a:cubicBezTo>
                    <a:pt x="152274" y="828548"/>
                    <a:pt x="75311" y="874522"/>
                    <a:pt x="36830" y="943102"/>
                  </a:cubicBezTo>
                  <a:cubicBezTo>
                    <a:pt x="0" y="1009142"/>
                    <a:pt x="2540" y="1087755"/>
                    <a:pt x="43561" y="1153668"/>
                  </a:cubicBezTo>
                  <a:cubicBezTo>
                    <a:pt x="81153" y="1213866"/>
                    <a:pt x="129794" y="1267333"/>
                    <a:pt x="186690" y="1310767"/>
                  </a:cubicBezTo>
                  <a:cubicBezTo>
                    <a:pt x="185801" y="1326642"/>
                    <a:pt x="187579" y="1344168"/>
                    <a:pt x="192532" y="1366774"/>
                  </a:cubicBezTo>
                  <a:cubicBezTo>
                    <a:pt x="214249" y="1471295"/>
                    <a:pt x="318897" y="1528064"/>
                    <a:pt x="407543" y="1528064"/>
                  </a:cubicBezTo>
                  <a:cubicBezTo>
                    <a:pt x="514604" y="1528064"/>
                    <a:pt x="569087" y="1484630"/>
                    <a:pt x="597535" y="1442847"/>
                  </a:cubicBezTo>
                  <a:cubicBezTo>
                    <a:pt x="625983" y="1442847"/>
                    <a:pt x="655320" y="1441196"/>
                    <a:pt x="683768" y="1437005"/>
                  </a:cubicBezTo>
                  <a:cubicBezTo>
                    <a:pt x="831850" y="1418590"/>
                    <a:pt x="972440" y="1351788"/>
                    <a:pt x="1083691" y="1250569"/>
                  </a:cubicBezTo>
                  <a:cubicBezTo>
                    <a:pt x="1082040" y="1314958"/>
                    <a:pt x="1091184" y="1391793"/>
                    <a:pt x="1153922" y="1458722"/>
                  </a:cubicBezTo>
                  <a:cubicBezTo>
                    <a:pt x="1191514" y="1498854"/>
                    <a:pt x="1245108" y="1521460"/>
                    <a:pt x="1303655" y="1521460"/>
                  </a:cubicBezTo>
                  <a:cubicBezTo>
                    <a:pt x="1357249" y="1521460"/>
                    <a:pt x="1409954" y="1503045"/>
                    <a:pt x="1448435" y="1471295"/>
                  </a:cubicBezTo>
                  <a:cubicBezTo>
                    <a:pt x="1449324" y="1470406"/>
                    <a:pt x="1450086" y="1469644"/>
                    <a:pt x="1450975" y="1468755"/>
                  </a:cubicBezTo>
                  <a:cubicBezTo>
                    <a:pt x="1485265" y="1497965"/>
                    <a:pt x="1531239" y="1514729"/>
                    <a:pt x="1582293" y="1514729"/>
                  </a:cubicBezTo>
                  <a:cubicBezTo>
                    <a:pt x="1659255" y="1514729"/>
                    <a:pt x="1727073" y="1477137"/>
                    <a:pt x="1763903" y="1418590"/>
                  </a:cubicBezTo>
                  <a:cubicBezTo>
                    <a:pt x="1768983" y="1426083"/>
                    <a:pt x="1773936" y="1432814"/>
                    <a:pt x="1780668" y="1439545"/>
                  </a:cubicBezTo>
                  <a:cubicBezTo>
                    <a:pt x="1820038" y="1483868"/>
                    <a:pt x="1881125" y="1509776"/>
                    <a:pt x="1947165" y="1509776"/>
                  </a:cubicBezTo>
                  <a:cubicBezTo>
                    <a:pt x="1987297" y="1509776"/>
                    <a:pt x="2026666" y="1499743"/>
                    <a:pt x="2060068" y="1482217"/>
                  </a:cubicBezTo>
                  <a:cubicBezTo>
                    <a:pt x="2091818" y="1503172"/>
                    <a:pt x="2130299" y="1514856"/>
                    <a:pt x="2172971" y="1514856"/>
                  </a:cubicBezTo>
                  <a:cubicBezTo>
                    <a:pt x="2249932" y="1514856"/>
                    <a:pt x="2317750" y="1477264"/>
                    <a:pt x="2354581" y="1418717"/>
                  </a:cubicBezTo>
                  <a:cubicBezTo>
                    <a:pt x="2359660" y="1426210"/>
                    <a:pt x="2364613" y="1432941"/>
                    <a:pt x="2371345" y="1439672"/>
                  </a:cubicBezTo>
                  <a:cubicBezTo>
                    <a:pt x="2410715" y="1483995"/>
                    <a:pt x="2471802" y="1509903"/>
                    <a:pt x="2537842" y="1509903"/>
                  </a:cubicBezTo>
                  <a:cubicBezTo>
                    <a:pt x="2599818" y="1509903"/>
                    <a:pt x="2658365" y="1486535"/>
                    <a:pt x="2698497" y="1446403"/>
                  </a:cubicBezTo>
                  <a:cubicBezTo>
                    <a:pt x="2705990" y="1438910"/>
                    <a:pt x="2711832" y="1431417"/>
                    <a:pt x="2717801" y="1423797"/>
                  </a:cubicBezTo>
                  <a:cubicBezTo>
                    <a:pt x="2785619" y="1483106"/>
                    <a:pt x="2870074" y="1516507"/>
                    <a:pt x="2954529" y="1516507"/>
                  </a:cubicBezTo>
                  <a:cubicBezTo>
                    <a:pt x="2967864" y="1516507"/>
                    <a:pt x="2981326" y="1515618"/>
                    <a:pt x="2994661" y="1513967"/>
                  </a:cubicBezTo>
                  <a:cubicBezTo>
                    <a:pt x="3036444" y="1509014"/>
                    <a:pt x="3082545" y="1493901"/>
                    <a:pt x="3124328" y="1470533"/>
                  </a:cubicBezTo>
                  <a:cubicBezTo>
                    <a:pt x="3160269" y="1506474"/>
                    <a:pt x="3210561" y="1527429"/>
                    <a:pt x="3265679" y="1527429"/>
                  </a:cubicBezTo>
                  <a:cubicBezTo>
                    <a:pt x="3349372" y="1527429"/>
                    <a:pt x="3424682" y="1479804"/>
                    <a:pt x="3457322" y="1405382"/>
                  </a:cubicBezTo>
                  <a:cubicBezTo>
                    <a:pt x="3484881" y="1340993"/>
                    <a:pt x="3484881" y="1272540"/>
                    <a:pt x="3484118" y="1218184"/>
                  </a:cubicBezTo>
                  <a:cubicBezTo>
                    <a:pt x="3484118" y="1203960"/>
                    <a:pt x="3484118" y="1189736"/>
                    <a:pt x="3484118" y="1178941"/>
                  </a:cubicBezTo>
                  <a:cubicBezTo>
                    <a:pt x="3485769" y="1140460"/>
                    <a:pt x="3487421" y="1102106"/>
                    <a:pt x="3489198" y="1064387"/>
                  </a:cubicBezTo>
                  <a:lnTo>
                    <a:pt x="3495040" y="936498"/>
                  </a:lnTo>
                  <a:cubicBezTo>
                    <a:pt x="3496691" y="937387"/>
                    <a:pt x="3499231" y="939038"/>
                    <a:pt x="3500882" y="939800"/>
                  </a:cubicBezTo>
                  <a:cubicBezTo>
                    <a:pt x="3527679" y="955675"/>
                    <a:pt x="3563620" y="978281"/>
                    <a:pt x="3610483" y="987425"/>
                  </a:cubicBezTo>
                  <a:cubicBezTo>
                    <a:pt x="3624707" y="989965"/>
                    <a:pt x="3638931" y="991616"/>
                    <a:pt x="3654044" y="991616"/>
                  </a:cubicBezTo>
                  <a:cubicBezTo>
                    <a:pt x="3731895" y="991616"/>
                    <a:pt x="3803777" y="951484"/>
                    <a:pt x="3840607" y="887984"/>
                  </a:cubicBezTo>
                  <a:cubicBezTo>
                    <a:pt x="3873246" y="831088"/>
                    <a:pt x="3872357" y="758444"/>
                    <a:pt x="3837305" y="696595"/>
                  </a:cubicBezTo>
                  <a:close/>
                </a:path>
              </a:pathLst>
            </a:custGeom>
            <a:solidFill>
              <a:srgbClr val="B5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22047" y="63500"/>
              <a:ext cx="3874135" cy="1528064"/>
            </a:xfrm>
            <a:custGeom>
              <a:avLst/>
              <a:gdLst/>
              <a:ahLst/>
              <a:cxnLst/>
              <a:rect l="l" t="t" r="r" b="b"/>
              <a:pathLst>
                <a:path w="3874135" h="1528064" extrusionOk="0">
                  <a:moveTo>
                    <a:pt x="3837051" y="696214"/>
                  </a:moveTo>
                  <a:cubicBezTo>
                    <a:pt x="3786886" y="608457"/>
                    <a:pt x="3691509" y="569214"/>
                    <a:pt x="3624580" y="546608"/>
                  </a:cubicBezTo>
                  <a:cubicBezTo>
                    <a:pt x="3582797" y="532384"/>
                    <a:pt x="3539236" y="525653"/>
                    <a:pt x="3495675" y="525653"/>
                  </a:cubicBezTo>
                  <a:cubicBezTo>
                    <a:pt x="3464687" y="525653"/>
                    <a:pt x="3433699" y="529844"/>
                    <a:pt x="3404489" y="536575"/>
                  </a:cubicBezTo>
                  <a:cubicBezTo>
                    <a:pt x="3370961" y="513969"/>
                    <a:pt x="3331718" y="501523"/>
                    <a:pt x="3290697" y="501523"/>
                  </a:cubicBezTo>
                  <a:cubicBezTo>
                    <a:pt x="3240532" y="501523"/>
                    <a:pt x="3194431" y="520700"/>
                    <a:pt x="3159379" y="555879"/>
                  </a:cubicBezTo>
                  <a:cubicBezTo>
                    <a:pt x="3150235" y="565023"/>
                    <a:pt x="3142615" y="574294"/>
                    <a:pt x="3136011" y="583438"/>
                  </a:cubicBezTo>
                  <a:cubicBezTo>
                    <a:pt x="3084957" y="545846"/>
                    <a:pt x="3022219" y="525780"/>
                    <a:pt x="2956179" y="525780"/>
                  </a:cubicBezTo>
                  <a:cubicBezTo>
                    <a:pt x="2933573" y="525780"/>
                    <a:pt x="2910967" y="528320"/>
                    <a:pt x="2888361" y="533273"/>
                  </a:cubicBezTo>
                  <a:cubicBezTo>
                    <a:pt x="2820543" y="548259"/>
                    <a:pt x="2762885" y="580898"/>
                    <a:pt x="2715133" y="630174"/>
                  </a:cubicBezTo>
                  <a:cubicBezTo>
                    <a:pt x="2656586" y="534924"/>
                    <a:pt x="2558669" y="481457"/>
                    <a:pt x="2443988" y="481457"/>
                  </a:cubicBezTo>
                  <a:cubicBezTo>
                    <a:pt x="2398776" y="481457"/>
                    <a:pt x="2351913" y="489839"/>
                    <a:pt x="2305939" y="505714"/>
                  </a:cubicBezTo>
                  <a:cubicBezTo>
                    <a:pt x="2278380" y="490728"/>
                    <a:pt x="2247392" y="482346"/>
                    <a:pt x="2214753" y="482346"/>
                  </a:cubicBezTo>
                  <a:cubicBezTo>
                    <a:pt x="2153666" y="482346"/>
                    <a:pt x="2099310" y="512445"/>
                    <a:pt x="2066671" y="560070"/>
                  </a:cubicBezTo>
                  <a:cubicBezTo>
                    <a:pt x="2009775" y="509143"/>
                    <a:pt x="1936115" y="481457"/>
                    <a:pt x="1854200" y="481457"/>
                  </a:cubicBezTo>
                  <a:cubicBezTo>
                    <a:pt x="1808988" y="481457"/>
                    <a:pt x="1762125" y="489839"/>
                    <a:pt x="1716151" y="505714"/>
                  </a:cubicBezTo>
                  <a:cubicBezTo>
                    <a:pt x="1688592" y="490728"/>
                    <a:pt x="1657604" y="482346"/>
                    <a:pt x="1624965" y="482346"/>
                  </a:cubicBezTo>
                  <a:cubicBezTo>
                    <a:pt x="1588135" y="482346"/>
                    <a:pt x="1554734" y="493268"/>
                    <a:pt x="1526286" y="511556"/>
                  </a:cubicBezTo>
                  <a:cubicBezTo>
                    <a:pt x="1489456" y="457200"/>
                    <a:pt x="1428369" y="425450"/>
                    <a:pt x="1359789" y="425450"/>
                  </a:cubicBezTo>
                  <a:cubicBezTo>
                    <a:pt x="1337183" y="425450"/>
                    <a:pt x="1315466" y="428752"/>
                    <a:pt x="1294511" y="434594"/>
                  </a:cubicBezTo>
                  <a:cubicBezTo>
                    <a:pt x="1291209" y="425450"/>
                    <a:pt x="1288669" y="416179"/>
                    <a:pt x="1285367" y="407035"/>
                  </a:cubicBezTo>
                  <a:cubicBezTo>
                    <a:pt x="1199134" y="171323"/>
                    <a:pt x="996696" y="18415"/>
                    <a:pt x="769112" y="18415"/>
                  </a:cubicBezTo>
                  <a:cubicBezTo>
                    <a:pt x="753999" y="18415"/>
                    <a:pt x="738124" y="19304"/>
                    <a:pt x="722249" y="20066"/>
                  </a:cubicBezTo>
                  <a:cubicBezTo>
                    <a:pt x="675386" y="24257"/>
                    <a:pt x="629412" y="34290"/>
                    <a:pt x="585851" y="49276"/>
                  </a:cubicBezTo>
                  <a:cubicBezTo>
                    <a:pt x="553974" y="18415"/>
                    <a:pt x="510413" y="0"/>
                    <a:pt x="461899" y="0"/>
                  </a:cubicBezTo>
                  <a:cubicBezTo>
                    <a:pt x="364871" y="0"/>
                    <a:pt x="283718" y="68580"/>
                    <a:pt x="273685" y="160528"/>
                  </a:cubicBezTo>
                  <a:cubicBezTo>
                    <a:pt x="266192" y="226568"/>
                    <a:pt x="262763" y="292608"/>
                    <a:pt x="260350" y="362839"/>
                  </a:cubicBezTo>
                  <a:cubicBezTo>
                    <a:pt x="235204" y="425577"/>
                    <a:pt x="222758" y="491490"/>
                    <a:pt x="221869" y="560959"/>
                  </a:cubicBezTo>
                  <a:cubicBezTo>
                    <a:pt x="220980" y="593598"/>
                    <a:pt x="230251" y="623697"/>
                    <a:pt x="245237" y="649605"/>
                  </a:cubicBezTo>
                  <a:cubicBezTo>
                    <a:pt x="245237" y="652907"/>
                    <a:pt x="244348" y="657098"/>
                    <a:pt x="244348" y="660527"/>
                  </a:cubicBezTo>
                  <a:cubicBezTo>
                    <a:pt x="241046" y="703199"/>
                    <a:pt x="238506" y="747395"/>
                    <a:pt x="235966" y="790956"/>
                  </a:cubicBezTo>
                  <a:cubicBezTo>
                    <a:pt x="235077" y="801878"/>
                    <a:pt x="234315" y="812673"/>
                    <a:pt x="234315" y="823595"/>
                  </a:cubicBezTo>
                  <a:cubicBezTo>
                    <a:pt x="152273" y="828548"/>
                    <a:pt x="75311" y="874522"/>
                    <a:pt x="36830" y="943102"/>
                  </a:cubicBezTo>
                  <a:cubicBezTo>
                    <a:pt x="0" y="1009142"/>
                    <a:pt x="2540" y="1087755"/>
                    <a:pt x="43561" y="1153668"/>
                  </a:cubicBezTo>
                  <a:cubicBezTo>
                    <a:pt x="81153" y="1213866"/>
                    <a:pt x="129794" y="1267333"/>
                    <a:pt x="186690" y="1310767"/>
                  </a:cubicBezTo>
                  <a:cubicBezTo>
                    <a:pt x="185801" y="1326642"/>
                    <a:pt x="187579" y="1344168"/>
                    <a:pt x="192532" y="1366774"/>
                  </a:cubicBezTo>
                  <a:cubicBezTo>
                    <a:pt x="214249" y="1471295"/>
                    <a:pt x="318897" y="1528064"/>
                    <a:pt x="407543" y="1528064"/>
                  </a:cubicBezTo>
                  <a:cubicBezTo>
                    <a:pt x="514604" y="1528064"/>
                    <a:pt x="569087" y="1484630"/>
                    <a:pt x="597535" y="1442847"/>
                  </a:cubicBezTo>
                  <a:cubicBezTo>
                    <a:pt x="625983" y="1442847"/>
                    <a:pt x="655320" y="1441196"/>
                    <a:pt x="683768" y="1437005"/>
                  </a:cubicBezTo>
                  <a:cubicBezTo>
                    <a:pt x="831850" y="1418590"/>
                    <a:pt x="972439" y="1351788"/>
                    <a:pt x="1083691" y="1250569"/>
                  </a:cubicBezTo>
                  <a:cubicBezTo>
                    <a:pt x="1082040" y="1314958"/>
                    <a:pt x="1091184" y="1391793"/>
                    <a:pt x="1153922" y="1458722"/>
                  </a:cubicBezTo>
                  <a:cubicBezTo>
                    <a:pt x="1191514" y="1498854"/>
                    <a:pt x="1245108" y="1521460"/>
                    <a:pt x="1303655" y="1521460"/>
                  </a:cubicBezTo>
                  <a:cubicBezTo>
                    <a:pt x="1357249" y="1521460"/>
                    <a:pt x="1409954" y="1503045"/>
                    <a:pt x="1448435" y="1471295"/>
                  </a:cubicBezTo>
                  <a:cubicBezTo>
                    <a:pt x="1449324" y="1470406"/>
                    <a:pt x="1450086" y="1469644"/>
                    <a:pt x="1450975" y="1468755"/>
                  </a:cubicBezTo>
                  <a:cubicBezTo>
                    <a:pt x="1485265" y="1497965"/>
                    <a:pt x="1531239" y="1514729"/>
                    <a:pt x="1582293" y="1514729"/>
                  </a:cubicBezTo>
                  <a:cubicBezTo>
                    <a:pt x="1659255" y="1514729"/>
                    <a:pt x="1727073" y="1477137"/>
                    <a:pt x="1763903" y="1418590"/>
                  </a:cubicBezTo>
                  <a:cubicBezTo>
                    <a:pt x="1768983" y="1426083"/>
                    <a:pt x="1773936" y="1432814"/>
                    <a:pt x="1780667" y="1439545"/>
                  </a:cubicBezTo>
                  <a:cubicBezTo>
                    <a:pt x="1820037" y="1483868"/>
                    <a:pt x="1881124" y="1509776"/>
                    <a:pt x="1947164" y="1509776"/>
                  </a:cubicBezTo>
                  <a:cubicBezTo>
                    <a:pt x="1987296" y="1509776"/>
                    <a:pt x="2026666" y="1499743"/>
                    <a:pt x="2060067" y="1482217"/>
                  </a:cubicBezTo>
                  <a:cubicBezTo>
                    <a:pt x="2091817" y="1503172"/>
                    <a:pt x="2130298" y="1514856"/>
                    <a:pt x="2172970" y="1514856"/>
                  </a:cubicBezTo>
                  <a:cubicBezTo>
                    <a:pt x="2249932" y="1514856"/>
                    <a:pt x="2317750" y="1477264"/>
                    <a:pt x="2354580" y="1418717"/>
                  </a:cubicBezTo>
                  <a:cubicBezTo>
                    <a:pt x="2359660" y="1426210"/>
                    <a:pt x="2364613" y="1432941"/>
                    <a:pt x="2371344" y="1439672"/>
                  </a:cubicBezTo>
                  <a:cubicBezTo>
                    <a:pt x="2410714" y="1483995"/>
                    <a:pt x="2471801" y="1509903"/>
                    <a:pt x="2537841" y="1509903"/>
                  </a:cubicBezTo>
                  <a:cubicBezTo>
                    <a:pt x="2599817" y="1509903"/>
                    <a:pt x="2658364" y="1486535"/>
                    <a:pt x="2698496" y="1446403"/>
                  </a:cubicBezTo>
                  <a:cubicBezTo>
                    <a:pt x="2705989" y="1438910"/>
                    <a:pt x="2711831" y="1431417"/>
                    <a:pt x="2717800" y="1423797"/>
                  </a:cubicBezTo>
                  <a:cubicBezTo>
                    <a:pt x="2785618" y="1483106"/>
                    <a:pt x="2870073" y="1516507"/>
                    <a:pt x="2954528" y="1516507"/>
                  </a:cubicBezTo>
                  <a:cubicBezTo>
                    <a:pt x="2967863" y="1516507"/>
                    <a:pt x="2981325" y="1515618"/>
                    <a:pt x="2994660" y="1513967"/>
                  </a:cubicBezTo>
                  <a:cubicBezTo>
                    <a:pt x="3036443" y="1509014"/>
                    <a:pt x="3082544" y="1493901"/>
                    <a:pt x="3124327" y="1470533"/>
                  </a:cubicBezTo>
                  <a:cubicBezTo>
                    <a:pt x="3160268" y="1506474"/>
                    <a:pt x="3210560" y="1527429"/>
                    <a:pt x="3265678" y="1527429"/>
                  </a:cubicBezTo>
                  <a:cubicBezTo>
                    <a:pt x="3349371" y="1527429"/>
                    <a:pt x="3424682" y="1479804"/>
                    <a:pt x="3457321" y="1405382"/>
                  </a:cubicBezTo>
                  <a:cubicBezTo>
                    <a:pt x="3484881" y="1340993"/>
                    <a:pt x="3484881" y="1272540"/>
                    <a:pt x="3484118" y="1218184"/>
                  </a:cubicBezTo>
                  <a:cubicBezTo>
                    <a:pt x="3484118" y="1203960"/>
                    <a:pt x="3484118" y="1189736"/>
                    <a:pt x="3484118" y="1178941"/>
                  </a:cubicBezTo>
                  <a:cubicBezTo>
                    <a:pt x="3485769" y="1140460"/>
                    <a:pt x="3487420" y="1102106"/>
                    <a:pt x="3489198" y="1064387"/>
                  </a:cubicBezTo>
                  <a:lnTo>
                    <a:pt x="3495040" y="936498"/>
                  </a:lnTo>
                  <a:cubicBezTo>
                    <a:pt x="3496691" y="937387"/>
                    <a:pt x="3499231" y="939038"/>
                    <a:pt x="3500882" y="939800"/>
                  </a:cubicBezTo>
                  <a:cubicBezTo>
                    <a:pt x="3527679" y="955675"/>
                    <a:pt x="3563620" y="978281"/>
                    <a:pt x="3610483" y="987425"/>
                  </a:cubicBezTo>
                  <a:cubicBezTo>
                    <a:pt x="3624707" y="989965"/>
                    <a:pt x="3638931" y="991616"/>
                    <a:pt x="3654044" y="991616"/>
                  </a:cubicBezTo>
                  <a:cubicBezTo>
                    <a:pt x="3731895" y="991616"/>
                    <a:pt x="3803777" y="951484"/>
                    <a:pt x="3840607" y="887984"/>
                  </a:cubicBezTo>
                  <a:cubicBezTo>
                    <a:pt x="3874135" y="830326"/>
                    <a:pt x="3873246" y="758444"/>
                    <a:pt x="3837305" y="696595"/>
                  </a:cubicBezTo>
                  <a:close/>
                </a:path>
              </a:pathLst>
            </a:custGeom>
            <a:solidFill>
              <a:srgbClr val="F7F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24282" y="178816"/>
              <a:ext cx="1125347" cy="1280541"/>
            </a:xfrm>
            <a:custGeom>
              <a:avLst/>
              <a:gdLst/>
              <a:ahLst/>
              <a:cxnLst/>
              <a:rect l="l" t="t" r="r" b="b"/>
              <a:pathLst>
                <a:path w="1125347" h="1280541" extrusionOk="0">
                  <a:moveTo>
                    <a:pt x="631571" y="39370"/>
                  </a:moveTo>
                  <a:cubicBezTo>
                    <a:pt x="547878" y="46863"/>
                    <a:pt x="471805" y="77724"/>
                    <a:pt x="410718" y="125349"/>
                  </a:cubicBezTo>
                  <a:cubicBezTo>
                    <a:pt x="407416" y="100330"/>
                    <a:pt x="403987" y="74422"/>
                    <a:pt x="399796" y="49276"/>
                  </a:cubicBezTo>
                  <a:cubicBezTo>
                    <a:pt x="391414" y="0"/>
                    <a:pt x="309372" y="15875"/>
                    <a:pt x="305308" y="60198"/>
                  </a:cubicBezTo>
                  <a:cubicBezTo>
                    <a:pt x="296926" y="132969"/>
                    <a:pt x="294386" y="204851"/>
                    <a:pt x="291973" y="277495"/>
                  </a:cubicBezTo>
                  <a:cubicBezTo>
                    <a:pt x="268605" y="329311"/>
                    <a:pt x="255143" y="386969"/>
                    <a:pt x="254381" y="447167"/>
                  </a:cubicBezTo>
                  <a:cubicBezTo>
                    <a:pt x="254381" y="466344"/>
                    <a:pt x="266065" y="477266"/>
                    <a:pt x="281940" y="481457"/>
                  </a:cubicBezTo>
                  <a:cubicBezTo>
                    <a:pt x="277749" y="549148"/>
                    <a:pt x="272796" y="616839"/>
                    <a:pt x="268605" y="684530"/>
                  </a:cubicBezTo>
                  <a:cubicBezTo>
                    <a:pt x="264414" y="758952"/>
                    <a:pt x="258572" y="833247"/>
                    <a:pt x="251841" y="907669"/>
                  </a:cubicBezTo>
                  <a:cubicBezTo>
                    <a:pt x="237617" y="895985"/>
                    <a:pt x="223393" y="882650"/>
                    <a:pt x="210058" y="868426"/>
                  </a:cubicBezTo>
                  <a:cubicBezTo>
                    <a:pt x="144780" y="800735"/>
                    <a:pt x="0" y="877570"/>
                    <a:pt x="56134" y="969518"/>
                  </a:cubicBezTo>
                  <a:cubicBezTo>
                    <a:pt x="99695" y="1038860"/>
                    <a:pt x="159004" y="1092327"/>
                    <a:pt x="228473" y="1130046"/>
                  </a:cubicBezTo>
                  <a:cubicBezTo>
                    <a:pt x="227584" y="1134237"/>
                    <a:pt x="227584" y="1139190"/>
                    <a:pt x="226822" y="1143381"/>
                  </a:cubicBezTo>
                  <a:cubicBezTo>
                    <a:pt x="220091" y="1198499"/>
                    <a:pt x="216789" y="1198499"/>
                    <a:pt x="222631" y="1226185"/>
                  </a:cubicBezTo>
                  <a:cubicBezTo>
                    <a:pt x="229362" y="1260475"/>
                    <a:pt x="275336" y="1280541"/>
                    <a:pt x="306324" y="1280541"/>
                  </a:cubicBezTo>
                  <a:cubicBezTo>
                    <a:pt x="343916" y="1280541"/>
                    <a:pt x="385826" y="1273048"/>
                    <a:pt x="391668" y="1237107"/>
                  </a:cubicBezTo>
                  <a:cubicBezTo>
                    <a:pt x="396748" y="1209548"/>
                    <a:pt x="394208" y="1225423"/>
                    <a:pt x="400050" y="1187831"/>
                  </a:cubicBezTo>
                  <a:cubicBezTo>
                    <a:pt x="454406" y="1196213"/>
                    <a:pt x="510540" y="1197864"/>
                    <a:pt x="565658" y="1190371"/>
                  </a:cubicBezTo>
                  <a:cubicBezTo>
                    <a:pt x="743839" y="1168654"/>
                    <a:pt x="907034" y="1058291"/>
                    <a:pt x="1001522" y="907034"/>
                  </a:cubicBezTo>
                  <a:cubicBezTo>
                    <a:pt x="1106932" y="739902"/>
                    <a:pt x="1125347" y="523367"/>
                    <a:pt x="1058418" y="337820"/>
                  </a:cubicBezTo>
                  <a:cubicBezTo>
                    <a:pt x="991489" y="157226"/>
                    <a:pt x="833374" y="21844"/>
                    <a:pt x="631698" y="39497"/>
                  </a:cubicBezTo>
                  <a:close/>
                  <a:moveTo>
                    <a:pt x="848233" y="790702"/>
                  </a:moveTo>
                  <a:cubicBezTo>
                    <a:pt x="787146" y="901827"/>
                    <a:pt x="680847" y="981202"/>
                    <a:pt x="561213" y="1003046"/>
                  </a:cubicBezTo>
                  <a:cubicBezTo>
                    <a:pt x="516890" y="1011428"/>
                    <a:pt x="459105" y="1007237"/>
                    <a:pt x="413131" y="995553"/>
                  </a:cubicBezTo>
                  <a:cubicBezTo>
                    <a:pt x="421513" y="889381"/>
                    <a:pt x="426466" y="783209"/>
                    <a:pt x="430657" y="677164"/>
                  </a:cubicBezTo>
                  <a:cubicBezTo>
                    <a:pt x="433959" y="573532"/>
                    <a:pt x="430657" y="469011"/>
                    <a:pt x="426466" y="365379"/>
                  </a:cubicBezTo>
                  <a:cubicBezTo>
                    <a:pt x="425577" y="346202"/>
                    <a:pt x="424815" y="326898"/>
                    <a:pt x="423926" y="307721"/>
                  </a:cubicBezTo>
                  <a:cubicBezTo>
                    <a:pt x="471678" y="250825"/>
                    <a:pt x="532638" y="207391"/>
                    <a:pt x="607949" y="192405"/>
                  </a:cubicBezTo>
                  <a:cubicBezTo>
                    <a:pt x="742696" y="164846"/>
                    <a:pt x="833882" y="264287"/>
                    <a:pt x="874014" y="382143"/>
                  </a:cubicBezTo>
                  <a:cubicBezTo>
                    <a:pt x="919988" y="512572"/>
                    <a:pt x="915797" y="667131"/>
                    <a:pt x="848106" y="790829"/>
                  </a:cubicBezTo>
                  <a:close/>
                </a:path>
              </a:pathLst>
            </a:custGeom>
            <a:solidFill>
              <a:srgbClr val="FF7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323594" y="608330"/>
              <a:ext cx="246761" cy="855091"/>
            </a:xfrm>
            <a:custGeom>
              <a:avLst/>
              <a:gdLst/>
              <a:ahLst/>
              <a:cxnLst/>
              <a:rect l="l" t="t" r="r" b="b"/>
              <a:pathLst>
                <a:path w="246761" h="855091" extrusionOk="0">
                  <a:moveTo>
                    <a:pt x="89535" y="46101"/>
                  </a:moveTo>
                  <a:cubicBezTo>
                    <a:pt x="52705" y="92075"/>
                    <a:pt x="58547" y="172339"/>
                    <a:pt x="52705" y="229108"/>
                  </a:cubicBezTo>
                  <a:cubicBezTo>
                    <a:pt x="45974" y="296799"/>
                    <a:pt x="41021" y="365379"/>
                    <a:pt x="35941" y="433070"/>
                  </a:cubicBezTo>
                  <a:cubicBezTo>
                    <a:pt x="30861" y="499110"/>
                    <a:pt x="26797" y="565150"/>
                    <a:pt x="21717" y="631190"/>
                  </a:cubicBezTo>
                  <a:cubicBezTo>
                    <a:pt x="16637" y="698881"/>
                    <a:pt x="0" y="771652"/>
                    <a:pt x="49276" y="825881"/>
                  </a:cubicBezTo>
                  <a:cubicBezTo>
                    <a:pt x="76835" y="855091"/>
                    <a:pt x="132969" y="849249"/>
                    <a:pt x="161417" y="825881"/>
                  </a:cubicBezTo>
                  <a:cubicBezTo>
                    <a:pt x="213233" y="783209"/>
                    <a:pt x="206629" y="698881"/>
                    <a:pt x="209931" y="637794"/>
                  </a:cubicBezTo>
                  <a:cubicBezTo>
                    <a:pt x="214122" y="570103"/>
                    <a:pt x="217424" y="501523"/>
                    <a:pt x="220853" y="433832"/>
                  </a:cubicBezTo>
                  <a:cubicBezTo>
                    <a:pt x="224155" y="367792"/>
                    <a:pt x="228346" y="301752"/>
                    <a:pt x="229997" y="235712"/>
                  </a:cubicBezTo>
                  <a:cubicBezTo>
                    <a:pt x="231648" y="174752"/>
                    <a:pt x="246761" y="101092"/>
                    <a:pt x="214884" y="46863"/>
                  </a:cubicBezTo>
                  <a:cubicBezTo>
                    <a:pt x="189738" y="0"/>
                    <a:pt x="118618" y="9271"/>
                    <a:pt x="89408" y="45974"/>
                  </a:cubicBezTo>
                  <a:close/>
                </a:path>
              </a:pathLst>
            </a:custGeom>
            <a:solidFill>
              <a:srgbClr val="FF7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631442" y="644271"/>
              <a:ext cx="553847" cy="823214"/>
            </a:xfrm>
            <a:custGeom>
              <a:avLst/>
              <a:gdLst/>
              <a:ahLst/>
              <a:cxnLst/>
              <a:rect l="l" t="t" r="r" b="b"/>
              <a:pathLst>
                <a:path w="553847" h="823214" extrusionOk="0">
                  <a:moveTo>
                    <a:pt x="172339" y="90424"/>
                  </a:moveTo>
                  <a:cubicBezTo>
                    <a:pt x="171450" y="86233"/>
                    <a:pt x="171450" y="82042"/>
                    <a:pt x="170688" y="77851"/>
                  </a:cubicBezTo>
                  <a:cubicBezTo>
                    <a:pt x="163957" y="32766"/>
                    <a:pt x="87884" y="16002"/>
                    <a:pt x="72771" y="66929"/>
                  </a:cubicBezTo>
                  <a:cubicBezTo>
                    <a:pt x="41021" y="179705"/>
                    <a:pt x="32639" y="295148"/>
                    <a:pt x="24257" y="411226"/>
                  </a:cubicBezTo>
                  <a:cubicBezTo>
                    <a:pt x="20955" y="466344"/>
                    <a:pt x="16764" y="522351"/>
                    <a:pt x="13335" y="577596"/>
                  </a:cubicBezTo>
                  <a:cubicBezTo>
                    <a:pt x="9144" y="637794"/>
                    <a:pt x="0" y="700405"/>
                    <a:pt x="11684" y="759841"/>
                  </a:cubicBezTo>
                  <a:cubicBezTo>
                    <a:pt x="23368" y="820801"/>
                    <a:pt x="127127" y="812546"/>
                    <a:pt x="144780" y="759841"/>
                  </a:cubicBezTo>
                  <a:cubicBezTo>
                    <a:pt x="162433" y="707136"/>
                    <a:pt x="159893" y="648716"/>
                    <a:pt x="163195" y="594360"/>
                  </a:cubicBezTo>
                  <a:cubicBezTo>
                    <a:pt x="166497" y="535813"/>
                    <a:pt x="170688" y="477393"/>
                    <a:pt x="174117" y="419735"/>
                  </a:cubicBezTo>
                  <a:cubicBezTo>
                    <a:pt x="176657" y="379603"/>
                    <a:pt x="179197" y="339471"/>
                    <a:pt x="179959" y="299339"/>
                  </a:cubicBezTo>
                  <a:cubicBezTo>
                    <a:pt x="182499" y="234188"/>
                    <a:pt x="222631" y="174752"/>
                    <a:pt x="285369" y="154686"/>
                  </a:cubicBezTo>
                  <a:cubicBezTo>
                    <a:pt x="296291" y="151384"/>
                    <a:pt x="306324" y="148844"/>
                    <a:pt x="318008" y="147955"/>
                  </a:cubicBezTo>
                  <a:cubicBezTo>
                    <a:pt x="381635" y="144653"/>
                    <a:pt x="394970" y="193929"/>
                    <a:pt x="394970" y="247396"/>
                  </a:cubicBezTo>
                  <a:cubicBezTo>
                    <a:pt x="394081" y="326009"/>
                    <a:pt x="384937" y="405384"/>
                    <a:pt x="379857" y="483870"/>
                  </a:cubicBezTo>
                  <a:cubicBezTo>
                    <a:pt x="374777" y="566674"/>
                    <a:pt x="368173" y="648462"/>
                    <a:pt x="358902" y="731266"/>
                  </a:cubicBezTo>
                  <a:cubicBezTo>
                    <a:pt x="348869" y="818134"/>
                    <a:pt x="521208" y="823214"/>
                    <a:pt x="520446" y="731266"/>
                  </a:cubicBezTo>
                  <a:cubicBezTo>
                    <a:pt x="519557" y="623443"/>
                    <a:pt x="524637" y="517271"/>
                    <a:pt x="529590" y="409448"/>
                  </a:cubicBezTo>
                  <a:cubicBezTo>
                    <a:pt x="532892" y="320802"/>
                    <a:pt x="553847" y="212979"/>
                    <a:pt x="510286" y="131191"/>
                  </a:cubicBezTo>
                  <a:cubicBezTo>
                    <a:pt x="439166" y="0"/>
                    <a:pt x="282702" y="17526"/>
                    <a:pt x="172212" y="90297"/>
                  </a:cubicBezTo>
                  <a:close/>
                </a:path>
              </a:pathLst>
            </a:custGeom>
            <a:solidFill>
              <a:srgbClr val="FF7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221357" y="644271"/>
              <a:ext cx="553847" cy="823214"/>
            </a:xfrm>
            <a:custGeom>
              <a:avLst/>
              <a:gdLst/>
              <a:ahLst/>
              <a:cxnLst/>
              <a:rect l="l" t="t" r="r" b="b"/>
              <a:pathLst>
                <a:path w="553847" h="823214" extrusionOk="0">
                  <a:moveTo>
                    <a:pt x="172339" y="90424"/>
                  </a:moveTo>
                  <a:cubicBezTo>
                    <a:pt x="171450" y="86233"/>
                    <a:pt x="171450" y="82042"/>
                    <a:pt x="170688" y="77851"/>
                  </a:cubicBezTo>
                  <a:cubicBezTo>
                    <a:pt x="163957" y="32766"/>
                    <a:pt x="87884" y="16002"/>
                    <a:pt x="72771" y="66929"/>
                  </a:cubicBezTo>
                  <a:cubicBezTo>
                    <a:pt x="41021" y="179705"/>
                    <a:pt x="32639" y="295148"/>
                    <a:pt x="24257" y="411226"/>
                  </a:cubicBezTo>
                  <a:cubicBezTo>
                    <a:pt x="20955" y="466344"/>
                    <a:pt x="16764" y="522351"/>
                    <a:pt x="13335" y="577596"/>
                  </a:cubicBezTo>
                  <a:cubicBezTo>
                    <a:pt x="9144" y="637794"/>
                    <a:pt x="0" y="700405"/>
                    <a:pt x="11684" y="759841"/>
                  </a:cubicBezTo>
                  <a:cubicBezTo>
                    <a:pt x="23368" y="820801"/>
                    <a:pt x="127127" y="812546"/>
                    <a:pt x="144780" y="759841"/>
                  </a:cubicBezTo>
                  <a:cubicBezTo>
                    <a:pt x="162433" y="707136"/>
                    <a:pt x="159893" y="648716"/>
                    <a:pt x="163195" y="594360"/>
                  </a:cubicBezTo>
                  <a:cubicBezTo>
                    <a:pt x="166496" y="535813"/>
                    <a:pt x="170687" y="477393"/>
                    <a:pt x="174117" y="419735"/>
                  </a:cubicBezTo>
                  <a:cubicBezTo>
                    <a:pt x="176657" y="379603"/>
                    <a:pt x="179196" y="339471"/>
                    <a:pt x="179959" y="299339"/>
                  </a:cubicBezTo>
                  <a:cubicBezTo>
                    <a:pt x="182499" y="234188"/>
                    <a:pt x="222631" y="174752"/>
                    <a:pt x="285369" y="154686"/>
                  </a:cubicBezTo>
                  <a:cubicBezTo>
                    <a:pt x="296291" y="151384"/>
                    <a:pt x="306324" y="148844"/>
                    <a:pt x="318008" y="147955"/>
                  </a:cubicBezTo>
                  <a:cubicBezTo>
                    <a:pt x="381635" y="144653"/>
                    <a:pt x="394970" y="193929"/>
                    <a:pt x="394970" y="247396"/>
                  </a:cubicBezTo>
                  <a:cubicBezTo>
                    <a:pt x="394081" y="326009"/>
                    <a:pt x="384937" y="405384"/>
                    <a:pt x="379857" y="483870"/>
                  </a:cubicBezTo>
                  <a:cubicBezTo>
                    <a:pt x="374777" y="566674"/>
                    <a:pt x="368173" y="648462"/>
                    <a:pt x="358902" y="731266"/>
                  </a:cubicBezTo>
                  <a:cubicBezTo>
                    <a:pt x="348869" y="818134"/>
                    <a:pt x="521208" y="823214"/>
                    <a:pt x="520446" y="731266"/>
                  </a:cubicBezTo>
                  <a:cubicBezTo>
                    <a:pt x="519557" y="623443"/>
                    <a:pt x="524637" y="517271"/>
                    <a:pt x="529590" y="409448"/>
                  </a:cubicBezTo>
                  <a:cubicBezTo>
                    <a:pt x="532892" y="320802"/>
                    <a:pt x="553847" y="212979"/>
                    <a:pt x="510286" y="131191"/>
                  </a:cubicBezTo>
                  <a:cubicBezTo>
                    <a:pt x="439166" y="0"/>
                    <a:pt x="282702" y="17526"/>
                    <a:pt x="172212" y="90297"/>
                  </a:cubicBezTo>
                  <a:close/>
                </a:path>
              </a:pathLst>
            </a:custGeom>
            <a:solidFill>
              <a:srgbClr val="FF7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2808859" y="701294"/>
              <a:ext cx="484505" cy="755523"/>
            </a:xfrm>
            <a:custGeom>
              <a:avLst/>
              <a:gdLst/>
              <a:ahLst/>
              <a:cxnLst/>
              <a:rect l="l" t="t" r="r" b="b"/>
              <a:pathLst>
                <a:path w="484505" h="755523" extrusionOk="0">
                  <a:moveTo>
                    <a:pt x="311912" y="555752"/>
                  </a:moveTo>
                  <a:cubicBezTo>
                    <a:pt x="290957" y="578358"/>
                    <a:pt x="274320" y="600837"/>
                    <a:pt x="241681" y="598424"/>
                  </a:cubicBezTo>
                  <a:cubicBezTo>
                    <a:pt x="215773" y="595884"/>
                    <a:pt x="192278" y="571627"/>
                    <a:pt x="178943" y="549148"/>
                  </a:cubicBezTo>
                  <a:cubicBezTo>
                    <a:pt x="160528" y="517398"/>
                    <a:pt x="151384" y="480568"/>
                    <a:pt x="148844" y="442214"/>
                  </a:cubicBezTo>
                  <a:cubicBezTo>
                    <a:pt x="265176" y="441325"/>
                    <a:pt x="402336" y="380365"/>
                    <a:pt x="434975" y="244094"/>
                  </a:cubicBezTo>
                  <a:cubicBezTo>
                    <a:pt x="469265" y="101981"/>
                    <a:pt x="353822" y="0"/>
                    <a:pt x="231648" y="26797"/>
                  </a:cubicBezTo>
                  <a:cubicBezTo>
                    <a:pt x="100330" y="55245"/>
                    <a:pt x="47625" y="195580"/>
                    <a:pt x="23368" y="325120"/>
                  </a:cubicBezTo>
                  <a:cubicBezTo>
                    <a:pt x="0" y="449707"/>
                    <a:pt x="17526" y="587502"/>
                    <a:pt x="105410" y="676148"/>
                  </a:cubicBezTo>
                  <a:cubicBezTo>
                    <a:pt x="153924" y="725424"/>
                    <a:pt x="223393" y="755523"/>
                    <a:pt x="291211" y="747141"/>
                  </a:cubicBezTo>
                  <a:cubicBezTo>
                    <a:pt x="352298" y="739648"/>
                    <a:pt x="430149" y="698627"/>
                    <a:pt x="453517" y="630936"/>
                  </a:cubicBezTo>
                  <a:cubicBezTo>
                    <a:pt x="484505" y="536448"/>
                    <a:pt x="364872" y="498856"/>
                    <a:pt x="312166" y="555752"/>
                  </a:cubicBezTo>
                  <a:close/>
                  <a:moveTo>
                    <a:pt x="178054" y="260731"/>
                  </a:moveTo>
                  <a:cubicBezTo>
                    <a:pt x="192278" y="223139"/>
                    <a:pt x="212344" y="177165"/>
                    <a:pt x="250063" y="162052"/>
                  </a:cubicBezTo>
                  <a:cubicBezTo>
                    <a:pt x="272669" y="152908"/>
                    <a:pt x="289433" y="163703"/>
                    <a:pt x="292735" y="190500"/>
                  </a:cubicBezTo>
                  <a:cubicBezTo>
                    <a:pt x="301879" y="264922"/>
                    <a:pt x="219964" y="301625"/>
                    <a:pt x="157988" y="330073"/>
                  </a:cubicBezTo>
                  <a:cubicBezTo>
                    <a:pt x="163830" y="305054"/>
                    <a:pt x="170561" y="281559"/>
                    <a:pt x="178054" y="260731"/>
                  </a:cubicBezTo>
                  <a:close/>
                </a:path>
              </a:pathLst>
            </a:custGeom>
            <a:solidFill>
              <a:srgbClr val="FF7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3308096" y="689483"/>
              <a:ext cx="568833" cy="789178"/>
            </a:xfrm>
            <a:custGeom>
              <a:avLst/>
              <a:gdLst/>
              <a:ahLst/>
              <a:cxnLst/>
              <a:rect l="l" t="t" r="r" b="b"/>
              <a:pathLst>
                <a:path w="568833" h="789178" extrusionOk="0">
                  <a:moveTo>
                    <a:pt x="535559" y="137160"/>
                  </a:moveTo>
                  <a:cubicBezTo>
                    <a:pt x="508762" y="90297"/>
                    <a:pt x="446024" y="63627"/>
                    <a:pt x="396621" y="47752"/>
                  </a:cubicBezTo>
                  <a:cubicBezTo>
                    <a:pt x="348869" y="31877"/>
                    <a:pt x="296164" y="28575"/>
                    <a:pt x="247650" y="41910"/>
                  </a:cubicBezTo>
                  <a:cubicBezTo>
                    <a:pt x="224282" y="48641"/>
                    <a:pt x="199898" y="58674"/>
                    <a:pt x="177419" y="72771"/>
                  </a:cubicBezTo>
                  <a:cubicBezTo>
                    <a:pt x="173228" y="58547"/>
                    <a:pt x="167386" y="45212"/>
                    <a:pt x="158115" y="34290"/>
                  </a:cubicBezTo>
                  <a:cubicBezTo>
                    <a:pt x="138049" y="10922"/>
                    <a:pt x="95377" y="0"/>
                    <a:pt x="71120" y="25146"/>
                  </a:cubicBezTo>
                  <a:cubicBezTo>
                    <a:pt x="29337" y="67818"/>
                    <a:pt x="30988" y="132969"/>
                    <a:pt x="29337" y="189738"/>
                  </a:cubicBezTo>
                  <a:cubicBezTo>
                    <a:pt x="26797" y="249936"/>
                    <a:pt x="25146" y="310134"/>
                    <a:pt x="22606" y="370332"/>
                  </a:cubicBezTo>
                  <a:cubicBezTo>
                    <a:pt x="20066" y="430530"/>
                    <a:pt x="18415" y="490728"/>
                    <a:pt x="15875" y="550926"/>
                  </a:cubicBezTo>
                  <a:cubicBezTo>
                    <a:pt x="13335" y="607822"/>
                    <a:pt x="0" y="675513"/>
                    <a:pt x="19177" y="730631"/>
                  </a:cubicBezTo>
                  <a:cubicBezTo>
                    <a:pt x="39243" y="789178"/>
                    <a:pt x="127127" y="782447"/>
                    <a:pt x="149733" y="730631"/>
                  </a:cubicBezTo>
                  <a:cubicBezTo>
                    <a:pt x="172339" y="678815"/>
                    <a:pt x="163957" y="607822"/>
                    <a:pt x="166497" y="550926"/>
                  </a:cubicBezTo>
                  <a:cubicBezTo>
                    <a:pt x="169037" y="493268"/>
                    <a:pt x="171577" y="436372"/>
                    <a:pt x="173990" y="378714"/>
                  </a:cubicBezTo>
                  <a:cubicBezTo>
                    <a:pt x="175641" y="334391"/>
                    <a:pt x="178181" y="290068"/>
                    <a:pt x="179832" y="246634"/>
                  </a:cubicBezTo>
                  <a:cubicBezTo>
                    <a:pt x="214122" y="217424"/>
                    <a:pt x="244221" y="178054"/>
                    <a:pt x="291973" y="172212"/>
                  </a:cubicBezTo>
                  <a:cubicBezTo>
                    <a:pt x="352171" y="164719"/>
                    <a:pt x="395732" y="223139"/>
                    <a:pt x="451738" y="234061"/>
                  </a:cubicBezTo>
                  <a:cubicBezTo>
                    <a:pt x="505332" y="243205"/>
                    <a:pt x="568832" y="195580"/>
                    <a:pt x="535431" y="137160"/>
                  </a:cubicBezTo>
                  <a:close/>
                </a:path>
              </a:pathLst>
            </a:custGeom>
            <a:solidFill>
              <a:srgbClr val="FF7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5" name="Google Shape;185;p5"/>
          <p:cNvSpPr txBox="1"/>
          <p:nvPr/>
        </p:nvSpPr>
        <p:spPr>
          <a:xfrm>
            <a:off x="1873758" y="369065"/>
            <a:ext cx="6146340" cy="12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II. VOCABULARY</a:t>
            </a:r>
            <a:endParaRPr lang="en-US" sz="6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3768328" y="5361022"/>
            <a:ext cx="10606935" cy="59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hamburger:.................................................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3768328" y="6742147"/>
            <a:ext cx="10421998" cy="96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fried chicken:..............................................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3768328" y="8264109"/>
            <a:ext cx="10633681" cy="96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soda:...........................................................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3903802" y="1927412"/>
            <a:ext cx="10518086" cy="96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beef:...........................................................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3918852" y="3233623"/>
            <a:ext cx="10553443" cy="967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french fries:.................................................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34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6" name="Google Shape;196;p6"/>
          <p:cNvSpPr/>
          <p:nvPr/>
        </p:nvSpPr>
        <p:spPr>
          <a:xfrm>
            <a:off x="1121826" y="162058"/>
            <a:ext cx="17134189" cy="9911277"/>
          </a:xfrm>
          <a:custGeom>
            <a:avLst/>
            <a:gdLst/>
            <a:ahLst/>
            <a:cxnLst/>
            <a:rect l="l" t="t" r="r" b="b"/>
            <a:pathLst>
              <a:path w="17134189" h="9911277" extrusionOk="0">
                <a:moveTo>
                  <a:pt x="0" y="0"/>
                </a:moveTo>
                <a:lnTo>
                  <a:pt x="17134189" y="0"/>
                </a:lnTo>
                <a:lnTo>
                  <a:pt x="17134189" y="9911277"/>
                </a:lnTo>
                <a:lnTo>
                  <a:pt x="0" y="99112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7" name="Google Shape;197;p6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8" name="Google Shape;198;p6"/>
          <p:cNvSpPr/>
          <p:nvPr/>
        </p:nvSpPr>
        <p:spPr>
          <a:xfrm>
            <a:off x="1595847" y="2048227"/>
            <a:ext cx="15726947" cy="7741006"/>
          </a:xfrm>
          <a:custGeom>
            <a:avLst/>
            <a:gdLst/>
            <a:ahLst/>
            <a:cxnLst/>
            <a:rect l="l" t="t" r="r" b="b"/>
            <a:pathLst>
              <a:path w="15726947" h="7741006" extrusionOk="0">
                <a:moveTo>
                  <a:pt x="0" y="0"/>
                </a:moveTo>
                <a:lnTo>
                  <a:pt x="15726947" y="0"/>
                </a:lnTo>
                <a:lnTo>
                  <a:pt x="15726947" y="7741006"/>
                </a:lnTo>
                <a:lnTo>
                  <a:pt x="0" y="77410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9" name="Google Shape;199;p6"/>
          <p:cNvSpPr/>
          <p:nvPr/>
        </p:nvSpPr>
        <p:spPr>
          <a:xfrm>
            <a:off x="9172451" y="3329254"/>
            <a:ext cx="1676400" cy="2590800"/>
          </a:xfrm>
          <a:custGeom>
            <a:avLst/>
            <a:gdLst/>
            <a:ahLst/>
            <a:cxnLst/>
            <a:rect l="l" t="t" r="r" b="b"/>
            <a:pathLst>
              <a:path w="1676400" h="2590800" extrusionOk="0">
                <a:moveTo>
                  <a:pt x="0" y="0"/>
                </a:moveTo>
                <a:lnTo>
                  <a:pt x="1676400" y="0"/>
                </a:lnTo>
                <a:lnTo>
                  <a:pt x="16764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0" name="Google Shape;200;p6"/>
          <p:cNvSpPr/>
          <p:nvPr/>
        </p:nvSpPr>
        <p:spPr>
          <a:xfrm>
            <a:off x="15028402" y="2667190"/>
            <a:ext cx="1695450" cy="3248025"/>
          </a:xfrm>
          <a:custGeom>
            <a:avLst/>
            <a:gdLst/>
            <a:ahLst/>
            <a:cxnLst/>
            <a:rect l="l" t="t" r="r" b="b"/>
            <a:pathLst>
              <a:path w="1695450" h="3248025" extrusionOk="0">
                <a:moveTo>
                  <a:pt x="0" y="0"/>
                </a:moveTo>
                <a:lnTo>
                  <a:pt x="1695450" y="0"/>
                </a:lnTo>
                <a:lnTo>
                  <a:pt x="1695450" y="3248026"/>
                </a:lnTo>
                <a:lnTo>
                  <a:pt x="0" y="3248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1" name="Google Shape;201;p6"/>
          <p:cNvSpPr/>
          <p:nvPr/>
        </p:nvSpPr>
        <p:spPr>
          <a:xfrm>
            <a:off x="3893668" y="6717249"/>
            <a:ext cx="2513371" cy="2474919"/>
          </a:xfrm>
          <a:custGeom>
            <a:avLst/>
            <a:gdLst/>
            <a:ahLst/>
            <a:cxnLst/>
            <a:rect l="l" t="t" r="r" b="b"/>
            <a:pathLst>
              <a:path w="2513371" h="2474919" extrusionOk="0">
                <a:moveTo>
                  <a:pt x="0" y="0"/>
                </a:moveTo>
                <a:lnTo>
                  <a:pt x="2513371" y="0"/>
                </a:lnTo>
                <a:lnTo>
                  <a:pt x="2513371" y="2474919"/>
                </a:lnTo>
                <a:lnTo>
                  <a:pt x="0" y="24749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2" name="Google Shape;202;p6"/>
          <p:cNvSpPr/>
          <p:nvPr/>
        </p:nvSpPr>
        <p:spPr>
          <a:xfrm>
            <a:off x="8452495" y="7060235"/>
            <a:ext cx="2724150" cy="2305050"/>
          </a:xfrm>
          <a:custGeom>
            <a:avLst/>
            <a:gdLst/>
            <a:ahLst/>
            <a:cxnLst/>
            <a:rect l="l" t="t" r="r" b="b"/>
            <a:pathLst>
              <a:path w="2724150" h="2305050" extrusionOk="0">
                <a:moveTo>
                  <a:pt x="0" y="0"/>
                </a:moveTo>
                <a:lnTo>
                  <a:pt x="2724150" y="0"/>
                </a:lnTo>
                <a:lnTo>
                  <a:pt x="2724150" y="2305050"/>
                </a:lnTo>
                <a:lnTo>
                  <a:pt x="0" y="2305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3" name="Google Shape;203;p6"/>
          <p:cNvSpPr/>
          <p:nvPr/>
        </p:nvSpPr>
        <p:spPr>
          <a:xfrm>
            <a:off x="13873448" y="6679330"/>
            <a:ext cx="2495550" cy="2552700"/>
          </a:xfrm>
          <a:custGeom>
            <a:avLst/>
            <a:gdLst/>
            <a:ahLst/>
            <a:cxnLst/>
            <a:rect l="l" t="t" r="r" b="b"/>
            <a:pathLst>
              <a:path w="2495550" h="2552700" extrusionOk="0">
                <a:moveTo>
                  <a:pt x="0" y="0"/>
                </a:moveTo>
                <a:lnTo>
                  <a:pt x="2495550" y="0"/>
                </a:lnTo>
                <a:lnTo>
                  <a:pt x="2495550" y="2552700"/>
                </a:lnTo>
                <a:lnTo>
                  <a:pt x="0" y="2552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4" name="Google Shape;204;p6"/>
          <p:cNvSpPr txBox="1"/>
          <p:nvPr/>
        </p:nvSpPr>
        <p:spPr>
          <a:xfrm>
            <a:off x="1532544" y="300104"/>
            <a:ext cx="5287956" cy="12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III. EXERCISES</a:t>
            </a:r>
            <a:endParaRPr lang="en-US" sz="6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2312956" y="1328004"/>
            <a:ext cx="7413984" cy="59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 Look at the picture and circle: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2321824" y="2753249"/>
            <a:ext cx="1245699" cy="2141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Soup Pork</a:t>
            </a:r>
            <a:endParaRPr lang="en-US" sz="36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2160899" y="5090970"/>
            <a:ext cx="1867129" cy="84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Orange</a:t>
            </a:r>
            <a:endParaRPr lang="en-US" sz="36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1753105" y="6069216"/>
            <a:ext cx="1731940" cy="189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Butter</a:t>
            </a:r>
            <a:endParaRPr lang="en-US" sz="36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r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Cheese</a:t>
            </a:r>
            <a:endParaRPr lang="en-US" sz="36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1986429" y="7870765"/>
            <a:ext cx="1021461" cy="99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Milk</a:t>
            </a:r>
            <a:endParaRPr lang="en-US" sz="36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6445663" y="6849313"/>
            <a:ext cx="1797206" cy="183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Pizza chicken</a:t>
            </a:r>
            <a:endParaRPr lang="en-US" sz="36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6744395" y="2578227"/>
            <a:ext cx="2084842" cy="99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Sausage</a:t>
            </a:r>
            <a:endParaRPr lang="en-US" sz="36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6813118" y="3872074"/>
            <a:ext cx="1047550" cy="213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Milk Beef</a:t>
            </a:r>
            <a:endParaRPr lang="en-US" sz="36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13" name="Google Shape;213;p6"/>
          <p:cNvSpPr txBox="1"/>
          <p:nvPr/>
        </p:nvSpPr>
        <p:spPr>
          <a:xfrm>
            <a:off x="11534023" y="2775166"/>
            <a:ext cx="1882054" cy="301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Orange Banana Carrot</a:t>
            </a:r>
            <a:endParaRPr lang="en-US" sz="36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14" name="Google Shape;214;p6"/>
          <p:cNvSpPr txBox="1"/>
          <p:nvPr/>
        </p:nvSpPr>
        <p:spPr>
          <a:xfrm>
            <a:off x="11326968" y="6338773"/>
            <a:ext cx="1450343" cy="174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Donut</a:t>
            </a:r>
            <a:endParaRPr lang="en-US" sz="36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ctr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Coca</a:t>
            </a:r>
            <a:endParaRPr lang="en-US" sz="36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15" name="Google Shape;215;p6"/>
          <p:cNvSpPr txBox="1"/>
          <p:nvPr/>
        </p:nvSpPr>
        <p:spPr>
          <a:xfrm>
            <a:off x="11390176" y="7962871"/>
            <a:ext cx="1591151" cy="99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Candy</a:t>
            </a:r>
            <a:endParaRPr lang="en-US" sz="36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6445196" y="6274260"/>
            <a:ext cx="2507713" cy="54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Hamburger</a:t>
            </a:r>
            <a:endParaRPr lang="en-US" sz="32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34F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22" name="Google Shape;222;p7"/>
          <p:cNvSpPr/>
          <p:nvPr/>
        </p:nvSpPr>
        <p:spPr>
          <a:xfrm>
            <a:off x="1121826" y="124635"/>
            <a:ext cx="16977570" cy="9948701"/>
          </a:xfrm>
          <a:custGeom>
            <a:avLst/>
            <a:gdLst/>
            <a:ahLst/>
            <a:cxnLst/>
            <a:rect l="l" t="t" r="r" b="b"/>
            <a:pathLst>
              <a:path w="16977570" h="9948701" extrusionOk="0">
                <a:moveTo>
                  <a:pt x="0" y="0"/>
                </a:moveTo>
                <a:lnTo>
                  <a:pt x="16977569" y="0"/>
                </a:lnTo>
                <a:lnTo>
                  <a:pt x="16977569" y="9948700"/>
                </a:lnTo>
                <a:lnTo>
                  <a:pt x="0" y="994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23" name="Google Shape;223;p7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24" name="Google Shape;224;p7"/>
          <p:cNvSpPr/>
          <p:nvPr/>
        </p:nvSpPr>
        <p:spPr>
          <a:xfrm>
            <a:off x="3388700" y="5759634"/>
            <a:ext cx="1976485" cy="3889877"/>
          </a:xfrm>
          <a:custGeom>
            <a:avLst/>
            <a:gdLst/>
            <a:ahLst/>
            <a:cxnLst/>
            <a:rect l="l" t="t" r="r" b="b"/>
            <a:pathLst>
              <a:path w="1976485" h="3889877" extrusionOk="0">
                <a:moveTo>
                  <a:pt x="0" y="0"/>
                </a:moveTo>
                <a:lnTo>
                  <a:pt x="1976485" y="0"/>
                </a:lnTo>
                <a:lnTo>
                  <a:pt x="1976485" y="3889877"/>
                </a:lnTo>
                <a:lnTo>
                  <a:pt x="0" y="3889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25" name="Google Shape;225;p7"/>
          <p:cNvSpPr/>
          <p:nvPr/>
        </p:nvSpPr>
        <p:spPr>
          <a:xfrm>
            <a:off x="2835459" y="2661504"/>
            <a:ext cx="3400444" cy="2898772"/>
          </a:xfrm>
          <a:custGeom>
            <a:avLst/>
            <a:gdLst/>
            <a:ahLst/>
            <a:cxnLst/>
            <a:rect l="l" t="t" r="r" b="b"/>
            <a:pathLst>
              <a:path w="3400444" h="2898772" extrusionOk="0">
                <a:moveTo>
                  <a:pt x="0" y="0"/>
                </a:moveTo>
                <a:lnTo>
                  <a:pt x="3400444" y="0"/>
                </a:lnTo>
                <a:lnTo>
                  <a:pt x="3400444" y="2898772"/>
                </a:lnTo>
                <a:lnTo>
                  <a:pt x="0" y="289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26" name="Google Shape;226;p7"/>
          <p:cNvSpPr/>
          <p:nvPr/>
        </p:nvSpPr>
        <p:spPr>
          <a:xfrm>
            <a:off x="7977721" y="2515400"/>
            <a:ext cx="3793246" cy="2447696"/>
          </a:xfrm>
          <a:custGeom>
            <a:avLst/>
            <a:gdLst/>
            <a:ahLst/>
            <a:cxnLst/>
            <a:rect l="l" t="t" r="r" b="b"/>
            <a:pathLst>
              <a:path w="3793246" h="2447696" extrusionOk="0">
                <a:moveTo>
                  <a:pt x="0" y="0"/>
                </a:moveTo>
                <a:lnTo>
                  <a:pt x="3793245" y="0"/>
                </a:lnTo>
                <a:lnTo>
                  <a:pt x="3793245" y="2447696"/>
                </a:lnTo>
                <a:lnTo>
                  <a:pt x="0" y="2447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227" name="Google Shape;227;p7"/>
          <p:cNvGrpSpPr/>
          <p:nvPr/>
        </p:nvGrpSpPr>
        <p:grpSpPr>
          <a:xfrm>
            <a:off x="7564590" y="5637587"/>
            <a:ext cx="3844795" cy="3398901"/>
            <a:chOff x="42926" y="63500"/>
            <a:chExt cx="3844798" cy="3398901"/>
          </a:xfrm>
        </p:grpSpPr>
        <p:sp>
          <p:nvSpPr>
            <p:cNvPr id="228" name="Google Shape;228;p7"/>
            <p:cNvSpPr/>
            <p:nvPr/>
          </p:nvSpPr>
          <p:spPr>
            <a:xfrm>
              <a:off x="1595882" y="1588516"/>
              <a:ext cx="2291842" cy="1719961"/>
            </a:xfrm>
            <a:custGeom>
              <a:avLst/>
              <a:gdLst/>
              <a:ahLst/>
              <a:cxnLst/>
              <a:rect l="l" t="t" r="r" b="b"/>
              <a:pathLst>
                <a:path w="2291842" h="1719961" extrusionOk="0">
                  <a:moveTo>
                    <a:pt x="1122299" y="427101"/>
                  </a:moveTo>
                  <a:cubicBezTo>
                    <a:pt x="1138936" y="427101"/>
                    <a:pt x="1157986" y="441198"/>
                    <a:pt x="1179449" y="469392"/>
                  </a:cubicBezTo>
                  <a:cubicBezTo>
                    <a:pt x="1160780" y="491617"/>
                    <a:pt x="1133221" y="507365"/>
                    <a:pt x="1109218" y="523621"/>
                  </a:cubicBezTo>
                  <a:cubicBezTo>
                    <a:pt x="1069086" y="551180"/>
                    <a:pt x="1032383" y="583057"/>
                    <a:pt x="993902" y="612648"/>
                  </a:cubicBezTo>
                  <a:cubicBezTo>
                    <a:pt x="974852" y="627253"/>
                    <a:pt x="954913" y="639826"/>
                    <a:pt x="934720" y="651891"/>
                  </a:cubicBezTo>
                  <a:cubicBezTo>
                    <a:pt x="917321" y="662432"/>
                    <a:pt x="898906" y="669798"/>
                    <a:pt x="879348" y="675005"/>
                  </a:cubicBezTo>
                  <a:cubicBezTo>
                    <a:pt x="867537" y="678688"/>
                    <a:pt x="857123" y="680466"/>
                    <a:pt x="848360" y="680466"/>
                  </a:cubicBezTo>
                  <a:cubicBezTo>
                    <a:pt x="817880" y="680466"/>
                    <a:pt x="805688" y="658622"/>
                    <a:pt x="811276" y="615569"/>
                  </a:cubicBezTo>
                  <a:cubicBezTo>
                    <a:pt x="846201" y="603758"/>
                    <a:pt x="880745" y="589407"/>
                    <a:pt x="914400" y="570230"/>
                  </a:cubicBezTo>
                  <a:cubicBezTo>
                    <a:pt x="940435" y="555244"/>
                    <a:pt x="965073" y="537972"/>
                    <a:pt x="988695" y="518922"/>
                  </a:cubicBezTo>
                  <a:cubicBezTo>
                    <a:pt x="1020318" y="503174"/>
                    <a:pt x="1051179" y="485521"/>
                    <a:pt x="1075182" y="463042"/>
                  </a:cubicBezTo>
                  <a:cubicBezTo>
                    <a:pt x="1080135" y="458089"/>
                    <a:pt x="1085342" y="453136"/>
                    <a:pt x="1090676" y="448437"/>
                  </a:cubicBezTo>
                  <a:cubicBezTo>
                    <a:pt x="1100074" y="434086"/>
                    <a:pt x="1110615" y="426974"/>
                    <a:pt x="1122426" y="426974"/>
                  </a:cubicBezTo>
                  <a:close/>
                  <a:moveTo>
                    <a:pt x="1704340" y="88138"/>
                  </a:moveTo>
                  <a:cubicBezTo>
                    <a:pt x="1600200" y="122301"/>
                    <a:pt x="1519555" y="180340"/>
                    <a:pt x="1466596" y="227457"/>
                  </a:cubicBezTo>
                  <a:cubicBezTo>
                    <a:pt x="1409573" y="279273"/>
                    <a:pt x="1384554" y="318008"/>
                    <a:pt x="1388491" y="322199"/>
                  </a:cubicBezTo>
                  <a:cubicBezTo>
                    <a:pt x="1388872" y="322580"/>
                    <a:pt x="1389380" y="322707"/>
                    <a:pt x="1390015" y="322707"/>
                  </a:cubicBezTo>
                  <a:cubicBezTo>
                    <a:pt x="1398524" y="322707"/>
                    <a:pt x="1432687" y="292354"/>
                    <a:pt x="1487297" y="253111"/>
                  </a:cubicBezTo>
                  <a:cubicBezTo>
                    <a:pt x="1546860" y="210947"/>
                    <a:pt x="1633347" y="155575"/>
                    <a:pt x="1738630" y="125857"/>
                  </a:cubicBezTo>
                  <a:cubicBezTo>
                    <a:pt x="1778889" y="114808"/>
                    <a:pt x="1818767" y="109347"/>
                    <a:pt x="1855978" y="109347"/>
                  </a:cubicBezTo>
                  <a:cubicBezTo>
                    <a:pt x="1867027" y="109347"/>
                    <a:pt x="1877822" y="109855"/>
                    <a:pt x="1888363" y="110744"/>
                  </a:cubicBezTo>
                  <a:cubicBezTo>
                    <a:pt x="1896872" y="112141"/>
                    <a:pt x="1905127" y="113411"/>
                    <a:pt x="1913382" y="114808"/>
                  </a:cubicBezTo>
                  <a:cubicBezTo>
                    <a:pt x="2055241" y="180721"/>
                    <a:pt x="2142871" y="340614"/>
                    <a:pt x="2175383" y="499237"/>
                  </a:cubicBezTo>
                  <a:cubicBezTo>
                    <a:pt x="2220214" y="718947"/>
                    <a:pt x="2077212" y="921893"/>
                    <a:pt x="1931289" y="1068705"/>
                  </a:cubicBezTo>
                  <a:cubicBezTo>
                    <a:pt x="1902968" y="1097280"/>
                    <a:pt x="1872742" y="1123950"/>
                    <a:pt x="1842135" y="1150112"/>
                  </a:cubicBezTo>
                  <a:cubicBezTo>
                    <a:pt x="1838198" y="1152525"/>
                    <a:pt x="1834642" y="1155065"/>
                    <a:pt x="1830578" y="1157478"/>
                  </a:cubicBezTo>
                  <a:cubicBezTo>
                    <a:pt x="1816481" y="1166622"/>
                    <a:pt x="1801368" y="1176528"/>
                    <a:pt x="1786001" y="1186434"/>
                  </a:cubicBezTo>
                  <a:cubicBezTo>
                    <a:pt x="1770507" y="1196721"/>
                    <a:pt x="1752854" y="1204976"/>
                    <a:pt x="1735582" y="1214882"/>
                  </a:cubicBezTo>
                  <a:cubicBezTo>
                    <a:pt x="1701165" y="1235329"/>
                    <a:pt x="1661795" y="1252855"/>
                    <a:pt x="1621282" y="1272667"/>
                  </a:cubicBezTo>
                  <a:cubicBezTo>
                    <a:pt x="1538097" y="1309751"/>
                    <a:pt x="1446784" y="1350772"/>
                    <a:pt x="1350772" y="1393825"/>
                  </a:cubicBezTo>
                  <a:cubicBezTo>
                    <a:pt x="1256284" y="1437132"/>
                    <a:pt x="1162431" y="1468247"/>
                    <a:pt x="1075436" y="1489964"/>
                  </a:cubicBezTo>
                  <a:cubicBezTo>
                    <a:pt x="1031621" y="1498981"/>
                    <a:pt x="989965" y="1508887"/>
                    <a:pt x="950087" y="1513332"/>
                  </a:cubicBezTo>
                  <a:cubicBezTo>
                    <a:pt x="930275" y="1515618"/>
                    <a:pt x="911225" y="1519682"/>
                    <a:pt x="892810" y="1520698"/>
                  </a:cubicBezTo>
                  <a:cubicBezTo>
                    <a:pt x="874395" y="1521714"/>
                    <a:pt x="856488" y="1523111"/>
                    <a:pt x="839597" y="1524254"/>
                  </a:cubicBezTo>
                  <a:cubicBezTo>
                    <a:pt x="821436" y="1526159"/>
                    <a:pt x="804291" y="1526540"/>
                    <a:pt x="788035" y="1526540"/>
                  </a:cubicBezTo>
                  <a:cubicBezTo>
                    <a:pt x="778002" y="1526540"/>
                    <a:pt x="768350" y="1526413"/>
                    <a:pt x="759079" y="1526413"/>
                  </a:cubicBezTo>
                  <a:cubicBezTo>
                    <a:pt x="755269" y="1526413"/>
                    <a:pt x="751586" y="1526413"/>
                    <a:pt x="747903" y="1526540"/>
                  </a:cubicBezTo>
                  <a:cubicBezTo>
                    <a:pt x="741426" y="1526794"/>
                    <a:pt x="735203" y="1526921"/>
                    <a:pt x="729234" y="1526921"/>
                  </a:cubicBezTo>
                  <a:cubicBezTo>
                    <a:pt x="709930" y="1526921"/>
                    <a:pt x="692658" y="1525778"/>
                    <a:pt x="678053" y="1524889"/>
                  </a:cubicBezTo>
                  <a:cubicBezTo>
                    <a:pt x="663194" y="1524254"/>
                    <a:pt x="650875" y="1523873"/>
                    <a:pt x="641223" y="1523873"/>
                  </a:cubicBezTo>
                  <a:cubicBezTo>
                    <a:pt x="625983" y="1523873"/>
                    <a:pt x="617601" y="1524762"/>
                    <a:pt x="617474" y="1526794"/>
                  </a:cubicBezTo>
                  <a:cubicBezTo>
                    <a:pt x="617474" y="1530096"/>
                    <a:pt x="638175" y="1535557"/>
                    <a:pt x="675767" y="1542796"/>
                  </a:cubicBezTo>
                  <a:cubicBezTo>
                    <a:pt x="694817" y="1546606"/>
                    <a:pt x="717931" y="1550924"/>
                    <a:pt x="745998" y="1552448"/>
                  </a:cubicBezTo>
                  <a:cubicBezTo>
                    <a:pt x="769239" y="1553972"/>
                    <a:pt x="795655" y="1557401"/>
                    <a:pt x="824103" y="1557401"/>
                  </a:cubicBezTo>
                  <a:cubicBezTo>
                    <a:pt x="829437" y="1557401"/>
                    <a:pt x="834898" y="1557274"/>
                    <a:pt x="840359" y="1557020"/>
                  </a:cubicBezTo>
                  <a:cubicBezTo>
                    <a:pt x="857758" y="1556766"/>
                    <a:pt x="876173" y="1556512"/>
                    <a:pt x="895223" y="1556258"/>
                  </a:cubicBezTo>
                  <a:cubicBezTo>
                    <a:pt x="914527" y="1556258"/>
                    <a:pt x="934085" y="1553210"/>
                    <a:pt x="954659" y="1551559"/>
                  </a:cubicBezTo>
                  <a:cubicBezTo>
                    <a:pt x="995934" y="1548765"/>
                    <a:pt x="1038987" y="1540002"/>
                    <a:pt x="1084707" y="1531620"/>
                  </a:cubicBezTo>
                  <a:cubicBezTo>
                    <a:pt x="1175258" y="1511300"/>
                    <a:pt x="1272794" y="1480439"/>
                    <a:pt x="1369949" y="1435862"/>
                  </a:cubicBezTo>
                  <a:cubicBezTo>
                    <a:pt x="1436751" y="1405382"/>
                    <a:pt x="1500505" y="1376680"/>
                    <a:pt x="1561465" y="1348613"/>
                  </a:cubicBezTo>
                  <a:lnTo>
                    <a:pt x="1561465" y="1348613"/>
                  </a:lnTo>
                  <a:cubicBezTo>
                    <a:pt x="1512443" y="1378077"/>
                    <a:pt x="1462786" y="1406652"/>
                    <a:pt x="1413256" y="1433830"/>
                  </a:cubicBezTo>
                  <a:cubicBezTo>
                    <a:pt x="1211199" y="1545463"/>
                    <a:pt x="1011555" y="1630172"/>
                    <a:pt x="779399" y="1630172"/>
                  </a:cubicBezTo>
                  <a:cubicBezTo>
                    <a:pt x="766318" y="1630172"/>
                    <a:pt x="753110" y="1629918"/>
                    <a:pt x="739902" y="1629410"/>
                  </a:cubicBezTo>
                  <a:cubicBezTo>
                    <a:pt x="481838" y="1618996"/>
                    <a:pt x="150749" y="1436370"/>
                    <a:pt x="155448" y="1146048"/>
                  </a:cubicBezTo>
                  <a:cubicBezTo>
                    <a:pt x="159258" y="899922"/>
                    <a:pt x="436118" y="731139"/>
                    <a:pt x="638302" y="659765"/>
                  </a:cubicBezTo>
                  <a:cubicBezTo>
                    <a:pt x="679323" y="650621"/>
                    <a:pt x="719074" y="642112"/>
                    <a:pt x="757809" y="631571"/>
                  </a:cubicBezTo>
                  <a:lnTo>
                    <a:pt x="757809" y="631571"/>
                  </a:lnTo>
                  <a:cubicBezTo>
                    <a:pt x="752348" y="683260"/>
                    <a:pt x="794258" y="719201"/>
                    <a:pt x="861187" y="719201"/>
                  </a:cubicBezTo>
                  <a:cubicBezTo>
                    <a:pt x="862457" y="719201"/>
                    <a:pt x="863727" y="719201"/>
                    <a:pt x="864870" y="719201"/>
                  </a:cubicBezTo>
                  <a:cubicBezTo>
                    <a:pt x="972820" y="716915"/>
                    <a:pt x="1076579" y="596392"/>
                    <a:pt x="1159510" y="539115"/>
                  </a:cubicBezTo>
                  <a:cubicBezTo>
                    <a:pt x="1199895" y="510921"/>
                    <a:pt x="1290065" y="419862"/>
                    <a:pt x="1209929" y="375539"/>
                  </a:cubicBezTo>
                  <a:cubicBezTo>
                    <a:pt x="1192530" y="365887"/>
                    <a:pt x="1176274" y="361823"/>
                    <a:pt x="1160399" y="361823"/>
                  </a:cubicBezTo>
                  <a:cubicBezTo>
                    <a:pt x="1168908" y="354457"/>
                    <a:pt x="1177417" y="346837"/>
                    <a:pt x="1185926" y="339852"/>
                  </a:cubicBezTo>
                  <a:cubicBezTo>
                    <a:pt x="1333246" y="220599"/>
                    <a:pt x="1513077" y="113284"/>
                    <a:pt x="1704213" y="88138"/>
                  </a:cubicBezTo>
                  <a:close/>
                  <a:moveTo>
                    <a:pt x="1773936" y="0"/>
                  </a:moveTo>
                  <a:cubicBezTo>
                    <a:pt x="1647063" y="0"/>
                    <a:pt x="1515618" y="46736"/>
                    <a:pt x="1407160" y="99187"/>
                  </a:cubicBezTo>
                  <a:cubicBezTo>
                    <a:pt x="1297305" y="152273"/>
                    <a:pt x="1197229" y="225044"/>
                    <a:pt x="1102868" y="301625"/>
                  </a:cubicBezTo>
                  <a:cubicBezTo>
                    <a:pt x="1023747" y="365760"/>
                    <a:pt x="956691" y="440690"/>
                    <a:pt x="872617" y="498983"/>
                  </a:cubicBezTo>
                  <a:cubicBezTo>
                    <a:pt x="801497" y="548513"/>
                    <a:pt x="710057" y="560197"/>
                    <a:pt x="626999" y="578104"/>
                  </a:cubicBezTo>
                  <a:cubicBezTo>
                    <a:pt x="623443" y="578358"/>
                    <a:pt x="620014" y="578993"/>
                    <a:pt x="616204" y="580390"/>
                  </a:cubicBezTo>
                  <a:cubicBezTo>
                    <a:pt x="612013" y="581152"/>
                    <a:pt x="608711" y="582676"/>
                    <a:pt x="605663" y="584200"/>
                  </a:cubicBezTo>
                  <a:cubicBezTo>
                    <a:pt x="387477" y="663194"/>
                    <a:pt x="188341" y="800608"/>
                    <a:pt x="98425" y="1021334"/>
                  </a:cubicBezTo>
                  <a:cubicBezTo>
                    <a:pt x="0" y="1262507"/>
                    <a:pt x="174752" y="1475740"/>
                    <a:pt x="365760" y="1600200"/>
                  </a:cubicBezTo>
                  <a:cubicBezTo>
                    <a:pt x="496316" y="1684909"/>
                    <a:pt x="636778" y="1719961"/>
                    <a:pt x="780034" y="1719961"/>
                  </a:cubicBezTo>
                  <a:cubicBezTo>
                    <a:pt x="1168781" y="1719961"/>
                    <a:pt x="1577594" y="1462151"/>
                    <a:pt x="1861312" y="1240028"/>
                  </a:cubicBezTo>
                  <a:cubicBezTo>
                    <a:pt x="2049399" y="1092962"/>
                    <a:pt x="2222500" y="895985"/>
                    <a:pt x="2259076" y="652653"/>
                  </a:cubicBezTo>
                  <a:cubicBezTo>
                    <a:pt x="2291842" y="434086"/>
                    <a:pt x="2180336" y="184531"/>
                    <a:pt x="1996948" y="63119"/>
                  </a:cubicBezTo>
                  <a:cubicBezTo>
                    <a:pt x="1928749" y="17907"/>
                    <a:pt x="1852294" y="0"/>
                    <a:pt x="17739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52094" y="63500"/>
              <a:ext cx="2355088" cy="1652397"/>
            </a:xfrm>
            <a:custGeom>
              <a:avLst/>
              <a:gdLst/>
              <a:ahLst/>
              <a:cxnLst/>
              <a:rect l="l" t="t" r="r" b="b"/>
              <a:pathLst>
                <a:path w="2355088" h="1652397" extrusionOk="0">
                  <a:moveTo>
                    <a:pt x="847090" y="1063498"/>
                  </a:moveTo>
                  <a:cubicBezTo>
                    <a:pt x="852805" y="1063498"/>
                    <a:pt x="859663" y="1065276"/>
                    <a:pt x="867664" y="1068959"/>
                  </a:cubicBezTo>
                  <a:cubicBezTo>
                    <a:pt x="881380" y="1073023"/>
                    <a:pt x="894842" y="1078103"/>
                    <a:pt x="908431" y="1083310"/>
                  </a:cubicBezTo>
                  <a:cubicBezTo>
                    <a:pt x="950468" y="1099312"/>
                    <a:pt x="993267" y="1113028"/>
                    <a:pt x="1036193" y="1126617"/>
                  </a:cubicBezTo>
                  <a:cubicBezTo>
                    <a:pt x="1069721" y="1137031"/>
                    <a:pt x="1102487" y="1149096"/>
                    <a:pt x="1134237" y="1164590"/>
                  </a:cubicBezTo>
                  <a:cubicBezTo>
                    <a:pt x="1150620" y="1172845"/>
                    <a:pt x="1165860" y="1183005"/>
                    <a:pt x="1179957" y="1195451"/>
                  </a:cubicBezTo>
                  <a:cubicBezTo>
                    <a:pt x="1213485" y="1221867"/>
                    <a:pt x="1209421" y="1250442"/>
                    <a:pt x="1168400" y="1281557"/>
                  </a:cubicBezTo>
                  <a:cubicBezTo>
                    <a:pt x="1137031" y="1257300"/>
                    <a:pt x="1103376" y="1236726"/>
                    <a:pt x="1065911" y="1222121"/>
                  </a:cubicBezTo>
                  <a:cubicBezTo>
                    <a:pt x="1042543" y="1213358"/>
                    <a:pt x="1018540" y="1205611"/>
                    <a:pt x="994537" y="1198118"/>
                  </a:cubicBezTo>
                  <a:cubicBezTo>
                    <a:pt x="962279" y="1181354"/>
                    <a:pt x="929513" y="1165606"/>
                    <a:pt x="895096" y="1152652"/>
                  </a:cubicBezTo>
                  <a:cubicBezTo>
                    <a:pt x="874903" y="1145286"/>
                    <a:pt x="850773" y="1144143"/>
                    <a:pt x="829818" y="1139444"/>
                  </a:cubicBezTo>
                  <a:cubicBezTo>
                    <a:pt x="820039" y="1088771"/>
                    <a:pt x="825754" y="1063498"/>
                    <a:pt x="846963" y="1063498"/>
                  </a:cubicBezTo>
                  <a:close/>
                  <a:moveTo>
                    <a:pt x="700659" y="78105"/>
                  </a:moveTo>
                  <a:cubicBezTo>
                    <a:pt x="853313" y="78105"/>
                    <a:pt x="1010285" y="122809"/>
                    <a:pt x="1148842" y="170053"/>
                  </a:cubicBezTo>
                  <a:cubicBezTo>
                    <a:pt x="1593977" y="322326"/>
                    <a:pt x="2137791" y="606806"/>
                    <a:pt x="2150999" y="1140587"/>
                  </a:cubicBezTo>
                  <a:cubicBezTo>
                    <a:pt x="2156333" y="1353693"/>
                    <a:pt x="2051431" y="1546098"/>
                    <a:pt x="1828292" y="1575943"/>
                  </a:cubicBezTo>
                  <a:cubicBezTo>
                    <a:pt x="1806575" y="1578864"/>
                    <a:pt x="1784858" y="1580261"/>
                    <a:pt x="1763141" y="1580261"/>
                  </a:cubicBezTo>
                  <a:cubicBezTo>
                    <a:pt x="1596898" y="1580261"/>
                    <a:pt x="1433322" y="1498854"/>
                    <a:pt x="1302512" y="1403096"/>
                  </a:cubicBezTo>
                  <a:cubicBezTo>
                    <a:pt x="1272667" y="1375283"/>
                    <a:pt x="1243584" y="1346073"/>
                    <a:pt x="1212723" y="1318514"/>
                  </a:cubicBezTo>
                  <a:cubicBezTo>
                    <a:pt x="1219581" y="1314704"/>
                    <a:pt x="1225296" y="1310259"/>
                    <a:pt x="1230249" y="1305306"/>
                  </a:cubicBezTo>
                  <a:cubicBezTo>
                    <a:pt x="1247648" y="1331722"/>
                    <a:pt x="1269492" y="1352931"/>
                    <a:pt x="1291209" y="1370330"/>
                  </a:cubicBezTo>
                  <a:cubicBezTo>
                    <a:pt x="1320673" y="1393698"/>
                    <a:pt x="1351534" y="1411351"/>
                    <a:pt x="1381506" y="1426210"/>
                  </a:cubicBezTo>
                  <a:cubicBezTo>
                    <a:pt x="1441831" y="1455166"/>
                    <a:pt x="1498854" y="1473073"/>
                    <a:pt x="1551051" y="1485646"/>
                  </a:cubicBezTo>
                  <a:cubicBezTo>
                    <a:pt x="1603121" y="1498600"/>
                    <a:pt x="1651635" y="1503553"/>
                    <a:pt x="1694561" y="1505204"/>
                  </a:cubicBezTo>
                  <a:cubicBezTo>
                    <a:pt x="1737614" y="1504442"/>
                    <a:pt x="1775587" y="1499997"/>
                    <a:pt x="1806702" y="1489075"/>
                  </a:cubicBezTo>
                  <a:cubicBezTo>
                    <a:pt x="1822450" y="1483868"/>
                    <a:pt x="1836928" y="1479423"/>
                    <a:pt x="1848866" y="1471803"/>
                  </a:cubicBezTo>
                  <a:cubicBezTo>
                    <a:pt x="1860931" y="1464691"/>
                    <a:pt x="1872869" y="1459738"/>
                    <a:pt x="1881632" y="1452118"/>
                  </a:cubicBezTo>
                  <a:cubicBezTo>
                    <a:pt x="1890395" y="1444498"/>
                    <a:pt x="1898396" y="1438148"/>
                    <a:pt x="1905635" y="1432052"/>
                  </a:cubicBezTo>
                  <a:cubicBezTo>
                    <a:pt x="1908937" y="1429004"/>
                    <a:pt x="1912239" y="1425956"/>
                    <a:pt x="1915287" y="1423162"/>
                  </a:cubicBezTo>
                  <a:cubicBezTo>
                    <a:pt x="1917700" y="1419987"/>
                    <a:pt x="1919986" y="1416812"/>
                    <a:pt x="1922272" y="1414145"/>
                  </a:cubicBezTo>
                  <a:cubicBezTo>
                    <a:pt x="1939544" y="1391285"/>
                    <a:pt x="1945386" y="1380744"/>
                    <a:pt x="1943100" y="1379220"/>
                  </a:cubicBezTo>
                  <a:cubicBezTo>
                    <a:pt x="1942846" y="1379093"/>
                    <a:pt x="1942592" y="1378966"/>
                    <a:pt x="1942338" y="1378966"/>
                  </a:cubicBezTo>
                  <a:cubicBezTo>
                    <a:pt x="1939036" y="1378966"/>
                    <a:pt x="1929003" y="1386332"/>
                    <a:pt x="1910842" y="1402969"/>
                  </a:cubicBezTo>
                  <a:cubicBezTo>
                    <a:pt x="1908429" y="1405128"/>
                    <a:pt x="1905889" y="1407541"/>
                    <a:pt x="1903222" y="1410081"/>
                  </a:cubicBezTo>
                  <a:cubicBezTo>
                    <a:pt x="1899920" y="1412240"/>
                    <a:pt x="1896491" y="1414399"/>
                    <a:pt x="1893062" y="1416939"/>
                  </a:cubicBezTo>
                  <a:cubicBezTo>
                    <a:pt x="1885823" y="1421638"/>
                    <a:pt x="1877822" y="1426845"/>
                    <a:pt x="1869059" y="1432941"/>
                  </a:cubicBezTo>
                  <a:cubicBezTo>
                    <a:pt x="1860296" y="1439037"/>
                    <a:pt x="1848866" y="1442339"/>
                    <a:pt x="1837944" y="1448181"/>
                  </a:cubicBezTo>
                  <a:cubicBezTo>
                    <a:pt x="1826514" y="1454277"/>
                    <a:pt x="1813052" y="1457325"/>
                    <a:pt x="1798701" y="1461135"/>
                  </a:cubicBezTo>
                  <a:cubicBezTo>
                    <a:pt x="1772666" y="1468628"/>
                    <a:pt x="1741424" y="1471041"/>
                    <a:pt x="1705991" y="1471041"/>
                  </a:cubicBezTo>
                  <a:cubicBezTo>
                    <a:pt x="1702562" y="1471041"/>
                    <a:pt x="1699006" y="1471041"/>
                    <a:pt x="1695450" y="1470914"/>
                  </a:cubicBezTo>
                  <a:cubicBezTo>
                    <a:pt x="1655572" y="1467866"/>
                    <a:pt x="1610233" y="1462405"/>
                    <a:pt x="1560195" y="1448562"/>
                  </a:cubicBezTo>
                  <a:cubicBezTo>
                    <a:pt x="1510284" y="1435735"/>
                    <a:pt x="1455801" y="1417574"/>
                    <a:pt x="1399286" y="1390015"/>
                  </a:cubicBezTo>
                  <a:cubicBezTo>
                    <a:pt x="1371473" y="1375918"/>
                    <a:pt x="1343152" y="1359535"/>
                    <a:pt x="1316990" y="1338453"/>
                  </a:cubicBezTo>
                  <a:cubicBezTo>
                    <a:pt x="1291209" y="1317625"/>
                    <a:pt x="1267206" y="1291971"/>
                    <a:pt x="1252855" y="1260856"/>
                  </a:cubicBezTo>
                  <a:lnTo>
                    <a:pt x="1250442" y="1261999"/>
                  </a:lnTo>
                  <a:cubicBezTo>
                    <a:pt x="1252474" y="1238504"/>
                    <a:pt x="1244600" y="1211580"/>
                    <a:pt x="1225042" y="1184021"/>
                  </a:cubicBezTo>
                  <a:cubicBezTo>
                    <a:pt x="1168527" y="1103376"/>
                    <a:pt x="1037971" y="1087120"/>
                    <a:pt x="952373" y="1056640"/>
                  </a:cubicBezTo>
                  <a:cubicBezTo>
                    <a:pt x="925068" y="1046734"/>
                    <a:pt x="863981" y="1020826"/>
                    <a:pt x="815467" y="1020826"/>
                  </a:cubicBezTo>
                  <a:cubicBezTo>
                    <a:pt x="791210" y="1020826"/>
                    <a:pt x="770128" y="1027303"/>
                    <a:pt x="757936" y="1045464"/>
                  </a:cubicBezTo>
                  <a:cubicBezTo>
                    <a:pt x="717804" y="1042797"/>
                    <a:pt x="677164" y="1026160"/>
                    <a:pt x="640334" y="1009396"/>
                  </a:cubicBezTo>
                  <a:cubicBezTo>
                    <a:pt x="596011" y="988568"/>
                    <a:pt x="554863" y="964946"/>
                    <a:pt x="514731" y="942340"/>
                  </a:cubicBezTo>
                  <a:cubicBezTo>
                    <a:pt x="494538" y="931291"/>
                    <a:pt x="475107" y="920369"/>
                    <a:pt x="454025" y="910336"/>
                  </a:cubicBezTo>
                  <a:cubicBezTo>
                    <a:pt x="434467" y="901319"/>
                    <a:pt x="415163" y="892810"/>
                    <a:pt x="397891" y="883158"/>
                  </a:cubicBezTo>
                  <a:cubicBezTo>
                    <a:pt x="362331" y="864362"/>
                    <a:pt x="331089" y="843788"/>
                    <a:pt x="306451" y="819277"/>
                  </a:cubicBezTo>
                  <a:cubicBezTo>
                    <a:pt x="282448" y="794004"/>
                    <a:pt x="263144" y="766826"/>
                    <a:pt x="250190" y="738378"/>
                  </a:cubicBezTo>
                  <a:cubicBezTo>
                    <a:pt x="242316" y="724916"/>
                    <a:pt x="239141" y="709168"/>
                    <a:pt x="233807" y="695325"/>
                  </a:cubicBezTo>
                  <a:cubicBezTo>
                    <a:pt x="228473" y="681228"/>
                    <a:pt x="223520" y="667512"/>
                    <a:pt x="221996" y="653415"/>
                  </a:cubicBezTo>
                  <a:cubicBezTo>
                    <a:pt x="219583" y="639699"/>
                    <a:pt x="217043" y="626491"/>
                    <a:pt x="214884" y="613537"/>
                  </a:cubicBezTo>
                  <a:cubicBezTo>
                    <a:pt x="214630" y="600329"/>
                    <a:pt x="214249" y="588010"/>
                    <a:pt x="214249" y="575564"/>
                  </a:cubicBezTo>
                  <a:cubicBezTo>
                    <a:pt x="213995" y="569468"/>
                    <a:pt x="213741" y="563499"/>
                    <a:pt x="213995" y="557657"/>
                  </a:cubicBezTo>
                  <a:cubicBezTo>
                    <a:pt x="214884" y="551561"/>
                    <a:pt x="215773" y="546100"/>
                    <a:pt x="216408" y="540385"/>
                  </a:cubicBezTo>
                  <a:cubicBezTo>
                    <a:pt x="218186" y="528955"/>
                    <a:pt x="219710" y="518033"/>
                    <a:pt x="221107" y="507492"/>
                  </a:cubicBezTo>
                  <a:cubicBezTo>
                    <a:pt x="239903" y="423799"/>
                    <a:pt x="278892" y="374777"/>
                    <a:pt x="298450" y="342646"/>
                  </a:cubicBezTo>
                  <a:cubicBezTo>
                    <a:pt x="321564" y="311785"/>
                    <a:pt x="330454" y="297180"/>
                    <a:pt x="328549" y="295275"/>
                  </a:cubicBezTo>
                  <a:cubicBezTo>
                    <a:pt x="328422" y="295148"/>
                    <a:pt x="328168" y="295021"/>
                    <a:pt x="327787" y="295021"/>
                  </a:cubicBezTo>
                  <a:cubicBezTo>
                    <a:pt x="324104" y="295021"/>
                    <a:pt x="311150" y="306451"/>
                    <a:pt x="285877" y="332359"/>
                  </a:cubicBezTo>
                  <a:cubicBezTo>
                    <a:pt x="261874" y="362585"/>
                    <a:pt x="217043" y="410845"/>
                    <a:pt x="192786" y="500634"/>
                  </a:cubicBezTo>
                  <a:cubicBezTo>
                    <a:pt x="190500" y="511937"/>
                    <a:pt x="188341" y="523748"/>
                    <a:pt x="186055" y="536067"/>
                  </a:cubicBezTo>
                  <a:cubicBezTo>
                    <a:pt x="184912" y="542163"/>
                    <a:pt x="183769" y="548386"/>
                    <a:pt x="182499" y="554863"/>
                  </a:cubicBezTo>
                  <a:cubicBezTo>
                    <a:pt x="182245" y="561213"/>
                    <a:pt x="182245" y="567690"/>
                    <a:pt x="182245" y="574675"/>
                  </a:cubicBezTo>
                  <a:cubicBezTo>
                    <a:pt x="181991" y="587883"/>
                    <a:pt x="181737" y="601980"/>
                    <a:pt x="181737" y="616331"/>
                  </a:cubicBezTo>
                  <a:cubicBezTo>
                    <a:pt x="183642" y="630555"/>
                    <a:pt x="186055" y="645287"/>
                    <a:pt x="188341" y="660273"/>
                  </a:cubicBezTo>
                  <a:cubicBezTo>
                    <a:pt x="189738" y="675767"/>
                    <a:pt x="194945" y="690499"/>
                    <a:pt x="199898" y="705993"/>
                  </a:cubicBezTo>
                  <a:cubicBezTo>
                    <a:pt x="205740" y="721487"/>
                    <a:pt x="208661" y="738251"/>
                    <a:pt x="217170" y="753618"/>
                  </a:cubicBezTo>
                  <a:cubicBezTo>
                    <a:pt x="231013" y="785622"/>
                    <a:pt x="252349" y="816991"/>
                    <a:pt x="279527" y="845947"/>
                  </a:cubicBezTo>
                  <a:cubicBezTo>
                    <a:pt x="307086" y="874649"/>
                    <a:pt x="341757" y="897763"/>
                    <a:pt x="379095" y="918083"/>
                  </a:cubicBezTo>
                  <a:cubicBezTo>
                    <a:pt x="397891" y="928497"/>
                    <a:pt x="417449" y="937387"/>
                    <a:pt x="437134" y="946658"/>
                  </a:cubicBezTo>
                  <a:cubicBezTo>
                    <a:pt x="455676" y="955802"/>
                    <a:pt x="474980" y="966597"/>
                    <a:pt x="494792" y="977773"/>
                  </a:cubicBezTo>
                  <a:cubicBezTo>
                    <a:pt x="534416" y="1000125"/>
                    <a:pt x="575945" y="1024636"/>
                    <a:pt x="622554" y="1046988"/>
                  </a:cubicBezTo>
                  <a:cubicBezTo>
                    <a:pt x="645922" y="1057656"/>
                    <a:pt x="670814" y="1068070"/>
                    <a:pt x="697484" y="1076198"/>
                  </a:cubicBezTo>
                  <a:cubicBezTo>
                    <a:pt x="713232" y="1080897"/>
                    <a:pt x="729742" y="1084453"/>
                    <a:pt x="747268" y="1086104"/>
                  </a:cubicBezTo>
                  <a:cubicBezTo>
                    <a:pt x="746760" y="1104265"/>
                    <a:pt x="750570" y="1122172"/>
                    <a:pt x="759333" y="1137666"/>
                  </a:cubicBezTo>
                  <a:cubicBezTo>
                    <a:pt x="737108" y="1131570"/>
                    <a:pt x="715137" y="1125220"/>
                    <a:pt x="693293" y="1118362"/>
                  </a:cubicBezTo>
                  <a:cubicBezTo>
                    <a:pt x="480060" y="1049528"/>
                    <a:pt x="227330" y="924433"/>
                    <a:pt x="143510" y="701675"/>
                  </a:cubicBezTo>
                  <a:cubicBezTo>
                    <a:pt x="50927" y="455549"/>
                    <a:pt x="282067" y="181102"/>
                    <a:pt x="503809" y="107823"/>
                  </a:cubicBezTo>
                  <a:cubicBezTo>
                    <a:pt x="567182" y="86995"/>
                    <a:pt x="633349" y="78359"/>
                    <a:pt x="700405" y="78359"/>
                  </a:cubicBezTo>
                  <a:close/>
                  <a:moveTo>
                    <a:pt x="703199" y="0"/>
                  </a:moveTo>
                  <a:cubicBezTo>
                    <a:pt x="649859" y="0"/>
                    <a:pt x="596392" y="4191"/>
                    <a:pt x="543052" y="13081"/>
                  </a:cubicBezTo>
                  <a:cubicBezTo>
                    <a:pt x="293624" y="55245"/>
                    <a:pt x="102743" y="273050"/>
                    <a:pt x="50927" y="514223"/>
                  </a:cubicBezTo>
                  <a:cubicBezTo>
                    <a:pt x="0" y="751586"/>
                    <a:pt x="178308" y="940181"/>
                    <a:pt x="361950" y="1057148"/>
                  </a:cubicBezTo>
                  <a:cubicBezTo>
                    <a:pt x="477647" y="1130681"/>
                    <a:pt x="610362" y="1179957"/>
                    <a:pt x="740918" y="1219454"/>
                  </a:cubicBezTo>
                  <a:cubicBezTo>
                    <a:pt x="826770" y="1245235"/>
                    <a:pt x="915797" y="1258951"/>
                    <a:pt x="1001776" y="1285748"/>
                  </a:cubicBezTo>
                  <a:cubicBezTo>
                    <a:pt x="1102487" y="1317117"/>
                    <a:pt x="1171702" y="1393571"/>
                    <a:pt x="1245997" y="1463294"/>
                  </a:cubicBezTo>
                  <a:cubicBezTo>
                    <a:pt x="1248537" y="1465707"/>
                    <a:pt x="1250950" y="1467358"/>
                    <a:pt x="1253744" y="1469136"/>
                  </a:cubicBezTo>
                  <a:cubicBezTo>
                    <a:pt x="1253998" y="1469390"/>
                    <a:pt x="1253998" y="1469644"/>
                    <a:pt x="1254252" y="1469898"/>
                  </a:cubicBezTo>
                  <a:cubicBezTo>
                    <a:pt x="1400810" y="1578229"/>
                    <a:pt x="1596009" y="1652397"/>
                    <a:pt x="1773936" y="1652397"/>
                  </a:cubicBezTo>
                  <a:cubicBezTo>
                    <a:pt x="1979803" y="1652397"/>
                    <a:pt x="2162429" y="1553083"/>
                    <a:pt x="2219833" y="1292352"/>
                  </a:cubicBezTo>
                  <a:cubicBezTo>
                    <a:pt x="2355088" y="680593"/>
                    <a:pt x="1745361" y="322580"/>
                    <a:pt x="1271905" y="128778"/>
                  </a:cubicBezTo>
                  <a:cubicBezTo>
                    <a:pt x="1092073" y="55118"/>
                    <a:pt x="898144" y="0"/>
                    <a:pt x="703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1839214" y="2451989"/>
              <a:ext cx="228727" cy="564388"/>
            </a:xfrm>
            <a:custGeom>
              <a:avLst/>
              <a:gdLst/>
              <a:ahLst/>
              <a:cxnLst/>
              <a:rect l="l" t="t" r="r" b="b"/>
              <a:pathLst>
                <a:path w="228727" h="564388" extrusionOk="0">
                  <a:moveTo>
                    <a:pt x="226060" y="2540"/>
                  </a:moveTo>
                  <a:cubicBezTo>
                    <a:pt x="228727" y="9398"/>
                    <a:pt x="194691" y="26416"/>
                    <a:pt x="156337" y="71374"/>
                  </a:cubicBezTo>
                  <a:cubicBezTo>
                    <a:pt x="118364" y="115570"/>
                    <a:pt x="74549" y="187579"/>
                    <a:pt x="56134" y="274828"/>
                  </a:cubicBezTo>
                  <a:cubicBezTo>
                    <a:pt x="47371" y="318262"/>
                    <a:pt x="45720" y="360807"/>
                    <a:pt x="51816" y="397637"/>
                  </a:cubicBezTo>
                  <a:cubicBezTo>
                    <a:pt x="57912" y="434848"/>
                    <a:pt x="71628" y="465963"/>
                    <a:pt x="88138" y="489077"/>
                  </a:cubicBezTo>
                  <a:cubicBezTo>
                    <a:pt x="121412" y="535940"/>
                    <a:pt x="157480" y="553212"/>
                    <a:pt x="153670" y="560070"/>
                  </a:cubicBezTo>
                  <a:cubicBezTo>
                    <a:pt x="152527" y="564388"/>
                    <a:pt x="109728" y="558546"/>
                    <a:pt x="62611" y="509651"/>
                  </a:cubicBezTo>
                  <a:cubicBezTo>
                    <a:pt x="39751" y="485394"/>
                    <a:pt x="19304" y="449326"/>
                    <a:pt x="9906" y="406146"/>
                  </a:cubicBezTo>
                  <a:cubicBezTo>
                    <a:pt x="0" y="362839"/>
                    <a:pt x="762" y="313944"/>
                    <a:pt x="10795" y="265557"/>
                  </a:cubicBezTo>
                  <a:cubicBezTo>
                    <a:pt x="31623" y="167386"/>
                    <a:pt x="84836" y="90932"/>
                    <a:pt x="133350" y="48133"/>
                  </a:cubicBezTo>
                  <a:cubicBezTo>
                    <a:pt x="157607" y="26416"/>
                    <a:pt x="180721" y="13589"/>
                    <a:pt x="197866" y="6858"/>
                  </a:cubicBezTo>
                  <a:cubicBezTo>
                    <a:pt x="215011" y="127"/>
                    <a:pt x="224536" y="0"/>
                    <a:pt x="226187" y="25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42926" y="1064641"/>
              <a:ext cx="1695069" cy="2397760"/>
            </a:xfrm>
            <a:custGeom>
              <a:avLst/>
              <a:gdLst/>
              <a:ahLst/>
              <a:cxnLst/>
              <a:rect l="l" t="t" r="r" b="b"/>
              <a:pathLst>
                <a:path w="1695069" h="2397760" extrusionOk="0">
                  <a:moveTo>
                    <a:pt x="437642" y="1484503"/>
                  </a:moveTo>
                  <a:cubicBezTo>
                    <a:pt x="493903" y="1494155"/>
                    <a:pt x="518795" y="1475740"/>
                    <a:pt x="512064" y="1428623"/>
                  </a:cubicBezTo>
                  <a:cubicBezTo>
                    <a:pt x="509778" y="1406906"/>
                    <a:pt x="505079" y="1385316"/>
                    <a:pt x="497713" y="1364742"/>
                  </a:cubicBezTo>
                  <a:cubicBezTo>
                    <a:pt x="486156" y="1334262"/>
                    <a:pt x="473075" y="1305306"/>
                    <a:pt x="458343" y="1275969"/>
                  </a:cubicBezTo>
                  <a:cubicBezTo>
                    <a:pt x="436880" y="1233805"/>
                    <a:pt x="417830" y="1191260"/>
                    <a:pt x="398272" y="1148207"/>
                  </a:cubicBezTo>
                  <a:cubicBezTo>
                    <a:pt x="393065" y="1136142"/>
                    <a:pt x="387223" y="1124331"/>
                    <a:pt x="381254" y="1113028"/>
                  </a:cubicBezTo>
                  <a:cubicBezTo>
                    <a:pt x="357632" y="1062101"/>
                    <a:pt x="337439" y="1078738"/>
                    <a:pt x="320675" y="1162939"/>
                  </a:cubicBezTo>
                  <a:cubicBezTo>
                    <a:pt x="335280" y="1184021"/>
                    <a:pt x="346075" y="1202436"/>
                    <a:pt x="356108" y="1226185"/>
                  </a:cubicBezTo>
                  <a:cubicBezTo>
                    <a:pt x="366141" y="1248791"/>
                    <a:pt x="373761" y="1272413"/>
                    <a:pt x="380746" y="1296416"/>
                  </a:cubicBezTo>
                  <a:cubicBezTo>
                    <a:pt x="385699" y="1307211"/>
                    <a:pt x="390906" y="1317625"/>
                    <a:pt x="395351" y="1328674"/>
                  </a:cubicBezTo>
                  <a:cubicBezTo>
                    <a:pt x="418211" y="1381760"/>
                    <a:pt x="430530" y="1432687"/>
                    <a:pt x="437769" y="1484503"/>
                  </a:cubicBezTo>
                  <a:close/>
                  <a:moveTo>
                    <a:pt x="1433830" y="1699260"/>
                  </a:moveTo>
                  <a:cubicBezTo>
                    <a:pt x="1476375" y="1464945"/>
                    <a:pt x="1422273" y="1244981"/>
                    <a:pt x="1350645" y="1022731"/>
                  </a:cubicBezTo>
                  <a:cubicBezTo>
                    <a:pt x="1290701" y="836168"/>
                    <a:pt x="1218946" y="648081"/>
                    <a:pt x="1110869" y="483108"/>
                  </a:cubicBezTo>
                  <a:cubicBezTo>
                    <a:pt x="1001014" y="315468"/>
                    <a:pt x="837946" y="140335"/>
                    <a:pt x="622554" y="130175"/>
                  </a:cubicBezTo>
                  <a:cubicBezTo>
                    <a:pt x="420497" y="120777"/>
                    <a:pt x="170942" y="200914"/>
                    <a:pt x="118237" y="421132"/>
                  </a:cubicBezTo>
                  <a:cubicBezTo>
                    <a:pt x="70866" y="618871"/>
                    <a:pt x="135636" y="833882"/>
                    <a:pt x="220980" y="1012571"/>
                  </a:cubicBezTo>
                  <a:cubicBezTo>
                    <a:pt x="233426" y="1038733"/>
                    <a:pt x="247142" y="1064133"/>
                    <a:pt x="261747" y="1089025"/>
                  </a:cubicBezTo>
                  <a:cubicBezTo>
                    <a:pt x="264160" y="1076452"/>
                    <a:pt x="270002" y="1064260"/>
                    <a:pt x="279908" y="1054481"/>
                  </a:cubicBezTo>
                  <a:cubicBezTo>
                    <a:pt x="354330" y="980313"/>
                    <a:pt x="416052" y="1084961"/>
                    <a:pt x="441325" y="1144778"/>
                  </a:cubicBezTo>
                  <a:cubicBezTo>
                    <a:pt x="479679" y="1235329"/>
                    <a:pt x="570992" y="1351534"/>
                    <a:pt x="552323" y="1455801"/>
                  </a:cubicBezTo>
                  <a:cubicBezTo>
                    <a:pt x="540004" y="1525270"/>
                    <a:pt x="494665" y="1559560"/>
                    <a:pt x="443738" y="1542796"/>
                  </a:cubicBezTo>
                  <a:cubicBezTo>
                    <a:pt x="446786" y="1582801"/>
                    <a:pt x="447548" y="1624076"/>
                    <a:pt x="448183" y="1667637"/>
                  </a:cubicBezTo>
                  <a:cubicBezTo>
                    <a:pt x="481203" y="1892554"/>
                    <a:pt x="609854" y="2240915"/>
                    <a:pt x="885063" y="2247773"/>
                  </a:cubicBezTo>
                  <a:cubicBezTo>
                    <a:pt x="1173988" y="2254885"/>
                    <a:pt x="1387221" y="1958594"/>
                    <a:pt x="1433830" y="1699260"/>
                  </a:cubicBezTo>
                  <a:close/>
                  <a:moveTo>
                    <a:pt x="1229995" y="522986"/>
                  </a:moveTo>
                  <a:cubicBezTo>
                    <a:pt x="1458468" y="941324"/>
                    <a:pt x="1695069" y="1588008"/>
                    <a:pt x="1389761" y="2024126"/>
                  </a:cubicBezTo>
                  <a:cubicBezTo>
                    <a:pt x="1246886" y="2228723"/>
                    <a:pt x="1006983" y="2397760"/>
                    <a:pt x="751586" y="2299843"/>
                  </a:cubicBezTo>
                  <a:cubicBezTo>
                    <a:pt x="509524" y="2206371"/>
                    <a:pt x="386969" y="1915668"/>
                    <a:pt x="359410" y="1679702"/>
                  </a:cubicBezTo>
                  <a:lnTo>
                    <a:pt x="359410" y="1679448"/>
                  </a:lnTo>
                  <a:cubicBezTo>
                    <a:pt x="359410" y="1676146"/>
                    <a:pt x="361823" y="1672590"/>
                    <a:pt x="361696" y="1668653"/>
                  </a:cubicBezTo>
                  <a:cubicBezTo>
                    <a:pt x="359664" y="1530096"/>
                    <a:pt x="354584" y="1412621"/>
                    <a:pt x="281178" y="1290066"/>
                  </a:cubicBezTo>
                  <a:cubicBezTo>
                    <a:pt x="240157" y="1221486"/>
                    <a:pt x="197231" y="1154303"/>
                    <a:pt x="162814" y="1082167"/>
                  </a:cubicBezTo>
                  <a:cubicBezTo>
                    <a:pt x="112776" y="977265"/>
                    <a:pt x="67564" y="867918"/>
                    <a:pt x="43561" y="753999"/>
                  </a:cubicBezTo>
                  <a:cubicBezTo>
                    <a:pt x="5080" y="570611"/>
                    <a:pt x="0" y="342011"/>
                    <a:pt x="150495" y="203200"/>
                  </a:cubicBezTo>
                  <a:cubicBezTo>
                    <a:pt x="306578" y="59055"/>
                    <a:pt x="570992" y="0"/>
                    <a:pt x="772160" y="78232"/>
                  </a:cubicBezTo>
                  <a:cubicBezTo>
                    <a:pt x="978916" y="158496"/>
                    <a:pt x="1125855" y="331851"/>
                    <a:pt x="1230122" y="52285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1195578" y="2239519"/>
              <a:ext cx="252730" cy="843788"/>
            </a:xfrm>
            <a:custGeom>
              <a:avLst/>
              <a:gdLst/>
              <a:ahLst/>
              <a:cxnLst/>
              <a:rect l="l" t="t" r="r" b="b"/>
              <a:pathLst>
                <a:path w="252730" h="843788" extrusionOk="0">
                  <a:moveTo>
                    <a:pt x="250063" y="274192"/>
                  </a:moveTo>
                  <a:cubicBezTo>
                    <a:pt x="252730" y="301624"/>
                    <a:pt x="251968" y="331215"/>
                    <a:pt x="251968" y="361441"/>
                  </a:cubicBezTo>
                  <a:cubicBezTo>
                    <a:pt x="249301" y="391667"/>
                    <a:pt x="248158" y="425322"/>
                    <a:pt x="240919" y="455294"/>
                  </a:cubicBezTo>
                  <a:cubicBezTo>
                    <a:pt x="239522" y="462914"/>
                    <a:pt x="238252" y="470407"/>
                    <a:pt x="236474" y="478154"/>
                  </a:cubicBezTo>
                  <a:cubicBezTo>
                    <a:pt x="235712" y="482472"/>
                    <a:pt x="235712" y="484250"/>
                    <a:pt x="234061" y="490727"/>
                  </a:cubicBezTo>
                  <a:lnTo>
                    <a:pt x="230505" y="502284"/>
                  </a:lnTo>
                  <a:cubicBezTo>
                    <a:pt x="225552" y="517143"/>
                    <a:pt x="221488" y="532510"/>
                    <a:pt x="215392" y="546607"/>
                  </a:cubicBezTo>
                  <a:cubicBezTo>
                    <a:pt x="209550" y="560577"/>
                    <a:pt x="204343" y="574420"/>
                    <a:pt x="198628" y="587882"/>
                  </a:cubicBezTo>
                  <a:cubicBezTo>
                    <a:pt x="192278" y="600836"/>
                    <a:pt x="186309" y="613663"/>
                    <a:pt x="180213" y="626236"/>
                  </a:cubicBezTo>
                  <a:cubicBezTo>
                    <a:pt x="155067" y="675385"/>
                    <a:pt x="128905" y="718184"/>
                    <a:pt x="103378" y="751458"/>
                  </a:cubicBezTo>
                  <a:cubicBezTo>
                    <a:pt x="78867" y="784859"/>
                    <a:pt x="52705" y="810640"/>
                    <a:pt x="34798" y="824483"/>
                  </a:cubicBezTo>
                  <a:cubicBezTo>
                    <a:pt x="15748" y="837691"/>
                    <a:pt x="4318" y="843787"/>
                    <a:pt x="2286" y="841247"/>
                  </a:cubicBezTo>
                  <a:cubicBezTo>
                    <a:pt x="0" y="838834"/>
                    <a:pt x="7620" y="828039"/>
                    <a:pt x="22987" y="810640"/>
                  </a:cubicBezTo>
                  <a:cubicBezTo>
                    <a:pt x="37338" y="792479"/>
                    <a:pt x="55499" y="767968"/>
                    <a:pt x="76200" y="733043"/>
                  </a:cubicBezTo>
                  <a:cubicBezTo>
                    <a:pt x="97409" y="698880"/>
                    <a:pt x="119761" y="656208"/>
                    <a:pt x="141859" y="607694"/>
                  </a:cubicBezTo>
                  <a:cubicBezTo>
                    <a:pt x="147066" y="595629"/>
                    <a:pt x="152654" y="583183"/>
                    <a:pt x="158115" y="570229"/>
                  </a:cubicBezTo>
                  <a:cubicBezTo>
                    <a:pt x="162814" y="557402"/>
                    <a:pt x="168021" y="544194"/>
                    <a:pt x="172974" y="530986"/>
                  </a:cubicBezTo>
                  <a:cubicBezTo>
                    <a:pt x="178562" y="517397"/>
                    <a:pt x="181864" y="503427"/>
                    <a:pt x="186182" y="489584"/>
                  </a:cubicBezTo>
                  <a:lnTo>
                    <a:pt x="189484" y="479170"/>
                  </a:lnTo>
                  <a:cubicBezTo>
                    <a:pt x="189738" y="478281"/>
                    <a:pt x="190881" y="472312"/>
                    <a:pt x="191516" y="469137"/>
                  </a:cubicBezTo>
                  <a:cubicBezTo>
                    <a:pt x="192913" y="461771"/>
                    <a:pt x="194183" y="454024"/>
                    <a:pt x="195834" y="446404"/>
                  </a:cubicBezTo>
                  <a:cubicBezTo>
                    <a:pt x="202946" y="415035"/>
                    <a:pt x="203581" y="387095"/>
                    <a:pt x="206883" y="358775"/>
                  </a:cubicBezTo>
                  <a:cubicBezTo>
                    <a:pt x="207518" y="330073"/>
                    <a:pt x="209423" y="302514"/>
                    <a:pt x="207772" y="275844"/>
                  </a:cubicBezTo>
                  <a:cubicBezTo>
                    <a:pt x="207264" y="222758"/>
                    <a:pt x="201676" y="174879"/>
                    <a:pt x="197612" y="134366"/>
                  </a:cubicBezTo>
                  <a:cubicBezTo>
                    <a:pt x="188468" y="53467"/>
                    <a:pt x="181610" y="2794"/>
                    <a:pt x="188468" y="1397"/>
                  </a:cubicBezTo>
                  <a:cubicBezTo>
                    <a:pt x="194310" y="0"/>
                    <a:pt x="212471" y="47879"/>
                    <a:pt x="230124" y="129159"/>
                  </a:cubicBezTo>
                  <a:cubicBezTo>
                    <a:pt x="238379" y="169544"/>
                    <a:pt x="247396" y="218566"/>
                    <a:pt x="250571" y="27393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83361" y="1518539"/>
              <a:ext cx="177165" cy="280035"/>
            </a:xfrm>
            <a:custGeom>
              <a:avLst/>
              <a:gdLst/>
              <a:ahLst/>
              <a:cxnLst/>
              <a:rect l="l" t="t" r="r" b="b"/>
              <a:pathLst>
                <a:path w="177165" h="280035" extrusionOk="0">
                  <a:moveTo>
                    <a:pt x="117729" y="123952"/>
                  </a:moveTo>
                  <a:cubicBezTo>
                    <a:pt x="161036" y="200660"/>
                    <a:pt x="177165" y="270637"/>
                    <a:pt x="165989" y="275082"/>
                  </a:cubicBezTo>
                  <a:cubicBezTo>
                    <a:pt x="153416" y="280035"/>
                    <a:pt x="118872" y="220345"/>
                    <a:pt x="77597" y="147320"/>
                  </a:cubicBezTo>
                  <a:cubicBezTo>
                    <a:pt x="35687" y="76327"/>
                    <a:pt x="0" y="14097"/>
                    <a:pt x="11176" y="6604"/>
                  </a:cubicBezTo>
                  <a:cubicBezTo>
                    <a:pt x="21082" y="0"/>
                    <a:pt x="72009" y="47117"/>
                    <a:pt x="117729" y="12395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620268" y="2875915"/>
              <a:ext cx="441198" cy="348615"/>
            </a:xfrm>
            <a:custGeom>
              <a:avLst/>
              <a:gdLst/>
              <a:ahLst/>
              <a:cxnLst/>
              <a:rect l="l" t="t" r="r" b="b"/>
              <a:pathLst>
                <a:path w="441198" h="348615" extrusionOk="0">
                  <a:moveTo>
                    <a:pt x="439801" y="304800"/>
                  </a:moveTo>
                  <a:cubicBezTo>
                    <a:pt x="441198" y="307594"/>
                    <a:pt x="434594" y="313690"/>
                    <a:pt x="420751" y="322199"/>
                  </a:cubicBezTo>
                  <a:cubicBezTo>
                    <a:pt x="413893" y="326263"/>
                    <a:pt x="405638" y="331851"/>
                    <a:pt x="394335" y="334772"/>
                  </a:cubicBezTo>
                  <a:cubicBezTo>
                    <a:pt x="383286" y="337820"/>
                    <a:pt x="370967" y="343916"/>
                    <a:pt x="356108" y="344805"/>
                  </a:cubicBezTo>
                  <a:cubicBezTo>
                    <a:pt x="341503" y="346710"/>
                    <a:pt x="325247" y="348615"/>
                    <a:pt x="307848" y="346456"/>
                  </a:cubicBezTo>
                  <a:cubicBezTo>
                    <a:pt x="290195" y="346202"/>
                    <a:pt x="272288" y="340995"/>
                    <a:pt x="253365" y="336296"/>
                  </a:cubicBezTo>
                  <a:cubicBezTo>
                    <a:pt x="216154" y="324231"/>
                    <a:pt x="178054" y="303784"/>
                    <a:pt x="143764" y="275590"/>
                  </a:cubicBezTo>
                  <a:cubicBezTo>
                    <a:pt x="109474" y="247396"/>
                    <a:pt x="82804" y="214757"/>
                    <a:pt x="61722" y="183388"/>
                  </a:cubicBezTo>
                  <a:cubicBezTo>
                    <a:pt x="41529" y="151130"/>
                    <a:pt x="26162" y="120650"/>
                    <a:pt x="17780" y="93091"/>
                  </a:cubicBezTo>
                  <a:cubicBezTo>
                    <a:pt x="0" y="37211"/>
                    <a:pt x="4064" y="2794"/>
                    <a:pt x="9398" y="2032"/>
                  </a:cubicBezTo>
                  <a:cubicBezTo>
                    <a:pt x="16383" y="0"/>
                    <a:pt x="25146" y="35052"/>
                    <a:pt x="48514" y="80772"/>
                  </a:cubicBezTo>
                  <a:cubicBezTo>
                    <a:pt x="59563" y="104394"/>
                    <a:pt x="76835" y="130810"/>
                    <a:pt x="96774" y="159004"/>
                  </a:cubicBezTo>
                  <a:cubicBezTo>
                    <a:pt x="117856" y="186182"/>
                    <a:pt x="143002" y="214630"/>
                    <a:pt x="173228" y="239903"/>
                  </a:cubicBezTo>
                  <a:cubicBezTo>
                    <a:pt x="203708" y="264668"/>
                    <a:pt x="235966" y="283337"/>
                    <a:pt x="267208" y="295783"/>
                  </a:cubicBezTo>
                  <a:cubicBezTo>
                    <a:pt x="282956" y="300482"/>
                    <a:pt x="298069" y="306578"/>
                    <a:pt x="312674" y="308102"/>
                  </a:cubicBezTo>
                  <a:cubicBezTo>
                    <a:pt x="327279" y="311658"/>
                    <a:pt x="340995" y="311658"/>
                    <a:pt x="353695" y="312039"/>
                  </a:cubicBezTo>
                  <a:cubicBezTo>
                    <a:pt x="366522" y="313436"/>
                    <a:pt x="377698" y="310007"/>
                    <a:pt x="388112" y="309753"/>
                  </a:cubicBezTo>
                  <a:cubicBezTo>
                    <a:pt x="398653" y="309118"/>
                    <a:pt x="407162" y="306705"/>
                    <a:pt x="414528" y="305308"/>
                  </a:cubicBezTo>
                  <a:cubicBezTo>
                    <a:pt x="429133" y="302387"/>
                    <a:pt x="438277" y="301752"/>
                    <a:pt x="439928" y="30467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285242" y="1249045"/>
              <a:ext cx="637921" cy="187452"/>
            </a:xfrm>
            <a:custGeom>
              <a:avLst/>
              <a:gdLst/>
              <a:ahLst/>
              <a:cxnLst/>
              <a:rect l="l" t="t" r="r" b="b"/>
              <a:pathLst>
                <a:path w="637921" h="187452" extrusionOk="0">
                  <a:moveTo>
                    <a:pt x="572897" y="91948"/>
                  </a:moveTo>
                  <a:cubicBezTo>
                    <a:pt x="624967" y="138811"/>
                    <a:pt x="637921" y="181356"/>
                    <a:pt x="633476" y="183388"/>
                  </a:cubicBezTo>
                  <a:cubicBezTo>
                    <a:pt x="626491" y="187452"/>
                    <a:pt x="604012" y="153035"/>
                    <a:pt x="552704" y="117729"/>
                  </a:cubicBezTo>
                  <a:cubicBezTo>
                    <a:pt x="546100" y="113411"/>
                    <a:pt x="539496" y="108966"/>
                    <a:pt x="532257" y="104013"/>
                  </a:cubicBezTo>
                  <a:cubicBezTo>
                    <a:pt x="524891" y="100203"/>
                    <a:pt x="516763" y="96266"/>
                    <a:pt x="508889" y="92202"/>
                  </a:cubicBezTo>
                  <a:cubicBezTo>
                    <a:pt x="493141" y="82804"/>
                    <a:pt x="473964" y="77851"/>
                    <a:pt x="455168" y="69850"/>
                  </a:cubicBezTo>
                  <a:cubicBezTo>
                    <a:pt x="415671" y="58166"/>
                    <a:pt x="370967" y="49530"/>
                    <a:pt x="323215" y="47625"/>
                  </a:cubicBezTo>
                  <a:cubicBezTo>
                    <a:pt x="275590" y="46736"/>
                    <a:pt x="230632" y="53213"/>
                    <a:pt x="190500" y="62865"/>
                  </a:cubicBezTo>
                  <a:cubicBezTo>
                    <a:pt x="170942" y="69215"/>
                    <a:pt x="151638" y="73533"/>
                    <a:pt x="135382" y="81788"/>
                  </a:cubicBezTo>
                  <a:cubicBezTo>
                    <a:pt x="126873" y="85344"/>
                    <a:pt x="118745" y="88519"/>
                    <a:pt x="110871" y="92329"/>
                  </a:cubicBezTo>
                  <a:cubicBezTo>
                    <a:pt x="103505" y="96393"/>
                    <a:pt x="96266" y="100330"/>
                    <a:pt x="89789" y="104140"/>
                  </a:cubicBezTo>
                  <a:cubicBezTo>
                    <a:pt x="36830" y="134366"/>
                    <a:pt x="8763" y="168275"/>
                    <a:pt x="3556" y="162687"/>
                  </a:cubicBezTo>
                  <a:cubicBezTo>
                    <a:pt x="0" y="159512"/>
                    <a:pt x="15113" y="120523"/>
                    <a:pt x="71247" y="76835"/>
                  </a:cubicBezTo>
                  <a:cubicBezTo>
                    <a:pt x="78359" y="71882"/>
                    <a:pt x="85598" y="66421"/>
                    <a:pt x="93345" y="60833"/>
                  </a:cubicBezTo>
                  <a:cubicBezTo>
                    <a:pt x="101219" y="55880"/>
                    <a:pt x="109982" y="51689"/>
                    <a:pt x="118872" y="46736"/>
                  </a:cubicBezTo>
                  <a:cubicBezTo>
                    <a:pt x="136398" y="36322"/>
                    <a:pt x="157099" y="29718"/>
                    <a:pt x="178562" y="21717"/>
                  </a:cubicBezTo>
                  <a:cubicBezTo>
                    <a:pt x="222123" y="8509"/>
                    <a:pt x="272034" y="0"/>
                    <a:pt x="324485" y="1270"/>
                  </a:cubicBezTo>
                  <a:cubicBezTo>
                    <a:pt x="377190" y="3175"/>
                    <a:pt x="426466" y="13843"/>
                    <a:pt x="469392" y="29337"/>
                  </a:cubicBezTo>
                  <a:cubicBezTo>
                    <a:pt x="490093" y="39243"/>
                    <a:pt x="510413" y="46355"/>
                    <a:pt x="527177" y="58293"/>
                  </a:cubicBezTo>
                  <a:cubicBezTo>
                    <a:pt x="535686" y="63754"/>
                    <a:pt x="543941" y="69088"/>
                    <a:pt x="552069" y="74295"/>
                  </a:cubicBezTo>
                  <a:cubicBezTo>
                    <a:pt x="559181" y="80391"/>
                    <a:pt x="566039" y="86106"/>
                    <a:pt x="572770" y="9194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Google Shape;236;p7"/>
          <p:cNvSpPr/>
          <p:nvPr/>
        </p:nvSpPr>
        <p:spPr>
          <a:xfrm>
            <a:off x="12168921" y="6403019"/>
            <a:ext cx="4295765" cy="2675344"/>
          </a:xfrm>
          <a:custGeom>
            <a:avLst/>
            <a:gdLst/>
            <a:ahLst/>
            <a:cxnLst/>
            <a:rect l="l" t="t" r="r" b="b"/>
            <a:pathLst>
              <a:path w="4295765" h="2675344" extrusionOk="0">
                <a:moveTo>
                  <a:pt x="0" y="0"/>
                </a:moveTo>
                <a:lnTo>
                  <a:pt x="4295765" y="0"/>
                </a:lnTo>
                <a:lnTo>
                  <a:pt x="4295765" y="2675344"/>
                </a:lnTo>
                <a:lnTo>
                  <a:pt x="0" y="2675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237" name="Google Shape;237;p7"/>
          <p:cNvGrpSpPr/>
          <p:nvPr/>
        </p:nvGrpSpPr>
        <p:grpSpPr>
          <a:xfrm>
            <a:off x="13381104" y="1546797"/>
            <a:ext cx="2497702" cy="4111755"/>
            <a:chOff x="63373" y="63373"/>
            <a:chExt cx="2497709" cy="4111752"/>
          </a:xfrm>
        </p:grpSpPr>
        <p:sp>
          <p:nvSpPr>
            <p:cNvPr id="238" name="Google Shape;238;p7"/>
            <p:cNvSpPr/>
            <p:nvPr/>
          </p:nvSpPr>
          <p:spPr>
            <a:xfrm>
              <a:off x="63373" y="63373"/>
              <a:ext cx="2497709" cy="4111752"/>
            </a:xfrm>
            <a:custGeom>
              <a:avLst/>
              <a:gdLst/>
              <a:ahLst/>
              <a:cxnLst/>
              <a:rect l="l" t="t" r="r" b="b"/>
              <a:pathLst>
                <a:path w="2497709" h="4111752" extrusionOk="0">
                  <a:moveTo>
                    <a:pt x="1470025" y="45212"/>
                  </a:moveTo>
                  <a:cubicBezTo>
                    <a:pt x="1536192" y="45212"/>
                    <a:pt x="1602486" y="46736"/>
                    <a:pt x="1668653" y="49911"/>
                  </a:cubicBezTo>
                  <a:cubicBezTo>
                    <a:pt x="1677797" y="50292"/>
                    <a:pt x="1688338" y="50419"/>
                    <a:pt x="1699768" y="50419"/>
                  </a:cubicBezTo>
                  <a:cubicBezTo>
                    <a:pt x="1707896" y="50419"/>
                    <a:pt x="1716405" y="50419"/>
                    <a:pt x="1725295" y="50419"/>
                  </a:cubicBezTo>
                  <a:cubicBezTo>
                    <a:pt x="1800225" y="50419"/>
                    <a:pt x="1897507" y="53594"/>
                    <a:pt x="1925320" y="113792"/>
                  </a:cubicBezTo>
                  <a:cubicBezTo>
                    <a:pt x="1944370" y="154940"/>
                    <a:pt x="1946021" y="215265"/>
                    <a:pt x="1953260" y="259588"/>
                  </a:cubicBezTo>
                  <a:cubicBezTo>
                    <a:pt x="1961388" y="308737"/>
                    <a:pt x="1970151" y="359156"/>
                    <a:pt x="1969516" y="409067"/>
                  </a:cubicBezTo>
                  <a:cubicBezTo>
                    <a:pt x="1961134" y="408813"/>
                    <a:pt x="1952752" y="408686"/>
                    <a:pt x="1944370" y="408432"/>
                  </a:cubicBezTo>
                  <a:cubicBezTo>
                    <a:pt x="1930781" y="408051"/>
                    <a:pt x="1921129" y="392303"/>
                    <a:pt x="1911604" y="383667"/>
                  </a:cubicBezTo>
                  <a:cubicBezTo>
                    <a:pt x="1899158" y="372491"/>
                    <a:pt x="1885823" y="362077"/>
                    <a:pt x="1872107" y="352425"/>
                  </a:cubicBezTo>
                  <a:cubicBezTo>
                    <a:pt x="1845056" y="333502"/>
                    <a:pt x="1816100" y="317500"/>
                    <a:pt x="1785747" y="304292"/>
                  </a:cubicBezTo>
                  <a:cubicBezTo>
                    <a:pt x="1722374" y="276733"/>
                    <a:pt x="1653794" y="261747"/>
                    <a:pt x="1584833" y="259588"/>
                  </a:cubicBezTo>
                  <a:cubicBezTo>
                    <a:pt x="1577086" y="259334"/>
                    <a:pt x="1569339" y="259207"/>
                    <a:pt x="1561592" y="259207"/>
                  </a:cubicBezTo>
                  <a:cubicBezTo>
                    <a:pt x="1526032" y="259207"/>
                    <a:pt x="1489964" y="261874"/>
                    <a:pt x="1455420" y="269621"/>
                  </a:cubicBezTo>
                  <a:cubicBezTo>
                    <a:pt x="1420622" y="277368"/>
                    <a:pt x="1381633" y="284734"/>
                    <a:pt x="1355217" y="310515"/>
                  </a:cubicBezTo>
                  <a:cubicBezTo>
                    <a:pt x="1339723" y="325628"/>
                    <a:pt x="1334643" y="347599"/>
                    <a:pt x="1325626" y="366649"/>
                  </a:cubicBezTo>
                  <a:cubicBezTo>
                    <a:pt x="1318768" y="381254"/>
                    <a:pt x="1311275" y="395478"/>
                    <a:pt x="1303020" y="409321"/>
                  </a:cubicBezTo>
                  <a:cubicBezTo>
                    <a:pt x="1296416" y="420370"/>
                    <a:pt x="1282319" y="434086"/>
                    <a:pt x="1281176" y="447167"/>
                  </a:cubicBezTo>
                  <a:cubicBezTo>
                    <a:pt x="1272159" y="440563"/>
                    <a:pt x="1261618" y="440182"/>
                    <a:pt x="1251077" y="440182"/>
                  </a:cubicBezTo>
                  <a:cubicBezTo>
                    <a:pt x="1249553" y="440182"/>
                    <a:pt x="1247902" y="440182"/>
                    <a:pt x="1246378" y="440182"/>
                  </a:cubicBezTo>
                  <a:cubicBezTo>
                    <a:pt x="1245362" y="440182"/>
                    <a:pt x="1244346" y="440182"/>
                    <a:pt x="1243330" y="440182"/>
                  </a:cubicBezTo>
                  <a:cubicBezTo>
                    <a:pt x="1227709" y="439928"/>
                    <a:pt x="1212088" y="439039"/>
                    <a:pt x="1196467" y="438658"/>
                  </a:cubicBezTo>
                  <a:cubicBezTo>
                    <a:pt x="1164463" y="438023"/>
                    <a:pt x="1132459" y="437642"/>
                    <a:pt x="1100582" y="437642"/>
                  </a:cubicBezTo>
                  <a:cubicBezTo>
                    <a:pt x="1099058" y="437642"/>
                    <a:pt x="1097534" y="437642"/>
                    <a:pt x="1096010" y="437642"/>
                  </a:cubicBezTo>
                  <a:cubicBezTo>
                    <a:pt x="1028954" y="437769"/>
                    <a:pt x="961898" y="439293"/>
                    <a:pt x="894969" y="442849"/>
                  </a:cubicBezTo>
                  <a:cubicBezTo>
                    <a:pt x="806450" y="447421"/>
                    <a:pt x="715518" y="462407"/>
                    <a:pt x="625983" y="462407"/>
                  </a:cubicBezTo>
                  <a:cubicBezTo>
                    <a:pt x="603631" y="462407"/>
                    <a:pt x="581279" y="461518"/>
                    <a:pt x="559181" y="459232"/>
                  </a:cubicBezTo>
                  <a:cubicBezTo>
                    <a:pt x="550291" y="458343"/>
                    <a:pt x="559054" y="381635"/>
                    <a:pt x="559181" y="374015"/>
                  </a:cubicBezTo>
                  <a:cubicBezTo>
                    <a:pt x="559943" y="347345"/>
                    <a:pt x="559435" y="320548"/>
                    <a:pt x="557911" y="294005"/>
                  </a:cubicBezTo>
                  <a:cubicBezTo>
                    <a:pt x="556387" y="269240"/>
                    <a:pt x="551942" y="243967"/>
                    <a:pt x="554482" y="219202"/>
                  </a:cubicBezTo>
                  <a:cubicBezTo>
                    <a:pt x="555879" y="206756"/>
                    <a:pt x="559308" y="194437"/>
                    <a:pt x="566674" y="182245"/>
                  </a:cubicBezTo>
                  <a:cubicBezTo>
                    <a:pt x="576707" y="165608"/>
                    <a:pt x="591947" y="153162"/>
                    <a:pt x="608838" y="144018"/>
                  </a:cubicBezTo>
                  <a:cubicBezTo>
                    <a:pt x="644525" y="124714"/>
                    <a:pt x="685927" y="118745"/>
                    <a:pt x="725424" y="111379"/>
                  </a:cubicBezTo>
                  <a:cubicBezTo>
                    <a:pt x="808609" y="96012"/>
                    <a:pt x="892556" y="83820"/>
                    <a:pt x="976630" y="73914"/>
                  </a:cubicBezTo>
                  <a:cubicBezTo>
                    <a:pt x="1129665" y="56007"/>
                    <a:pt x="1283716" y="46355"/>
                    <a:pt x="1437767" y="45212"/>
                  </a:cubicBezTo>
                  <a:cubicBezTo>
                    <a:pt x="1448562" y="45085"/>
                    <a:pt x="1459357" y="45085"/>
                    <a:pt x="1470279" y="45085"/>
                  </a:cubicBezTo>
                  <a:close/>
                  <a:moveTo>
                    <a:pt x="1356487" y="404241"/>
                  </a:moveTo>
                  <a:cubicBezTo>
                    <a:pt x="1364996" y="422148"/>
                    <a:pt x="1375537" y="439166"/>
                    <a:pt x="1387602" y="455041"/>
                  </a:cubicBezTo>
                  <a:cubicBezTo>
                    <a:pt x="1387475" y="455168"/>
                    <a:pt x="1387348" y="455295"/>
                    <a:pt x="1387221" y="455549"/>
                  </a:cubicBezTo>
                  <a:cubicBezTo>
                    <a:pt x="1363599" y="497332"/>
                    <a:pt x="1339977" y="539242"/>
                    <a:pt x="1316355" y="581025"/>
                  </a:cubicBezTo>
                  <a:cubicBezTo>
                    <a:pt x="1306322" y="567309"/>
                    <a:pt x="1296416" y="553466"/>
                    <a:pt x="1286764" y="539623"/>
                  </a:cubicBezTo>
                  <a:cubicBezTo>
                    <a:pt x="1286764" y="539623"/>
                    <a:pt x="1286764" y="539623"/>
                    <a:pt x="1286764" y="539623"/>
                  </a:cubicBezTo>
                  <a:cubicBezTo>
                    <a:pt x="1307211" y="493014"/>
                    <a:pt x="1330452" y="448056"/>
                    <a:pt x="1356487" y="404368"/>
                  </a:cubicBezTo>
                  <a:close/>
                  <a:moveTo>
                    <a:pt x="1570228" y="304673"/>
                  </a:moveTo>
                  <a:cubicBezTo>
                    <a:pt x="1619123" y="304673"/>
                    <a:pt x="1668145" y="311785"/>
                    <a:pt x="1715897" y="326390"/>
                  </a:cubicBezTo>
                  <a:cubicBezTo>
                    <a:pt x="1842516" y="364871"/>
                    <a:pt x="1994916" y="470281"/>
                    <a:pt x="1960245" y="622173"/>
                  </a:cubicBezTo>
                  <a:cubicBezTo>
                    <a:pt x="1959610" y="624713"/>
                    <a:pt x="1959483" y="627126"/>
                    <a:pt x="1959737" y="629412"/>
                  </a:cubicBezTo>
                  <a:lnTo>
                    <a:pt x="1959737" y="629412"/>
                  </a:lnTo>
                  <a:cubicBezTo>
                    <a:pt x="1958340" y="629920"/>
                    <a:pt x="1956943" y="630682"/>
                    <a:pt x="1955546" y="631444"/>
                  </a:cubicBezTo>
                  <a:cubicBezTo>
                    <a:pt x="1953514" y="631444"/>
                    <a:pt x="1951609" y="631444"/>
                    <a:pt x="1949577" y="631444"/>
                  </a:cubicBezTo>
                  <a:cubicBezTo>
                    <a:pt x="1836039" y="631444"/>
                    <a:pt x="1722120" y="598170"/>
                    <a:pt x="1616710" y="558673"/>
                  </a:cubicBezTo>
                  <a:cubicBezTo>
                    <a:pt x="1515618" y="520954"/>
                    <a:pt x="1421003" y="459105"/>
                    <a:pt x="1385824" y="356870"/>
                  </a:cubicBezTo>
                  <a:lnTo>
                    <a:pt x="1385824" y="356870"/>
                  </a:lnTo>
                  <a:cubicBezTo>
                    <a:pt x="1389761" y="350774"/>
                    <a:pt x="1393825" y="344678"/>
                    <a:pt x="1397762" y="338709"/>
                  </a:cubicBezTo>
                  <a:cubicBezTo>
                    <a:pt x="1398778" y="337185"/>
                    <a:pt x="1399540" y="335534"/>
                    <a:pt x="1400175" y="334010"/>
                  </a:cubicBezTo>
                  <a:cubicBezTo>
                    <a:pt x="1455039" y="314452"/>
                    <a:pt x="1512443" y="304419"/>
                    <a:pt x="1570101" y="304419"/>
                  </a:cubicBezTo>
                  <a:close/>
                  <a:moveTo>
                    <a:pt x="1410843" y="482473"/>
                  </a:moveTo>
                  <a:cubicBezTo>
                    <a:pt x="1426337" y="498983"/>
                    <a:pt x="1443355" y="514096"/>
                    <a:pt x="1461770" y="527685"/>
                  </a:cubicBezTo>
                  <a:cubicBezTo>
                    <a:pt x="1461770" y="527685"/>
                    <a:pt x="1461770" y="527685"/>
                    <a:pt x="1461897" y="527685"/>
                  </a:cubicBezTo>
                  <a:cubicBezTo>
                    <a:pt x="1429385" y="568579"/>
                    <a:pt x="1400937" y="611886"/>
                    <a:pt x="1377188" y="658495"/>
                  </a:cubicBezTo>
                  <a:cubicBezTo>
                    <a:pt x="1363726" y="642747"/>
                    <a:pt x="1350772" y="626618"/>
                    <a:pt x="1338072" y="609981"/>
                  </a:cubicBezTo>
                  <a:cubicBezTo>
                    <a:pt x="1338961" y="608965"/>
                    <a:pt x="1339723" y="607949"/>
                    <a:pt x="1340485" y="606679"/>
                  </a:cubicBezTo>
                  <a:lnTo>
                    <a:pt x="1410843" y="482346"/>
                  </a:lnTo>
                  <a:close/>
                  <a:moveTo>
                    <a:pt x="1489583" y="546735"/>
                  </a:moveTo>
                  <a:cubicBezTo>
                    <a:pt x="1489583" y="546735"/>
                    <a:pt x="1489583" y="546735"/>
                    <a:pt x="1489583" y="546735"/>
                  </a:cubicBezTo>
                  <a:cubicBezTo>
                    <a:pt x="1510284" y="559943"/>
                    <a:pt x="1532001" y="571500"/>
                    <a:pt x="1554480" y="581660"/>
                  </a:cubicBezTo>
                  <a:cubicBezTo>
                    <a:pt x="1555496" y="582168"/>
                    <a:pt x="1556639" y="582549"/>
                    <a:pt x="1557655" y="583057"/>
                  </a:cubicBezTo>
                  <a:lnTo>
                    <a:pt x="1557782" y="583057"/>
                  </a:lnTo>
                  <a:cubicBezTo>
                    <a:pt x="1557782" y="583057"/>
                    <a:pt x="1557782" y="583057"/>
                    <a:pt x="1557782" y="583057"/>
                  </a:cubicBezTo>
                  <a:cubicBezTo>
                    <a:pt x="1555242" y="584454"/>
                    <a:pt x="1552956" y="586486"/>
                    <a:pt x="1551178" y="589788"/>
                  </a:cubicBezTo>
                  <a:cubicBezTo>
                    <a:pt x="1524762" y="639826"/>
                    <a:pt x="1498219" y="689991"/>
                    <a:pt x="1471803" y="740029"/>
                  </a:cubicBezTo>
                  <a:cubicBezTo>
                    <a:pt x="1470660" y="742315"/>
                    <a:pt x="1470025" y="744474"/>
                    <a:pt x="1469771" y="746506"/>
                  </a:cubicBezTo>
                  <a:cubicBezTo>
                    <a:pt x="1444371" y="727710"/>
                    <a:pt x="1421130" y="706374"/>
                    <a:pt x="1399413" y="683387"/>
                  </a:cubicBezTo>
                  <a:cubicBezTo>
                    <a:pt x="1401699" y="681990"/>
                    <a:pt x="1403858" y="679958"/>
                    <a:pt x="1405382" y="676910"/>
                  </a:cubicBezTo>
                  <a:cubicBezTo>
                    <a:pt x="1428877" y="630682"/>
                    <a:pt x="1456690" y="587121"/>
                    <a:pt x="1489329" y="546735"/>
                  </a:cubicBezTo>
                  <a:close/>
                  <a:moveTo>
                    <a:pt x="1581658" y="593471"/>
                  </a:moveTo>
                  <a:cubicBezTo>
                    <a:pt x="1602740" y="602488"/>
                    <a:pt x="1624330" y="610997"/>
                    <a:pt x="1646555" y="618871"/>
                  </a:cubicBezTo>
                  <a:lnTo>
                    <a:pt x="1646682" y="618871"/>
                  </a:lnTo>
                  <a:cubicBezTo>
                    <a:pt x="1646682" y="618871"/>
                    <a:pt x="1646682" y="618871"/>
                    <a:pt x="1646682" y="618871"/>
                  </a:cubicBezTo>
                  <a:cubicBezTo>
                    <a:pt x="1645539" y="620268"/>
                    <a:pt x="1644523" y="621919"/>
                    <a:pt x="1643888" y="623824"/>
                  </a:cubicBezTo>
                  <a:cubicBezTo>
                    <a:pt x="1621409" y="684657"/>
                    <a:pt x="1593723" y="742569"/>
                    <a:pt x="1560957" y="798322"/>
                  </a:cubicBezTo>
                  <a:cubicBezTo>
                    <a:pt x="1549654" y="793242"/>
                    <a:pt x="1538605" y="787908"/>
                    <a:pt x="1527810" y="782447"/>
                  </a:cubicBezTo>
                  <a:cubicBezTo>
                    <a:pt x="1516380" y="776605"/>
                    <a:pt x="1505458" y="770255"/>
                    <a:pt x="1494917" y="763524"/>
                  </a:cubicBezTo>
                  <a:cubicBezTo>
                    <a:pt x="1497330" y="762127"/>
                    <a:pt x="1499489" y="760095"/>
                    <a:pt x="1501140" y="756920"/>
                  </a:cubicBezTo>
                  <a:cubicBezTo>
                    <a:pt x="1527556" y="706882"/>
                    <a:pt x="1554099" y="656717"/>
                    <a:pt x="1580515" y="606679"/>
                  </a:cubicBezTo>
                  <a:cubicBezTo>
                    <a:pt x="1583055" y="601853"/>
                    <a:pt x="1583182" y="597281"/>
                    <a:pt x="1581658" y="593217"/>
                  </a:cubicBezTo>
                  <a:close/>
                  <a:moveTo>
                    <a:pt x="1677289" y="629412"/>
                  </a:moveTo>
                  <a:cubicBezTo>
                    <a:pt x="1698117" y="636270"/>
                    <a:pt x="1719326" y="642366"/>
                    <a:pt x="1740662" y="648081"/>
                  </a:cubicBezTo>
                  <a:cubicBezTo>
                    <a:pt x="1723136" y="713867"/>
                    <a:pt x="1699895" y="777113"/>
                    <a:pt x="1670558" y="838454"/>
                  </a:cubicBezTo>
                  <a:cubicBezTo>
                    <a:pt x="1643634" y="830961"/>
                    <a:pt x="1617345" y="821944"/>
                    <a:pt x="1592072" y="811784"/>
                  </a:cubicBezTo>
                  <a:cubicBezTo>
                    <a:pt x="1625346" y="754507"/>
                    <a:pt x="1653413" y="694944"/>
                    <a:pt x="1676400" y="632841"/>
                  </a:cubicBezTo>
                  <a:cubicBezTo>
                    <a:pt x="1676781" y="631698"/>
                    <a:pt x="1677162" y="630555"/>
                    <a:pt x="1677289" y="629412"/>
                  </a:cubicBezTo>
                  <a:close/>
                  <a:moveTo>
                    <a:pt x="1881505" y="673227"/>
                  </a:moveTo>
                  <a:cubicBezTo>
                    <a:pt x="1881505" y="673227"/>
                    <a:pt x="1881505" y="673227"/>
                    <a:pt x="1881632" y="673227"/>
                  </a:cubicBezTo>
                  <a:cubicBezTo>
                    <a:pt x="1901317" y="675132"/>
                    <a:pt x="1920748" y="676275"/>
                    <a:pt x="1940179" y="676275"/>
                  </a:cubicBezTo>
                  <a:lnTo>
                    <a:pt x="1940179" y="676275"/>
                  </a:lnTo>
                  <a:cubicBezTo>
                    <a:pt x="1929511" y="737743"/>
                    <a:pt x="1910207" y="796671"/>
                    <a:pt x="1882902" y="852678"/>
                  </a:cubicBezTo>
                  <a:cubicBezTo>
                    <a:pt x="1866900" y="855853"/>
                    <a:pt x="1850644" y="857885"/>
                    <a:pt x="1834134" y="858774"/>
                  </a:cubicBezTo>
                  <a:cubicBezTo>
                    <a:pt x="1854581" y="798068"/>
                    <a:pt x="1870456" y="736346"/>
                    <a:pt x="1881632" y="673227"/>
                  </a:cubicBezTo>
                  <a:close/>
                  <a:moveTo>
                    <a:pt x="1773428" y="655828"/>
                  </a:moveTo>
                  <a:lnTo>
                    <a:pt x="1773428" y="655828"/>
                  </a:lnTo>
                  <a:lnTo>
                    <a:pt x="1773555" y="655828"/>
                  </a:lnTo>
                  <a:cubicBezTo>
                    <a:pt x="1798193" y="661543"/>
                    <a:pt x="1823085" y="665988"/>
                    <a:pt x="1847850" y="669417"/>
                  </a:cubicBezTo>
                  <a:cubicBezTo>
                    <a:pt x="1836166" y="733933"/>
                    <a:pt x="1819656" y="797052"/>
                    <a:pt x="1798320" y="859155"/>
                  </a:cubicBezTo>
                  <a:cubicBezTo>
                    <a:pt x="1766951" y="858139"/>
                    <a:pt x="1735201" y="853694"/>
                    <a:pt x="1703705" y="846709"/>
                  </a:cubicBezTo>
                  <a:cubicBezTo>
                    <a:pt x="1732534" y="785114"/>
                    <a:pt x="1755902" y="721614"/>
                    <a:pt x="1773428" y="655828"/>
                  </a:cubicBezTo>
                  <a:close/>
                  <a:moveTo>
                    <a:pt x="1271270" y="594741"/>
                  </a:moveTo>
                  <a:cubicBezTo>
                    <a:pt x="1340612" y="690626"/>
                    <a:pt x="1416177" y="781431"/>
                    <a:pt x="1526794" y="831723"/>
                  </a:cubicBezTo>
                  <a:cubicBezTo>
                    <a:pt x="1614805" y="871728"/>
                    <a:pt x="1714881" y="904113"/>
                    <a:pt x="1813433" y="904113"/>
                  </a:cubicBezTo>
                  <a:cubicBezTo>
                    <a:pt x="1831721" y="904113"/>
                    <a:pt x="1850009" y="902970"/>
                    <a:pt x="1868043" y="900557"/>
                  </a:cubicBezTo>
                  <a:lnTo>
                    <a:pt x="1868043" y="900557"/>
                  </a:lnTo>
                  <a:cubicBezTo>
                    <a:pt x="1865376" y="909066"/>
                    <a:pt x="1862709" y="917448"/>
                    <a:pt x="1860042" y="925957"/>
                  </a:cubicBezTo>
                  <a:cubicBezTo>
                    <a:pt x="1811401" y="947547"/>
                    <a:pt x="1760093" y="956310"/>
                    <a:pt x="1708150" y="956310"/>
                  </a:cubicBezTo>
                  <a:cubicBezTo>
                    <a:pt x="1633855" y="956310"/>
                    <a:pt x="1558417" y="938276"/>
                    <a:pt x="1488567" y="913257"/>
                  </a:cubicBezTo>
                  <a:cubicBezTo>
                    <a:pt x="1345311" y="862076"/>
                    <a:pt x="1280287" y="755904"/>
                    <a:pt x="1243584" y="613791"/>
                  </a:cubicBezTo>
                  <a:cubicBezTo>
                    <a:pt x="1252855" y="607441"/>
                    <a:pt x="1261999" y="601091"/>
                    <a:pt x="1271270" y="594741"/>
                  </a:cubicBezTo>
                  <a:close/>
                  <a:moveTo>
                    <a:pt x="1983867" y="453517"/>
                  </a:moveTo>
                  <a:cubicBezTo>
                    <a:pt x="1995043" y="453517"/>
                    <a:pt x="2006473" y="461772"/>
                    <a:pt x="2015363" y="469646"/>
                  </a:cubicBezTo>
                  <a:cubicBezTo>
                    <a:pt x="2075307" y="522224"/>
                    <a:pt x="2133346" y="576961"/>
                    <a:pt x="2189099" y="633857"/>
                  </a:cubicBezTo>
                  <a:cubicBezTo>
                    <a:pt x="2280666" y="727202"/>
                    <a:pt x="2364232" y="826262"/>
                    <a:pt x="2423033" y="943610"/>
                  </a:cubicBezTo>
                  <a:cubicBezTo>
                    <a:pt x="2427986" y="953516"/>
                    <a:pt x="2431034" y="965454"/>
                    <a:pt x="2426208" y="975487"/>
                  </a:cubicBezTo>
                  <a:cubicBezTo>
                    <a:pt x="2416683" y="995172"/>
                    <a:pt x="2386711" y="994918"/>
                    <a:pt x="2368550" y="997585"/>
                  </a:cubicBezTo>
                  <a:cubicBezTo>
                    <a:pt x="2314321" y="1005840"/>
                    <a:pt x="2259330" y="999998"/>
                    <a:pt x="2204974" y="1005459"/>
                  </a:cubicBezTo>
                  <a:cubicBezTo>
                    <a:pt x="2126488" y="1013460"/>
                    <a:pt x="2048002" y="1021080"/>
                    <a:pt x="1969389" y="1028192"/>
                  </a:cubicBezTo>
                  <a:cubicBezTo>
                    <a:pt x="1815719" y="1042162"/>
                    <a:pt x="1661922" y="1054989"/>
                    <a:pt x="1507998" y="1066292"/>
                  </a:cubicBezTo>
                  <a:cubicBezTo>
                    <a:pt x="1471930" y="1068959"/>
                    <a:pt x="1077087" y="1091946"/>
                    <a:pt x="1077087" y="1094105"/>
                  </a:cubicBezTo>
                  <a:cubicBezTo>
                    <a:pt x="951357" y="869315"/>
                    <a:pt x="804926" y="648081"/>
                    <a:pt x="586613" y="506349"/>
                  </a:cubicBezTo>
                  <a:cubicBezTo>
                    <a:pt x="599567" y="507111"/>
                    <a:pt x="612648" y="507365"/>
                    <a:pt x="625729" y="507365"/>
                  </a:cubicBezTo>
                  <a:cubicBezTo>
                    <a:pt x="715264" y="507365"/>
                    <a:pt x="806196" y="492252"/>
                    <a:pt x="894842" y="487680"/>
                  </a:cubicBezTo>
                  <a:cubicBezTo>
                    <a:pt x="956310" y="484505"/>
                    <a:pt x="1017778" y="482854"/>
                    <a:pt x="1079246" y="482600"/>
                  </a:cubicBezTo>
                  <a:cubicBezTo>
                    <a:pt x="1086231" y="482600"/>
                    <a:pt x="1093216" y="482600"/>
                    <a:pt x="1100201" y="482600"/>
                  </a:cubicBezTo>
                  <a:cubicBezTo>
                    <a:pt x="1124331" y="482600"/>
                    <a:pt x="1148461" y="482854"/>
                    <a:pt x="1172591" y="483235"/>
                  </a:cubicBezTo>
                  <a:cubicBezTo>
                    <a:pt x="1188212" y="483489"/>
                    <a:pt x="1203706" y="483870"/>
                    <a:pt x="1219327" y="484251"/>
                  </a:cubicBezTo>
                  <a:cubicBezTo>
                    <a:pt x="1226820" y="484505"/>
                    <a:pt x="1235456" y="485775"/>
                    <a:pt x="1243838" y="485775"/>
                  </a:cubicBezTo>
                  <a:cubicBezTo>
                    <a:pt x="1249553" y="485775"/>
                    <a:pt x="1255014" y="485140"/>
                    <a:pt x="1259840" y="483235"/>
                  </a:cubicBezTo>
                  <a:lnTo>
                    <a:pt x="1259840" y="483235"/>
                  </a:lnTo>
                  <a:cubicBezTo>
                    <a:pt x="1253744" y="498983"/>
                    <a:pt x="1241044" y="509524"/>
                    <a:pt x="1237996" y="527939"/>
                  </a:cubicBezTo>
                  <a:cubicBezTo>
                    <a:pt x="1236091" y="539623"/>
                    <a:pt x="1236726" y="552704"/>
                    <a:pt x="1230757" y="563372"/>
                  </a:cubicBezTo>
                  <a:cubicBezTo>
                    <a:pt x="1225296" y="573151"/>
                    <a:pt x="1214882" y="577977"/>
                    <a:pt x="1207643" y="586105"/>
                  </a:cubicBezTo>
                  <a:cubicBezTo>
                    <a:pt x="1199388" y="595376"/>
                    <a:pt x="1196467" y="608584"/>
                    <a:pt x="1197356" y="621030"/>
                  </a:cubicBezTo>
                  <a:cubicBezTo>
                    <a:pt x="1198245" y="633476"/>
                    <a:pt x="1202309" y="645414"/>
                    <a:pt x="1206500" y="657098"/>
                  </a:cubicBezTo>
                  <a:cubicBezTo>
                    <a:pt x="1237996" y="744728"/>
                    <a:pt x="1281049" y="834390"/>
                    <a:pt x="1356360" y="893572"/>
                  </a:cubicBezTo>
                  <a:cubicBezTo>
                    <a:pt x="1385443" y="916432"/>
                    <a:pt x="1418082" y="934466"/>
                    <a:pt x="1452499" y="947801"/>
                  </a:cubicBezTo>
                  <a:cubicBezTo>
                    <a:pt x="1532636" y="978916"/>
                    <a:pt x="1620266" y="1001014"/>
                    <a:pt x="1707134" y="1001014"/>
                  </a:cubicBezTo>
                  <a:cubicBezTo>
                    <a:pt x="1755013" y="1001014"/>
                    <a:pt x="1802765" y="994283"/>
                    <a:pt x="1848866" y="978535"/>
                  </a:cubicBezTo>
                  <a:cubicBezTo>
                    <a:pt x="1863725" y="973455"/>
                    <a:pt x="1880870" y="970788"/>
                    <a:pt x="1894586" y="962025"/>
                  </a:cubicBezTo>
                  <a:cubicBezTo>
                    <a:pt x="1916684" y="947928"/>
                    <a:pt x="1905127" y="931418"/>
                    <a:pt x="1911731" y="910844"/>
                  </a:cubicBezTo>
                  <a:cubicBezTo>
                    <a:pt x="1915287" y="899668"/>
                    <a:pt x="1919224" y="888619"/>
                    <a:pt x="1923161" y="877570"/>
                  </a:cubicBezTo>
                  <a:cubicBezTo>
                    <a:pt x="1931289" y="854837"/>
                    <a:pt x="1940052" y="832231"/>
                    <a:pt x="1948561" y="809498"/>
                  </a:cubicBezTo>
                  <a:cubicBezTo>
                    <a:pt x="1965452" y="765048"/>
                    <a:pt x="1982089" y="720217"/>
                    <a:pt x="1993773" y="673989"/>
                  </a:cubicBezTo>
                  <a:cubicBezTo>
                    <a:pt x="2012061" y="601091"/>
                    <a:pt x="2013839" y="519684"/>
                    <a:pt x="1975485" y="455041"/>
                  </a:cubicBezTo>
                  <a:cubicBezTo>
                    <a:pt x="1978279" y="453771"/>
                    <a:pt x="1981200" y="453263"/>
                    <a:pt x="1983994" y="453263"/>
                  </a:cubicBezTo>
                  <a:close/>
                  <a:moveTo>
                    <a:pt x="528447" y="523621"/>
                  </a:moveTo>
                  <a:cubicBezTo>
                    <a:pt x="752221" y="655701"/>
                    <a:pt x="899922" y="872109"/>
                    <a:pt x="1025779" y="1094613"/>
                  </a:cubicBezTo>
                  <a:cubicBezTo>
                    <a:pt x="712724" y="1026033"/>
                    <a:pt x="396621" y="972820"/>
                    <a:pt x="78359" y="934974"/>
                  </a:cubicBezTo>
                  <a:cubicBezTo>
                    <a:pt x="211201" y="781177"/>
                    <a:pt x="345186" y="615569"/>
                    <a:pt x="528447" y="523621"/>
                  </a:cubicBezTo>
                  <a:close/>
                  <a:moveTo>
                    <a:pt x="57912" y="977392"/>
                  </a:moveTo>
                  <a:cubicBezTo>
                    <a:pt x="382397" y="1015365"/>
                    <a:pt x="704596" y="1069848"/>
                    <a:pt x="1023620" y="1140079"/>
                  </a:cubicBezTo>
                  <a:cubicBezTo>
                    <a:pt x="1025652" y="2114169"/>
                    <a:pt x="1027684" y="3088259"/>
                    <a:pt x="1029843" y="4062476"/>
                  </a:cubicBezTo>
                  <a:cubicBezTo>
                    <a:pt x="714502" y="3949446"/>
                    <a:pt x="402971" y="3826256"/>
                    <a:pt x="95758" y="3693033"/>
                  </a:cubicBezTo>
                  <a:cubicBezTo>
                    <a:pt x="74549" y="2788793"/>
                    <a:pt x="41529" y="1883537"/>
                    <a:pt x="58039" y="978916"/>
                  </a:cubicBezTo>
                  <a:cubicBezTo>
                    <a:pt x="58039" y="978408"/>
                    <a:pt x="57912" y="977900"/>
                    <a:pt x="57912" y="977392"/>
                  </a:cubicBezTo>
                  <a:close/>
                  <a:moveTo>
                    <a:pt x="2437892" y="1025779"/>
                  </a:moveTo>
                  <a:cubicBezTo>
                    <a:pt x="2429510" y="1477518"/>
                    <a:pt x="2409444" y="1930908"/>
                    <a:pt x="2425192" y="2382520"/>
                  </a:cubicBezTo>
                  <a:cubicBezTo>
                    <a:pt x="2441067" y="2836799"/>
                    <a:pt x="2483104" y="3293999"/>
                    <a:pt x="2411222" y="3745611"/>
                  </a:cubicBezTo>
                  <a:cubicBezTo>
                    <a:pt x="2409952" y="3745865"/>
                    <a:pt x="2408555" y="3746246"/>
                    <a:pt x="2407158" y="3746754"/>
                  </a:cubicBezTo>
                  <a:cubicBezTo>
                    <a:pt x="1977390" y="3913124"/>
                    <a:pt x="1492377" y="3865880"/>
                    <a:pt x="1074928" y="4068699"/>
                  </a:cubicBezTo>
                  <a:cubicBezTo>
                    <a:pt x="1072896" y="3096260"/>
                    <a:pt x="1070864" y="2123948"/>
                    <a:pt x="1068705" y="1151509"/>
                  </a:cubicBezTo>
                  <a:cubicBezTo>
                    <a:pt x="1068832" y="1151509"/>
                    <a:pt x="1069086" y="1151509"/>
                    <a:pt x="1069213" y="1151509"/>
                  </a:cubicBezTo>
                  <a:cubicBezTo>
                    <a:pt x="1077976" y="1151509"/>
                    <a:pt x="1086739" y="1146175"/>
                    <a:pt x="1090803" y="1138301"/>
                  </a:cubicBezTo>
                  <a:cubicBezTo>
                    <a:pt x="1540764" y="1112901"/>
                    <a:pt x="1989963" y="1075436"/>
                    <a:pt x="2437892" y="1025652"/>
                  </a:cubicBezTo>
                  <a:close/>
                  <a:moveTo>
                    <a:pt x="1467612" y="127"/>
                  </a:moveTo>
                  <a:cubicBezTo>
                    <a:pt x="1206246" y="381"/>
                    <a:pt x="945007" y="24765"/>
                    <a:pt x="688213" y="73152"/>
                  </a:cubicBezTo>
                  <a:cubicBezTo>
                    <a:pt x="631063" y="83947"/>
                    <a:pt x="568452" y="99441"/>
                    <a:pt x="535178" y="147193"/>
                  </a:cubicBezTo>
                  <a:cubicBezTo>
                    <a:pt x="471805" y="238506"/>
                    <a:pt x="558546" y="378206"/>
                    <a:pt x="497078" y="470789"/>
                  </a:cubicBezTo>
                  <a:cubicBezTo>
                    <a:pt x="480568" y="495681"/>
                    <a:pt x="455168" y="513207"/>
                    <a:pt x="430911" y="530733"/>
                  </a:cubicBezTo>
                  <a:cubicBezTo>
                    <a:pt x="285369" y="635635"/>
                    <a:pt x="154940" y="761365"/>
                    <a:pt x="44577" y="902843"/>
                  </a:cubicBezTo>
                  <a:cubicBezTo>
                    <a:pt x="32258" y="918591"/>
                    <a:pt x="13589" y="936625"/>
                    <a:pt x="5461" y="954786"/>
                  </a:cubicBezTo>
                  <a:cubicBezTo>
                    <a:pt x="1143" y="964438"/>
                    <a:pt x="0" y="975360"/>
                    <a:pt x="0" y="986536"/>
                  </a:cubicBezTo>
                  <a:lnTo>
                    <a:pt x="127" y="986536"/>
                  </a:lnTo>
                  <a:lnTo>
                    <a:pt x="127" y="986917"/>
                  </a:lnTo>
                  <a:cubicBezTo>
                    <a:pt x="127" y="998347"/>
                    <a:pt x="1270" y="1010158"/>
                    <a:pt x="1524" y="1021207"/>
                  </a:cubicBezTo>
                  <a:cubicBezTo>
                    <a:pt x="2413" y="1073277"/>
                    <a:pt x="3175" y="1125220"/>
                    <a:pt x="4064" y="1177290"/>
                  </a:cubicBezTo>
                  <a:cubicBezTo>
                    <a:pt x="5715" y="1281303"/>
                    <a:pt x="7366" y="1385316"/>
                    <a:pt x="9017" y="1489329"/>
                  </a:cubicBezTo>
                  <a:cubicBezTo>
                    <a:pt x="15621" y="1905381"/>
                    <a:pt x="22225" y="2321560"/>
                    <a:pt x="28956" y="2737612"/>
                  </a:cubicBezTo>
                  <a:cubicBezTo>
                    <a:pt x="34163" y="3064256"/>
                    <a:pt x="39370" y="3390900"/>
                    <a:pt x="44577" y="3717544"/>
                  </a:cubicBezTo>
                  <a:cubicBezTo>
                    <a:pt x="350266" y="3852418"/>
                    <a:pt x="660400" y="3977132"/>
                    <a:pt x="974344" y="4091432"/>
                  </a:cubicBezTo>
                  <a:cubicBezTo>
                    <a:pt x="1002157" y="4101592"/>
                    <a:pt x="1030986" y="4111752"/>
                    <a:pt x="1060196" y="4111752"/>
                  </a:cubicBezTo>
                  <a:cubicBezTo>
                    <a:pt x="1064133" y="4111752"/>
                    <a:pt x="1068197" y="4111625"/>
                    <a:pt x="1072261" y="4111117"/>
                  </a:cubicBezTo>
                  <a:cubicBezTo>
                    <a:pt x="1097915" y="4108577"/>
                    <a:pt x="1121791" y="4097274"/>
                    <a:pt x="1145540" y="4086860"/>
                  </a:cubicBezTo>
                  <a:cubicBezTo>
                    <a:pt x="1536573" y="3915156"/>
                    <a:pt x="1988566" y="3944112"/>
                    <a:pt x="2391537" y="3802634"/>
                  </a:cubicBezTo>
                  <a:cubicBezTo>
                    <a:pt x="2409190" y="3796411"/>
                    <a:pt x="2427351" y="3789553"/>
                    <a:pt x="2440686" y="3776345"/>
                  </a:cubicBezTo>
                  <a:cubicBezTo>
                    <a:pt x="2461895" y="3755390"/>
                    <a:pt x="2466594" y="3723386"/>
                    <a:pt x="2469769" y="3693668"/>
                  </a:cubicBezTo>
                  <a:cubicBezTo>
                    <a:pt x="2488819" y="3516503"/>
                    <a:pt x="2495677" y="3338830"/>
                    <a:pt x="2495804" y="3160903"/>
                  </a:cubicBezTo>
                  <a:lnTo>
                    <a:pt x="2495804" y="3160903"/>
                  </a:lnTo>
                  <a:lnTo>
                    <a:pt x="2495804" y="3148203"/>
                  </a:lnTo>
                  <a:lnTo>
                    <a:pt x="2495804" y="3148203"/>
                  </a:lnTo>
                  <a:cubicBezTo>
                    <a:pt x="2495550" y="2902966"/>
                    <a:pt x="2482977" y="2657221"/>
                    <a:pt x="2472944" y="2411476"/>
                  </a:cubicBezTo>
                  <a:cubicBezTo>
                    <a:pt x="2464816" y="2212721"/>
                    <a:pt x="2458212" y="2013839"/>
                    <a:pt x="2461133" y="1814957"/>
                  </a:cubicBezTo>
                  <a:cubicBezTo>
                    <a:pt x="2463292" y="1671574"/>
                    <a:pt x="2481326" y="1529461"/>
                    <a:pt x="2487930" y="1386459"/>
                  </a:cubicBezTo>
                  <a:cubicBezTo>
                    <a:pt x="2497709" y="1170686"/>
                    <a:pt x="2482215" y="932053"/>
                    <a:pt x="2358263" y="747522"/>
                  </a:cubicBezTo>
                  <a:cubicBezTo>
                    <a:pt x="2300986" y="662305"/>
                    <a:pt x="2224151" y="604647"/>
                    <a:pt x="2148840" y="537083"/>
                  </a:cubicBezTo>
                  <a:cubicBezTo>
                    <a:pt x="2081276" y="476377"/>
                    <a:pt x="2015998" y="406273"/>
                    <a:pt x="1997964" y="314071"/>
                  </a:cubicBezTo>
                  <a:cubicBezTo>
                    <a:pt x="1978914" y="216535"/>
                    <a:pt x="2005965" y="89916"/>
                    <a:pt x="1921129" y="37973"/>
                  </a:cubicBezTo>
                  <a:cubicBezTo>
                    <a:pt x="1893824" y="21209"/>
                    <a:pt x="1860677" y="17780"/>
                    <a:pt x="1828673" y="15113"/>
                  </a:cubicBezTo>
                  <a:cubicBezTo>
                    <a:pt x="1711198" y="5207"/>
                    <a:pt x="1593342" y="127"/>
                    <a:pt x="14753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1339342" y="1972564"/>
              <a:ext cx="474218" cy="788035"/>
            </a:xfrm>
            <a:custGeom>
              <a:avLst/>
              <a:gdLst/>
              <a:ahLst/>
              <a:cxnLst/>
              <a:rect l="l" t="t" r="r" b="b"/>
              <a:pathLst>
                <a:path w="474218" h="788035" extrusionOk="0">
                  <a:moveTo>
                    <a:pt x="393700" y="45085"/>
                  </a:moveTo>
                  <a:cubicBezTo>
                    <a:pt x="329946" y="0"/>
                    <a:pt x="276860" y="50419"/>
                    <a:pt x="253111" y="109093"/>
                  </a:cubicBezTo>
                  <a:cubicBezTo>
                    <a:pt x="235712" y="152273"/>
                    <a:pt x="229362" y="198120"/>
                    <a:pt x="222250" y="243713"/>
                  </a:cubicBezTo>
                  <a:cubicBezTo>
                    <a:pt x="210820" y="207772"/>
                    <a:pt x="196215" y="172847"/>
                    <a:pt x="176022" y="140462"/>
                  </a:cubicBezTo>
                  <a:cubicBezTo>
                    <a:pt x="146812" y="93345"/>
                    <a:pt x="78740" y="27940"/>
                    <a:pt x="24003" y="84328"/>
                  </a:cubicBezTo>
                  <a:cubicBezTo>
                    <a:pt x="1778" y="107188"/>
                    <a:pt x="3683" y="143891"/>
                    <a:pt x="2667" y="173101"/>
                  </a:cubicBezTo>
                  <a:cubicBezTo>
                    <a:pt x="508" y="231775"/>
                    <a:pt x="0" y="290449"/>
                    <a:pt x="0" y="349123"/>
                  </a:cubicBezTo>
                  <a:cubicBezTo>
                    <a:pt x="0" y="476250"/>
                    <a:pt x="4572" y="603250"/>
                    <a:pt x="12700" y="730123"/>
                  </a:cubicBezTo>
                  <a:cubicBezTo>
                    <a:pt x="16383" y="787654"/>
                    <a:pt x="106426" y="788035"/>
                    <a:pt x="102743" y="730123"/>
                  </a:cubicBezTo>
                  <a:cubicBezTo>
                    <a:pt x="92710" y="573913"/>
                    <a:pt x="88265" y="417576"/>
                    <a:pt x="90678" y="261112"/>
                  </a:cubicBezTo>
                  <a:cubicBezTo>
                    <a:pt x="91313" y="222123"/>
                    <a:pt x="90805" y="182626"/>
                    <a:pt x="93726" y="143764"/>
                  </a:cubicBezTo>
                  <a:cubicBezTo>
                    <a:pt x="90551" y="186182"/>
                    <a:pt x="114173" y="209169"/>
                    <a:pt x="128905" y="248031"/>
                  </a:cubicBezTo>
                  <a:cubicBezTo>
                    <a:pt x="151130" y="306705"/>
                    <a:pt x="161036" y="369570"/>
                    <a:pt x="171450" y="431165"/>
                  </a:cubicBezTo>
                  <a:cubicBezTo>
                    <a:pt x="178181" y="471170"/>
                    <a:pt x="235204" y="472440"/>
                    <a:pt x="253746" y="441960"/>
                  </a:cubicBezTo>
                  <a:cubicBezTo>
                    <a:pt x="284988" y="390525"/>
                    <a:pt x="298323" y="336169"/>
                    <a:pt x="308102" y="277241"/>
                  </a:cubicBezTo>
                  <a:cubicBezTo>
                    <a:pt x="313182" y="245999"/>
                    <a:pt x="316611" y="214249"/>
                    <a:pt x="324358" y="183515"/>
                  </a:cubicBezTo>
                  <a:cubicBezTo>
                    <a:pt x="328676" y="164338"/>
                    <a:pt x="334645" y="145796"/>
                    <a:pt x="342519" y="127762"/>
                  </a:cubicBezTo>
                  <a:cubicBezTo>
                    <a:pt x="353314" y="143383"/>
                    <a:pt x="357759" y="160909"/>
                    <a:pt x="355727" y="180594"/>
                  </a:cubicBezTo>
                  <a:cubicBezTo>
                    <a:pt x="372491" y="329565"/>
                    <a:pt x="380746" y="479298"/>
                    <a:pt x="383286" y="629158"/>
                  </a:cubicBezTo>
                  <a:cubicBezTo>
                    <a:pt x="384175" y="686943"/>
                    <a:pt x="474218" y="687197"/>
                    <a:pt x="473329" y="629158"/>
                  </a:cubicBezTo>
                  <a:cubicBezTo>
                    <a:pt x="471551" y="516763"/>
                    <a:pt x="466344" y="404495"/>
                    <a:pt x="456692" y="292481"/>
                  </a:cubicBezTo>
                  <a:cubicBezTo>
                    <a:pt x="450596" y="221361"/>
                    <a:pt x="461264" y="92710"/>
                    <a:pt x="393954" y="452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865757" y="2173859"/>
              <a:ext cx="105791" cy="505841"/>
            </a:xfrm>
            <a:custGeom>
              <a:avLst/>
              <a:gdLst/>
              <a:ahLst/>
              <a:cxnLst/>
              <a:rect l="l" t="t" r="r" b="b"/>
              <a:pathLst>
                <a:path w="105791" h="505841" extrusionOk="0">
                  <a:moveTo>
                    <a:pt x="1778" y="58039"/>
                  </a:moveTo>
                  <a:cubicBezTo>
                    <a:pt x="5842" y="187960"/>
                    <a:pt x="9906" y="317881"/>
                    <a:pt x="13970" y="447802"/>
                  </a:cubicBezTo>
                  <a:cubicBezTo>
                    <a:pt x="15748" y="505587"/>
                    <a:pt x="105791" y="505841"/>
                    <a:pt x="104013" y="447802"/>
                  </a:cubicBezTo>
                  <a:cubicBezTo>
                    <a:pt x="99949" y="317881"/>
                    <a:pt x="95885" y="187960"/>
                    <a:pt x="91821" y="58039"/>
                  </a:cubicBezTo>
                  <a:cubicBezTo>
                    <a:pt x="90043" y="254"/>
                    <a:pt x="0" y="0"/>
                    <a:pt x="1778" y="5803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827784" y="2026793"/>
              <a:ext cx="116078" cy="89916"/>
            </a:xfrm>
            <a:custGeom>
              <a:avLst/>
              <a:gdLst/>
              <a:ahLst/>
              <a:cxnLst/>
              <a:rect l="l" t="t" r="r" b="b"/>
              <a:pathLst>
                <a:path w="116078" h="89916" extrusionOk="0">
                  <a:moveTo>
                    <a:pt x="58039" y="0"/>
                  </a:moveTo>
                  <a:cubicBezTo>
                    <a:pt x="127" y="0"/>
                    <a:pt x="0" y="89916"/>
                    <a:pt x="58039" y="89916"/>
                  </a:cubicBezTo>
                  <a:cubicBezTo>
                    <a:pt x="116078" y="89916"/>
                    <a:pt x="116078" y="0"/>
                    <a:pt x="5803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034921" y="1993646"/>
              <a:ext cx="106045" cy="645922"/>
            </a:xfrm>
            <a:custGeom>
              <a:avLst/>
              <a:gdLst/>
              <a:ahLst/>
              <a:cxnLst/>
              <a:rect l="l" t="t" r="r" b="b"/>
              <a:pathLst>
                <a:path w="106045" h="645922" extrusionOk="0">
                  <a:moveTo>
                    <a:pt x="1397" y="58039"/>
                  </a:moveTo>
                  <a:cubicBezTo>
                    <a:pt x="5842" y="234696"/>
                    <a:pt x="10287" y="411353"/>
                    <a:pt x="14605" y="587883"/>
                  </a:cubicBezTo>
                  <a:cubicBezTo>
                    <a:pt x="16002" y="645668"/>
                    <a:pt x="106045" y="645922"/>
                    <a:pt x="104648" y="587883"/>
                  </a:cubicBezTo>
                  <a:cubicBezTo>
                    <a:pt x="100203" y="411226"/>
                    <a:pt x="95758" y="234569"/>
                    <a:pt x="91440" y="58039"/>
                  </a:cubicBezTo>
                  <a:cubicBezTo>
                    <a:pt x="90043" y="254"/>
                    <a:pt x="0" y="0"/>
                    <a:pt x="1397" y="5803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2179193" y="2035556"/>
              <a:ext cx="290322" cy="532765"/>
            </a:xfrm>
            <a:custGeom>
              <a:avLst/>
              <a:gdLst/>
              <a:ahLst/>
              <a:cxnLst/>
              <a:rect l="l" t="t" r="r" b="b"/>
              <a:pathLst>
                <a:path w="290322" h="532765" extrusionOk="0">
                  <a:moveTo>
                    <a:pt x="240919" y="107823"/>
                  </a:moveTo>
                  <a:cubicBezTo>
                    <a:pt x="290322" y="77851"/>
                    <a:pt x="245237" y="0"/>
                    <a:pt x="195453" y="30099"/>
                  </a:cubicBezTo>
                  <a:cubicBezTo>
                    <a:pt x="156845" y="53594"/>
                    <a:pt x="124079" y="83439"/>
                    <a:pt x="98044" y="117856"/>
                  </a:cubicBezTo>
                  <a:cubicBezTo>
                    <a:pt x="97536" y="113665"/>
                    <a:pt x="97282" y="109601"/>
                    <a:pt x="96774" y="105410"/>
                  </a:cubicBezTo>
                  <a:cubicBezTo>
                    <a:pt x="90170" y="48641"/>
                    <a:pt x="0" y="47879"/>
                    <a:pt x="6731" y="105410"/>
                  </a:cubicBezTo>
                  <a:cubicBezTo>
                    <a:pt x="21209" y="228600"/>
                    <a:pt x="23495" y="351536"/>
                    <a:pt x="13589" y="475107"/>
                  </a:cubicBezTo>
                  <a:cubicBezTo>
                    <a:pt x="9017" y="532765"/>
                    <a:pt x="98933" y="532511"/>
                    <a:pt x="103632" y="475107"/>
                  </a:cubicBezTo>
                  <a:cubicBezTo>
                    <a:pt x="106553" y="439039"/>
                    <a:pt x="108204" y="403098"/>
                    <a:pt x="109093" y="367157"/>
                  </a:cubicBezTo>
                  <a:cubicBezTo>
                    <a:pt x="142367" y="391160"/>
                    <a:pt x="162814" y="425577"/>
                    <a:pt x="169418" y="468376"/>
                  </a:cubicBezTo>
                  <a:cubicBezTo>
                    <a:pt x="173101" y="492379"/>
                    <a:pt x="203327" y="505714"/>
                    <a:pt x="224790" y="499745"/>
                  </a:cubicBezTo>
                  <a:cubicBezTo>
                    <a:pt x="250444" y="492633"/>
                    <a:pt x="259969" y="468503"/>
                    <a:pt x="256159" y="444373"/>
                  </a:cubicBezTo>
                  <a:cubicBezTo>
                    <a:pt x="244983" y="371602"/>
                    <a:pt x="196469" y="306959"/>
                    <a:pt x="130429" y="274828"/>
                  </a:cubicBezTo>
                  <a:cubicBezTo>
                    <a:pt x="128270" y="273812"/>
                    <a:pt x="126111" y="273177"/>
                    <a:pt x="123952" y="272415"/>
                  </a:cubicBezTo>
                  <a:cubicBezTo>
                    <a:pt x="138176" y="204089"/>
                    <a:pt x="179705" y="144907"/>
                    <a:pt x="240919" y="1076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44" name="Google Shape;244;p7"/>
          <p:cNvSpPr txBox="1"/>
          <p:nvPr/>
        </p:nvSpPr>
        <p:spPr>
          <a:xfrm>
            <a:off x="2064106" y="300104"/>
            <a:ext cx="5037449" cy="12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III. EXERCISE:</a:t>
            </a:r>
            <a:endParaRPr lang="en-US" sz="6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2490254" y="1404861"/>
            <a:ext cx="6761255" cy="59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Color the HEALTHY FOOD: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34F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51" name="Google Shape;251;p8"/>
          <p:cNvSpPr/>
          <p:nvPr/>
        </p:nvSpPr>
        <p:spPr>
          <a:xfrm>
            <a:off x="1121826" y="138617"/>
            <a:ext cx="16977570" cy="10009765"/>
          </a:xfrm>
          <a:custGeom>
            <a:avLst/>
            <a:gdLst/>
            <a:ahLst/>
            <a:cxnLst/>
            <a:rect l="l" t="t" r="r" b="b"/>
            <a:pathLst>
              <a:path w="16977570" h="10009765" extrusionOk="0">
                <a:moveTo>
                  <a:pt x="0" y="0"/>
                </a:moveTo>
                <a:lnTo>
                  <a:pt x="16977569" y="0"/>
                </a:lnTo>
                <a:lnTo>
                  <a:pt x="16977569" y="10009766"/>
                </a:lnTo>
                <a:lnTo>
                  <a:pt x="0" y="10009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52" name="Google Shape;252;p8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53" name="Google Shape;253;p8"/>
          <p:cNvSpPr/>
          <p:nvPr/>
        </p:nvSpPr>
        <p:spPr>
          <a:xfrm>
            <a:off x="3124371" y="5706742"/>
            <a:ext cx="2412883" cy="3871170"/>
          </a:xfrm>
          <a:custGeom>
            <a:avLst/>
            <a:gdLst/>
            <a:ahLst/>
            <a:cxnLst/>
            <a:rect l="l" t="t" r="r" b="b"/>
            <a:pathLst>
              <a:path w="2412883" h="3871170" extrusionOk="0">
                <a:moveTo>
                  <a:pt x="0" y="0"/>
                </a:moveTo>
                <a:lnTo>
                  <a:pt x="2412883" y="0"/>
                </a:lnTo>
                <a:lnTo>
                  <a:pt x="2412883" y="3871169"/>
                </a:lnTo>
                <a:lnTo>
                  <a:pt x="0" y="3871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54" name="Google Shape;254;p8"/>
          <p:cNvSpPr/>
          <p:nvPr/>
        </p:nvSpPr>
        <p:spPr>
          <a:xfrm>
            <a:off x="2626147" y="2445201"/>
            <a:ext cx="3515211" cy="2868978"/>
          </a:xfrm>
          <a:custGeom>
            <a:avLst/>
            <a:gdLst/>
            <a:ahLst/>
            <a:cxnLst/>
            <a:rect l="l" t="t" r="r" b="b"/>
            <a:pathLst>
              <a:path w="3515211" h="2868978" extrusionOk="0">
                <a:moveTo>
                  <a:pt x="0" y="0"/>
                </a:moveTo>
                <a:lnTo>
                  <a:pt x="3515211" y="0"/>
                </a:lnTo>
                <a:lnTo>
                  <a:pt x="3515211" y="2868977"/>
                </a:lnTo>
                <a:lnTo>
                  <a:pt x="0" y="2868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55" name="Google Shape;255;p8"/>
          <p:cNvSpPr/>
          <p:nvPr/>
        </p:nvSpPr>
        <p:spPr>
          <a:xfrm>
            <a:off x="7725747" y="2420271"/>
            <a:ext cx="3476755" cy="2922645"/>
          </a:xfrm>
          <a:custGeom>
            <a:avLst/>
            <a:gdLst/>
            <a:ahLst/>
            <a:cxnLst/>
            <a:rect l="l" t="t" r="r" b="b"/>
            <a:pathLst>
              <a:path w="3476752" h="2922651" extrusionOk="0">
                <a:moveTo>
                  <a:pt x="3335147" y="1294130"/>
                </a:moveTo>
                <a:cubicBezTo>
                  <a:pt x="3223895" y="1038733"/>
                  <a:pt x="2929255" y="701802"/>
                  <a:pt x="2628138" y="579628"/>
                </a:cubicBezTo>
                <a:cubicBezTo>
                  <a:pt x="2543683" y="521843"/>
                  <a:pt x="2441194" y="481457"/>
                  <a:pt x="2339086" y="465836"/>
                </a:cubicBezTo>
                <a:cubicBezTo>
                  <a:pt x="2225802" y="448564"/>
                  <a:pt x="2115439" y="461645"/>
                  <a:pt x="2019300" y="503809"/>
                </a:cubicBezTo>
                <a:cubicBezTo>
                  <a:pt x="1982978" y="485902"/>
                  <a:pt x="1926463" y="469138"/>
                  <a:pt x="1866519" y="470662"/>
                </a:cubicBezTo>
                <a:cubicBezTo>
                  <a:pt x="1893697" y="369443"/>
                  <a:pt x="1959483" y="300482"/>
                  <a:pt x="1986788" y="283845"/>
                </a:cubicBezTo>
                <a:cubicBezTo>
                  <a:pt x="1986915" y="283718"/>
                  <a:pt x="1987169" y="283591"/>
                  <a:pt x="1987296" y="283464"/>
                </a:cubicBezTo>
                <a:cubicBezTo>
                  <a:pt x="2022475" y="259080"/>
                  <a:pt x="2043938" y="218948"/>
                  <a:pt x="2046097" y="173101"/>
                </a:cubicBezTo>
                <a:cubicBezTo>
                  <a:pt x="2048383" y="125984"/>
                  <a:pt x="2029841" y="80899"/>
                  <a:pt x="1996440" y="52578"/>
                </a:cubicBezTo>
                <a:cubicBezTo>
                  <a:pt x="1955800" y="13462"/>
                  <a:pt x="1911223" y="0"/>
                  <a:pt x="1864106" y="12827"/>
                </a:cubicBezTo>
                <a:cubicBezTo>
                  <a:pt x="1795145" y="31496"/>
                  <a:pt x="1734312" y="104648"/>
                  <a:pt x="1695323" y="162687"/>
                </a:cubicBezTo>
                <a:cubicBezTo>
                  <a:pt x="1653667" y="224917"/>
                  <a:pt x="1625727" y="286258"/>
                  <a:pt x="1621663" y="299085"/>
                </a:cubicBezTo>
                <a:cubicBezTo>
                  <a:pt x="1595628" y="364109"/>
                  <a:pt x="1577340" y="423418"/>
                  <a:pt x="1565656" y="479933"/>
                </a:cubicBezTo>
                <a:cubicBezTo>
                  <a:pt x="1457071" y="453898"/>
                  <a:pt x="1350264" y="483870"/>
                  <a:pt x="1231138" y="573913"/>
                </a:cubicBezTo>
                <a:cubicBezTo>
                  <a:pt x="1161669" y="551942"/>
                  <a:pt x="1079881" y="530352"/>
                  <a:pt x="995553" y="531876"/>
                </a:cubicBezTo>
                <a:cubicBezTo>
                  <a:pt x="995426" y="531876"/>
                  <a:pt x="995299" y="531876"/>
                  <a:pt x="995299" y="531876"/>
                </a:cubicBezTo>
                <a:cubicBezTo>
                  <a:pt x="850392" y="538353"/>
                  <a:pt x="711962" y="577723"/>
                  <a:pt x="583692" y="648843"/>
                </a:cubicBezTo>
                <a:cubicBezTo>
                  <a:pt x="457327" y="718947"/>
                  <a:pt x="347472" y="816356"/>
                  <a:pt x="257175" y="938149"/>
                </a:cubicBezTo>
                <a:cubicBezTo>
                  <a:pt x="202819" y="1011428"/>
                  <a:pt x="156718" y="1092581"/>
                  <a:pt x="119888" y="1179449"/>
                </a:cubicBezTo>
                <a:cubicBezTo>
                  <a:pt x="82169" y="1268603"/>
                  <a:pt x="54229" y="1363980"/>
                  <a:pt x="36957" y="1463040"/>
                </a:cubicBezTo>
                <a:cubicBezTo>
                  <a:pt x="0" y="1674622"/>
                  <a:pt x="10795" y="1898523"/>
                  <a:pt x="69215" y="2128393"/>
                </a:cubicBezTo>
                <a:cubicBezTo>
                  <a:pt x="69215" y="2128393"/>
                  <a:pt x="69215" y="2128520"/>
                  <a:pt x="69215" y="2128520"/>
                </a:cubicBezTo>
                <a:cubicBezTo>
                  <a:pt x="110744" y="2281809"/>
                  <a:pt x="159766" y="2392045"/>
                  <a:pt x="223774" y="2475103"/>
                </a:cubicBezTo>
                <a:cubicBezTo>
                  <a:pt x="297688" y="2571115"/>
                  <a:pt x="392049" y="2630551"/>
                  <a:pt x="511937" y="2656713"/>
                </a:cubicBezTo>
                <a:cubicBezTo>
                  <a:pt x="569849" y="2717165"/>
                  <a:pt x="633984" y="2762885"/>
                  <a:pt x="702691" y="2792603"/>
                </a:cubicBezTo>
                <a:cubicBezTo>
                  <a:pt x="879094" y="2866390"/>
                  <a:pt x="1046099" y="2903347"/>
                  <a:pt x="1201547" y="2903347"/>
                </a:cubicBezTo>
                <a:cubicBezTo>
                  <a:pt x="1253871" y="2903347"/>
                  <a:pt x="1304925" y="2899156"/>
                  <a:pt x="1354582" y="2890647"/>
                </a:cubicBezTo>
                <a:cubicBezTo>
                  <a:pt x="1395857" y="2910840"/>
                  <a:pt x="1439672" y="2920746"/>
                  <a:pt x="1484757" y="2920238"/>
                </a:cubicBezTo>
                <a:cubicBezTo>
                  <a:pt x="1496314" y="2920111"/>
                  <a:pt x="1508506" y="2919984"/>
                  <a:pt x="1521968" y="2919984"/>
                </a:cubicBezTo>
                <a:cubicBezTo>
                  <a:pt x="1561338" y="2919984"/>
                  <a:pt x="1598930" y="2920746"/>
                  <a:pt x="1635379" y="2921381"/>
                </a:cubicBezTo>
                <a:lnTo>
                  <a:pt x="1636141" y="2921381"/>
                </a:lnTo>
                <a:cubicBezTo>
                  <a:pt x="1650111" y="2921508"/>
                  <a:pt x="1664462" y="2921762"/>
                  <a:pt x="1678305" y="2922016"/>
                </a:cubicBezTo>
                <a:cubicBezTo>
                  <a:pt x="1699641" y="2922397"/>
                  <a:pt x="1721231" y="2922651"/>
                  <a:pt x="1742821" y="2922651"/>
                </a:cubicBezTo>
                <a:cubicBezTo>
                  <a:pt x="1817751" y="2922651"/>
                  <a:pt x="1892808" y="2918460"/>
                  <a:pt x="1962404" y="2895092"/>
                </a:cubicBezTo>
                <a:cubicBezTo>
                  <a:pt x="2122170" y="2922651"/>
                  <a:pt x="2265807" y="2906014"/>
                  <a:pt x="2450973" y="2879344"/>
                </a:cubicBezTo>
                <a:cubicBezTo>
                  <a:pt x="2450973" y="2879344"/>
                  <a:pt x="2451100" y="2879344"/>
                  <a:pt x="2451100" y="2879344"/>
                </a:cubicBezTo>
                <a:cubicBezTo>
                  <a:pt x="2658491" y="2846832"/>
                  <a:pt x="2818003" y="2752217"/>
                  <a:pt x="2925572" y="2597912"/>
                </a:cubicBezTo>
                <a:cubicBezTo>
                  <a:pt x="3039364" y="2571623"/>
                  <a:pt x="3136138" y="2520315"/>
                  <a:pt x="3213227" y="2445131"/>
                </a:cubicBezTo>
                <a:cubicBezTo>
                  <a:pt x="3291205" y="2368931"/>
                  <a:pt x="3348609" y="2268855"/>
                  <a:pt x="3383661" y="2147570"/>
                </a:cubicBezTo>
                <a:cubicBezTo>
                  <a:pt x="3471164" y="1847088"/>
                  <a:pt x="3454781" y="1559941"/>
                  <a:pt x="3335020" y="1294257"/>
                </a:cubicBezTo>
                <a:close/>
                <a:moveTo>
                  <a:pt x="1854327" y="527812"/>
                </a:moveTo>
                <a:cubicBezTo>
                  <a:pt x="1886966" y="525653"/>
                  <a:pt x="1918716" y="528955"/>
                  <a:pt x="1949196" y="537464"/>
                </a:cubicBezTo>
                <a:cubicBezTo>
                  <a:pt x="1915795" y="555879"/>
                  <a:pt x="1882648" y="577469"/>
                  <a:pt x="1850136" y="602107"/>
                </a:cubicBezTo>
                <a:cubicBezTo>
                  <a:pt x="1848866" y="578993"/>
                  <a:pt x="1850136" y="554101"/>
                  <a:pt x="1854200" y="527812"/>
                </a:cubicBezTo>
                <a:close/>
                <a:moveTo>
                  <a:pt x="2225167" y="563880"/>
                </a:moveTo>
                <a:cubicBezTo>
                  <a:pt x="2144522" y="586740"/>
                  <a:pt x="2067179" y="624078"/>
                  <a:pt x="2001139" y="671830"/>
                </a:cubicBezTo>
                <a:cubicBezTo>
                  <a:pt x="1964309" y="678307"/>
                  <a:pt x="1928876" y="688721"/>
                  <a:pt x="1895475" y="702818"/>
                </a:cubicBezTo>
                <a:cubicBezTo>
                  <a:pt x="1879600" y="701167"/>
                  <a:pt x="1868932" y="682498"/>
                  <a:pt x="1862074" y="664337"/>
                </a:cubicBezTo>
                <a:cubicBezTo>
                  <a:pt x="1929384" y="610235"/>
                  <a:pt x="1988947" y="575437"/>
                  <a:pt x="2059813" y="548513"/>
                </a:cubicBezTo>
                <a:cubicBezTo>
                  <a:pt x="2173351" y="506349"/>
                  <a:pt x="2290318" y="503047"/>
                  <a:pt x="2408555" y="538353"/>
                </a:cubicBezTo>
                <a:cubicBezTo>
                  <a:pt x="2348230" y="538099"/>
                  <a:pt x="2286000" y="546608"/>
                  <a:pt x="2225040" y="563880"/>
                </a:cubicBezTo>
                <a:close/>
                <a:moveTo>
                  <a:pt x="1863217" y="338963"/>
                </a:moveTo>
                <a:cubicBezTo>
                  <a:pt x="1830070" y="392938"/>
                  <a:pt x="1807591" y="455803"/>
                  <a:pt x="1798447" y="520827"/>
                </a:cubicBezTo>
                <a:cubicBezTo>
                  <a:pt x="1798447" y="520827"/>
                  <a:pt x="1798447" y="520827"/>
                  <a:pt x="1798447" y="520827"/>
                </a:cubicBezTo>
                <a:cubicBezTo>
                  <a:pt x="1792224" y="562610"/>
                  <a:pt x="1791970" y="605282"/>
                  <a:pt x="1797939" y="640842"/>
                </a:cubicBezTo>
                <a:cubicBezTo>
                  <a:pt x="1804416" y="679958"/>
                  <a:pt x="1817751" y="710565"/>
                  <a:pt x="1837817" y="732028"/>
                </a:cubicBezTo>
                <a:cubicBezTo>
                  <a:pt x="1812925" y="746887"/>
                  <a:pt x="1786636" y="766318"/>
                  <a:pt x="1766316" y="784733"/>
                </a:cubicBezTo>
                <a:cubicBezTo>
                  <a:pt x="1724914" y="764413"/>
                  <a:pt x="1678813" y="753364"/>
                  <a:pt x="1635633" y="753364"/>
                </a:cubicBezTo>
                <a:cubicBezTo>
                  <a:pt x="1634744" y="753364"/>
                  <a:pt x="1633855" y="753364"/>
                  <a:pt x="1632966" y="753364"/>
                </a:cubicBezTo>
                <a:cubicBezTo>
                  <a:pt x="1603121" y="753491"/>
                  <a:pt x="1572895" y="758317"/>
                  <a:pt x="1543050" y="767842"/>
                </a:cubicBezTo>
                <a:cubicBezTo>
                  <a:pt x="1541780" y="768223"/>
                  <a:pt x="1540383" y="768223"/>
                  <a:pt x="1539240" y="767588"/>
                </a:cubicBezTo>
                <a:cubicBezTo>
                  <a:pt x="1538224" y="767080"/>
                  <a:pt x="1537081" y="766699"/>
                  <a:pt x="1536065" y="766191"/>
                </a:cubicBezTo>
                <a:cubicBezTo>
                  <a:pt x="1534287" y="765429"/>
                  <a:pt x="1533017" y="763651"/>
                  <a:pt x="1532890" y="761746"/>
                </a:cubicBezTo>
                <a:cubicBezTo>
                  <a:pt x="1532890" y="761746"/>
                  <a:pt x="1532890" y="761746"/>
                  <a:pt x="1532890" y="761619"/>
                </a:cubicBezTo>
                <a:cubicBezTo>
                  <a:pt x="1532636" y="758952"/>
                  <a:pt x="1534414" y="756666"/>
                  <a:pt x="1536954" y="756031"/>
                </a:cubicBezTo>
                <a:cubicBezTo>
                  <a:pt x="1566926" y="748030"/>
                  <a:pt x="1603502" y="719963"/>
                  <a:pt x="1607058" y="631317"/>
                </a:cubicBezTo>
                <a:cubicBezTo>
                  <a:pt x="1607312" y="626491"/>
                  <a:pt x="1607312" y="621411"/>
                  <a:pt x="1607312" y="616331"/>
                </a:cubicBezTo>
                <a:cubicBezTo>
                  <a:pt x="1607312" y="592455"/>
                  <a:pt x="1609090" y="567436"/>
                  <a:pt x="1612392" y="541909"/>
                </a:cubicBezTo>
                <a:cubicBezTo>
                  <a:pt x="1621282" y="474218"/>
                  <a:pt x="1641602" y="401447"/>
                  <a:pt x="1674241" y="319532"/>
                </a:cubicBezTo>
                <a:cubicBezTo>
                  <a:pt x="1704086" y="244983"/>
                  <a:pt x="1794129" y="85217"/>
                  <a:pt x="1882013" y="67056"/>
                </a:cubicBezTo>
                <a:cubicBezTo>
                  <a:pt x="1909445" y="61468"/>
                  <a:pt x="1934337" y="70104"/>
                  <a:pt x="1957959" y="93726"/>
                </a:cubicBezTo>
                <a:cubicBezTo>
                  <a:pt x="1958213" y="93980"/>
                  <a:pt x="1958467" y="94234"/>
                  <a:pt x="1958721" y="94488"/>
                </a:cubicBezTo>
                <a:cubicBezTo>
                  <a:pt x="1979168" y="111379"/>
                  <a:pt x="1990979" y="140335"/>
                  <a:pt x="1989709" y="170053"/>
                </a:cubicBezTo>
                <a:cubicBezTo>
                  <a:pt x="1988439" y="198374"/>
                  <a:pt x="1975739" y="222885"/>
                  <a:pt x="1954911" y="237236"/>
                </a:cubicBezTo>
                <a:cubicBezTo>
                  <a:pt x="1923034" y="258826"/>
                  <a:pt x="1889633" y="295910"/>
                  <a:pt x="1863090" y="338963"/>
                </a:cubicBezTo>
                <a:close/>
                <a:moveTo>
                  <a:pt x="1551051" y="614680"/>
                </a:moveTo>
                <a:cubicBezTo>
                  <a:pt x="1551178" y="633349"/>
                  <a:pt x="1549781" y="649859"/>
                  <a:pt x="1547114" y="662559"/>
                </a:cubicBezTo>
                <a:cubicBezTo>
                  <a:pt x="1547114" y="662686"/>
                  <a:pt x="1547114" y="662686"/>
                  <a:pt x="1547114" y="662813"/>
                </a:cubicBezTo>
                <a:cubicBezTo>
                  <a:pt x="1543431" y="681228"/>
                  <a:pt x="1536954" y="693293"/>
                  <a:pt x="1527937" y="698754"/>
                </a:cubicBezTo>
                <a:cubicBezTo>
                  <a:pt x="1521333" y="702818"/>
                  <a:pt x="1513078" y="703580"/>
                  <a:pt x="1502664" y="701040"/>
                </a:cubicBezTo>
                <a:cubicBezTo>
                  <a:pt x="1463675" y="663067"/>
                  <a:pt x="1406525" y="633603"/>
                  <a:pt x="1297686" y="595503"/>
                </a:cubicBezTo>
                <a:cubicBezTo>
                  <a:pt x="1410462" y="519938"/>
                  <a:pt x="1498854" y="519684"/>
                  <a:pt x="1556512" y="535432"/>
                </a:cubicBezTo>
                <a:cubicBezTo>
                  <a:pt x="1552956" y="562483"/>
                  <a:pt x="1551178" y="589026"/>
                  <a:pt x="1551178" y="614553"/>
                </a:cubicBezTo>
                <a:close/>
                <a:moveTo>
                  <a:pt x="969010" y="822833"/>
                </a:moveTo>
                <a:cubicBezTo>
                  <a:pt x="812292" y="916813"/>
                  <a:pt x="661035" y="1072261"/>
                  <a:pt x="519557" y="1285113"/>
                </a:cubicBezTo>
                <a:cubicBezTo>
                  <a:pt x="519557" y="1285113"/>
                  <a:pt x="519557" y="1285240"/>
                  <a:pt x="519430" y="1285240"/>
                </a:cubicBezTo>
                <a:cubicBezTo>
                  <a:pt x="355600" y="1538986"/>
                  <a:pt x="273431" y="1789684"/>
                  <a:pt x="275336" y="2030222"/>
                </a:cubicBezTo>
                <a:cubicBezTo>
                  <a:pt x="276098" y="2135505"/>
                  <a:pt x="293243" y="2238502"/>
                  <a:pt x="326263" y="2336292"/>
                </a:cubicBezTo>
                <a:cubicBezTo>
                  <a:pt x="351536" y="2410968"/>
                  <a:pt x="385953" y="2482723"/>
                  <a:pt x="428879" y="2549906"/>
                </a:cubicBezTo>
                <a:cubicBezTo>
                  <a:pt x="311531" y="2474976"/>
                  <a:pt x="225679" y="2328926"/>
                  <a:pt x="173228" y="2114931"/>
                </a:cubicBezTo>
                <a:cubicBezTo>
                  <a:pt x="46228" y="1578737"/>
                  <a:pt x="170688" y="1085469"/>
                  <a:pt x="506095" y="795401"/>
                </a:cubicBezTo>
                <a:cubicBezTo>
                  <a:pt x="728218" y="603250"/>
                  <a:pt x="1009015" y="540766"/>
                  <a:pt x="1239012" y="632333"/>
                </a:cubicBezTo>
                <a:cubicBezTo>
                  <a:pt x="1239266" y="632460"/>
                  <a:pt x="1239393" y="632460"/>
                  <a:pt x="1239647" y="632587"/>
                </a:cubicBezTo>
                <a:cubicBezTo>
                  <a:pt x="1346835" y="668655"/>
                  <a:pt x="1426591" y="701294"/>
                  <a:pt x="1462405" y="740283"/>
                </a:cubicBezTo>
                <a:cubicBezTo>
                  <a:pt x="1299083" y="696722"/>
                  <a:pt x="1133221" y="724535"/>
                  <a:pt x="969137" y="822833"/>
                </a:cubicBezTo>
                <a:close/>
                <a:moveTo>
                  <a:pt x="612394" y="1315720"/>
                </a:moveTo>
                <a:cubicBezTo>
                  <a:pt x="768477" y="1071118"/>
                  <a:pt x="933450" y="907288"/>
                  <a:pt x="1102614" y="829056"/>
                </a:cubicBezTo>
                <a:cubicBezTo>
                  <a:pt x="1231646" y="770636"/>
                  <a:pt x="1352423" y="760857"/>
                  <a:pt x="1471295" y="799592"/>
                </a:cubicBezTo>
                <a:cubicBezTo>
                  <a:pt x="1452753" y="810133"/>
                  <a:pt x="1434338" y="822452"/>
                  <a:pt x="1416050" y="836549"/>
                </a:cubicBezTo>
                <a:cubicBezTo>
                  <a:pt x="1415923" y="836676"/>
                  <a:pt x="1415923" y="836676"/>
                  <a:pt x="1415796" y="836803"/>
                </a:cubicBezTo>
                <a:cubicBezTo>
                  <a:pt x="1161161" y="1045718"/>
                  <a:pt x="1062990" y="1367155"/>
                  <a:pt x="1025398" y="1600073"/>
                </a:cubicBezTo>
                <a:cubicBezTo>
                  <a:pt x="979551" y="1884426"/>
                  <a:pt x="996950" y="2203196"/>
                  <a:pt x="1073277" y="2474722"/>
                </a:cubicBezTo>
                <a:cubicBezTo>
                  <a:pt x="1097280" y="2556256"/>
                  <a:pt x="1127379" y="2629408"/>
                  <a:pt x="1162685" y="2691892"/>
                </a:cubicBezTo>
                <a:cubicBezTo>
                  <a:pt x="1199007" y="2756154"/>
                  <a:pt x="1240028" y="2807589"/>
                  <a:pt x="1284986" y="2845181"/>
                </a:cubicBezTo>
                <a:cubicBezTo>
                  <a:pt x="1266317" y="2846578"/>
                  <a:pt x="1247140" y="2847340"/>
                  <a:pt x="1227582" y="2847340"/>
                </a:cubicBezTo>
                <a:cubicBezTo>
                  <a:pt x="1083310" y="2847340"/>
                  <a:pt x="916178" y="2809621"/>
                  <a:pt x="764159" y="2741168"/>
                </a:cubicBezTo>
                <a:cubicBezTo>
                  <a:pt x="764159" y="2741168"/>
                  <a:pt x="764159" y="2741168"/>
                  <a:pt x="764032" y="2741168"/>
                </a:cubicBezTo>
                <a:cubicBezTo>
                  <a:pt x="704469" y="2714879"/>
                  <a:pt x="641604" y="2667000"/>
                  <a:pt x="591693" y="2609977"/>
                </a:cubicBezTo>
                <a:cubicBezTo>
                  <a:pt x="591566" y="2609850"/>
                  <a:pt x="591439" y="2609723"/>
                  <a:pt x="591439" y="2609596"/>
                </a:cubicBezTo>
                <a:cubicBezTo>
                  <a:pt x="471170" y="2473706"/>
                  <a:pt x="399669" y="2282571"/>
                  <a:pt x="390144" y="2071497"/>
                </a:cubicBezTo>
                <a:cubicBezTo>
                  <a:pt x="378968" y="1822704"/>
                  <a:pt x="455803" y="1561465"/>
                  <a:pt x="612521" y="1315974"/>
                </a:cubicBezTo>
                <a:close/>
                <a:moveTo>
                  <a:pt x="1445133" y="894461"/>
                </a:moveTo>
                <a:cubicBezTo>
                  <a:pt x="1483741" y="859663"/>
                  <a:pt x="1527429" y="830834"/>
                  <a:pt x="1576959" y="817499"/>
                </a:cubicBezTo>
                <a:cubicBezTo>
                  <a:pt x="1662430" y="794639"/>
                  <a:pt x="1744091" y="829945"/>
                  <a:pt x="1806067" y="888873"/>
                </a:cubicBezTo>
                <a:cubicBezTo>
                  <a:pt x="1822069" y="903986"/>
                  <a:pt x="1837944" y="921385"/>
                  <a:pt x="1853311" y="940816"/>
                </a:cubicBezTo>
                <a:cubicBezTo>
                  <a:pt x="1897507" y="996696"/>
                  <a:pt x="1922272" y="1050163"/>
                  <a:pt x="1922526" y="1050544"/>
                </a:cubicBezTo>
                <a:cubicBezTo>
                  <a:pt x="2070608" y="1378585"/>
                  <a:pt x="2088515" y="1627632"/>
                  <a:pt x="2102993" y="1827911"/>
                </a:cubicBezTo>
                <a:cubicBezTo>
                  <a:pt x="2104136" y="1843786"/>
                  <a:pt x="2105279" y="1859407"/>
                  <a:pt x="2106422" y="1874774"/>
                </a:cubicBezTo>
                <a:cubicBezTo>
                  <a:pt x="2160778" y="2592959"/>
                  <a:pt x="2082292" y="2775204"/>
                  <a:pt x="1937893" y="2836672"/>
                </a:cubicBezTo>
                <a:cubicBezTo>
                  <a:pt x="1922907" y="2843022"/>
                  <a:pt x="1907032" y="2848102"/>
                  <a:pt x="1889252" y="2852293"/>
                </a:cubicBezTo>
                <a:cubicBezTo>
                  <a:pt x="1819783" y="2868549"/>
                  <a:pt x="1734566" y="2866898"/>
                  <a:pt x="1635887" y="2864993"/>
                </a:cubicBezTo>
                <a:cubicBezTo>
                  <a:pt x="1600835" y="2864358"/>
                  <a:pt x="1564894" y="2863596"/>
                  <a:pt x="1527302" y="2863596"/>
                </a:cubicBezTo>
                <a:cubicBezTo>
                  <a:pt x="1515491" y="2863596"/>
                  <a:pt x="1503426" y="2863723"/>
                  <a:pt x="1491234" y="2863850"/>
                </a:cubicBezTo>
                <a:cubicBezTo>
                  <a:pt x="1453134" y="2864358"/>
                  <a:pt x="1416050" y="2854071"/>
                  <a:pt x="1381252" y="2833243"/>
                </a:cubicBezTo>
                <a:cubicBezTo>
                  <a:pt x="1381125" y="2833243"/>
                  <a:pt x="1381125" y="2833116"/>
                  <a:pt x="1380998" y="2833116"/>
                </a:cubicBezTo>
                <a:cubicBezTo>
                  <a:pt x="1333373" y="2806192"/>
                  <a:pt x="1286129" y="2752979"/>
                  <a:pt x="1244473" y="2679192"/>
                </a:cubicBezTo>
                <a:cubicBezTo>
                  <a:pt x="1205230" y="2609596"/>
                  <a:pt x="1172464" y="2525014"/>
                  <a:pt x="1149731" y="2434336"/>
                </a:cubicBezTo>
                <a:cubicBezTo>
                  <a:pt x="1109726" y="2270252"/>
                  <a:pt x="1090295" y="2100707"/>
                  <a:pt x="1089152" y="1931797"/>
                </a:cubicBezTo>
                <a:cubicBezTo>
                  <a:pt x="1088009" y="1756791"/>
                  <a:pt x="1106805" y="1580515"/>
                  <a:pt x="1153287" y="1411478"/>
                </a:cubicBezTo>
                <a:cubicBezTo>
                  <a:pt x="1197102" y="1252347"/>
                  <a:pt x="1266952" y="1097788"/>
                  <a:pt x="1373251" y="970407"/>
                </a:cubicBezTo>
                <a:cubicBezTo>
                  <a:pt x="1394968" y="944372"/>
                  <a:pt x="1418844" y="917956"/>
                  <a:pt x="1445133" y="894334"/>
                </a:cubicBezTo>
                <a:close/>
                <a:moveTo>
                  <a:pt x="2139569" y="2737993"/>
                </a:moveTo>
                <a:cubicBezTo>
                  <a:pt x="2167636" y="2684145"/>
                  <a:pt x="2187067" y="2617597"/>
                  <a:pt x="2198751" y="2534539"/>
                </a:cubicBezTo>
                <a:cubicBezTo>
                  <a:pt x="2221992" y="2369439"/>
                  <a:pt x="2213864" y="2149729"/>
                  <a:pt x="2194433" y="1870456"/>
                </a:cubicBezTo>
                <a:cubicBezTo>
                  <a:pt x="2193036" y="1853692"/>
                  <a:pt x="2191766" y="1837055"/>
                  <a:pt x="2190496" y="1820291"/>
                </a:cubicBezTo>
                <a:cubicBezTo>
                  <a:pt x="2172970" y="1597787"/>
                  <a:pt x="2154936" y="1367663"/>
                  <a:pt x="1994662" y="1026922"/>
                </a:cubicBezTo>
                <a:cubicBezTo>
                  <a:pt x="1991868" y="1021080"/>
                  <a:pt x="1965833" y="968629"/>
                  <a:pt x="1918716" y="911098"/>
                </a:cubicBezTo>
                <a:cubicBezTo>
                  <a:pt x="1884680" y="869696"/>
                  <a:pt x="1851025" y="838073"/>
                  <a:pt x="1813687" y="812546"/>
                </a:cubicBezTo>
                <a:cubicBezTo>
                  <a:pt x="1855724" y="777621"/>
                  <a:pt x="1912747" y="748538"/>
                  <a:pt x="1965706" y="735076"/>
                </a:cubicBezTo>
                <a:cubicBezTo>
                  <a:pt x="1965706" y="735076"/>
                  <a:pt x="1965833" y="735076"/>
                  <a:pt x="1965833" y="735076"/>
                </a:cubicBezTo>
                <a:cubicBezTo>
                  <a:pt x="2022983" y="719709"/>
                  <a:pt x="2087880" y="716026"/>
                  <a:pt x="2153539" y="724662"/>
                </a:cubicBezTo>
                <a:cubicBezTo>
                  <a:pt x="2465578" y="773049"/>
                  <a:pt x="2746629" y="1038098"/>
                  <a:pt x="2886964" y="1416304"/>
                </a:cubicBezTo>
                <a:cubicBezTo>
                  <a:pt x="2988691" y="1695831"/>
                  <a:pt x="3064129" y="2229358"/>
                  <a:pt x="2854833" y="2553081"/>
                </a:cubicBezTo>
                <a:cubicBezTo>
                  <a:pt x="2754884" y="2704592"/>
                  <a:pt x="2616708" y="2790698"/>
                  <a:pt x="2420112" y="2823718"/>
                </a:cubicBezTo>
                <a:cubicBezTo>
                  <a:pt x="2269617" y="2847848"/>
                  <a:pt x="2144268" y="2856865"/>
                  <a:pt x="2046859" y="2850642"/>
                </a:cubicBezTo>
                <a:cubicBezTo>
                  <a:pt x="2085086" y="2821051"/>
                  <a:pt x="2115566" y="2783967"/>
                  <a:pt x="2139569" y="2738120"/>
                </a:cubicBezTo>
                <a:close/>
                <a:moveTo>
                  <a:pt x="3064383" y="2238883"/>
                </a:moveTo>
                <a:cubicBezTo>
                  <a:pt x="3080893" y="2140458"/>
                  <a:pt x="3085846" y="2032635"/>
                  <a:pt x="3079369" y="1918462"/>
                </a:cubicBezTo>
                <a:cubicBezTo>
                  <a:pt x="3064256" y="1656080"/>
                  <a:pt x="2995041" y="1453007"/>
                  <a:pt x="2974213" y="1397000"/>
                </a:cubicBezTo>
                <a:cubicBezTo>
                  <a:pt x="2935478" y="1293368"/>
                  <a:pt x="2884932" y="1196086"/>
                  <a:pt x="2823972" y="1108075"/>
                </a:cubicBezTo>
                <a:cubicBezTo>
                  <a:pt x="2762758" y="1019556"/>
                  <a:pt x="2691003" y="940308"/>
                  <a:pt x="2610993" y="872744"/>
                </a:cubicBezTo>
                <a:cubicBezTo>
                  <a:pt x="2453513" y="741426"/>
                  <a:pt x="2284476" y="669798"/>
                  <a:pt x="2119376" y="664083"/>
                </a:cubicBezTo>
                <a:cubicBezTo>
                  <a:pt x="2344674" y="546227"/>
                  <a:pt x="2591943" y="581406"/>
                  <a:pt x="2804160" y="763270"/>
                </a:cubicBezTo>
                <a:cubicBezTo>
                  <a:pt x="2804287" y="763397"/>
                  <a:pt x="2804287" y="763397"/>
                  <a:pt x="2804414" y="763524"/>
                </a:cubicBezTo>
                <a:cubicBezTo>
                  <a:pt x="3129026" y="1024763"/>
                  <a:pt x="3476752" y="1474216"/>
                  <a:pt x="3290697" y="2132203"/>
                </a:cubicBezTo>
                <a:cubicBezTo>
                  <a:pt x="3237230" y="2321052"/>
                  <a:pt x="3131693" y="2449322"/>
                  <a:pt x="2976499" y="2513965"/>
                </a:cubicBezTo>
                <a:cubicBezTo>
                  <a:pt x="3017901" y="2433447"/>
                  <a:pt x="3047492" y="2341118"/>
                  <a:pt x="3064510" y="22390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56" name="Google Shape;256;p8"/>
          <p:cNvGrpSpPr/>
          <p:nvPr/>
        </p:nvGrpSpPr>
        <p:grpSpPr>
          <a:xfrm>
            <a:off x="7036438" y="6452060"/>
            <a:ext cx="4895841" cy="3004058"/>
            <a:chOff x="63500" y="63500"/>
            <a:chExt cx="4895850" cy="3004058"/>
          </a:xfrm>
        </p:grpSpPr>
        <p:sp>
          <p:nvSpPr>
            <p:cNvPr id="257" name="Google Shape;257;p8"/>
            <p:cNvSpPr/>
            <p:nvPr/>
          </p:nvSpPr>
          <p:spPr>
            <a:xfrm>
              <a:off x="63500" y="63500"/>
              <a:ext cx="4895850" cy="3004058"/>
            </a:xfrm>
            <a:custGeom>
              <a:avLst/>
              <a:gdLst/>
              <a:ahLst/>
              <a:cxnLst/>
              <a:rect l="l" t="t" r="r" b="b"/>
              <a:pathLst>
                <a:path w="4895850" h="3004058" extrusionOk="0">
                  <a:moveTo>
                    <a:pt x="4859528" y="829818"/>
                  </a:moveTo>
                  <a:cubicBezTo>
                    <a:pt x="4817110" y="793496"/>
                    <a:pt x="4750562" y="805561"/>
                    <a:pt x="4605401" y="878332"/>
                  </a:cubicBezTo>
                  <a:cubicBezTo>
                    <a:pt x="4514596" y="926846"/>
                    <a:pt x="4399661" y="993394"/>
                    <a:pt x="4254373" y="1084199"/>
                  </a:cubicBezTo>
                  <a:cubicBezTo>
                    <a:pt x="4066794" y="1205357"/>
                    <a:pt x="3885184" y="1326515"/>
                    <a:pt x="3812540" y="1380998"/>
                  </a:cubicBezTo>
                  <a:cubicBezTo>
                    <a:pt x="3745992" y="1314323"/>
                    <a:pt x="3576574" y="1162939"/>
                    <a:pt x="3316351" y="993394"/>
                  </a:cubicBezTo>
                  <a:cubicBezTo>
                    <a:pt x="3261868" y="957072"/>
                    <a:pt x="3201416" y="926719"/>
                    <a:pt x="3140837" y="890397"/>
                  </a:cubicBezTo>
                  <a:cubicBezTo>
                    <a:pt x="3140837" y="793496"/>
                    <a:pt x="3134741" y="502793"/>
                    <a:pt x="3031871" y="405892"/>
                  </a:cubicBezTo>
                  <a:cubicBezTo>
                    <a:pt x="2959227" y="339217"/>
                    <a:pt x="2886583" y="333248"/>
                    <a:pt x="2801874" y="321056"/>
                  </a:cubicBezTo>
                  <a:cubicBezTo>
                    <a:pt x="2747391" y="314960"/>
                    <a:pt x="2692908" y="308991"/>
                    <a:pt x="2620264" y="290830"/>
                  </a:cubicBezTo>
                  <a:cubicBezTo>
                    <a:pt x="2487168" y="254508"/>
                    <a:pt x="2426589" y="187833"/>
                    <a:pt x="2366137" y="133350"/>
                  </a:cubicBezTo>
                  <a:cubicBezTo>
                    <a:pt x="2299716" y="66675"/>
                    <a:pt x="2233041" y="0"/>
                    <a:pt x="2093849" y="0"/>
                  </a:cubicBezTo>
                  <a:cubicBezTo>
                    <a:pt x="1906270" y="0"/>
                    <a:pt x="1760982" y="175641"/>
                    <a:pt x="1573403" y="472440"/>
                  </a:cubicBezTo>
                  <a:cubicBezTo>
                    <a:pt x="1416050" y="490601"/>
                    <a:pt x="1258697" y="533019"/>
                    <a:pt x="1101344" y="599567"/>
                  </a:cubicBezTo>
                  <a:cubicBezTo>
                    <a:pt x="1052957" y="617728"/>
                    <a:pt x="1010539" y="641985"/>
                    <a:pt x="962152" y="666242"/>
                  </a:cubicBezTo>
                  <a:cubicBezTo>
                    <a:pt x="962152" y="666242"/>
                    <a:pt x="956056" y="666242"/>
                    <a:pt x="956056" y="666242"/>
                  </a:cubicBezTo>
                  <a:cubicBezTo>
                    <a:pt x="786765" y="751078"/>
                    <a:pt x="623316" y="866140"/>
                    <a:pt x="472059" y="999363"/>
                  </a:cubicBezTo>
                  <a:cubicBezTo>
                    <a:pt x="193675" y="1247648"/>
                    <a:pt x="0" y="1532382"/>
                    <a:pt x="0" y="1695831"/>
                  </a:cubicBezTo>
                  <a:cubicBezTo>
                    <a:pt x="0" y="1798828"/>
                    <a:pt x="127127" y="1932051"/>
                    <a:pt x="229997" y="2028952"/>
                  </a:cubicBezTo>
                  <a:cubicBezTo>
                    <a:pt x="423672" y="2204593"/>
                    <a:pt x="689991" y="2374138"/>
                    <a:pt x="956183" y="2489200"/>
                  </a:cubicBezTo>
                  <a:cubicBezTo>
                    <a:pt x="1028827" y="2519426"/>
                    <a:pt x="1101471" y="2549779"/>
                    <a:pt x="1180084" y="2574036"/>
                  </a:cubicBezTo>
                  <a:cubicBezTo>
                    <a:pt x="1270889" y="2604262"/>
                    <a:pt x="1355598" y="2628519"/>
                    <a:pt x="1440307" y="2646680"/>
                  </a:cubicBezTo>
                  <a:cubicBezTo>
                    <a:pt x="1470533" y="2713355"/>
                    <a:pt x="1537081" y="2840482"/>
                    <a:pt x="1627886" y="2907157"/>
                  </a:cubicBezTo>
                  <a:cubicBezTo>
                    <a:pt x="1712595" y="2967736"/>
                    <a:pt x="1815465" y="3004058"/>
                    <a:pt x="1924431" y="3004058"/>
                  </a:cubicBezTo>
                  <a:cubicBezTo>
                    <a:pt x="2015236" y="3004058"/>
                    <a:pt x="2106041" y="2973832"/>
                    <a:pt x="2172589" y="2907157"/>
                  </a:cubicBezTo>
                  <a:cubicBezTo>
                    <a:pt x="2251202" y="2834513"/>
                    <a:pt x="2287524" y="2689098"/>
                    <a:pt x="2299716" y="2610358"/>
                  </a:cubicBezTo>
                  <a:cubicBezTo>
                    <a:pt x="2566035" y="2555875"/>
                    <a:pt x="2795905" y="2489200"/>
                    <a:pt x="2989580" y="2422652"/>
                  </a:cubicBezTo>
                  <a:cubicBezTo>
                    <a:pt x="3031998" y="2531618"/>
                    <a:pt x="3098546" y="2610358"/>
                    <a:pt x="3177159" y="2640711"/>
                  </a:cubicBezTo>
                  <a:cubicBezTo>
                    <a:pt x="3219577" y="2652776"/>
                    <a:pt x="3255772" y="2652776"/>
                    <a:pt x="3292094" y="2652776"/>
                  </a:cubicBezTo>
                  <a:cubicBezTo>
                    <a:pt x="3358642" y="2652776"/>
                    <a:pt x="3431286" y="2634615"/>
                    <a:pt x="3491738" y="2598293"/>
                  </a:cubicBezTo>
                  <a:cubicBezTo>
                    <a:pt x="3558286" y="2555875"/>
                    <a:pt x="3606673" y="2495296"/>
                    <a:pt x="3612769" y="2428748"/>
                  </a:cubicBezTo>
                  <a:cubicBezTo>
                    <a:pt x="3618865" y="2350008"/>
                    <a:pt x="3546221" y="2253107"/>
                    <a:pt x="3491738" y="2192528"/>
                  </a:cubicBezTo>
                  <a:cubicBezTo>
                    <a:pt x="3661156" y="2101723"/>
                    <a:pt x="3764026" y="2016887"/>
                    <a:pt x="3812540" y="1980565"/>
                  </a:cubicBezTo>
                  <a:cubicBezTo>
                    <a:pt x="3879088" y="2016887"/>
                    <a:pt x="4048506" y="2113788"/>
                    <a:pt x="4218051" y="2198624"/>
                  </a:cubicBezTo>
                  <a:cubicBezTo>
                    <a:pt x="4641723" y="2404491"/>
                    <a:pt x="4738497" y="2392426"/>
                    <a:pt x="4786884" y="2350008"/>
                  </a:cubicBezTo>
                  <a:cubicBezTo>
                    <a:pt x="4847463" y="2295525"/>
                    <a:pt x="4811141" y="2210689"/>
                    <a:pt x="4762627" y="2107692"/>
                  </a:cubicBezTo>
                  <a:cubicBezTo>
                    <a:pt x="4714240" y="1992630"/>
                    <a:pt x="4647692" y="1841246"/>
                    <a:pt x="4647692" y="1635252"/>
                  </a:cubicBezTo>
                  <a:cubicBezTo>
                    <a:pt x="4647692" y="1380871"/>
                    <a:pt x="4750562" y="1187069"/>
                    <a:pt x="4823206" y="1053846"/>
                  </a:cubicBezTo>
                  <a:cubicBezTo>
                    <a:pt x="4847463" y="1005332"/>
                    <a:pt x="4865624" y="969010"/>
                    <a:pt x="4877689" y="938784"/>
                  </a:cubicBezTo>
                  <a:cubicBezTo>
                    <a:pt x="4895850" y="890270"/>
                    <a:pt x="4889755" y="853948"/>
                    <a:pt x="4859529" y="829818"/>
                  </a:cubicBezTo>
                  <a:close/>
                  <a:moveTo>
                    <a:pt x="2093849" y="102997"/>
                  </a:moveTo>
                  <a:cubicBezTo>
                    <a:pt x="2190623" y="102997"/>
                    <a:pt x="2233041" y="145415"/>
                    <a:pt x="2293493" y="205994"/>
                  </a:cubicBezTo>
                  <a:cubicBezTo>
                    <a:pt x="2353945" y="266573"/>
                    <a:pt x="2432685" y="345313"/>
                    <a:pt x="2590038" y="387731"/>
                  </a:cubicBezTo>
                  <a:cubicBezTo>
                    <a:pt x="2668651" y="411988"/>
                    <a:pt x="2735326" y="417957"/>
                    <a:pt x="2789682" y="424053"/>
                  </a:cubicBezTo>
                  <a:cubicBezTo>
                    <a:pt x="2868295" y="430149"/>
                    <a:pt x="2910713" y="436118"/>
                    <a:pt x="2959100" y="478536"/>
                  </a:cubicBezTo>
                  <a:cubicBezTo>
                    <a:pt x="3013583" y="527050"/>
                    <a:pt x="3031744" y="702691"/>
                    <a:pt x="3037713" y="835914"/>
                  </a:cubicBezTo>
                  <a:cubicBezTo>
                    <a:pt x="2735072" y="678434"/>
                    <a:pt x="2335657" y="527050"/>
                    <a:pt x="1857629" y="472567"/>
                  </a:cubicBezTo>
                  <a:cubicBezTo>
                    <a:pt x="1803146" y="466471"/>
                    <a:pt x="1748663" y="466471"/>
                    <a:pt x="1694180" y="466471"/>
                  </a:cubicBezTo>
                  <a:cubicBezTo>
                    <a:pt x="1845437" y="242316"/>
                    <a:pt x="1966468" y="103124"/>
                    <a:pt x="2093595" y="103124"/>
                  </a:cubicBezTo>
                  <a:close/>
                  <a:moveTo>
                    <a:pt x="302641" y="1950212"/>
                  </a:moveTo>
                  <a:cubicBezTo>
                    <a:pt x="145288" y="1810893"/>
                    <a:pt x="102870" y="1720088"/>
                    <a:pt x="102870" y="1695831"/>
                  </a:cubicBezTo>
                  <a:cubicBezTo>
                    <a:pt x="102870" y="1586865"/>
                    <a:pt x="254127" y="1332484"/>
                    <a:pt x="538607" y="1078103"/>
                  </a:cubicBezTo>
                  <a:cubicBezTo>
                    <a:pt x="623316" y="999363"/>
                    <a:pt x="774573" y="878205"/>
                    <a:pt x="968248" y="775208"/>
                  </a:cubicBezTo>
                  <a:cubicBezTo>
                    <a:pt x="1065022" y="860044"/>
                    <a:pt x="1391920" y="1180973"/>
                    <a:pt x="1446276" y="1568577"/>
                  </a:cubicBezTo>
                  <a:cubicBezTo>
                    <a:pt x="1500632" y="1956181"/>
                    <a:pt x="1289050" y="2307590"/>
                    <a:pt x="1173988" y="2465070"/>
                  </a:cubicBezTo>
                  <a:cubicBezTo>
                    <a:pt x="822960" y="2337943"/>
                    <a:pt x="496189" y="2125853"/>
                    <a:pt x="302514" y="1950212"/>
                  </a:cubicBezTo>
                  <a:close/>
                  <a:moveTo>
                    <a:pt x="2112010" y="2834513"/>
                  </a:moveTo>
                  <a:cubicBezTo>
                    <a:pt x="2009140" y="2937510"/>
                    <a:pt x="1821561" y="2907157"/>
                    <a:pt x="1700530" y="2822448"/>
                  </a:cubicBezTo>
                  <a:cubicBezTo>
                    <a:pt x="1652143" y="2786126"/>
                    <a:pt x="1603756" y="2719451"/>
                    <a:pt x="1573403" y="2664968"/>
                  </a:cubicBezTo>
                  <a:cubicBezTo>
                    <a:pt x="1633982" y="2671064"/>
                    <a:pt x="1694434" y="2677033"/>
                    <a:pt x="1755013" y="2677033"/>
                  </a:cubicBezTo>
                  <a:cubicBezTo>
                    <a:pt x="1803400" y="2677033"/>
                    <a:pt x="1845818" y="2677033"/>
                    <a:pt x="1888109" y="2670937"/>
                  </a:cubicBezTo>
                  <a:cubicBezTo>
                    <a:pt x="1997075" y="2658872"/>
                    <a:pt x="2099945" y="2646680"/>
                    <a:pt x="2196719" y="2628519"/>
                  </a:cubicBezTo>
                  <a:cubicBezTo>
                    <a:pt x="2184654" y="2695194"/>
                    <a:pt x="2154301" y="2792095"/>
                    <a:pt x="2112010" y="2834386"/>
                  </a:cubicBezTo>
                  <a:close/>
                  <a:moveTo>
                    <a:pt x="3509899" y="2416556"/>
                  </a:moveTo>
                  <a:cubicBezTo>
                    <a:pt x="3503803" y="2446782"/>
                    <a:pt x="3479673" y="2483231"/>
                    <a:pt x="3437255" y="2507361"/>
                  </a:cubicBezTo>
                  <a:cubicBezTo>
                    <a:pt x="3370707" y="2549779"/>
                    <a:pt x="3285998" y="2561844"/>
                    <a:pt x="3219450" y="2537587"/>
                  </a:cubicBezTo>
                  <a:cubicBezTo>
                    <a:pt x="3164967" y="2519426"/>
                    <a:pt x="3122676" y="2464943"/>
                    <a:pt x="3092323" y="2380107"/>
                  </a:cubicBezTo>
                  <a:cubicBezTo>
                    <a:pt x="3195193" y="2337689"/>
                    <a:pt x="3285998" y="2301367"/>
                    <a:pt x="3358642" y="2258949"/>
                  </a:cubicBezTo>
                  <a:cubicBezTo>
                    <a:pt x="3370707" y="2252853"/>
                    <a:pt x="3382899" y="2246884"/>
                    <a:pt x="3394964" y="2240788"/>
                  </a:cubicBezTo>
                  <a:cubicBezTo>
                    <a:pt x="3449447" y="2295271"/>
                    <a:pt x="3515995" y="2386203"/>
                    <a:pt x="3509899" y="2416429"/>
                  </a:cubicBezTo>
                  <a:close/>
                  <a:moveTo>
                    <a:pt x="4726432" y="1005459"/>
                  </a:moveTo>
                  <a:cubicBezTo>
                    <a:pt x="4653788" y="1144778"/>
                    <a:pt x="4538853" y="1356741"/>
                    <a:pt x="4538853" y="1635379"/>
                  </a:cubicBezTo>
                  <a:cubicBezTo>
                    <a:pt x="4538853" y="1859534"/>
                    <a:pt x="4611497" y="2035175"/>
                    <a:pt x="4665980" y="2150237"/>
                  </a:cubicBezTo>
                  <a:cubicBezTo>
                    <a:pt x="4684141" y="2192655"/>
                    <a:pt x="4708398" y="2253234"/>
                    <a:pt x="4708398" y="2271395"/>
                  </a:cubicBezTo>
                  <a:cubicBezTo>
                    <a:pt x="4684141" y="2271395"/>
                    <a:pt x="4587367" y="2265299"/>
                    <a:pt x="4236339" y="2089658"/>
                  </a:cubicBezTo>
                  <a:cubicBezTo>
                    <a:pt x="4024503" y="1986661"/>
                    <a:pt x="3830828" y="1871599"/>
                    <a:pt x="3830828" y="1871599"/>
                  </a:cubicBezTo>
                  <a:cubicBezTo>
                    <a:pt x="3812667" y="1859534"/>
                    <a:pt x="3788410" y="1865503"/>
                    <a:pt x="3770249" y="1877695"/>
                  </a:cubicBezTo>
                  <a:cubicBezTo>
                    <a:pt x="3770249" y="1877695"/>
                    <a:pt x="3618992" y="2017014"/>
                    <a:pt x="3310255" y="2168398"/>
                  </a:cubicBezTo>
                  <a:cubicBezTo>
                    <a:pt x="3025775" y="2307717"/>
                    <a:pt x="2547747" y="2495423"/>
                    <a:pt x="1882013" y="2562098"/>
                  </a:cubicBezTo>
                  <a:cubicBezTo>
                    <a:pt x="1839595" y="2568194"/>
                    <a:pt x="1797304" y="2568194"/>
                    <a:pt x="1754886" y="2568194"/>
                  </a:cubicBezTo>
                  <a:cubicBezTo>
                    <a:pt x="1670178" y="2568194"/>
                    <a:pt x="1585469" y="2562098"/>
                    <a:pt x="1500759" y="2543937"/>
                  </a:cubicBezTo>
                  <a:cubicBezTo>
                    <a:pt x="1500759" y="2543937"/>
                    <a:pt x="1500759" y="2543937"/>
                    <a:pt x="1494663" y="2543937"/>
                  </a:cubicBezTo>
                  <a:cubicBezTo>
                    <a:pt x="1428115" y="2531872"/>
                    <a:pt x="1355471" y="2513711"/>
                    <a:pt x="1288923" y="2495423"/>
                  </a:cubicBezTo>
                  <a:cubicBezTo>
                    <a:pt x="1416050" y="2313686"/>
                    <a:pt x="1615694" y="1950339"/>
                    <a:pt x="1561211" y="1550543"/>
                  </a:cubicBezTo>
                  <a:cubicBezTo>
                    <a:pt x="1530986" y="1356741"/>
                    <a:pt x="1440181" y="1156843"/>
                    <a:pt x="1288923" y="956945"/>
                  </a:cubicBezTo>
                  <a:cubicBezTo>
                    <a:pt x="1216279" y="860044"/>
                    <a:pt x="1131570" y="775208"/>
                    <a:pt x="1077087" y="720725"/>
                  </a:cubicBezTo>
                  <a:cubicBezTo>
                    <a:pt x="1234440" y="648081"/>
                    <a:pt x="1415923" y="587502"/>
                    <a:pt x="1603629" y="569341"/>
                  </a:cubicBezTo>
                  <a:cubicBezTo>
                    <a:pt x="1603629" y="569341"/>
                    <a:pt x="1609725" y="569341"/>
                    <a:pt x="1609725" y="569341"/>
                  </a:cubicBezTo>
                  <a:cubicBezTo>
                    <a:pt x="1639951" y="569341"/>
                    <a:pt x="1676273" y="563245"/>
                    <a:pt x="1712595" y="563245"/>
                  </a:cubicBezTo>
                  <a:cubicBezTo>
                    <a:pt x="1760982" y="563245"/>
                    <a:pt x="1803400" y="563245"/>
                    <a:pt x="1851788" y="569341"/>
                  </a:cubicBezTo>
                  <a:cubicBezTo>
                    <a:pt x="2475104" y="641985"/>
                    <a:pt x="2965324" y="884301"/>
                    <a:pt x="3261868" y="1072007"/>
                  </a:cubicBezTo>
                  <a:cubicBezTo>
                    <a:pt x="3588639" y="1277874"/>
                    <a:pt x="3770249" y="1471803"/>
                    <a:pt x="3770249" y="1471803"/>
                  </a:cubicBezTo>
                  <a:cubicBezTo>
                    <a:pt x="3788410" y="1489964"/>
                    <a:pt x="3818636" y="1496060"/>
                    <a:pt x="3836797" y="1477899"/>
                  </a:cubicBezTo>
                  <a:cubicBezTo>
                    <a:pt x="3836797" y="1477899"/>
                    <a:pt x="4048633" y="1326515"/>
                    <a:pt x="4278630" y="1181100"/>
                  </a:cubicBezTo>
                  <a:cubicBezTo>
                    <a:pt x="4593336" y="975233"/>
                    <a:pt x="4720463" y="920623"/>
                    <a:pt x="4774819" y="902462"/>
                  </a:cubicBezTo>
                  <a:cubicBezTo>
                    <a:pt x="4762754" y="938784"/>
                    <a:pt x="4744593" y="975106"/>
                    <a:pt x="4726432" y="10054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915287" y="1729105"/>
              <a:ext cx="944118" cy="417830"/>
            </a:xfrm>
            <a:custGeom>
              <a:avLst/>
              <a:gdLst/>
              <a:ahLst/>
              <a:cxnLst/>
              <a:rect l="l" t="t" r="r" b="b"/>
              <a:pathLst>
                <a:path w="944118" h="417830" extrusionOk="0">
                  <a:moveTo>
                    <a:pt x="738378" y="18161"/>
                  </a:moveTo>
                  <a:cubicBezTo>
                    <a:pt x="720217" y="36322"/>
                    <a:pt x="714121" y="72644"/>
                    <a:pt x="732282" y="90805"/>
                  </a:cubicBezTo>
                  <a:cubicBezTo>
                    <a:pt x="804926" y="169545"/>
                    <a:pt x="823087" y="242189"/>
                    <a:pt x="804926" y="278511"/>
                  </a:cubicBezTo>
                  <a:cubicBezTo>
                    <a:pt x="780669" y="320929"/>
                    <a:pt x="677799" y="314833"/>
                    <a:pt x="617347" y="314833"/>
                  </a:cubicBezTo>
                  <a:cubicBezTo>
                    <a:pt x="441833" y="308737"/>
                    <a:pt x="260350" y="236093"/>
                    <a:pt x="90805" y="108966"/>
                  </a:cubicBezTo>
                  <a:cubicBezTo>
                    <a:pt x="66548" y="90805"/>
                    <a:pt x="36322" y="96901"/>
                    <a:pt x="18161" y="121031"/>
                  </a:cubicBezTo>
                  <a:cubicBezTo>
                    <a:pt x="0" y="145161"/>
                    <a:pt x="6096" y="175514"/>
                    <a:pt x="30226" y="193675"/>
                  </a:cubicBezTo>
                  <a:cubicBezTo>
                    <a:pt x="217805" y="332994"/>
                    <a:pt x="417576" y="411734"/>
                    <a:pt x="611251" y="417830"/>
                  </a:cubicBezTo>
                  <a:cubicBezTo>
                    <a:pt x="629412" y="417830"/>
                    <a:pt x="647573" y="417830"/>
                    <a:pt x="671830" y="417830"/>
                  </a:cubicBezTo>
                  <a:cubicBezTo>
                    <a:pt x="756539" y="417830"/>
                    <a:pt x="853440" y="405765"/>
                    <a:pt x="895731" y="327025"/>
                  </a:cubicBezTo>
                  <a:cubicBezTo>
                    <a:pt x="944118" y="248285"/>
                    <a:pt x="907796" y="127127"/>
                    <a:pt x="811022" y="18161"/>
                  </a:cubicBezTo>
                  <a:cubicBezTo>
                    <a:pt x="792861" y="0"/>
                    <a:pt x="756539" y="0"/>
                    <a:pt x="738378" y="181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656590" y="1438402"/>
              <a:ext cx="423672" cy="423926"/>
            </a:xfrm>
            <a:custGeom>
              <a:avLst/>
              <a:gdLst/>
              <a:ahLst/>
              <a:cxnLst/>
              <a:rect l="l" t="t" r="r" b="b"/>
              <a:pathLst>
                <a:path w="423672" h="423926" extrusionOk="0">
                  <a:moveTo>
                    <a:pt x="211836" y="0"/>
                  </a:moveTo>
                  <a:cubicBezTo>
                    <a:pt x="96901" y="0"/>
                    <a:pt x="0" y="96901"/>
                    <a:pt x="0" y="211963"/>
                  </a:cubicBezTo>
                  <a:cubicBezTo>
                    <a:pt x="0" y="327025"/>
                    <a:pt x="96774" y="423926"/>
                    <a:pt x="211836" y="423926"/>
                  </a:cubicBezTo>
                  <a:cubicBezTo>
                    <a:pt x="326898" y="423926"/>
                    <a:pt x="423672" y="327025"/>
                    <a:pt x="423672" y="211963"/>
                  </a:cubicBezTo>
                  <a:cubicBezTo>
                    <a:pt x="423672" y="96901"/>
                    <a:pt x="326898" y="0"/>
                    <a:pt x="211836" y="0"/>
                  </a:cubicBezTo>
                  <a:close/>
                  <a:moveTo>
                    <a:pt x="211836" y="314960"/>
                  </a:moveTo>
                  <a:cubicBezTo>
                    <a:pt x="151257" y="314960"/>
                    <a:pt x="102870" y="266446"/>
                    <a:pt x="102870" y="205994"/>
                  </a:cubicBezTo>
                  <a:cubicBezTo>
                    <a:pt x="102870" y="145542"/>
                    <a:pt x="151257" y="97028"/>
                    <a:pt x="211836" y="97028"/>
                  </a:cubicBezTo>
                  <a:cubicBezTo>
                    <a:pt x="272415" y="97028"/>
                    <a:pt x="320802" y="145542"/>
                    <a:pt x="320802" y="205994"/>
                  </a:cubicBezTo>
                  <a:cubicBezTo>
                    <a:pt x="320802" y="266446"/>
                    <a:pt x="266319" y="314960"/>
                    <a:pt x="211836" y="3149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0" name="Google Shape;260;p8"/>
          <p:cNvGrpSpPr/>
          <p:nvPr/>
        </p:nvGrpSpPr>
        <p:grpSpPr>
          <a:xfrm>
            <a:off x="13087242" y="6118847"/>
            <a:ext cx="3142739" cy="3122050"/>
            <a:chOff x="51689" y="63500"/>
            <a:chExt cx="3142742" cy="3122041"/>
          </a:xfrm>
        </p:grpSpPr>
        <p:sp>
          <p:nvSpPr>
            <p:cNvPr id="261" name="Google Shape;261;p8"/>
            <p:cNvSpPr/>
            <p:nvPr/>
          </p:nvSpPr>
          <p:spPr>
            <a:xfrm>
              <a:off x="51689" y="63500"/>
              <a:ext cx="3142742" cy="3122041"/>
            </a:xfrm>
            <a:custGeom>
              <a:avLst/>
              <a:gdLst/>
              <a:ahLst/>
              <a:cxnLst/>
              <a:rect l="l" t="t" r="r" b="b"/>
              <a:pathLst>
                <a:path w="3142742" h="3122041" extrusionOk="0">
                  <a:moveTo>
                    <a:pt x="1317244" y="596138"/>
                  </a:moveTo>
                  <a:cubicBezTo>
                    <a:pt x="1438402" y="646430"/>
                    <a:pt x="1588389" y="728345"/>
                    <a:pt x="1760601" y="863600"/>
                  </a:cubicBezTo>
                  <a:cubicBezTo>
                    <a:pt x="1718183" y="962914"/>
                    <a:pt x="1621028" y="1023112"/>
                    <a:pt x="1518793" y="1023112"/>
                  </a:cubicBezTo>
                  <a:cubicBezTo>
                    <a:pt x="1485900" y="1023112"/>
                    <a:pt x="1452626" y="1016889"/>
                    <a:pt x="1420368" y="1003808"/>
                  </a:cubicBezTo>
                  <a:cubicBezTo>
                    <a:pt x="1355598" y="977392"/>
                    <a:pt x="1304925" y="927354"/>
                    <a:pt x="1277747" y="862838"/>
                  </a:cubicBezTo>
                  <a:cubicBezTo>
                    <a:pt x="1250569" y="798322"/>
                    <a:pt x="1250315" y="727202"/>
                    <a:pt x="1276731" y="662305"/>
                  </a:cubicBezTo>
                  <a:cubicBezTo>
                    <a:pt x="1286637" y="638048"/>
                    <a:pt x="1300734" y="616204"/>
                    <a:pt x="1317117" y="596138"/>
                  </a:cubicBezTo>
                  <a:close/>
                  <a:moveTo>
                    <a:pt x="2176399" y="1261364"/>
                  </a:moveTo>
                  <a:cubicBezTo>
                    <a:pt x="2311146" y="1415796"/>
                    <a:pt x="2416302" y="1569085"/>
                    <a:pt x="2491232" y="1720469"/>
                  </a:cubicBezTo>
                  <a:cubicBezTo>
                    <a:pt x="2437003" y="1770888"/>
                    <a:pt x="2367915" y="1795780"/>
                    <a:pt x="2299081" y="1795780"/>
                  </a:cubicBezTo>
                  <a:cubicBezTo>
                    <a:pt x="2223389" y="1795780"/>
                    <a:pt x="2147951" y="1765681"/>
                    <a:pt x="2092452" y="1706118"/>
                  </a:cubicBezTo>
                  <a:cubicBezTo>
                    <a:pt x="2041144" y="1651000"/>
                    <a:pt x="2014347" y="1579245"/>
                    <a:pt x="2017014" y="1504061"/>
                  </a:cubicBezTo>
                  <a:cubicBezTo>
                    <a:pt x="2019681" y="1428877"/>
                    <a:pt x="2051558" y="1359154"/>
                    <a:pt x="2106676" y="1307846"/>
                  </a:cubicBezTo>
                  <a:cubicBezTo>
                    <a:pt x="2127504" y="1288542"/>
                    <a:pt x="2151126" y="1273429"/>
                    <a:pt x="2176399" y="1261237"/>
                  </a:cubicBezTo>
                  <a:close/>
                  <a:moveTo>
                    <a:pt x="1259586" y="78105"/>
                  </a:moveTo>
                  <a:cubicBezTo>
                    <a:pt x="1265047" y="78105"/>
                    <a:pt x="1270635" y="78486"/>
                    <a:pt x="1276223" y="79375"/>
                  </a:cubicBezTo>
                  <a:cubicBezTo>
                    <a:pt x="1641348" y="137160"/>
                    <a:pt x="2017395" y="357251"/>
                    <a:pt x="2394077" y="733552"/>
                  </a:cubicBezTo>
                  <a:cubicBezTo>
                    <a:pt x="2770886" y="1109980"/>
                    <a:pt x="2998851" y="1497330"/>
                    <a:pt x="3053080" y="1853946"/>
                  </a:cubicBezTo>
                  <a:cubicBezTo>
                    <a:pt x="3060065" y="1900047"/>
                    <a:pt x="3036316" y="1941449"/>
                    <a:pt x="2993390" y="1957070"/>
                  </a:cubicBezTo>
                  <a:lnTo>
                    <a:pt x="2691130" y="2073910"/>
                  </a:lnTo>
                  <a:cubicBezTo>
                    <a:pt x="2633472" y="1738249"/>
                    <a:pt x="2428621" y="1392174"/>
                    <a:pt x="2080895" y="1044956"/>
                  </a:cubicBezTo>
                  <a:cubicBezTo>
                    <a:pt x="1582293" y="546862"/>
                    <a:pt x="1204722" y="464566"/>
                    <a:pt x="1056132" y="439801"/>
                  </a:cubicBezTo>
                  <a:lnTo>
                    <a:pt x="1172718" y="136779"/>
                  </a:lnTo>
                  <a:cubicBezTo>
                    <a:pt x="1186815" y="100330"/>
                    <a:pt x="1220470" y="78105"/>
                    <a:pt x="1259586" y="78105"/>
                  </a:cubicBezTo>
                  <a:close/>
                  <a:moveTo>
                    <a:pt x="683387" y="1409065"/>
                  </a:moveTo>
                  <a:cubicBezTo>
                    <a:pt x="777621" y="1452372"/>
                    <a:pt x="852297" y="1526921"/>
                    <a:pt x="895096" y="1622298"/>
                  </a:cubicBezTo>
                  <a:cubicBezTo>
                    <a:pt x="941959" y="1726692"/>
                    <a:pt x="945388" y="1843024"/>
                    <a:pt x="904748" y="1949958"/>
                  </a:cubicBezTo>
                  <a:cubicBezTo>
                    <a:pt x="839724" y="2120900"/>
                    <a:pt x="676402" y="2226056"/>
                    <a:pt x="503428" y="2226056"/>
                  </a:cubicBezTo>
                  <a:cubicBezTo>
                    <a:pt x="461264" y="2226056"/>
                    <a:pt x="418592" y="2219833"/>
                    <a:pt x="376555" y="2206752"/>
                  </a:cubicBezTo>
                  <a:lnTo>
                    <a:pt x="683387" y="1409065"/>
                  </a:lnTo>
                  <a:close/>
                  <a:moveTo>
                    <a:pt x="1731137" y="2086102"/>
                  </a:moveTo>
                  <a:cubicBezTo>
                    <a:pt x="1812036" y="2086102"/>
                    <a:pt x="1892808" y="2116836"/>
                    <a:pt x="1954403" y="2178304"/>
                  </a:cubicBezTo>
                  <a:cubicBezTo>
                    <a:pt x="1995678" y="2219579"/>
                    <a:pt x="2023364" y="2270760"/>
                    <a:pt x="2036953" y="2326894"/>
                  </a:cubicBezTo>
                  <a:lnTo>
                    <a:pt x="1454023" y="2552319"/>
                  </a:lnTo>
                  <a:cubicBezTo>
                    <a:pt x="1387729" y="2431034"/>
                    <a:pt x="1408557" y="2277618"/>
                    <a:pt x="1507871" y="2178431"/>
                  </a:cubicBezTo>
                  <a:cubicBezTo>
                    <a:pt x="1569466" y="2116963"/>
                    <a:pt x="1650238" y="2086229"/>
                    <a:pt x="1731137" y="2086229"/>
                  </a:cubicBezTo>
                  <a:close/>
                  <a:moveTo>
                    <a:pt x="1027557" y="514223"/>
                  </a:moveTo>
                  <a:cubicBezTo>
                    <a:pt x="1071880" y="521335"/>
                    <a:pt x="1144397" y="533781"/>
                    <a:pt x="1240790" y="567182"/>
                  </a:cubicBezTo>
                  <a:cubicBezTo>
                    <a:pt x="1226566" y="587629"/>
                    <a:pt x="1214247" y="609600"/>
                    <a:pt x="1204722" y="632968"/>
                  </a:cubicBezTo>
                  <a:cubicBezTo>
                    <a:pt x="1170305" y="717169"/>
                    <a:pt x="1170813" y="809498"/>
                    <a:pt x="1205992" y="893318"/>
                  </a:cubicBezTo>
                  <a:cubicBezTo>
                    <a:pt x="1241171" y="977138"/>
                    <a:pt x="1306957" y="1042035"/>
                    <a:pt x="1391031" y="1076325"/>
                  </a:cubicBezTo>
                  <a:cubicBezTo>
                    <a:pt x="1432941" y="1093343"/>
                    <a:pt x="1476248" y="1101471"/>
                    <a:pt x="1518920" y="1101471"/>
                  </a:cubicBezTo>
                  <a:cubicBezTo>
                    <a:pt x="1644523" y="1101471"/>
                    <a:pt x="1763395" y="1030859"/>
                    <a:pt x="1822450" y="914019"/>
                  </a:cubicBezTo>
                  <a:cubicBezTo>
                    <a:pt x="1887474" y="968375"/>
                    <a:pt x="1955292" y="1029843"/>
                    <a:pt x="2025904" y="1100328"/>
                  </a:cubicBezTo>
                  <a:cubicBezTo>
                    <a:pt x="2059559" y="1133983"/>
                    <a:pt x="2091436" y="1167511"/>
                    <a:pt x="2122297" y="1201039"/>
                  </a:cubicBezTo>
                  <a:cubicBezTo>
                    <a:pt x="2097659" y="1214882"/>
                    <a:pt x="2074672" y="1231392"/>
                    <a:pt x="2053717" y="1250823"/>
                  </a:cubicBezTo>
                  <a:cubicBezTo>
                    <a:pt x="1983232" y="1316355"/>
                    <a:pt x="1942592" y="1405382"/>
                    <a:pt x="1939163" y="1501394"/>
                  </a:cubicBezTo>
                  <a:cubicBezTo>
                    <a:pt x="1935734" y="1597406"/>
                    <a:pt x="1970024" y="1689100"/>
                    <a:pt x="2035556" y="1759458"/>
                  </a:cubicBezTo>
                  <a:cubicBezTo>
                    <a:pt x="2106422" y="1835531"/>
                    <a:pt x="2202688" y="1873885"/>
                    <a:pt x="2299335" y="1873885"/>
                  </a:cubicBezTo>
                  <a:cubicBezTo>
                    <a:pt x="2379472" y="1873885"/>
                    <a:pt x="2459482" y="1847088"/>
                    <a:pt x="2525522" y="1793748"/>
                  </a:cubicBezTo>
                  <a:cubicBezTo>
                    <a:pt x="2570607" y="1897761"/>
                    <a:pt x="2601087" y="2000885"/>
                    <a:pt x="2617216" y="2102612"/>
                  </a:cubicBezTo>
                  <a:lnTo>
                    <a:pt x="2110994" y="2298319"/>
                  </a:lnTo>
                  <a:cubicBezTo>
                    <a:pt x="2093214" y="2232152"/>
                    <a:pt x="2058670" y="2172208"/>
                    <a:pt x="2009521" y="2123059"/>
                  </a:cubicBezTo>
                  <a:cubicBezTo>
                    <a:pt x="1932813" y="2046351"/>
                    <a:pt x="1831975" y="2008124"/>
                    <a:pt x="1731264" y="2008124"/>
                  </a:cubicBezTo>
                  <a:cubicBezTo>
                    <a:pt x="1630553" y="2008124"/>
                    <a:pt x="1529588" y="2046478"/>
                    <a:pt x="1452880" y="2123059"/>
                  </a:cubicBezTo>
                  <a:cubicBezTo>
                    <a:pt x="1331468" y="2244344"/>
                    <a:pt x="1304290" y="2430653"/>
                    <a:pt x="1381125" y="2580513"/>
                  </a:cubicBezTo>
                  <a:lnTo>
                    <a:pt x="602234" y="2881503"/>
                  </a:lnTo>
                  <a:cubicBezTo>
                    <a:pt x="616458" y="2772664"/>
                    <a:pt x="580898" y="2662936"/>
                    <a:pt x="501015" y="2583180"/>
                  </a:cubicBezTo>
                  <a:cubicBezTo>
                    <a:pt x="439293" y="2521458"/>
                    <a:pt x="357759" y="2485263"/>
                    <a:pt x="271653" y="2479548"/>
                  </a:cubicBezTo>
                  <a:lnTo>
                    <a:pt x="348488" y="2279777"/>
                  </a:lnTo>
                  <a:cubicBezTo>
                    <a:pt x="399669" y="2296160"/>
                    <a:pt x="451612" y="2304542"/>
                    <a:pt x="502920" y="2304542"/>
                  </a:cubicBezTo>
                  <a:cubicBezTo>
                    <a:pt x="707644" y="2304542"/>
                    <a:pt x="900811" y="2179828"/>
                    <a:pt x="977646" y="1977644"/>
                  </a:cubicBezTo>
                  <a:cubicBezTo>
                    <a:pt x="1025779" y="1851152"/>
                    <a:pt x="1021588" y="1713611"/>
                    <a:pt x="966216" y="1590167"/>
                  </a:cubicBezTo>
                  <a:cubicBezTo>
                    <a:pt x="914908" y="1475867"/>
                    <a:pt x="824738" y="1386967"/>
                    <a:pt x="711327" y="1336040"/>
                  </a:cubicBezTo>
                  <a:lnTo>
                    <a:pt x="1027557" y="513969"/>
                  </a:lnTo>
                  <a:close/>
                  <a:moveTo>
                    <a:pt x="247904" y="2556891"/>
                  </a:moveTo>
                  <a:cubicBezTo>
                    <a:pt x="321691" y="2556891"/>
                    <a:pt x="393192" y="2585720"/>
                    <a:pt x="445897" y="2638425"/>
                  </a:cubicBezTo>
                  <a:cubicBezTo>
                    <a:pt x="519049" y="2711450"/>
                    <a:pt x="544957" y="2816352"/>
                    <a:pt x="516001" y="2914904"/>
                  </a:cubicBezTo>
                  <a:lnTo>
                    <a:pt x="196342" y="3038475"/>
                  </a:lnTo>
                  <a:cubicBezTo>
                    <a:pt x="186690" y="3042158"/>
                    <a:pt x="176911" y="3043936"/>
                    <a:pt x="167386" y="3043936"/>
                  </a:cubicBezTo>
                  <a:cubicBezTo>
                    <a:pt x="147320" y="3043936"/>
                    <a:pt x="128270" y="3036062"/>
                    <a:pt x="113030" y="3020822"/>
                  </a:cubicBezTo>
                  <a:cubicBezTo>
                    <a:pt x="90678" y="2998470"/>
                    <a:pt x="84074" y="2967482"/>
                    <a:pt x="95377" y="2937891"/>
                  </a:cubicBezTo>
                  <a:lnTo>
                    <a:pt x="241935" y="2556891"/>
                  </a:lnTo>
                  <a:cubicBezTo>
                    <a:pt x="243967" y="2556891"/>
                    <a:pt x="245999" y="2556764"/>
                    <a:pt x="248031" y="2556764"/>
                  </a:cubicBezTo>
                  <a:close/>
                  <a:moveTo>
                    <a:pt x="1259713" y="0"/>
                  </a:moveTo>
                  <a:cubicBezTo>
                    <a:pt x="1188974" y="0"/>
                    <a:pt x="1125601" y="42037"/>
                    <a:pt x="1099947" y="108712"/>
                  </a:cubicBezTo>
                  <a:lnTo>
                    <a:pt x="22479" y="2909951"/>
                  </a:lnTo>
                  <a:cubicBezTo>
                    <a:pt x="0" y="2968244"/>
                    <a:pt x="13589" y="3031998"/>
                    <a:pt x="57785" y="3076067"/>
                  </a:cubicBezTo>
                  <a:cubicBezTo>
                    <a:pt x="87757" y="3106039"/>
                    <a:pt x="126746" y="3121914"/>
                    <a:pt x="167005" y="3122041"/>
                  </a:cubicBezTo>
                  <a:lnTo>
                    <a:pt x="167640" y="3122041"/>
                  </a:lnTo>
                  <a:cubicBezTo>
                    <a:pt x="186563" y="3122041"/>
                    <a:pt x="205740" y="3118485"/>
                    <a:pt x="224409" y="3111246"/>
                  </a:cubicBezTo>
                  <a:lnTo>
                    <a:pt x="3020822" y="2030095"/>
                  </a:lnTo>
                  <a:cubicBezTo>
                    <a:pt x="3097784" y="2002028"/>
                    <a:pt x="3142742" y="1924685"/>
                    <a:pt x="3130169" y="1842135"/>
                  </a:cubicBezTo>
                  <a:cubicBezTo>
                    <a:pt x="3072638" y="1463675"/>
                    <a:pt x="2843530" y="1072134"/>
                    <a:pt x="2449322" y="678307"/>
                  </a:cubicBezTo>
                  <a:cubicBezTo>
                    <a:pt x="2060702" y="290195"/>
                    <a:pt x="1670177" y="62738"/>
                    <a:pt x="1288415" y="2286"/>
                  </a:cubicBezTo>
                  <a:cubicBezTo>
                    <a:pt x="1278763" y="762"/>
                    <a:pt x="1269111" y="0"/>
                    <a:pt x="12597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193038" y="1273048"/>
              <a:ext cx="641604" cy="671703"/>
            </a:xfrm>
            <a:custGeom>
              <a:avLst/>
              <a:gdLst/>
              <a:ahLst/>
              <a:cxnLst/>
              <a:rect l="l" t="t" r="r" b="b"/>
              <a:pathLst>
                <a:path w="641604" h="671703" extrusionOk="0">
                  <a:moveTo>
                    <a:pt x="93980" y="124841"/>
                  </a:moveTo>
                  <a:cubicBezTo>
                    <a:pt x="33401" y="185420"/>
                    <a:pt x="0" y="265811"/>
                    <a:pt x="0" y="351409"/>
                  </a:cubicBezTo>
                  <a:cubicBezTo>
                    <a:pt x="0" y="437007"/>
                    <a:pt x="33401" y="517525"/>
                    <a:pt x="93980" y="577977"/>
                  </a:cubicBezTo>
                  <a:cubicBezTo>
                    <a:pt x="156591" y="640461"/>
                    <a:pt x="238633" y="671703"/>
                    <a:pt x="320802" y="671703"/>
                  </a:cubicBezTo>
                  <a:cubicBezTo>
                    <a:pt x="402971" y="671703"/>
                    <a:pt x="485013" y="640461"/>
                    <a:pt x="547624" y="577977"/>
                  </a:cubicBezTo>
                  <a:cubicBezTo>
                    <a:pt x="608203" y="517398"/>
                    <a:pt x="641604" y="437007"/>
                    <a:pt x="641604" y="351409"/>
                  </a:cubicBezTo>
                  <a:cubicBezTo>
                    <a:pt x="641604" y="265811"/>
                    <a:pt x="608203" y="185293"/>
                    <a:pt x="547624" y="124841"/>
                  </a:cubicBezTo>
                  <a:cubicBezTo>
                    <a:pt x="422529" y="0"/>
                    <a:pt x="219202" y="0"/>
                    <a:pt x="94107" y="124841"/>
                  </a:cubicBezTo>
                  <a:close/>
                  <a:moveTo>
                    <a:pt x="492379" y="522732"/>
                  </a:moveTo>
                  <a:lnTo>
                    <a:pt x="492379" y="522732"/>
                  </a:lnTo>
                  <a:cubicBezTo>
                    <a:pt x="397764" y="617347"/>
                    <a:pt x="243713" y="617347"/>
                    <a:pt x="149098" y="522732"/>
                  </a:cubicBezTo>
                  <a:cubicBezTo>
                    <a:pt x="103251" y="477012"/>
                    <a:pt x="78105" y="416179"/>
                    <a:pt x="78105" y="351409"/>
                  </a:cubicBezTo>
                  <a:cubicBezTo>
                    <a:pt x="78105" y="286639"/>
                    <a:pt x="103378" y="225806"/>
                    <a:pt x="149225" y="180086"/>
                  </a:cubicBezTo>
                  <a:cubicBezTo>
                    <a:pt x="196596" y="132842"/>
                    <a:pt x="258699" y="109220"/>
                    <a:pt x="320802" y="109220"/>
                  </a:cubicBezTo>
                  <a:cubicBezTo>
                    <a:pt x="382905" y="109220"/>
                    <a:pt x="445135" y="132842"/>
                    <a:pt x="492506" y="180086"/>
                  </a:cubicBezTo>
                  <a:cubicBezTo>
                    <a:pt x="538353" y="225806"/>
                    <a:pt x="563499" y="286639"/>
                    <a:pt x="563499" y="351409"/>
                  </a:cubicBezTo>
                  <a:cubicBezTo>
                    <a:pt x="563499" y="416179"/>
                    <a:pt x="538226" y="477012"/>
                    <a:pt x="492506" y="5227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63" name="Google Shape;263;p8"/>
          <p:cNvSpPr/>
          <p:nvPr/>
        </p:nvSpPr>
        <p:spPr>
          <a:xfrm>
            <a:off x="12912280" y="2670181"/>
            <a:ext cx="3528641" cy="2586314"/>
          </a:xfrm>
          <a:custGeom>
            <a:avLst/>
            <a:gdLst/>
            <a:ahLst/>
            <a:cxnLst/>
            <a:rect l="l" t="t" r="r" b="b"/>
            <a:pathLst>
              <a:path w="3528641" h="2586314" extrusionOk="0">
                <a:moveTo>
                  <a:pt x="0" y="0"/>
                </a:moveTo>
                <a:lnTo>
                  <a:pt x="3528642" y="0"/>
                </a:lnTo>
                <a:lnTo>
                  <a:pt x="3528642" y="2586314"/>
                </a:lnTo>
                <a:lnTo>
                  <a:pt x="0" y="2586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64" name="Google Shape;264;p8"/>
          <p:cNvSpPr txBox="1"/>
          <p:nvPr/>
        </p:nvSpPr>
        <p:spPr>
          <a:xfrm>
            <a:off x="1912591" y="300104"/>
            <a:ext cx="5037449" cy="12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III. EXERCISE:</a:t>
            </a:r>
            <a:endParaRPr lang="en-US" sz="6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2507752" y="1405080"/>
            <a:ext cx="7433024" cy="59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Color the UNHEALTHY FOOD: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34F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"/>
          <p:cNvSpPr/>
          <p:nvPr/>
        </p:nvSpPr>
        <p:spPr>
          <a:xfrm>
            <a:off x="-725576" y="-1436218"/>
            <a:ext cx="19812000" cy="13211175"/>
          </a:xfrm>
          <a:custGeom>
            <a:avLst/>
            <a:gdLst/>
            <a:ahLst/>
            <a:cxnLst/>
            <a:rect l="l" t="t" r="r" b="b"/>
            <a:pathLst>
              <a:path w="19812000" h="13211175" extrusionOk="0">
                <a:moveTo>
                  <a:pt x="0" y="0"/>
                </a:moveTo>
                <a:lnTo>
                  <a:pt x="19812000" y="0"/>
                </a:lnTo>
                <a:lnTo>
                  <a:pt x="19812000" y="13211175"/>
                </a:lnTo>
                <a:lnTo>
                  <a:pt x="0" y="13211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71" name="Google Shape;271;p9"/>
          <p:cNvSpPr/>
          <p:nvPr/>
        </p:nvSpPr>
        <p:spPr>
          <a:xfrm>
            <a:off x="1121826" y="134731"/>
            <a:ext cx="16977570" cy="9938604"/>
          </a:xfrm>
          <a:custGeom>
            <a:avLst/>
            <a:gdLst/>
            <a:ahLst/>
            <a:cxnLst/>
            <a:rect l="l" t="t" r="r" b="b"/>
            <a:pathLst>
              <a:path w="16977570" h="9938604" extrusionOk="0">
                <a:moveTo>
                  <a:pt x="0" y="0"/>
                </a:moveTo>
                <a:lnTo>
                  <a:pt x="16977569" y="0"/>
                </a:lnTo>
                <a:lnTo>
                  <a:pt x="16977569" y="9938604"/>
                </a:lnTo>
                <a:lnTo>
                  <a:pt x="0" y="9938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72" name="Google Shape;272;p9"/>
          <p:cNvSpPr/>
          <p:nvPr/>
        </p:nvSpPr>
        <p:spPr>
          <a:xfrm>
            <a:off x="922639" y="1050655"/>
            <a:ext cx="733425" cy="8181975"/>
          </a:xfrm>
          <a:custGeom>
            <a:avLst/>
            <a:gdLst/>
            <a:ahLst/>
            <a:cxnLst/>
            <a:rect l="l" t="t" r="r" b="b"/>
            <a:pathLst>
              <a:path w="733425" h="8181975" extrusionOk="0">
                <a:moveTo>
                  <a:pt x="0" y="0"/>
                </a:moveTo>
                <a:lnTo>
                  <a:pt x="733425" y="0"/>
                </a:lnTo>
                <a:lnTo>
                  <a:pt x="733425" y="8181975"/>
                </a:lnTo>
                <a:lnTo>
                  <a:pt x="0" y="818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73" name="Google Shape;273;p9"/>
          <p:cNvSpPr/>
          <p:nvPr/>
        </p:nvSpPr>
        <p:spPr>
          <a:xfrm>
            <a:off x="2141915" y="2326110"/>
            <a:ext cx="3049772" cy="4772835"/>
          </a:xfrm>
          <a:custGeom>
            <a:avLst/>
            <a:gdLst/>
            <a:ahLst/>
            <a:cxnLst/>
            <a:rect l="l" t="t" r="r" b="b"/>
            <a:pathLst>
              <a:path w="3049772" h="4772835" extrusionOk="0">
                <a:moveTo>
                  <a:pt x="0" y="0"/>
                </a:moveTo>
                <a:lnTo>
                  <a:pt x="3049772" y="0"/>
                </a:lnTo>
                <a:lnTo>
                  <a:pt x="3049772" y="4772834"/>
                </a:lnTo>
                <a:lnTo>
                  <a:pt x="0" y="47728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274" name="Google Shape;274;p9"/>
          <p:cNvGrpSpPr/>
          <p:nvPr/>
        </p:nvGrpSpPr>
        <p:grpSpPr>
          <a:xfrm>
            <a:off x="6268342" y="3070657"/>
            <a:ext cx="5641340" cy="6422012"/>
            <a:chOff x="63500" y="63500"/>
            <a:chExt cx="5641340" cy="6422009"/>
          </a:xfrm>
        </p:grpSpPr>
        <p:sp>
          <p:nvSpPr>
            <p:cNvPr id="275" name="Google Shape;275;p9"/>
            <p:cNvSpPr/>
            <p:nvPr/>
          </p:nvSpPr>
          <p:spPr>
            <a:xfrm>
              <a:off x="63500" y="82550"/>
              <a:ext cx="5641340" cy="6383782"/>
            </a:xfrm>
            <a:custGeom>
              <a:avLst/>
              <a:gdLst/>
              <a:ahLst/>
              <a:cxnLst/>
              <a:rect l="l" t="t" r="r" b="b"/>
              <a:pathLst>
                <a:path w="5641340" h="6383782" extrusionOk="0">
                  <a:moveTo>
                    <a:pt x="19050" y="19050"/>
                  </a:moveTo>
                  <a:lnTo>
                    <a:pt x="19050" y="6364732"/>
                  </a:lnTo>
                  <a:moveTo>
                    <a:pt x="5622290" y="19050"/>
                  </a:moveTo>
                  <a:lnTo>
                    <a:pt x="5622290" y="6364732"/>
                  </a:lnTo>
                  <a:moveTo>
                    <a:pt x="0" y="0"/>
                  </a:moveTo>
                  <a:lnTo>
                    <a:pt x="5641340" y="0"/>
                  </a:lnTo>
                  <a:moveTo>
                    <a:pt x="0" y="1064006"/>
                  </a:moveTo>
                  <a:lnTo>
                    <a:pt x="5641340" y="1064006"/>
                  </a:lnTo>
                  <a:moveTo>
                    <a:pt x="0" y="2127885"/>
                  </a:moveTo>
                  <a:lnTo>
                    <a:pt x="5641340" y="2127885"/>
                  </a:lnTo>
                  <a:moveTo>
                    <a:pt x="0" y="3191891"/>
                  </a:moveTo>
                  <a:lnTo>
                    <a:pt x="5641340" y="3191891"/>
                  </a:lnTo>
                  <a:moveTo>
                    <a:pt x="0" y="4255897"/>
                  </a:moveTo>
                  <a:lnTo>
                    <a:pt x="5641340" y="4255897"/>
                  </a:lnTo>
                  <a:moveTo>
                    <a:pt x="0" y="5368925"/>
                  </a:moveTo>
                  <a:lnTo>
                    <a:pt x="5641340" y="5368925"/>
                  </a:lnTo>
                  <a:moveTo>
                    <a:pt x="0" y="6383782"/>
                  </a:moveTo>
                  <a:lnTo>
                    <a:pt x="5641340" y="638378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63500" y="63500"/>
              <a:ext cx="5641340" cy="6422009"/>
            </a:xfrm>
            <a:custGeom>
              <a:avLst/>
              <a:gdLst/>
              <a:ahLst/>
              <a:cxnLst/>
              <a:rect l="l" t="t" r="r" b="b"/>
              <a:pathLst>
                <a:path w="5641340" h="6422009" extrusionOk="0">
                  <a:moveTo>
                    <a:pt x="38100" y="38100"/>
                  </a:moveTo>
                  <a:lnTo>
                    <a:pt x="38100" y="6383782"/>
                  </a:lnTo>
                  <a:lnTo>
                    <a:pt x="0" y="6383782"/>
                  </a:lnTo>
                  <a:lnTo>
                    <a:pt x="0" y="38100"/>
                  </a:lnTo>
                  <a:close/>
                  <a:moveTo>
                    <a:pt x="5641340" y="38100"/>
                  </a:moveTo>
                  <a:lnTo>
                    <a:pt x="5641340" y="6383782"/>
                  </a:lnTo>
                  <a:lnTo>
                    <a:pt x="5603240" y="6383782"/>
                  </a:lnTo>
                  <a:lnTo>
                    <a:pt x="5603240" y="38100"/>
                  </a:lnTo>
                  <a:close/>
                  <a:moveTo>
                    <a:pt x="0" y="0"/>
                  </a:moveTo>
                  <a:lnTo>
                    <a:pt x="5641340" y="0"/>
                  </a:lnTo>
                  <a:lnTo>
                    <a:pt x="5641340" y="38100"/>
                  </a:lnTo>
                  <a:lnTo>
                    <a:pt x="0" y="38100"/>
                  </a:lnTo>
                  <a:close/>
                  <a:moveTo>
                    <a:pt x="0" y="1064006"/>
                  </a:moveTo>
                  <a:lnTo>
                    <a:pt x="5641340" y="1064006"/>
                  </a:lnTo>
                  <a:lnTo>
                    <a:pt x="5641340" y="1102106"/>
                  </a:lnTo>
                  <a:lnTo>
                    <a:pt x="0" y="1102106"/>
                  </a:lnTo>
                  <a:close/>
                  <a:moveTo>
                    <a:pt x="0" y="2128012"/>
                  </a:moveTo>
                  <a:lnTo>
                    <a:pt x="5641340" y="2128012"/>
                  </a:lnTo>
                  <a:lnTo>
                    <a:pt x="5641340" y="2166112"/>
                  </a:lnTo>
                  <a:lnTo>
                    <a:pt x="0" y="2166112"/>
                  </a:lnTo>
                  <a:close/>
                  <a:moveTo>
                    <a:pt x="0" y="3192018"/>
                  </a:moveTo>
                  <a:lnTo>
                    <a:pt x="5641340" y="3192018"/>
                  </a:lnTo>
                  <a:lnTo>
                    <a:pt x="5641340" y="3230118"/>
                  </a:lnTo>
                  <a:lnTo>
                    <a:pt x="0" y="3230118"/>
                  </a:lnTo>
                  <a:close/>
                  <a:moveTo>
                    <a:pt x="0" y="4256024"/>
                  </a:moveTo>
                  <a:lnTo>
                    <a:pt x="5641340" y="4256024"/>
                  </a:lnTo>
                  <a:lnTo>
                    <a:pt x="5641340" y="4294124"/>
                  </a:lnTo>
                  <a:lnTo>
                    <a:pt x="0" y="4294124"/>
                  </a:lnTo>
                  <a:close/>
                  <a:moveTo>
                    <a:pt x="0" y="5369052"/>
                  </a:moveTo>
                  <a:lnTo>
                    <a:pt x="5641340" y="5369052"/>
                  </a:lnTo>
                  <a:lnTo>
                    <a:pt x="5641340" y="5407152"/>
                  </a:lnTo>
                  <a:lnTo>
                    <a:pt x="0" y="5407152"/>
                  </a:lnTo>
                  <a:close/>
                  <a:moveTo>
                    <a:pt x="0" y="6383909"/>
                  </a:moveTo>
                  <a:lnTo>
                    <a:pt x="5641340" y="6383909"/>
                  </a:lnTo>
                  <a:lnTo>
                    <a:pt x="5641340" y="6422009"/>
                  </a:lnTo>
                  <a:lnTo>
                    <a:pt x="0" y="6422009"/>
                  </a:lnTo>
                  <a:close/>
                </a:path>
              </a:pathLst>
            </a:custGeom>
            <a:solidFill>
              <a:srgbClr val="503D36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7" name="Google Shape;277;p9"/>
          <p:cNvGrpSpPr/>
          <p:nvPr/>
        </p:nvGrpSpPr>
        <p:grpSpPr>
          <a:xfrm>
            <a:off x="13624643" y="7499134"/>
            <a:ext cx="2542540" cy="2414775"/>
            <a:chOff x="49403" y="63500"/>
            <a:chExt cx="2542540" cy="2414778"/>
          </a:xfrm>
        </p:grpSpPr>
        <p:sp>
          <p:nvSpPr>
            <p:cNvPr id="278" name="Google Shape;278;p9"/>
            <p:cNvSpPr/>
            <p:nvPr/>
          </p:nvSpPr>
          <p:spPr>
            <a:xfrm>
              <a:off x="49403" y="251079"/>
              <a:ext cx="2542540" cy="2227199"/>
            </a:xfrm>
            <a:custGeom>
              <a:avLst/>
              <a:gdLst/>
              <a:ahLst/>
              <a:cxnLst/>
              <a:rect l="l" t="t" r="r" b="b"/>
              <a:pathLst>
                <a:path w="2542540" h="2227199" extrusionOk="0">
                  <a:moveTo>
                    <a:pt x="655320" y="139319"/>
                  </a:moveTo>
                  <a:cubicBezTo>
                    <a:pt x="487807" y="153289"/>
                    <a:pt x="337312" y="258699"/>
                    <a:pt x="238252" y="394716"/>
                  </a:cubicBezTo>
                  <a:cubicBezTo>
                    <a:pt x="139192" y="530733"/>
                    <a:pt x="86106" y="695198"/>
                    <a:pt x="51308" y="859917"/>
                  </a:cubicBezTo>
                  <a:cubicBezTo>
                    <a:pt x="17780" y="1019048"/>
                    <a:pt x="0" y="1184021"/>
                    <a:pt x="27940" y="1344295"/>
                  </a:cubicBezTo>
                  <a:cubicBezTo>
                    <a:pt x="85725" y="1675003"/>
                    <a:pt x="340106" y="1951101"/>
                    <a:pt x="646811" y="2085975"/>
                  </a:cubicBezTo>
                  <a:cubicBezTo>
                    <a:pt x="953516" y="2220849"/>
                    <a:pt x="1304925" y="2227199"/>
                    <a:pt x="1632966" y="2159508"/>
                  </a:cubicBezTo>
                  <a:cubicBezTo>
                    <a:pt x="1918843" y="2100580"/>
                    <a:pt x="2209165" y="1974596"/>
                    <a:pt x="2372233" y="1732026"/>
                  </a:cubicBezTo>
                  <a:cubicBezTo>
                    <a:pt x="2534158" y="1490980"/>
                    <a:pt x="2542540" y="1176909"/>
                    <a:pt x="2495042" y="890270"/>
                  </a:cubicBezTo>
                  <a:cubicBezTo>
                    <a:pt x="2469896" y="738378"/>
                    <a:pt x="2427732" y="582676"/>
                    <a:pt x="2326005" y="467487"/>
                  </a:cubicBezTo>
                  <a:cubicBezTo>
                    <a:pt x="2211197" y="336931"/>
                    <a:pt x="2038350" y="277368"/>
                    <a:pt x="1873631" y="223012"/>
                  </a:cubicBezTo>
                  <a:cubicBezTo>
                    <a:pt x="1537589" y="112014"/>
                    <a:pt x="1178814" y="0"/>
                    <a:pt x="655320" y="139319"/>
                  </a:cubicBezTo>
                  <a:lnTo>
                    <a:pt x="655320" y="139319"/>
                  </a:lnTo>
                  <a:close/>
                </a:path>
              </a:pathLst>
            </a:custGeom>
            <a:solidFill>
              <a:srgbClr val="AC1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203073" y="406400"/>
              <a:ext cx="2301240" cy="1870710"/>
            </a:xfrm>
            <a:custGeom>
              <a:avLst/>
              <a:gdLst/>
              <a:ahLst/>
              <a:cxnLst/>
              <a:rect l="l" t="t" r="r" b="b"/>
              <a:pathLst>
                <a:path w="2301240" h="1870710" extrusionOk="0">
                  <a:moveTo>
                    <a:pt x="1006602" y="38100"/>
                  </a:moveTo>
                  <a:cubicBezTo>
                    <a:pt x="693039" y="0"/>
                    <a:pt x="345186" y="95377"/>
                    <a:pt x="158750" y="350774"/>
                  </a:cubicBezTo>
                  <a:cubicBezTo>
                    <a:pt x="43942" y="508000"/>
                    <a:pt x="1397" y="708533"/>
                    <a:pt x="762" y="903351"/>
                  </a:cubicBezTo>
                  <a:cubicBezTo>
                    <a:pt x="0" y="1124077"/>
                    <a:pt x="55626" y="1355852"/>
                    <a:pt x="208788" y="1514602"/>
                  </a:cubicBezTo>
                  <a:cubicBezTo>
                    <a:pt x="361950" y="1673352"/>
                    <a:pt x="628650" y="1732407"/>
                    <a:pt x="808863" y="1605534"/>
                  </a:cubicBezTo>
                  <a:cubicBezTo>
                    <a:pt x="902081" y="1727327"/>
                    <a:pt x="1052068" y="1795018"/>
                    <a:pt x="1203071" y="1821053"/>
                  </a:cubicBezTo>
                  <a:cubicBezTo>
                    <a:pt x="1490726" y="1870710"/>
                    <a:pt x="1801876" y="1777111"/>
                    <a:pt x="2006854" y="1568958"/>
                  </a:cubicBezTo>
                  <a:cubicBezTo>
                    <a:pt x="2211832" y="1360805"/>
                    <a:pt x="2301240" y="1041400"/>
                    <a:pt x="2223389" y="759460"/>
                  </a:cubicBezTo>
                  <a:cubicBezTo>
                    <a:pt x="2145538" y="477520"/>
                    <a:pt x="1899285" y="246634"/>
                    <a:pt x="1611376" y="198247"/>
                  </a:cubicBezTo>
                  <a:cubicBezTo>
                    <a:pt x="1408430" y="164211"/>
                    <a:pt x="1179703" y="210058"/>
                    <a:pt x="1006602" y="38354"/>
                  </a:cubicBezTo>
                  <a:close/>
                </a:path>
              </a:pathLst>
            </a:custGeom>
            <a:solidFill>
              <a:srgbClr val="B8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332105" y="567817"/>
              <a:ext cx="1109091" cy="1094994"/>
            </a:xfrm>
            <a:custGeom>
              <a:avLst/>
              <a:gdLst/>
              <a:ahLst/>
              <a:cxnLst/>
              <a:rect l="l" t="t" r="r" b="b"/>
              <a:pathLst>
                <a:path w="1109091" h="1094994" extrusionOk="0">
                  <a:moveTo>
                    <a:pt x="703326" y="0"/>
                  </a:moveTo>
                  <a:cubicBezTo>
                    <a:pt x="438277" y="61849"/>
                    <a:pt x="204724" y="247777"/>
                    <a:pt x="84709" y="492760"/>
                  </a:cubicBezTo>
                  <a:cubicBezTo>
                    <a:pt x="31750" y="600837"/>
                    <a:pt x="0" y="724789"/>
                    <a:pt x="26035" y="842391"/>
                  </a:cubicBezTo>
                  <a:cubicBezTo>
                    <a:pt x="52070" y="959993"/>
                    <a:pt x="146939" y="1067181"/>
                    <a:pt x="266446" y="1080008"/>
                  </a:cubicBezTo>
                  <a:cubicBezTo>
                    <a:pt x="405003" y="1094994"/>
                    <a:pt x="524256" y="989457"/>
                    <a:pt x="623570" y="891286"/>
                  </a:cubicBezTo>
                  <a:cubicBezTo>
                    <a:pt x="741807" y="774319"/>
                    <a:pt x="860044" y="657479"/>
                    <a:pt x="978281" y="540512"/>
                  </a:cubicBezTo>
                  <a:cubicBezTo>
                    <a:pt x="1035685" y="483743"/>
                    <a:pt x="1096645" y="419862"/>
                    <a:pt x="1104138" y="339344"/>
                  </a:cubicBezTo>
                  <a:cubicBezTo>
                    <a:pt x="1109091" y="286004"/>
                    <a:pt x="1089152" y="233172"/>
                    <a:pt x="1061466" y="187325"/>
                  </a:cubicBezTo>
                  <a:cubicBezTo>
                    <a:pt x="1006602" y="96520"/>
                    <a:pt x="919353" y="25908"/>
                    <a:pt x="703326" y="0"/>
                  </a:cubicBezTo>
                  <a:lnTo>
                    <a:pt x="703326" y="0"/>
                  </a:lnTo>
                  <a:close/>
                </a:path>
              </a:pathLst>
            </a:custGeom>
            <a:solidFill>
              <a:srgbClr val="DC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1786890" y="885698"/>
              <a:ext cx="543179" cy="584454"/>
            </a:xfrm>
            <a:custGeom>
              <a:avLst/>
              <a:gdLst/>
              <a:ahLst/>
              <a:cxnLst/>
              <a:rect l="l" t="t" r="r" b="b"/>
              <a:pathLst>
                <a:path w="543179" h="584454" extrusionOk="0">
                  <a:moveTo>
                    <a:pt x="193548" y="14351"/>
                  </a:moveTo>
                  <a:cubicBezTo>
                    <a:pt x="138938" y="66548"/>
                    <a:pt x="83439" y="120015"/>
                    <a:pt x="48006" y="186817"/>
                  </a:cubicBezTo>
                  <a:cubicBezTo>
                    <a:pt x="12573" y="253619"/>
                    <a:pt x="0" y="337185"/>
                    <a:pt x="34163" y="404622"/>
                  </a:cubicBezTo>
                  <a:cubicBezTo>
                    <a:pt x="62611" y="460756"/>
                    <a:pt x="118110" y="497332"/>
                    <a:pt x="172593" y="528701"/>
                  </a:cubicBezTo>
                  <a:cubicBezTo>
                    <a:pt x="222123" y="557276"/>
                    <a:pt x="277622" y="584454"/>
                    <a:pt x="334010" y="575183"/>
                  </a:cubicBezTo>
                  <a:cubicBezTo>
                    <a:pt x="407289" y="563118"/>
                    <a:pt x="457327" y="492506"/>
                    <a:pt x="479806" y="421513"/>
                  </a:cubicBezTo>
                  <a:cubicBezTo>
                    <a:pt x="543179" y="221234"/>
                    <a:pt x="447040" y="0"/>
                    <a:pt x="193294" y="14478"/>
                  </a:cubicBezTo>
                  <a:lnTo>
                    <a:pt x="193294" y="14478"/>
                  </a:lnTo>
                  <a:close/>
                </a:path>
              </a:pathLst>
            </a:custGeom>
            <a:solidFill>
              <a:srgbClr val="DC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346329" y="63500"/>
              <a:ext cx="2052066" cy="1399794"/>
            </a:xfrm>
            <a:custGeom>
              <a:avLst/>
              <a:gdLst/>
              <a:ahLst/>
              <a:cxnLst/>
              <a:rect l="l" t="t" r="r" b="b"/>
              <a:pathLst>
                <a:path w="2052066" h="1399794" extrusionOk="0">
                  <a:moveTo>
                    <a:pt x="1223010" y="0"/>
                  </a:moveTo>
                  <a:cubicBezTo>
                    <a:pt x="1180973" y="0"/>
                    <a:pt x="1135380" y="10795"/>
                    <a:pt x="1084326" y="38354"/>
                  </a:cubicBezTo>
                  <a:lnTo>
                    <a:pt x="1084199" y="38354"/>
                  </a:lnTo>
                  <a:cubicBezTo>
                    <a:pt x="1151001" y="139446"/>
                    <a:pt x="1184910" y="262128"/>
                    <a:pt x="1179322" y="383286"/>
                  </a:cubicBezTo>
                  <a:cubicBezTo>
                    <a:pt x="1095121" y="239776"/>
                    <a:pt x="928624" y="153924"/>
                    <a:pt x="763778" y="153924"/>
                  </a:cubicBezTo>
                  <a:cubicBezTo>
                    <a:pt x="705739" y="153924"/>
                    <a:pt x="647827" y="164592"/>
                    <a:pt x="593852" y="187071"/>
                  </a:cubicBezTo>
                  <a:cubicBezTo>
                    <a:pt x="505841" y="223774"/>
                    <a:pt x="418338" y="288544"/>
                    <a:pt x="327787" y="288544"/>
                  </a:cubicBezTo>
                  <a:cubicBezTo>
                    <a:pt x="311912" y="288544"/>
                    <a:pt x="295910" y="286512"/>
                    <a:pt x="279908" y="282067"/>
                  </a:cubicBezTo>
                  <a:cubicBezTo>
                    <a:pt x="333375" y="305816"/>
                    <a:pt x="390525" y="313436"/>
                    <a:pt x="449072" y="313436"/>
                  </a:cubicBezTo>
                  <a:cubicBezTo>
                    <a:pt x="516382" y="313436"/>
                    <a:pt x="585343" y="303403"/>
                    <a:pt x="652399" y="296799"/>
                  </a:cubicBezTo>
                  <a:cubicBezTo>
                    <a:pt x="681482" y="293878"/>
                    <a:pt x="711581" y="292100"/>
                    <a:pt x="741553" y="292100"/>
                  </a:cubicBezTo>
                  <a:cubicBezTo>
                    <a:pt x="840740" y="292100"/>
                    <a:pt x="939927" y="312420"/>
                    <a:pt x="1005840" y="383159"/>
                  </a:cubicBezTo>
                  <a:cubicBezTo>
                    <a:pt x="992378" y="382905"/>
                    <a:pt x="978662" y="382778"/>
                    <a:pt x="965073" y="382778"/>
                  </a:cubicBezTo>
                  <a:cubicBezTo>
                    <a:pt x="721487" y="382778"/>
                    <a:pt x="459359" y="420878"/>
                    <a:pt x="298704" y="601218"/>
                  </a:cubicBezTo>
                  <a:cubicBezTo>
                    <a:pt x="201422" y="710438"/>
                    <a:pt x="140335" y="870712"/>
                    <a:pt x="0" y="911479"/>
                  </a:cubicBezTo>
                  <a:cubicBezTo>
                    <a:pt x="343281" y="897636"/>
                    <a:pt x="642493" y="601345"/>
                    <a:pt x="975741" y="601345"/>
                  </a:cubicBezTo>
                  <a:cubicBezTo>
                    <a:pt x="1003427" y="601345"/>
                    <a:pt x="1031240" y="603377"/>
                    <a:pt x="1059434" y="607822"/>
                  </a:cubicBezTo>
                  <a:cubicBezTo>
                    <a:pt x="925449" y="842899"/>
                    <a:pt x="1121410" y="1172845"/>
                    <a:pt x="974090" y="1399794"/>
                  </a:cubicBezTo>
                  <a:cubicBezTo>
                    <a:pt x="1141730" y="1183386"/>
                    <a:pt x="1231773" y="907796"/>
                    <a:pt x="1224153" y="633984"/>
                  </a:cubicBezTo>
                  <a:lnTo>
                    <a:pt x="1224153" y="633984"/>
                  </a:lnTo>
                  <a:cubicBezTo>
                    <a:pt x="1256030" y="745871"/>
                    <a:pt x="1362583" y="832231"/>
                    <a:pt x="1478534" y="839851"/>
                  </a:cubicBezTo>
                  <a:cubicBezTo>
                    <a:pt x="1444752" y="773811"/>
                    <a:pt x="1410843" y="707771"/>
                    <a:pt x="1377061" y="641858"/>
                  </a:cubicBezTo>
                  <a:lnTo>
                    <a:pt x="1377061" y="641858"/>
                  </a:lnTo>
                  <a:cubicBezTo>
                    <a:pt x="1640459" y="696595"/>
                    <a:pt x="1883283" y="845566"/>
                    <a:pt x="2052066" y="1055497"/>
                  </a:cubicBezTo>
                  <a:cubicBezTo>
                    <a:pt x="1967865" y="802005"/>
                    <a:pt x="1755648" y="594995"/>
                    <a:pt x="1500632" y="517652"/>
                  </a:cubicBezTo>
                  <a:cubicBezTo>
                    <a:pt x="1645539" y="488823"/>
                    <a:pt x="1790446" y="459867"/>
                    <a:pt x="1935353" y="431038"/>
                  </a:cubicBezTo>
                  <a:cubicBezTo>
                    <a:pt x="1833245" y="400558"/>
                    <a:pt x="1726692" y="385318"/>
                    <a:pt x="1620139" y="385318"/>
                  </a:cubicBezTo>
                  <a:cubicBezTo>
                    <a:pt x="1535430" y="385318"/>
                    <a:pt x="1450721" y="394970"/>
                    <a:pt x="1368171" y="414401"/>
                  </a:cubicBezTo>
                  <a:cubicBezTo>
                    <a:pt x="1336040" y="286766"/>
                    <a:pt x="1324610" y="153924"/>
                    <a:pt x="1329563" y="22733"/>
                  </a:cubicBezTo>
                  <a:cubicBezTo>
                    <a:pt x="1296162" y="8890"/>
                    <a:pt x="1261110" y="0"/>
                    <a:pt x="1223010" y="0"/>
                  </a:cubicBezTo>
                  <a:close/>
                </a:path>
              </a:pathLst>
            </a:custGeom>
            <a:solidFill>
              <a:srgbClr val="1A7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07517" y="91821"/>
              <a:ext cx="1319530" cy="1089914"/>
            </a:xfrm>
            <a:custGeom>
              <a:avLst/>
              <a:gdLst/>
              <a:ahLst/>
              <a:cxnLst/>
              <a:rect l="l" t="t" r="r" b="b"/>
              <a:pathLst>
                <a:path w="1319530" h="1089914" extrusionOk="0">
                  <a:moveTo>
                    <a:pt x="830961" y="12065"/>
                  </a:moveTo>
                  <a:cubicBezTo>
                    <a:pt x="880110" y="116840"/>
                    <a:pt x="894461" y="237744"/>
                    <a:pt x="871347" y="351155"/>
                  </a:cubicBezTo>
                  <a:cubicBezTo>
                    <a:pt x="556514" y="305816"/>
                    <a:pt x="223012" y="418719"/>
                    <a:pt x="0" y="646049"/>
                  </a:cubicBezTo>
                  <a:cubicBezTo>
                    <a:pt x="238379" y="543306"/>
                    <a:pt x="492379" y="476885"/>
                    <a:pt x="750316" y="449580"/>
                  </a:cubicBezTo>
                  <a:cubicBezTo>
                    <a:pt x="717169" y="661162"/>
                    <a:pt x="703834" y="875792"/>
                    <a:pt x="710819" y="1089914"/>
                  </a:cubicBezTo>
                  <a:cubicBezTo>
                    <a:pt x="757809" y="920877"/>
                    <a:pt x="801370" y="750824"/>
                    <a:pt x="841629" y="580009"/>
                  </a:cubicBezTo>
                  <a:cubicBezTo>
                    <a:pt x="885571" y="640969"/>
                    <a:pt x="939292" y="694690"/>
                    <a:pt x="1000125" y="738632"/>
                  </a:cubicBezTo>
                  <a:cubicBezTo>
                    <a:pt x="986536" y="665226"/>
                    <a:pt x="965200" y="593217"/>
                    <a:pt x="936371" y="524383"/>
                  </a:cubicBezTo>
                  <a:cubicBezTo>
                    <a:pt x="1064133" y="571246"/>
                    <a:pt x="1191768" y="617982"/>
                    <a:pt x="1319530" y="664845"/>
                  </a:cubicBezTo>
                  <a:cubicBezTo>
                    <a:pt x="1251839" y="539242"/>
                    <a:pt x="1134999" y="440944"/>
                    <a:pt x="999744" y="396240"/>
                  </a:cubicBezTo>
                  <a:cubicBezTo>
                    <a:pt x="1097280" y="398145"/>
                    <a:pt x="1194689" y="400050"/>
                    <a:pt x="1292225" y="401955"/>
                  </a:cubicBezTo>
                  <a:cubicBezTo>
                    <a:pt x="1186688" y="350139"/>
                    <a:pt x="1066292" y="329184"/>
                    <a:pt x="949452" y="342265"/>
                  </a:cubicBezTo>
                  <a:cubicBezTo>
                    <a:pt x="974852" y="230378"/>
                    <a:pt x="981583" y="114173"/>
                    <a:pt x="969391" y="0"/>
                  </a:cubicBezTo>
                  <a:cubicBezTo>
                    <a:pt x="933704" y="27686"/>
                    <a:pt x="892683" y="48641"/>
                    <a:pt x="830961" y="12319"/>
                  </a:cubicBezTo>
                  <a:close/>
                </a:path>
              </a:pathLst>
            </a:custGeom>
            <a:solidFill>
              <a:srgbClr val="228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548386" y="745998"/>
              <a:ext cx="678053" cy="692404"/>
            </a:xfrm>
            <a:custGeom>
              <a:avLst/>
              <a:gdLst/>
              <a:ahLst/>
              <a:cxnLst/>
              <a:rect l="l" t="t" r="r" b="b"/>
              <a:pathLst>
                <a:path w="678053" h="692404" extrusionOk="0">
                  <a:moveTo>
                    <a:pt x="553466" y="0"/>
                  </a:moveTo>
                  <a:cubicBezTo>
                    <a:pt x="297815" y="64643"/>
                    <a:pt x="84328" y="275209"/>
                    <a:pt x="15748" y="530352"/>
                  </a:cubicBezTo>
                  <a:cubicBezTo>
                    <a:pt x="3175" y="577342"/>
                    <a:pt x="0" y="638048"/>
                    <a:pt x="41275" y="663829"/>
                  </a:cubicBezTo>
                  <a:cubicBezTo>
                    <a:pt x="86868" y="692404"/>
                    <a:pt x="143764" y="653796"/>
                    <a:pt x="183388" y="617220"/>
                  </a:cubicBezTo>
                  <a:cubicBezTo>
                    <a:pt x="306959" y="503174"/>
                    <a:pt x="430657" y="389128"/>
                    <a:pt x="554228" y="275082"/>
                  </a:cubicBezTo>
                  <a:cubicBezTo>
                    <a:pt x="597535" y="235204"/>
                    <a:pt x="642493" y="192659"/>
                    <a:pt x="660273" y="136398"/>
                  </a:cubicBezTo>
                  <a:cubicBezTo>
                    <a:pt x="678053" y="80137"/>
                    <a:pt x="656844" y="7112"/>
                    <a:pt x="553466" y="127"/>
                  </a:cubicBezTo>
                  <a:lnTo>
                    <a:pt x="553466" y="127"/>
                  </a:lnTo>
                  <a:close/>
                </a:path>
              </a:pathLst>
            </a:custGeom>
            <a:solidFill>
              <a:srgbClr val="F15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5" name="Google Shape;285;p9"/>
          <p:cNvGrpSpPr/>
          <p:nvPr/>
        </p:nvGrpSpPr>
        <p:grpSpPr>
          <a:xfrm>
            <a:off x="12832763" y="2331736"/>
            <a:ext cx="3980183" cy="1889630"/>
            <a:chOff x="63500" y="63500"/>
            <a:chExt cx="3980180" cy="1889633"/>
          </a:xfrm>
        </p:grpSpPr>
        <p:sp>
          <p:nvSpPr>
            <p:cNvPr id="286" name="Google Shape;286;p9"/>
            <p:cNvSpPr/>
            <p:nvPr/>
          </p:nvSpPr>
          <p:spPr>
            <a:xfrm>
              <a:off x="3563747" y="413004"/>
              <a:ext cx="446406" cy="384048"/>
            </a:xfrm>
            <a:custGeom>
              <a:avLst/>
              <a:gdLst/>
              <a:ahLst/>
              <a:cxnLst/>
              <a:rect l="l" t="t" r="r" b="b"/>
              <a:pathLst>
                <a:path w="446406" h="384048" extrusionOk="0">
                  <a:moveTo>
                    <a:pt x="0" y="182626"/>
                  </a:moveTo>
                  <a:cubicBezTo>
                    <a:pt x="26543" y="133223"/>
                    <a:pt x="52959" y="83820"/>
                    <a:pt x="79502" y="34417"/>
                  </a:cubicBezTo>
                  <a:cubicBezTo>
                    <a:pt x="88138" y="18288"/>
                    <a:pt x="100584" y="0"/>
                    <a:pt x="118745" y="762"/>
                  </a:cubicBezTo>
                  <a:cubicBezTo>
                    <a:pt x="139065" y="1651"/>
                    <a:pt x="149352" y="25273"/>
                    <a:pt x="153289" y="45339"/>
                  </a:cubicBezTo>
                  <a:cubicBezTo>
                    <a:pt x="157226" y="65405"/>
                    <a:pt x="161671" y="89027"/>
                    <a:pt x="180467" y="96901"/>
                  </a:cubicBezTo>
                  <a:cubicBezTo>
                    <a:pt x="213487" y="110744"/>
                    <a:pt x="251079" y="59563"/>
                    <a:pt x="281432" y="78486"/>
                  </a:cubicBezTo>
                  <a:cubicBezTo>
                    <a:pt x="306578" y="94107"/>
                    <a:pt x="290703" y="134620"/>
                    <a:pt x="303657" y="161290"/>
                  </a:cubicBezTo>
                  <a:cubicBezTo>
                    <a:pt x="316484" y="187706"/>
                    <a:pt x="351536" y="191516"/>
                    <a:pt x="380619" y="194818"/>
                  </a:cubicBezTo>
                  <a:cubicBezTo>
                    <a:pt x="409702" y="198120"/>
                    <a:pt x="445262" y="212344"/>
                    <a:pt x="445897" y="241681"/>
                  </a:cubicBezTo>
                  <a:cubicBezTo>
                    <a:pt x="446406" y="268732"/>
                    <a:pt x="416814" y="284734"/>
                    <a:pt x="391541" y="294513"/>
                  </a:cubicBezTo>
                  <a:cubicBezTo>
                    <a:pt x="314579" y="324358"/>
                    <a:pt x="237490" y="354203"/>
                    <a:pt x="160528" y="384048"/>
                  </a:cubicBezTo>
                  <a:lnTo>
                    <a:pt x="0" y="182626"/>
                  </a:lnTo>
                  <a:close/>
                </a:path>
              </a:pathLst>
            </a:custGeom>
            <a:solidFill>
              <a:srgbClr val="BF14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84074" y="92710"/>
              <a:ext cx="453644" cy="449834"/>
            </a:xfrm>
            <a:custGeom>
              <a:avLst/>
              <a:gdLst/>
              <a:ahLst/>
              <a:cxnLst/>
              <a:rect l="l" t="t" r="r" b="b"/>
              <a:pathLst>
                <a:path w="453644" h="449834" extrusionOk="0">
                  <a:moveTo>
                    <a:pt x="250952" y="449834"/>
                  </a:moveTo>
                  <a:cubicBezTo>
                    <a:pt x="164211" y="418084"/>
                    <a:pt x="86487" y="362204"/>
                    <a:pt x="28829" y="290068"/>
                  </a:cubicBezTo>
                  <a:cubicBezTo>
                    <a:pt x="12827" y="270002"/>
                    <a:pt x="0" y="236474"/>
                    <a:pt x="21463" y="222377"/>
                  </a:cubicBezTo>
                  <a:cubicBezTo>
                    <a:pt x="45212" y="206629"/>
                    <a:pt x="74295" y="238887"/>
                    <a:pt x="102743" y="236982"/>
                  </a:cubicBezTo>
                  <a:cubicBezTo>
                    <a:pt x="125476" y="235331"/>
                    <a:pt x="140589" y="212217"/>
                    <a:pt x="145669" y="189992"/>
                  </a:cubicBezTo>
                  <a:cubicBezTo>
                    <a:pt x="150749" y="167767"/>
                    <a:pt x="149860" y="144145"/>
                    <a:pt x="158369" y="123063"/>
                  </a:cubicBezTo>
                  <a:cubicBezTo>
                    <a:pt x="166878" y="101981"/>
                    <a:pt x="190881" y="84074"/>
                    <a:pt x="211709" y="93091"/>
                  </a:cubicBezTo>
                  <a:cubicBezTo>
                    <a:pt x="222504" y="97790"/>
                    <a:pt x="229616" y="108331"/>
                    <a:pt x="240157" y="113665"/>
                  </a:cubicBezTo>
                  <a:cubicBezTo>
                    <a:pt x="259715" y="123571"/>
                    <a:pt x="283972" y="111379"/>
                    <a:pt x="297434" y="93980"/>
                  </a:cubicBezTo>
                  <a:cubicBezTo>
                    <a:pt x="310896" y="76581"/>
                    <a:pt x="317246" y="54991"/>
                    <a:pt x="328295" y="36195"/>
                  </a:cubicBezTo>
                  <a:cubicBezTo>
                    <a:pt x="339344" y="17399"/>
                    <a:pt x="358267" y="0"/>
                    <a:pt x="379984" y="1651"/>
                  </a:cubicBezTo>
                  <a:cubicBezTo>
                    <a:pt x="397383" y="3048"/>
                    <a:pt x="411988" y="16510"/>
                    <a:pt x="419608" y="32258"/>
                  </a:cubicBezTo>
                  <a:cubicBezTo>
                    <a:pt x="427228" y="48006"/>
                    <a:pt x="429133" y="65786"/>
                    <a:pt x="430911" y="83185"/>
                  </a:cubicBezTo>
                  <a:cubicBezTo>
                    <a:pt x="438531" y="156845"/>
                    <a:pt x="446024" y="230505"/>
                    <a:pt x="453644" y="304165"/>
                  </a:cubicBezTo>
                  <a:lnTo>
                    <a:pt x="250952" y="449834"/>
                  </a:lnTo>
                  <a:close/>
                </a:path>
              </a:pathLst>
            </a:custGeom>
            <a:solidFill>
              <a:srgbClr val="BF14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257683" y="364109"/>
              <a:ext cx="3540633" cy="1589024"/>
            </a:xfrm>
            <a:custGeom>
              <a:avLst/>
              <a:gdLst/>
              <a:ahLst/>
              <a:cxnLst/>
              <a:rect l="l" t="t" r="r" b="b"/>
              <a:pathLst>
                <a:path w="3540633" h="1589024" extrusionOk="0">
                  <a:moveTo>
                    <a:pt x="51816" y="444754"/>
                  </a:moveTo>
                  <a:cubicBezTo>
                    <a:pt x="0" y="145415"/>
                    <a:pt x="245364" y="24003"/>
                    <a:pt x="416052" y="13335"/>
                  </a:cubicBezTo>
                  <a:cubicBezTo>
                    <a:pt x="630301" y="0"/>
                    <a:pt x="760984" y="146812"/>
                    <a:pt x="883793" y="265938"/>
                  </a:cubicBezTo>
                  <a:cubicBezTo>
                    <a:pt x="1006602" y="385064"/>
                    <a:pt x="1312291" y="711708"/>
                    <a:pt x="1814322" y="711708"/>
                  </a:cubicBezTo>
                  <a:cubicBezTo>
                    <a:pt x="2316353" y="711708"/>
                    <a:pt x="2771775" y="162052"/>
                    <a:pt x="3110230" y="176911"/>
                  </a:cubicBezTo>
                  <a:cubicBezTo>
                    <a:pt x="3329686" y="186563"/>
                    <a:pt x="3540633" y="397891"/>
                    <a:pt x="3407791" y="689102"/>
                  </a:cubicBezTo>
                  <a:cubicBezTo>
                    <a:pt x="3316605" y="889000"/>
                    <a:pt x="2797556" y="1508506"/>
                    <a:pt x="1779016" y="1548765"/>
                  </a:cubicBezTo>
                  <a:cubicBezTo>
                    <a:pt x="760476" y="1589024"/>
                    <a:pt x="103632" y="743966"/>
                    <a:pt x="51816" y="444754"/>
                  </a:cubicBezTo>
                  <a:close/>
                </a:path>
              </a:pathLst>
            </a:custGeom>
            <a:solidFill>
              <a:srgbClr val="BF14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3563747" y="413004"/>
              <a:ext cx="446406" cy="306070"/>
            </a:xfrm>
            <a:custGeom>
              <a:avLst/>
              <a:gdLst/>
              <a:ahLst/>
              <a:cxnLst/>
              <a:rect l="l" t="t" r="r" b="b"/>
              <a:pathLst>
                <a:path w="446406" h="306070" extrusionOk="0">
                  <a:moveTo>
                    <a:pt x="144018" y="220853"/>
                  </a:moveTo>
                  <a:cubicBezTo>
                    <a:pt x="152654" y="204724"/>
                    <a:pt x="165100" y="186436"/>
                    <a:pt x="183261" y="187198"/>
                  </a:cubicBezTo>
                  <a:cubicBezTo>
                    <a:pt x="203581" y="188087"/>
                    <a:pt x="213868" y="211709"/>
                    <a:pt x="217805" y="231775"/>
                  </a:cubicBezTo>
                  <a:cubicBezTo>
                    <a:pt x="221742" y="251841"/>
                    <a:pt x="226187" y="275463"/>
                    <a:pt x="244983" y="283337"/>
                  </a:cubicBezTo>
                  <a:cubicBezTo>
                    <a:pt x="278003" y="297180"/>
                    <a:pt x="315595" y="245999"/>
                    <a:pt x="345948" y="264922"/>
                  </a:cubicBezTo>
                  <a:cubicBezTo>
                    <a:pt x="359538" y="273304"/>
                    <a:pt x="361189" y="289179"/>
                    <a:pt x="361823" y="306070"/>
                  </a:cubicBezTo>
                  <a:cubicBezTo>
                    <a:pt x="371729" y="302260"/>
                    <a:pt x="381635" y="298450"/>
                    <a:pt x="391541" y="294513"/>
                  </a:cubicBezTo>
                  <a:cubicBezTo>
                    <a:pt x="416688" y="284734"/>
                    <a:pt x="446406" y="268732"/>
                    <a:pt x="445897" y="241681"/>
                  </a:cubicBezTo>
                  <a:cubicBezTo>
                    <a:pt x="445263" y="212344"/>
                    <a:pt x="409829" y="198247"/>
                    <a:pt x="380619" y="194818"/>
                  </a:cubicBezTo>
                  <a:cubicBezTo>
                    <a:pt x="351409" y="191389"/>
                    <a:pt x="316357" y="187579"/>
                    <a:pt x="303657" y="161290"/>
                  </a:cubicBezTo>
                  <a:cubicBezTo>
                    <a:pt x="290703" y="134620"/>
                    <a:pt x="306705" y="93980"/>
                    <a:pt x="281432" y="78486"/>
                  </a:cubicBezTo>
                  <a:cubicBezTo>
                    <a:pt x="250952" y="59690"/>
                    <a:pt x="213360" y="110871"/>
                    <a:pt x="180467" y="96901"/>
                  </a:cubicBezTo>
                  <a:cubicBezTo>
                    <a:pt x="161798" y="89027"/>
                    <a:pt x="157099" y="65278"/>
                    <a:pt x="153289" y="45339"/>
                  </a:cubicBezTo>
                  <a:cubicBezTo>
                    <a:pt x="149479" y="25400"/>
                    <a:pt x="139065" y="1651"/>
                    <a:pt x="118745" y="762"/>
                  </a:cubicBezTo>
                  <a:cubicBezTo>
                    <a:pt x="100457" y="0"/>
                    <a:pt x="88138" y="18415"/>
                    <a:pt x="79502" y="34417"/>
                  </a:cubicBezTo>
                  <a:cubicBezTo>
                    <a:pt x="52959" y="83820"/>
                    <a:pt x="26543" y="133223"/>
                    <a:pt x="0" y="182626"/>
                  </a:cubicBezTo>
                  <a:lnTo>
                    <a:pt x="98298" y="306070"/>
                  </a:lnTo>
                  <a:cubicBezTo>
                    <a:pt x="113538" y="277622"/>
                    <a:pt x="128778" y="249301"/>
                    <a:pt x="144018" y="220853"/>
                  </a:cubicBezTo>
                  <a:close/>
                </a:path>
              </a:pathLst>
            </a:custGeom>
            <a:solidFill>
              <a:srgbClr val="ED2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84201" y="92583"/>
              <a:ext cx="453644" cy="395859"/>
            </a:xfrm>
            <a:custGeom>
              <a:avLst/>
              <a:gdLst/>
              <a:ahLst/>
              <a:cxnLst/>
              <a:rect l="l" t="t" r="r" b="b"/>
              <a:pathLst>
                <a:path w="453644" h="395859" extrusionOk="0">
                  <a:moveTo>
                    <a:pt x="60325" y="325755"/>
                  </a:moveTo>
                  <a:cubicBezTo>
                    <a:pt x="71120" y="316484"/>
                    <a:pt x="85090" y="311785"/>
                    <a:pt x="97917" y="317373"/>
                  </a:cubicBezTo>
                  <a:cubicBezTo>
                    <a:pt x="108712" y="322072"/>
                    <a:pt x="115824" y="332613"/>
                    <a:pt x="126365" y="337947"/>
                  </a:cubicBezTo>
                  <a:cubicBezTo>
                    <a:pt x="145923" y="347853"/>
                    <a:pt x="170180" y="335661"/>
                    <a:pt x="183642" y="318262"/>
                  </a:cubicBezTo>
                  <a:cubicBezTo>
                    <a:pt x="197104" y="300863"/>
                    <a:pt x="203454" y="279273"/>
                    <a:pt x="214503" y="260477"/>
                  </a:cubicBezTo>
                  <a:cubicBezTo>
                    <a:pt x="225552" y="241681"/>
                    <a:pt x="244475" y="224282"/>
                    <a:pt x="266192" y="225933"/>
                  </a:cubicBezTo>
                  <a:cubicBezTo>
                    <a:pt x="283591" y="227330"/>
                    <a:pt x="298196" y="240792"/>
                    <a:pt x="305816" y="256540"/>
                  </a:cubicBezTo>
                  <a:cubicBezTo>
                    <a:pt x="313436" y="272288"/>
                    <a:pt x="315341" y="290068"/>
                    <a:pt x="317119" y="307467"/>
                  </a:cubicBezTo>
                  <a:cubicBezTo>
                    <a:pt x="320167" y="336931"/>
                    <a:pt x="323215" y="366395"/>
                    <a:pt x="326263" y="395859"/>
                  </a:cubicBezTo>
                  <a:lnTo>
                    <a:pt x="453644" y="304165"/>
                  </a:lnTo>
                  <a:cubicBezTo>
                    <a:pt x="446024" y="230505"/>
                    <a:pt x="438531" y="156845"/>
                    <a:pt x="430911" y="83185"/>
                  </a:cubicBezTo>
                  <a:cubicBezTo>
                    <a:pt x="429133" y="65786"/>
                    <a:pt x="427228" y="48006"/>
                    <a:pt x="419608" y="32258"/>
                  </a:cubicBezTo>
                  <a:cubicBezTo>
                    <a:pt x="411988" y="16510"/>
                    <a:pt x="397383" y="3048"/>
                    <a:pt x="379984" y="1651"/>
                  </a:cubicBezTo>
                  <a:cubicBezTo>
                    <a:pt x="358140" y="0"/>
                    <a:pt x="339344" y="17272"/>
                    <a:pt x="328295" y="36195"/>
                  </a:cubicBezTo>
                  <a:cubicBezTo>
                    <a:pt x="317246" y="55118"/>
                    <a:pt x="310896" y="76708"/>
                    <a:pt x="297434" y="93980"/>
                  </a:cubicBezTo>
                  <a:cubicBezTo>
                    <a:pt x="283972" y="111252"/>
                    <a:pt x="259715" y="123444"/>
                    <a:pt x="240157" y="113665"/>
                  </a:cubicBezTo>
                  <a:cubicBezTo>
                    <a:pt x="229743" y="108331"/>
                    <a:pt x="222504" y="97790"/>
                    <a:pt x="211709" y="93091"/>
                  </a:cubicBezTo>
                  <a:cubicBezTo>
                    <a:pt x="190881" y="84074"/>
                    <a:pt x="167005" y="101981"/>
                    <a:pt x="158369" y="123063"/>
                  </a:cubicBezTo>
                  <a:cubicBezTo>
                    <a:pt x="149733" y="144145"/>
                    <a:pt x="150749" y="167767"/>
                    <a:pt x="145669" y="189992"/>
                  </a:cubicBezTo>
                  <a:cubicBezTo>
                    <a:pt x="140589" y="212217"/>
                    <a:pt x="125349" y="235331"/>
                    <a:pt x="102743" y="236982"/>
                  </a:cubicBezTo>
                  <a:cubicBezTo>
                    <a:pt x="74295" y="239014"/>
                    <a:pt x="45212" y="206629"/>
                    <a:pt x="21463" y="222377"/>
                  </a:cubicBezTo>
                  <a:cubicBezTo>
                    <a:pt x="0" y="236601"/>
                    <a:pt x="12827" y="270002"/>
                    <a:pt x="28829" y="290068"/>
                  </a:cubicBezTo>
                  <a:cubicBezTo>
                    <a:pt x="38735" y="302514"/>
                    <a:pt x="49403" y="314198"/>
                    <a:pt x="60452" y="325628"/>
                  </a:cubicBezTo>
                  <a:close/>
                </a:path>
              </a:pathLst>
            </a:custGeom>
            <a:solidFill>
              <a:srgbClr val="ED2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257683" y="364109"/>
              <a:ext cx="3485388" cy="998982"/>
            </a:xfrm>
            <a:custGeom>
              <a:avLst/>
              <a:gdLst/>
              <a:ahLst/>
              <a:cxnLst/>
              <a:rect l="l" t="t" r="r" b="b"/>
              <a:pathLst>
                <a:path w="3485388" h="998982" extrusionOk="0">
                  <a:moveTo>
                    <a:pt x="495935" y="300609"/>
                  </a:moveTo>
                  <a:cubicBezTo>
                    <a:pt x="710184" y="287274"/>
                    <a:pt x="840867" y="434213"/>
                    <a:pt x="963549" y="553212"/>
                  </a:cubicBezTo>
                  <a:cubicBezTo>
                    <a:pt x="1086231" y="672211"/>
                    <a:pt x="1392047" y="998982"/>
                    <a:pt x="1894078" y="998982"/>
                  </a:cubicBezTo>
                  <a:cubicBezTo>
                    <a:pt x="2396109" y="998982"/>
                    <a:pt x="2851531" y="449326"/>
                    <a:pt x="3189986" y="464185"/>
                  </a:cubicBezTo>
                  <a:cubicBezTo>
                    <a:pt x="3284855" y="468376"/>
                    <a:pt x="3378073" y="510286"/>
                    <a:pt x="3442589" y="580009"/>
                  </a:cubicBezTo>
                  <a:cubicBezTo>
                    <a:pt x="3485388" y="346456"/>
                    <a:pt x="3300984" y="185293"/>
                    <a:pt x="3110103" y="176911"/>
                  </a:cubicBezTo>
                  <a:cubicBezTo>
                    <a:pt x="2771648" y="162052"/>
                    <a:pt x="2316353" y="711708"/>
                    <a:pt x="1814195" y="711708"/>
                  </a:cubicBezTo>
                  <a:cubicBezTo>
                    <a:pt x="1312037" y="711708"/>
                    <a:pt x="1006475" y="384937"/>
                    <a:pt x="883793" y="265938"/>
                  </a:cubicBezTo>
                  <a:cubicBezTo>
                    <a:pt x="761111" y="146939"/>
                    <a:pt x="630301" y="0"/>
                    <a:pt x="416052" y="13335"/>
                  </a:cubicBezTo>
                  <a:cubicBezTo>
                    <a:pt x="245364" y="24003"/>
                    <a:pt x="0" y="145288"/>
                    <a:pt x="51816" y="444627"/>
                  </a:cubicBezTo>
                  <a:cubicBezTo>
                    <a:pt x="60325" y="493776"/>
                    <a:pt x="85217" y="557784"/>
                    <a:pt x="125349" y="630047"/>
                  </a:cubicBezTo>
                  <a:cubicBezTo>
                    <a:pt x="138811" y="404622"/>
                    <a:pt x="346075" y="310007"/>
                    <a:pt x="495808" y="300609"/>
                  </a:cubicBezTo>
                  <a:close/>
                </a:path>
              </a:pathLst>
            </a:custGeom>
            <a:solidFill>
              <a:srgbClr val="ED2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63500" y="63500"/>
              <a:ext cx="3980180" cy="1881759"/>
            </a:xfrm>
            <a:custGeom>
              <a:avLst/>
              <a:gdLst/>
              <a:ahLst/>
              <a:cxnLst/>
              <a:rect l="l" t="t" r="r" b="b"/>
              <a:pathLst>
                <a:path w="3980180" h="1881759" extrusionOk="0">
                  <a:moveTo>
                    <a:pt x="393573" y="69850"/>
                  </a:moveTo>
                  <a:cubicBezTo>
                    <a:pt x="400177" y="69850"/>
                    <a:pt x="407797" y="74295"/>
                    <a:pt x="416560" y="85852"/>
                  </a:cubicBezTo>
                  <a:cubicBezTo>
                    <a:pt x="427990" y="100965"/>
                    <a:pt x="424561" y="148336"/>
                    <a:pt x="426466" y="167513"/>
                  </a:cubicBezTo>
                  <a:cubicBezTo>
                    <a:pt x="431800" y="219583"/>
                    <a:pt x="437134" y="271653"/>
                    <a:pt x="442468" y="323723"/>
                  </a:cubicBezTo>
                  <a:cubicBezTo>
                    <a:pt x="378206" y="351790"/>
                    <a:pt x="320548" y="393954"/>
                    <a:pt x="278638" y="449072"/>
                  </a:cubicBezTo>
                  <a:cubicBezTo>
                    <a:pt x="228600" y="429387"/>
                    <a:pt x="181483" y="402971"/>
                    <a:pt x="140081" y="368300"/>
                  </a:cubicBezTo>
                  <a:cubicBezTo>
                    <a:pt x="120015" y="351536"/>
                    <a:pt x="100457" y="332994"/>
                    <a:pt x="83820" y="312801"/>
                  </a:cubicBezTo>
                  <a:cubicBezTo>
                    <a:pt x="66802" y="292354"/>
                    <a:pt x="64262" y="288544"/>
                    <a:pt x="68580" y="288544"/>
                  </a:cubicBezTo>
                  <a:cubicBezTo>
                    <a:pt x="71120" y="288544"/>
                    <a:pt x="75819" y="289814"/>
                    <a:pt x="81534" y="289814"/>
                  </a:cubicBezTo>
                  <a:cubicBezTo>
                    <a:pt x="83185" y="289814"/>
                    <a:pt x="84836" y="289687"/>
                    <a:pt x="86614" y="289433"/>
                  </a:cubicBezTo>
                  <a:cubicBezTo>
                    <a:pt x="89662" y="288925"/>
                    <a:pt x="92583" y="288798"/>
                    <a:pt x="95377" y="288798"/>
                  </a:cubicBezTo>
                  <a:cubicBezTo>
                    <a:pt x="108585" y="288798"/>
                    <a:pt x="119634" y="292862"/>
                    <a:pt x="131572" y="292862"/>
                  </a:cubicBezTo>
                  <a:cubicBezTo>
                    <a:pt x="140335" y="292862"/>
                    <a:pt x="149606" y="290703"/>
                    <a:pt x="160528" y="282956"/>
                  </a:cubicBezTo>
                  <a:cubicBezTo>
                    <a:pt x="195961" y="258064"/>
                    <a:pt x="186690" y="223266"/>
                    <a:pt x="201803" y="189484"/>
                  </a:cubicBezTo>
                  <a:cubicBezTo>
                    <a:pt x="201422" y="179705"/>
                    <a:pt x="204343" y="172212"/>
                    <a:pt x="210947" y="166878"/>
                  </a:cubicBezTo>
                  <a:cubicBezTo>
                    <a:pt x="215011" y="163576"/>
                    <a:pt x="219964" y="162052"/>
                    <a:pt x="225044" y="162052"/>
                  </a:cubicBezTo>
                  <a:cubicBezTo>
                    <a:pt x="230505" y="162052"/>
                    <a:pt x="236220" y="163830"/>
                    <a:pt x="241046" y="166878"/>
                  </a:cubicBezTo>
                  <a:cubicBezTo>
                    <a:pt x="244602" y="169164"/>
                    <a:pt x="248412" y="170942"/>
                    <a:pt x="252476" y="172339"/>
                  </a:cubicBezTo>
                  <a:cubicBezTo>
                    <a:pt x="259969" y="175260"/>
                    <a:pt x="266954" y="176403"/>
                    <a:pt x="274066" y="176403"/>
                  </a:cubicBezTo>
                  <a:cubicBezTo>
                    <a:pt x="279908" y="176403"/>
                    <a:pt x="285750" y="175641"/>
                    <a:pt x="291973" y="174244"/>
                  </a:cubicBezTo>
                  <a:cubicBezTo>
                    <a:pt x="323088" y="167640"/>
                    <a:pt x="342646" y="144272"/>
                    <a:pt x="357124" y="117602"/>
                  </a:cubicBezTo>
                  <a:cubicBezTo>
                    <a:pt x="363093" y="106553"/>
                    <a:pt x="374396" y="69723"/>
                    <a:pt x="393446" y="69723"/>
                  </a:cubicBezTo>
                  <a:close/>
                  <a:moveTo>
                    <a:pt x="3614547" y="403352"/>
                  </a:moveTo>
                  <a:cubicBezTo>
                    <a:pt x="3630803" y="403352"/>
                    <a:pt x="3630803" y="442087"/>
                    <a:pt x="3647313" y="459613"/>
                  </a:cubicBezTo>
                  <a:cubicBezTo>
                    <a:pt x="3659759" y="472694"/>
                    <a:pt x="3676396" y="478917"/>
                    <a:pt x="3693795" y="478917"/>
                  </a:cubicBezTo>
                  <a:cubicBezTo>
                    <a:pt x="3696335" y="478917"/>
                    <a:pt x="3698875" y="478790"/>
                    <a:pt x="3701415" y="478536"/>
                  </a:cubicBezTo>
                  <a:cubicBezTo>
                    <a:pt x="3713734" y="477266"/>
                    <a:pt x="3723132" y="470662"/>
                    <a:pt x="3734689" y="468376"/>
                  </a:cubicBezTo>
                  <a:cubicBezTo>
                    <a:pt x="3745738" y="466217"/>
                    <a:pt x="3751961" y="464693"/>
                    <a:pt x="3755898" y="464693"/>
                  </a:cubicBezTo>
                  <a:cubicBezTo>
                    <a:pt x="3763518" y="464693"/>
                    <a:pt x="3761486" y="470662"/>
                    <a:pt x="3768090" y="488823"/>
                  </a:cubicBezTo>
                  <a:cubicBezTo>
                    <a:pt x="3776980" y="513334"/>
                    <a:pt x="3774313" y="530479"/>
                    <a:pt x="3796538" y="548894"/>
                  </a:cubicBezTo>
                  <a:cubicBezTo>
                    <a:pt x="3818763" y="567309"/>
                    <a:pt x="3841242" y="563753"/>
                    <a:pt x="3866007" y="573405"/>
                  </a:cubicBezTo>
                  <a:cubicBezTo>
                    <a:pt x="3886708" y="577723"/>
                    <a:pt x="3895978" y="582803"/>
                    <a:pt x="3896995" y="592328"/>
                  </a:cubicBezTo>
                  <a:cubicBezTo>
                    <a:pt x="3898011" y="601853"/>
                    <a:pt x="3891153" y="611759"/>
                    <a:pt x="3862705" y="622681"/>
                  </a:cubicBezTo>
                  <a:cubicBezTo>
                    <a:pt x="3841750" y="630936"/>
                    <a:pt x="3820668" y="638937"/>
                    <a:pt x="3799713" y="647065"/>
                  </a:cubicBezTo>
                  <a:cubicBezTo>
                    <a:pt x="3751961" y="665607"/>
                    <a:pt x="3704209" y="684022"/>
                    <a:pt x="3656584" y="702564"/>
                  </a:cubicBezTo>
                  <a:cubicBezTo>
                    <a:pt x="3634359" y="634746"/>
                    <a:pt x="3590798" y="576199"/>
                    <a:pt x="3535172" y="532384"/>
                  </a:cubicBezTo>
                  <a:cubicBezTo>
                    <a:pt x="3545713" y="512826"/>
                    <a:pt x="3556127" y="493268"/>
                    <a:pt x="3566668" y="473710"/>
                  </a:cubicBezTo>
                  <a:cubicBezTo>
                    <a:pt x="3575939" y="456438"/>
                    <a:pt x="3585718" y="422529"/>
                    <a:pt x="3600704" y="410210"/>
                  </a:cubicBezTo>
                  <a:cubicBezTo>
                    <a:pt x="3606419" y="405511"/>
                    <a:pt x="3610991" y="403479"/>
                    <a:pt x="3614674" y="403479"/>
                  </a:cubicBezTo>
                  <a:close/>
                  <a:moveTo>
                    <a:pt x="629031" y="345440"/>
                  </a:moveTo>
                  <a:cubicBezTo>
                    <a:pt x="715772" y="345440"/>
                    <a:pt x="801624" y="373634"/>
                    <a:pt x="876681" y="426720"/>
                  </a:cubicBezTo>
                  <a:cubicBezTo>
                    <a:pt x="930529" y="464693"/>
                    <a:pt x="978789" y="510159"/>
                    <a:pt x="1025906" y="556895"/>
                  </a:cubicBezTo>
                  <a:cubicBezTo>
                    <a:pt x="904240" y="592709"/>
                    <a:pt x="807974" y="685419"/>
                    <a:pt x="764540" y="806323"/>
                  </a:cubicBezTo>
                  <a:cubicBezTo>
                    <a:pt x="756412" y="828929"/>
                    <a:pt x="774954" y="843661"/>
                    <a:pt x="793750" y="843661"/>
                  </a:cubicBezTo>
                  <a:cubicBezTo>
                    <a:pt x="806069" y="843661"/>
                    <a:pt x="818515" y="837311"/>
                    <a:pt x="823849" y="822706"/>
                  </a:cubicBezTo>
                  <a:cubicBezTo>
                    <a:pt x="864362" y="709803"/>
                    <a:pt x="960501" y="630936"/>
                    <a:pt x="1076833" y="607568"/>
                  </a:cubicBezTo>
                  <a:cubicBezTo>
                    <a:pt x="1099566" y="630301"/>
                    <a:pt x="1122299" y="652780"/>
                    <a:pt x="1145667" y="674497"/>
                  </a:cubicBezTo>
                  <a:cubicBezTo>
                    <a:pt x="1214501" y="738378"/>
                    <a:pt x="1288161" y="797560"/>
                    <a:pt x="1366901" y="848614"/>
                  </a:cubicBezTo>
                  <a:cubicBezTo>
                    <a:pt x="1308735" y="963168"/>
                    <a:pt x="1280668" y="1087374"/>
                    <a:pt x="1285113" y="1216406"/>
                  </a:cubicBezTo>
                  <a:cubicBezTo>
                    <a:pt x="1285748" y="1236218"/>
                    <a:pt x="1301496" y="1246124"/>
                    <a:pt x="1316990" y="1246124"/>
                  </a:cubicBezTo>
                  <a:cubicBezTo>
                    <a:pt x="1332484" y="1246124"/>
                    <a:pt x="1347343" y="1236218"/>
                    <a:pt x="1346708" y="1216406"/>
                  </a:cubicBezTo>
                  <a:cubicBezTo>
                    <a:pt x="1342644" y="1098423"/>
                    <a:pt x="1366774" y="985774"/>
                    <a:pt x="1419479" y="880872"/>
                  </a:cubicBezTo>
                  <a:cubicBezTo>
                    <a:pt x="1425448" y="884301"/>
                    <a:pt x="1431290" y="887984"/>
                    <a:pt x="1437386" y="891286"/>
                  </a:cubicBezTo>
                  <a:cubicBezTo>
                    <a:pt x="1524000" y="939927"/>
                    <a:pt x="1615821" y="977773"/>
                    <a:pt x="1710309" y="1003046"/>
                  </a:cubicBezTo>
                  <a:cubicBezTo>
                    <a:pt x="1688973" y="1129665"/>
                    <a:pt x="1700276" y="1256411"/>
                    <a:pt x="1746123" y="1377315"/>
                  </a:cubicBezTo>
                  <a:cubicBezTo>
                    <a:pt x="1751584" y="1391793"/>
                    <a:pt x="1764284" y="1398143"/>
                    <a:pt x="1776603" y="1398143"/>
                  </a:cubicBezTo>
                  <a:cubicBezTo>
                    <a:pt x="1795526" y="1398143"/>
                    <a:pt x="1813941" y="1383411"/>
                    <a:pt x="1805432" y="1361059"/>
                  </a:cubicBezTo>
                  <a:cubicBezTo>
                    <a:pt x="1763268" y="1249807"/>
                    <a:pt x="1750568" y="1134110"/>
                    <a:pt x="1769999" y="1017397"/>
                  </a:cubicBezTo>
                  <a:lnTo>
                    <a:pt x="1769999" y="1017397"/>
                  </a:lnTo>
                  <a:cubicBezTo>
                    <a:pt x="1841373" y="1032383"/>
                    <a:pt x="1914017" y="1040257"/>
                    <a:pt x="1986661" y="1040257"/>
                  </a:cubicBezTo>
                  <a:cubicBezTo>
                    <a:pt x="2063369" y="1040257"/>
                    <a:pt x="2140077" y="1031494"/>
                    <a:pt x="2215642" y="1013333"/>
                  </a:cubicBezTo>
                  <a:cubicBezTo>
                    <a:pt x="2252599" y="1124712"/>
                    <a:pt x="2313940" y="1223645"/>
                    <a:pt x="2398649" y="1305560"/>
                  </a:cubicBezTo>
                  <a:cubicBezTo>
                    <a:pt x="2404999" y="1311783"/>
                    <a:pt x="2412238" y="1314323"/>
                    <a:pt x="2419096" y="1314323"/>
                  </a:cubicBezTo>
                  <a:cubicBezTo>
                    <a:pt x="2442972" y="1314323"/>
                    <a:pt x="2464181" y="1283462"/>
                    <a:pt x="2442083" y="1261999"/>
                  </a:cubicBezTo>
                  <a:cubicBezTo>
                    <a:pt x="2364740" y="1187069"/>
                    <a:pt x="2308860" y="1098423"/>
                    <a:pt x="2274951" y="996950"/>
                  </a:cubicBezTo>
                  <a:cubicBezTo>
                    <a:pt x="2296922" y="990092"/>
                    <a:pt x="2318766" y="982599"/>
                    <a:pt x="2340483" y="974090"/>
                  </a:cubicBezTo>
                  <a:cubicBezTo>
                    <a:pt x="2462022" y="926465"/>
                    <a:pt x="2575814" y="862076"/>
                    <a:pt x="2687066" y="794385"/>
                  </a:cubicBezTo>
                  <a:cubicBezTo>
                    <a:pt x="2803144" y="854710"/>
                    <a:pt x="2882900" y="966343"/>
                    <a:pt x="2896743" y="1097407"/>
                  </a:cubicBezTo>
                  <a:cubicBezTo>
                    <a:pt x="2898775" y="1116965"/>
                    <a:pt x="2915285" y="1126744"/>
                    <a:pt x="2930652" y="1126744"/>
                  </a:cubicBezTo>
                  <a:cubicBezTo>
                    <a:pt x="2946019" y="1126744"/>
                    <a:pt x="2960243" y="1116965"/>
                    <a:pt x="2958211" y="1097407"/>
                  </a:cubicBezTo>
                  <a:cubicBezTo>
                    <a:pt x="2943352" y="956056"/>
                    <a:pt x="2866898" y="831342"/>
                    <a:pt x="2746883" y="757555"/>
                  </a:cubicBezTo>
                  <a:cubicBezTo>
                    <a:pt x="2749677" y="755777"/>
                    <a:pt x="2752471" y="754126"/>
                    <a:pt x="2755138" y="752475"/>
                  </a:cubicBezTo>
                  <a:cubicBezTo>
                    <a:pt x="2862961" y="685546"/>
                    <a:pt x="2971038" y="612013"/>
                    <a:pt x="3087878" y="560578"/>
                  </a:cubicBezTo>
                  <a:cubicBezTo>
                    <a:pt x="3090672" y="562864"/>
                    <a:pt x="3093974" y="564896"/>
                    <a:pt x="3098038" y="566293"/>
                  </a:cubicBezTo>
                  <a:cubicBezTo>
                    <a:pt x="3228721" y="610362"/>
                    <a:pt x="3321939" y="720725"/>
                    <a:pt x="3348101" y="855472"/>
                  </a:cubicBezTo>
                  <a:cubicBezTo>
                    <a:pt x="3351149" y="870966"/>
                    <a:pt x="3362325" y="877697"/>
                    <a:pt x="3374263" y="877697"/>
                  </a:cubicBezTo>
                  <a:cubicBezTo>
                    <a:pt x="3392297" y="877697"/>
                    <a:pt x="3411855" y="862457"/>
                    <a:pt x="3407410" y="839216"/>
                  </a:cubicBezTo>
                  <a:cubicBezTo>
                    <a:pt x="3380994" y="702691"/>
                    <a:pt x="3291713" y="590042"/>
                    <a:pt x="3169539" y="529844"/>
                  </a:cubicBezTo>
                  <a:cubicBezTo>
                    <a:pt x="3210560" y="517525"/>
                    <a:pt x="3252216" y="510794"/>
                    <a:pt x="3293364" y="510794"/>
                  </a:cubicBezTo>
                  <a:cubicBezTo>
                    <a:pt x="3370580" y="510794"/>
                    <a:pt x="3445637" y="534543"/>
                    <a:pt x="3509772" y="590042"/>
                  </a:cubicBezTo>
                  <a:cubicBezTo>
                    <a:pt x="3630422" y="694563"/>
                    <a:pt x="3635248" y="860933"/>
                    <a:pt x="3564636" y="996188"/>
                  </a:cubicBezTo>
                  <a:cubicBezTo>
                    <a:pt x="3487166" y="1144524"/>
                    <a:pt x="3355848" y="1269619"/>
                    <a:pt x="3227197" y="1373124"/>
                  </a:cubicBezTo>
                  <a:cubicBezTo>
                    <a:pt x="2872740" y="1658366"/>
                    <a:pt x="2397760" y="1821942"/>
                    <a:pt x="1933067" y="1821942"/>
                  </a:cubicBezTo>
                  <a:cubicBezTo>
                    <a:pt x="1758950" y="1821942"/>
                    <a:pt x="1586357" y="1798955"/>
                    <a:pt x="1422019" y="1750949"/>
                  </a:cubicBezTo>
                  <a:cubicBezTo>
                    <a:pt x="1143254" y="1669415"/>
                    <a:pt x="886714" y="1517396"/>
                    <a:pt x="674116" y="1320292"/>
                  </a:cubicBezTo>
                  <a:cubicBezTo>
                    <a:pt x="525399" y="1182624"/>
                    <a:pt x="379730" y="1016000"/>
                    <a:pt x="302514" y="826008"/>
                  </a:cubicBezTo>
                  <a:cubicBezTo>
                    <a:pt x="290830" y="797306"/>
                    <a:pt x="281305" y="767588"/>
                    <a:pt x="275717" y="737108"/>
                  </a:cubicBezTo>
                  <a:cubicBezTo>
                    <a:pt x="252222" y="585216"/>
                    <a:pt x="314833" y="451485"/>
                    <a:pt x="455295" y="384937"/>
                  </a:cubicBezTo>
                  <a:cubicBezTo>
                    <a:pt x="511683" y="358267"/>
                    <a:pt x="570738" y="345313"/>
                    <a:pt x="629158" y="345313"/>
                  </a:cubicBezTo>
                  <a:close/>
                  <a:moveTo>
                    <a:pt x="395478" y="0"/>
                  </a:moveTo>
                  <a:cubicBezTo>
                    <a:pt x="346837" y="0"/>
                    <a:pt x="333502" y="46228"/>
                    <a:pt x="307721" y="79248"/>
                  </a:cubicBezTo>
                  <a:cubicBezTo>
                    <a:pt x="296926" y="93091"/>
                    <a:pt x="284099" y="98933"/>
                    <a:pt x="281178" y="99822"/>
                  </a:cubicBezTo>
                  <a:cubicBezTo>
                    <a:pt x="279908" y="100203"/>
                    <a:pt x="277749" y="100838"/>
                    <a:pt x="273685" y="100838"/>
                  </a:cubicBezTo>
                  <a:cubicBezTo>
                    <a:pt x="268605" y="100838"/>
                    <a:pt x="260604" y="99822"/>
                    <a:pt x="247777" y="95631"/>
                  </a:cubicBezTo>
                  <a:cubicBezTo>
                    <a:pt x="239903" y="94234"/>
                    <a:pt x="232791" y="90932"/>
                    <a:pt x="224282" y="90424"/>
                  </a:cubicBezTo>
                  <a:cubicBezTo>
                    <a:pt x="222885" y="90297"/>
                    <a:pt x="221615" y="90297"/>
                    <a:pt x="220218" y="90297"/>
                  </a:cubicBezTo>
                  <a:cubicBezTo>
                    <a:pt x="199517" y="90297"/>
                    <a:pt x="180213" y="99822"/>
                    <a:pt x="166116" y="115570"/>
                  </a:cubicBezTo>
                  <a:cubicBezTo>
                    <a:pt x="150241" y="133477"/>
                    <a:pt x="145796" y="154305"/>
                    <a:pt x="141478" y="177038"/>
                  </a:cubicBezTo>
                  <a:cubicBezTo>
                    <a:pt x="136398" y="203835"/>
                    <a:pt x="143637" y="227203"/>
                    <a:pt x="101727" y="227203"/>
                  </a:cubicBezTo>
                  <a:cubicBezTo>
                    <a:pt x="99949" y="227203"/>
                    <a:pt x="98044" y="227203"/>
                    <a:pt x="96139" y="227076"/>
                  </a:cubicBezTo>
                  <a:cubicBezTo>
                    <a:pt x="88138" y="226695"/>
                    <a:pt x="79375" y="219964"/>
                    <a:pt x="71120" y="218567"/>
                  </a:cubicBezTo>
                  <a:cubicBezTo>
                    <a:pt x="66929" y="217805"/>
                    <a:pt x="62738" y="217424"/>
                    <a:pt x="58547" y="217424"/>
                  </a:cubicBezTo>
                  <a:cubicBezTo>
                    <a:pt x="26670" y="217424"/>
                    <a:pt x="0" y="240538"/>
                    <a:pt x="0" y="275717"/>
                  </a:cubicBezTo>
                  <a:cubicBezTo>
                    <a:pt x="127" y="330327"/>
                    <a:pt x="59182" y="379984"/>
                    <a:pt x="96647" y="411734"/>
                  </a:cubicBezTo>
                  <a:cubicBezTo>
                    <a:pt x="141732" y="449961"/>
                    <a:pt x="191897" y="478917"/>
                    <a:pt x="245999" y="501523"/>
                  </a:cubicBezTo>
                  <a:cubicBezTo>
                    <a:pt x="241046" y="511302"/>
                    <a:pt x="236347" y="521335"/>
                    <a:pt x="232283" y="531749"/>
                  </a:cubicBezTo>
                  <a:cubicBezTo>
                    <a:pt x="204724" y="603123"/>
                    <a:pt x="204851" y="678815"/>
                    <a:pt x="216408" y="753491"/>
                  </a:cubicBezTo>
                  <a:cubicBezTo>
                    <a:pt x="250063" y="937006"/>
                    <a:pt x="388366" y="1108202"/>
                    <a:pt x="509905" y="1242060"/>
                  </a:cubicBezTo>
                  <a:cubicBezTo>
                    <a:pt x="704215" y="1456182"/>
                    <a:pt x="945896" y="1629537"/>
                    <a:pt x="1212596" y="1741424"/>
                  </a:cubicBezTo>
                  <a:cubicBezTo>
                    <a:pt x="1440180" y="1836928"/>
                    <a:pt x="1686814" y="1881759"/>
                    <a:pt x="1935226" y="1881759"/>
                  </a:cubicBezTo>
                  <a:cubicBezTo>
                    <a:pt x="2370455" y="1881759"/>
                    <a:pt x="2810637" y="1743837"/>
                    <a:pt x="3161919" y="1498346"/>
                  </a:cubicBezTo>
                  <a:cubicBezTo>
                    <a:pt x="3326511" y="1383284"/>
                    <a:pt x="3483991" y="1241552"/>
                    <a:pt x="3592322" y="1070610"/>
                  </a:cubicBezTo>
                  <a:cubicBezTo>
                    <a:pt x="3650234" y="979297"/>
                    <a:pt x="3685159" y="870712"/>
                    <a:pt x="3670427" y="762635"/>
                  </a:cubicBezTo>
                  <a:cubicBezTo>
                    <a:pt x="3740023" y="735711"/>
                    <a:pt x="3809619" y="709041"/>
                    <a:pt x="3879088" y="681736"/>
                  </a:cubicBezTo>
                  <a:cubicBezTo>
                    <a:pt x="3918712" y="666115"/>
                    <a:pt x="3970147" y="648462"/>
                    <a:pt x="3975862" y="599313"/>
                  </a:cubicBezTo>
                  <a:cubicBezTo>
                    <a:pt x="3980180" y="562864"/>
                    <a:pt x="3954271" y="536448"/>
                    <a:pt x="3922521" y="523367"/>
                  </a:cubicBezTo>
                  <a:cubicBezTo>
                    <a:pt x="3900805" y="514477"/>
                    <a:pt x="3868419" y="518541"/>
                    <a:pt x="3848862" y="507111"/>
                  </a:cubicBezTo>
                  <a:cubicBezTo>
                    <a:pt x="3821811" y="491363"/>
                    <a:pt x="3833114" y="462407"/>
                    <a:pt x="3823208" y="435864"/>
                  </a:cubicBezTo>
                  <a:cubicBezTo>
                    <a:pt x="3813302" y="409321"/>
                    <a:pt x="3791712" y="393573"/>
                    <a:pt x="3765042" y="393573"/>
                  </a:cubicBezTo>
                  <a:cubicBezTo>
                    <a:pt x="3760089" y="393573"/>
                    <a:pt x="3754882" y="394081"/>
                    <a:pt x="3749675" y="395224"/>
                  </a:cubicBezTo>
                  <a:cubicBezTo>
                    <a:pt x="3731895" y="399034"/>
                    <a:pt x="3717925" y="412877"/>
                    <a:pt x="3704590" y="412877"/>
                  </a:cubicBezTo>
                  <a:cubicBezTo>
                    <a:pt x="3698494" y="412877"/>
                    <a:pt x="3692652" y="409956"/>
                    <a:pt x="3686556" y="402082"/>
                  </a:cubicBezTo>
                  <a:cubicBezTo>
                    <a:pt x="3674999" y="386842"/>
                    <a:pt x="3678174" y="360553"/>
                    <a:pt x="3664331" y="343789"/>
                  </a:cubicBezTo>
                  <a:cubicBezTo>
                    <a:pt x="3649726" y="326136"/>
                    <a:pt x="3635121" y="318643"/>
                    <a:pt x="3620770" y="318643"/>
                  </a:cubicBezTo>
                  <a:cubicBezTo>
                    <a:pt x="3562350" y="318643"/>
                    <a:pt x="3508883" y="441960"/>
                    <a:pt x="3483102" y="497459"/>
                  </a:cubicBezTo>
                  <a:cubicBezTo>
                    <a:pt x="3452368" y="480314"/>
                    <a:pt x="3419348" y="467106"/>
                    <a:pt x="3385058" y="458597"/>
                  </a:cubicBezTo>
                  <a:cubicBezTo>
                    <a:pt x="3354832" y="451104"/>
                    <a:pt x="3324733" y="447675"/>
                    <a:pt x="3295015" y="447675"/>
                  </a:cubicBezTo>
                  <a:cubicBezTo>
                    <a:pt x="3198495" y="447675"/>
                    <a:pt x="3105150" y="482981"/>
                    <a:pt x="3017520" y="526796"/>
                  </a:cubicBezTo>
                  <a:cubicBezTo>
                    <a:pt x="2870073" y="600456"/>
                    <a:pt x="2734437" y="696087"/>
                    <a:pt x="2592451" y="779526"/>
                  </a:cubicBezTo>
                  <a:cubicBezTo>
                    <a:pt x="2444496" y="866394"/>
                    <a:pt x="2286762" y="946912"/>
                    <a:pt x="2115312" y="973582"/>
                  </a:cubicBezTo>
                  <a:cubicBezTo>
                    <a:pt x="2074545" y="979932"/>
                    <a:pt x="2033143" y="982980"/>
                    <a:pt x="1991487" y="982980"/>
                  </a:cubicBezTo>
                  <a:cubicBezTo>
                    <a:pt x="1843151" y="982980"/>
                    <a:pt x="1692021" y="945007"/>
                    <a:pt x="1559560" y="884809"/>
                  </a:cubicBezTo>
                  <a:cubicBezTo>
                    <a:pt x="1428877" y="825373"/>
                    <a:pt x="1311148" y="742188"/>
                    <a:pt x="1205103" y="645922"/>
                  </a:cubicBezTo>
                  <a:cubicBezTo>
                    <a:pt x="1114044" y="563118"/>
                    <a:pt x="1032510" y="468884"/>
                    <a:pt x="934847" y="393700"/>
                  </a:cubicBezTo>
                  <a:cubicBezTo>
                    <a:pt x="844042" y="323723"/>
                    <a:pt x="739648" y="283591"/>
                    <a:pt x="630174" y="283591"/>
                  </a:cubicBezTo>
                  <a:cubicBezTo>
                    <a:pt x="589407" y="283591"/>
                    <a:pt x="548005" y="289179"/>
                    <a:pt x="506349" y="300863"/>
                  </a:cubicBezTo>
                  <a:cubicBezTo>
                    <a:pt x="504825" y="301244"/>
                    <a:pt x="503428" y="301752"/>
                    <a:pt x="502031" y="302260"/>
                  </a:cubicBezTo>
                  <a:cubicBezTo>
                    <a:pt x="495427" y="233172"/>
                    <a:pt x="490220" y="163449"/>
                    <a:pt x="480187" y="94869"/>
                  </a:cubicBezTo>
                  <a:cubicBezTo>
                    <a:pt x="474091" y="52451"/>
                    <a:pt x="452882" y="5842"/>
                    <a:pt x="404622" y="508"/>
                  </a:cubicBezTo>
                  <a:cubicBezTo>
                    <a:pt x="401447" y="127"/>
                    <a:pt x="398399" y="0"/>
                    <a:pt x="3954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3" name="Google Shape;293;p9"/>
          <p:cNvSpPr/>
          <p:nvPr/>
        </p:nvSpPr>
        <p:spPr>
          <a:xfrm>
            <a:off x="12866065" y="4799324"/>
            <a:ext cx="3505200" cy="2295525"/>
          </a:xfrm>
          <a:custGeom>
            <a:avLst/>
            <a:gdLst/>
            <a:ahLst/>
            <a:cxnLst/>
            <a:rect l="l" t="t" r="r" b="b"/>
            <a:pathLst>
              <a:path w="3505200" h="2295525" extrusionOk="0">
                <a:moveTo>
                  <a:pt x="0" y="0"/>
                </a:moveTo>
                <a:lnTo>
                  <a:pt x="3505200" y="0"/>
                </a:lnTo>
                <a:lnTo>
                  <a:pt x="3505200" y="2295525"/>
                </a:lnTo>
                <a:lnTo>
                  <a:pt x="0" y="2295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4" name="Google Shape;294;p9"/>
          <p:cNvSpPr/>
          <p:nvPr/>
        </p:nvSpPr>
        <p:spPr>
          <a:xfrm>
            <a:off x="2280809" y="7155475"/>
            <a:ext cx="3143250" cy="2219325"/>
          </a:xfrm>
          <a:custGeom>
            <a:avLst/>
            <a:gdLst/>
            <a:ahLst/>
            <a:cxnLst/>
            <a:rect l="l" t="t" r="r" b="b"/>
            <a:pathLst>
              <a:path w="3143250" h="2219325" extrusionOk="0">
                <a:moveTo>
                  <a:pt x="0" y="0"/>
                </a:moveTo>
                <a:lnTo>
                  <a:pt x="3143250" y="0"/>
                </a:lnTo>
                <a:lnTo>
                  <a:pt x="3143250" y="2219325"/>
                </a:lnTo>
                <a:lnTo>
                  <a:pt x="0" y="2219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5" name="Google Shape;295;p9"/>
          <p:cNvSpPr txBox="1"/>
          <p:nvPr/>
        </p:nvSpPr>
        <p:spPr>
          <a:xfrm>
            <a:off x="1785966" y="280473"/>
            <a:ext cx="5037449" cy="12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III. EXERCISE:</a:t>
            </a:r>
            <a:endParaRPr lang="en-US" sz="66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2244452" y="1404861"/>
            <a:ext cx="4513850" cy="59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Look and match:</a:t>
            </a:r>
            <a:endParaRPr lang="en-US" sz="35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97" name="Google Shape;297;p9"/>
          <p:cNvSpPr txBox="1"/>
          <p:nvPr/>
        </p:nvSpPr>
        <p:spPr>
          <a:xfrm>
            <a:off x="8185109" y="2991974"/>
            <a:ext cx="1762239" cy="87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tomato</a:t>
            </a:r>
            <a:endParaRPr lang="en-US" sz="36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98" name="Google Shape;298;p9"/>
          <p:cNvSpPr txBox="1"/>
          <p:nvPr/>
        </p:nvSpPr>
        <p:spPr>
          <a:xfrm>
            <a:off x="7834179" y="3978097"/>
            <a:ext cx="3071774" cy="87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fried chicken</a:t>
            </a:r>
            <a:endParaRPr lang="en-US" sz="36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99" name="Google Shape;299;p9"/>
          <p:cNvSpPr txBox="1"/>
          <p:nvPr/>
        </p:nvSpPr>
        <p:spPr>
          <a:xfrm>
            <a:off x="8068132" y="5015751"/>
            <a:ext cx="2000926" cy="422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soup candy</a:t>
            </a:r>
            <a:endParaRPr lang="en-US" sz="36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ctr" rtl="0">
              <a:lnSpc>
                <a:spcPct val="2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sausage pork</a:t>
            </a:r>
            <a:endParaRPr lang="en-US" sz="36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1792</Words>
  <Application>WPS Presentation</Application>
  <PresentationFormat>Custom</PresentationFormat>
  <Paragraphs>156</Paragraphs>
  <Slides>13</Slides>
  <Notes>13</Notes>
  <HiddenSlides>0</HiddenSlides>
  <MMClips>65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Arial</vt:lpstr>
      <vt:lpstr>Calibri</vt:lpstr>
      <vt:lpstr>League Spartan</vt:lpstr>
      <vt:lpstr>Alata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Linh Hoàng</cp:lastModifiedBy>
  <cp:revision>2</cp:revision>
  <dcterms:created xsi:type="dcterms:W3CDTF">2006-08-16T00:00:00Z</dcterms:created>
  <dcterms:modified xsi:type="dcterms:W3CDTF">2025-02-03T01:49:36Z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EAA35766507E4A0B8E788C6F35ADA16D_12</vt:lpwstr>
  </property>
  <property fmtid="{D5CDD505-2E9C-101B-9397-08002B2CF9AE}" pid="3" name="KSOProductBuildVer">
    <vt:lpwstr>1033-12.2.0.19805</vt:lpwstr>
  </property>
</Properties>
</file>