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  <p:sldMasterId id="2147483893" r:id="rId2"/>
  </p:sldMasterIdLst>
  <p:notesMasterIdLst>
    <p:notesMasterId r:id="rId23"/>
  </p:notesMasterIdLst>
  <p:sldIdLst>
    <p:sldId id="290" r:id="rId3"/>
    <p:sldId id="440" r:id="rId4"/>
    <p:sldId id="291" r:id="rId5"/>
    <p:sldId id="292" r:id="rId6"/>
    <p:sldId id="293" r:id="rId7"/>
    <p:sldId id="294" r:id="rId8"/>
    <p:sldId id="295" r:id="rId9"/>
    <p:sldId id="314" r:id="rId10"/>
    <p:sldId id="296" r:id="rId11"/>
    <p:sldId id="441" r:id="rId12"/>
    <p:sldId id="443" r:id="rId13"/>
    <p:sldId id="444" r:id="rId14"/>
    <p:sldId id="299" r:id="rId15"/>
    <p:sldId id="304" r:id="rId16"/>
    <p:sldId id="306" r:id="rId17"/>
    <p:sldId id="442" r:id="rId18"/>
    <p:sldId id="309" r:id="rId19"/>
    <p:sldId id="439" r:id="rId20"/>
    <p:sldId id="310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849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21BC5A38-0A76-4B19-BB28-33B99E6755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7181D680-DB50-8A71-00E2-7B7A9CE80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AA316-2A74-FAF7-8C10-906FCA5576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ECEC6-239D-4182-A8A4-6AA255537F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1" y="0"/>
            <a:ext cx="7086600" cy="1143000"/>
          </a:xfrm>
          <a:prstGeom prst="rect">
            <a:avLst/>
          </a:prstGeom>
        </p:spPr>
        <p:txBody>
          <a:bodyPr anchor="b"/>
          <a:lstStyle>
            <a:lvl1pPr>
              <a:defRPr sz="2026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33600"/>
            <a:ext cx="6400800" cy="2667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E0E737-6838-4BAD-FE6D-78FC6F3CCF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4A3DBE-46E5-7B12-FCC8-E5EBB3D0AA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BE3FC2-B14A-5F64-3A45-98FB847CAC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7D03A-E069-4981-A54F-DE36BD7B7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70947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B41F6C-5734-59D3-6BFE-F525D3A967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30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487">
              <a:defRPr/>
            </a:pPr>
            <a:r>
              <a:rPr lang="en-US" altLang="en-US" sz="135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1350" b="1" u="sng">
              <a:solidFill>
                <a:srgbClr val="FF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501752B-2FD3-5EBF-EBE5-B84FE9AF74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2EE2728-DDE2-3763-91A2-A4040ABFEA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97F213F-D947-22F3-FFEF-767B442B9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9E0E7-D407-482F-B049-09835A9825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39921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257243" indent="0">
              <a:buNone/>
              <a:defRPr sz="1125"/>
            </a:lvl2pPr>
            <a:lvl3pPr marL="514487" indent="0">
              <a:buNone/>
              <a:defRPr sz="1013"/>
            </a:lvl3pPr>
            <a:lvl4pPr marL="771731" indent="0">
              <a:buNone/>
              <a:defRPr sz="900"/>
            </a:lvl4pPr>
            <a:lvl5pPr marL="1028975" indent="0">
              <a:buNone/>
              <a:defRPr sz="900"/>
            </a:lvl5pPr>
            <a:lvl6pPr marL="1286218" indent="0">
              <a:buNone/>
              <a:defRPr sz="900"/>
            </a:lvl6pPr>
            <a:lvl7pPr marL="1543462" indent="0">
              <a:buNone/>
              <a:defRPr sz="900"/>
            </a:lvl7pPr>
            <a:lvl8pPr marL="1800705" indent="0">
              <a:buNone/>
              <a:defRPr sz="900"/>
            </a:lvl8pPr>
            <a:lvl9pPr marL="20579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439A8A-6CEB-FA42-06DA-235BDBE84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95672E-25E5-D2D5-99FB-BAACEE96C2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2F4130-92F5-9938-4262-04E0D6F28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9E0E-2CDD-4AF9-A929-7A61F2978F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16472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7ACD94-0620-84AC-9BFF-4A57CBDBCC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4FB69F-E1AD-E7F7-E107-A243DC482C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19FD2F-DC2B-A691-F6C7-6452EFB263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D159E-6076-4D40-A2E3-7156AE4489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78989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9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1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1" y="2193929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A9C2270-3699-2203-8FBA-906EA8322B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FECA0D9-BF89-6AEE-0E34-E3C8970127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84691AA-3EFD-7CA8-3CBB-79A4F59FEA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D7A87-0200-485D-875D-C8D8E697A3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47566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1C7EACD-AA4B-7BBF-D1C7-8FC2F9CA71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E499A5E-1BB2-751E-B9A3-66906CC8FE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0D3D41-6416-9784-12F0-3A64892DE1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C1770-1254-4A9C-90BB-33816BD04F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37627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8BAD64F-212C-E708-8B77-380AD6DE05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610E324-96F7-CB45-1658-A11FCFD1A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976539A-F942-382E-1A30-8745C944C3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28A6E-B3AD-44CB-971F-4DC8656EE2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85342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1"/>
            </a:lvl1pPr>
            <a:lvl2pPr>
              <a:defRPr sz="1576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51AEA9-7A4A-10DA-3F7E-D52F5E592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8C7275-5A36-7161-DAF1-F3E7AC8D80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634D4E-C31C-527E-E94F-D761A05C0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66D69-CDF8-4132-A778-4B90397811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49983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180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/>
            </a:lvl1pPr>
            <a:lvl2pPr marL="257243" indent="0">
              <a:buNone/>
              <a:defRPr sz="1576"/>
            </a:lvl2pPr>
            <a:lvl3pPr marL="514487" indent="0">
              <a:buNone/>
              <a:defRPr sz="1350"/>
            </a:lvl3pPr>
            <a:lvl4pPr marL="771731" indent="0">
              <a:buNone/>
              <a:defRPr sz="1125"/>
            </a:lvl4pPr>
            <a:lvl5pPr marL="1028975" indent="0">
              <a:buNone/>
              <a:defRPr sz="1125"/>
            </a:lvl5pPr>
            <a:lvl6pPr marL="1286218" indent="0">
              <a:buNone/>
              <a:defRPr sz="1125"/>
            </a:lvl6pPr>
            <a:lvl7pPr marL="1543462" indent="0">
              <a:buNone/>
              <a:defRPr sz="1125"/>
            </a:lvl7pPr>
            <a:lvl8pPr marL="1800705" indent="0">
              <a:buNone/>
              <a:defRPr sz="1125"/>
            </a:lvl8pPr>
            <a:lvl9pPr marL="2057949" indent="0">
              <a:buNone/>
              <a:defRPr sz="1125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124E11-FC70-4F7F-C0A7-7A1C371FF6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C1049E-71CC-ED7D-8755-83A0BFF610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049E64-47B6-48EB-F633-DB1BEDEBA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F8C58-3136-4B53-84EA-C8B4F9B87E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16147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09600"/>
            <a:ext cx="54864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1981200"/>
            <a:ext cx="5791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69CC83-F176-48A9-05BB-AD9AC39356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537535-3081-0B91-82AB-DCA0328924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A66E0D-DF28-BCA7-25E8-328F8A0DBA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9A02A-65CF-4099-B279-7E579A2487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45733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14478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609600"/>
            <a:ext cx="41910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91677D-3B1F-58B9-7E61-1F24C2C228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80B32C-C0B4-A2AE-1AE9-166A0D3E35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F8EF74-C6EF-B5CC-5D5C-712863CD2B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7EF53-622A-4760-BC3E-29E58D9F7C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43892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F359EF-A54A-6EB9-D976-AF61599D08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30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487">
              <a:defRPr/>
            </a:pPr>
            <a:r>
              <a:rPr lang="en-US" altLang="en-US" sz="135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1350" b="1" u="sng">
              <a:solidFill>
                <a:srgbClr val="FF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D1ECCB8-D7F3-9C46-DBAA-A5ACBCAFDB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C0AA57-EAC7-16B3-5D98-2AE37C93B6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16B38C-DB40-7558-B4F4-8C486331AB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3BC4A-29DF-4432-A93E-1FD901099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30584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257243" indent="0">
              <a:buNone/>
              <a:defRPr sz="1125"/>
            </a:lvl2pPr>
            <a:lvl3pPr marL="514487" indent="0">
              <a:buNone/>
              <a:defRPr sz="1013"/>
            </a:lvl3pPr>
            <a:lvl4pPr marL="771731" indent="0">
              <a:buNone/>
              <a:defRPr sz="900"/>
            </a:lvl4pPr>
            <a:lvl5pPr marL="1028975" indent="0">
              <a:buNone/>
              <a:defRPr sz="900"/>
            </a:lvl5pPr>
            <a:lvl6pPr marL="1286218" indent="0">
              <a:buNone/>
              <a:defRPr sz="900"/>
            </a:lvl6pPr>
            <a:lvl7pPr marL="1543462" indent="0">
              <a:buNone/>
              <a:defRPr sz="900"/>
            </a:lvl7pPr>
            <a:lvl8pPr marL="1800705" indent="0">
              <a:buNone/>
              <a:defRPr sz="900"/>
            </a:lvl8pPr>
            <a:lvl9pPr marL="20579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6B5483-9AE7-BD23-2D67-2161D79EB2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5838F0-5012-827C-B142-2C34E37B89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7296AD-F8B9-A6B6-E0B0-C0A7DBABF1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15EED-C6D9-47FF-A343-6EBC064B52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18788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50EA6E-AE7D-4B8D-C847-46DF38099A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9EC0E2-E9CD-3792-E551-A7B1668889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5B9720-2966-525E-5923-498D99362A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5ADF7-0A5C-4EA1-B4C4-7E36194CA6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66685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9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1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1" y="2193929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884F3A-5637-8500-5489-14F35B0938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4A6B09E-EBFB-DFF3-2338-0551602E16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5636FC9-6A30-DC6F-A58F-8C558C46E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F58F7-83AF-4AC0-B818-735971A0D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31920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AB02457-85CB-7E89-0DCC-1E53712E9E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43A56D1-E3E4-FB21-D614-72DA9EA50B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930C567-8129-1BC7-069C-7D03036AC2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38535-BA0F-45F4-9C3D-8A0DF7560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0465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1"/>
            </a:lvl1pPr>
            <a:lvl2pPr>
              <a:defRPr sz="1576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2D2B59-13B4-327B-B531-F7BE594633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FF97B5-1811-BC2B-7861-9D69D16B61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C6DBE5-A014-6EA2-551D-27B2ADF152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83803-94E2-4FDF-ACFE-4567D0573F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13177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E301B6-6B1D-7485-BB05-EBAC970E3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889702-21D0-4B27-8C10-3BCCE2998D89}" type="datetimeFigureOut">
              <a:rPr lang="en-US"/>
              <a:pPr>
                <a:defRPr/>
              </a:pPr>
              <a:t>6/22/2022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DCE404-0AB1-B1CC-8ED1-83386E89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93E4A4-455D-20BE-A98B-065A32132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FC9DC-17E8-4CCA-A4A3-C9D867550E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014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A1538-CEFA-09AE-DFAC-E05F37AAA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81701-C350-2457-1DB7-A8F0AF944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73897-AA2B-213D-F172-FDE8C6567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7B572C35-2200-4044-B085-52F06E5308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9148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81D102-4F26-0EBC-6440-119980855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34A67-6224-DE02-8E2F-85622007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4B3D82-C7F1-40BD-4761-0FB78CBA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A1543A1-AEE3-4B1D-8A60-3FC7ACB22D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93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>
            <a:extLst>
              <a:ext uri="{FF2B5EF4-FFF2-40B4-BE49-F238E27FC236}">
                <a16:creationId xmlns:a16="http://schemas.microsoft.com/office/drawing/2014/main" id="{8F01CF6B-393D-A714-940B-DF83C338AA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514487" eaLnBrk="1" hangingPunct="1">
              <a:defRPr sz="788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47C4F60-1706-42A3-7953-9C829FCD79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514487" eaLnBrk="1" hangingPunct="1">
              <a:defRPr sz="788" b="0" i="0" u="none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B936496-0050-6C07-6611-059366F339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14487" eaLnBrk="1" hangingPunct="1">
              <a:defRPr sz="788">
                <a:solidFill>
                  <a:srgbClr val="000000"/>
                </a:solidFill>
                <a:latin typeface="Century Schoolbook" pitchFamily="18" charset="0"/>
              </a:defRPr>
            </a:lvl1pPr>
          </a:lstStyle>
          <a:p>
            <a:pPr>
              <a:defRPr/>
            </a:pPr>
            <a:fld id="{504FE4E4-C656-453B-BD47-859042C91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Action Button: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7389AAD-0CDA-D3E6-6051-7F36586B74B3}"/>
              </a:ext>
            </a:extLst>
          </p:cNvPr>
          <p:cNvSpPr/>
          <p:nvPr userDrawn="1"/>
        </p:nvSpPr>
        <p:spPr>
          <a:xfrm>
            <a:off x="8001000" y="5715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487">
              <a:defRPr/>
            </a:pPr>
            <a:endParaRPr lang="vi-VN" sz="1013">
              <a:solidFill>
                <a:srgbClr val="FFFFFF"/>
              </a:solidFill>
            </a:endParaRPr>
          </a:p>
        </p:txBody>
      </p:sp>
      <p:sp>
        <p:nvSpPr>
          <p:cNvPr id="7174" name="Title Placeholder 2">
            <a:extLst>
              <a:ext uri="{FF2B5EF4-FFF2-40B4-BE49-F238E27FC236}">
                <a16:creationId xmlns:a16="http://schemas.microsoft.com/office/drawing/2014/main" id="{CE5DC76A-025E-31F2-5E05-7683B847C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654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  <p:sldLayoutId id="2147483913" r:id="rId2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257243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514487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771731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028975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192088" indent="-192088" algn="l" rtl="0" eaLnBrk="0" fontAlgn="base" hangingPunct="0">
        <a:spcBef>
          <a:spcPct val="20000"/>
        </a:spcBef>
        <a:spcAft>
          <a:spcPct val="0"/>
        </a:spcAft>
        <a:buChar char="•"/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17513" indent="-160338" algn="l" rtl="0" eaLnBrk="0" fontAlgn="base" hangingPunct="0">
        <a:spcBef>
          <a:spcPct val="20000"/>
        </a:spcBef>
        <a:spcAft>
          <a:spcPct val="0"/>
        </a:spcAft>
        <a:buChar char="–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 sz="13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414840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2083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9327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6570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43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487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731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97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218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462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70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949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7bDfTCE_vI0/T7MQzaNhM2I/AAAAAAAABGA/swxgP3-2w4M/s1600/hinh-nen-dep-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40000"/>
          </a:blip>
          <a:srcRect l="54255" t="59105"/>
          <a:stretch>
            <a:fillRect/>
          </a:stretch>
        </p:blipFill>
        <p:spPr bwMode="auto">
          <a:xfrm rot="16200000">
            <a:off x="1143001" y="-1132362"/>
            <a:ext cx="6857999" cy="91440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71500" y="723278"/>
            <a:ext cx="7891463" cy="71913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indent="342900">
              <a:lnSpc>
                <a:spcPct val="150000"/>
              </a:lnSpc>
              <a:spcBef>
                <a:spcPts val="1350"/>
              </a:spcBef>
            </a:pP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 TTVĐ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3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160337" y="4473018"/>
            <a:ext cx="8823325" cy="188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prstTxWarp prst="textArchUp">
              <a:avLst>
                <a:gd name="adj" fmla="val 10825441"/>
              </a:avLst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1" descr="r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28797"/>
            <a:ext cx="6249846" cy="383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679591" y="5733569"/>
            <a:ext cx="42434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>
                <a:ln/>
                <a:solidFill>
                  <a:srgbClr val="00CC00"/>
                </a:solidFill>
                <a:effectLst/>
              </a:rPr>
              <a:t>GV: </a:t>
            </a:r>
            <a:r>
              <a:rPr lang="en-US" sz="4400" b="1" dirty="0">
                <a:ln/>
                <a:solidFill>
                  <a:srgbClr val="00CC00"/>
                </a:solidFill>
              </a:rPr>
              <a:t>Thanh </a:t>
            </a:r>
            <a:r>
              <a:rPr lang="en-US" sz="4400" b="1" dirty="0" err="1">
                <a:ln/>
                <a:solidFill>
                  <a:srgbClr val="00CC00"/>
                </a:solidFill>
              </a:rPr>
              <a:t>Huyền</a:t>
            </a:r>
            <a:endParaRPr lang="en-US" sz="4400" b="1" cap="none" spc="0" dirty="0">
              <a:ln/>
              <a:solidFill>
                <a:srgbClr val="00CC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26598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39AFDF-F3FA-ABDB-8750-767320F42F94}"/>
              </a:ext>
            </a:extLst>
          </p:cNvPr>
          <p:cNvSpPr txBox="1"/>
          <p:nvPr/>
        </p:nvSpPr>
        <p:spPr>
          <a:xfrm>
            <a:off x="1069073" y="1447800"/>
            <a:ext cx="7239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uan sát Hình 2, em hãy vẽ cây thư mục của thư mục Giải trí theo sơ đồ hình cây dạng ngang.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F264C5E-497D-1414-74A2-845BE647F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273" y="2362200"/>
            <a:ext cx="6324600" cy="373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71191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635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 CÂY THƯ MỤC</a:t>
            </a:r>
          </a:p>
        </p:txBody>
      </p:sp>
    </p:spTree>
    <p:extLst>
      <p:ext uri="{BB962C8B-B14F-4D97-AF65-F5344CB8AC3E}">
        <p14:creationId xmlns:p14="http://schemas.microsoft.com/office/powerpoint/2010/main" val="408634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1905001" y="1913870"/>
            <a:ext cx="5334000" cy="13388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74652" y="3252698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731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38" y="-117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56431" y="2788981"/>
            <a:ext cx="2453569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83776" y="3930327"/>
            <a:ext cx="2679380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2094562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2" y="2692270"/>
            <a:ext cx="2540087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Video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18" y="384338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6" y="273181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41969" y="1161354"/>
            <a:ext cx="84377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949153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4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674177" y="2759538"/>
            <a:ext cx="780983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3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1865962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2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1" y="2780415"/>
            <a:ext cx="1376323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34" y="2546982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0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Trò</a:t>
            </a:r>
            <a:r>
              <a:rPr lang="en-US" sz="405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chơi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078415"/>
            <a:ext cx="6400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8962" y="1931121"/>
            <a:ext cx="7880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755C45-28CB-E83F-1E5D-FFF861FA8CC3}"/>
              </a:ext>
            </a:extLst>
          </p:cNvPr>
          <p:cNvSpPr txBox="1"/>
          <p:nvPr/>
        </p:nvSpPr>
        <p:spPr>
          <a:xfrm>
            <a:off x="843317" y="3627368"/>
            <a:ext cx="7880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747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405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tập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1403775"/>
            <a:ext cx="6858000" cy="37453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hổ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sấu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cú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chó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dọc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13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>
            <a:extLst>
              <a:ext uri="{FF2B5EF4-FFF2-40B4-BE49-F238E27FC236}">
                <a16:creationId xmlns:a16="http://schemas.microsoft.com/office/drawing/2014/main" id="{4B38A128-C89A-D1C7-0EC9-EE8931520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307" y="1292906"/>
            <a:ext cx="4346863" cy="646331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51448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GHI NHỚ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3C343D-573A-066B-A720-2D9355C74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201521"/>
            <a:ext cx="6753225" cy="108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57175" marR="0" lvl="1" indent="0" algn="just" defTabSz="51435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Cấu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trúc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chứa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tệp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i="1" dirty="0" err="1">
                <a:solidFill>
                  <a:srgbClr val="FF0000"/>
                </a:solidFill>
              </a:rPr>
              <a:t>Làm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theo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lời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cô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nói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5400" y="838200"/>
            <a:ext cx="6553200" cy="1637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7174CA-F9C0-5981-F92B-B196ECF0F253}"/>
              </a:ext>
            </a:extLst>
          </p:cNvPr>
          <p:cNvSpPr txBox="1"/>
          <p:nvPr/>
        </p:nvSpPr>
        <p:spPr>
          <a:xfrm>
            <a:off x="2362200" y="2590800"/>
            <a:ext cx="2386818" cy="583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1F8053-A6A4-FFF6-DA3B-F65DF058B54F}"/>
              </a:ext>
            </a:extLst>
          </p:cNvPr>
          <p:cNvSpPr txBox="1"/>
          <p:nvPr/>
        </p:nvSpPr>
        <p:spPr>
          <a:xfrm>
            <a:off x="2362200" y="3448962"/>
            <a:ext cx="2386818" cy="583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38E949-8180-CAB0-EB77-1180F76168CC}"/>
              </a:ext>
            </a:extLst>
          </p:cNvPr>
          <p:cNvSpPr txBox="1"/>
          <p:nvPr/>
        </p:nvSpPr>
        <p:spPr>
          <a:xfrm>
            <a:off x="2365718" y="2590800"/>
            <a:ext cx="2386818" cy="583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70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38329" y="2124552"/>
            <a:ext cx="7600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</a:rPr>
              <a:t> 2: CÂY THƯ MỤC</a:t>
            </a: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2493" y="324534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43</a:t>
            </a: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209800"/>
            <a:ext cx="7315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791162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5400" b="1" cap="none" spc="0" dirty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7" b="967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656182"/>
            <a:ext cx="2019300" cy="16170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69" b="100000" l="2500" r="9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67" y="1565602"/>
            <a:ext cx="1628633" cy="16286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9523" y="3271545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99DB2B-8AA8-0052-0CB6-0217B2498B1F}"/>
              </a:ext>
            </a:extLst>
          </p:cNvPr>
          <p:cNvSpPr txBox="1"/>
          <p:nvPr/>
        </p:nvSpPr>
        <p:spPr>
          <a:xfrm>
            <a:off x="1653463" y="3823590"/>
            <a:ext cx="6412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7BB975-06E8-A073-013D-B662FA16343C}"/>
              </a:ext>
            </a:extLst>
          </p:cNvPr>
          <p:cNvSpPr txBox="1"/>
          <p:nvPr/>
        </p:nvSpPr>
        <p:spPr>
          <a:xfrm>
            <a:off x="1282505" y="4298172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96CD71-CCF6-D2BD-B26F-02F9ED86BC03}"/>
              </a:ext>
            </a:extLst>
          </p:cNvPr>
          <p:cNvSpPr txBox="1"/>
          <p:nvPr/>
        </p:nvSpPr>
        <p:spPr>
          <a:xfrm>
            <a:off x="3613052" y="4285255"/>
            <a:ext cx="1841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BC40BD-EC31-8659-9683-2F95E8DE8AC8}"/>
              </a:ext>
            </a:extLst>
          </p:cNvPr>
          <p:cNvSpPr txBox="1"/>
          <p:nvPr/>
        </p:nvSpPr>
        <p:spPr>
          <a:xfrm>
            <a:off x="4886688" y="4317105"/>
            <a:ext cx="382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1F63B5-6BCA-FE35-9E2C-0A6DE746C2B9}"/>
              </a:ext>
            </a:extLst>
          </p:cNvPr>
          <p:cNvSpPr txBox="1"/>
          <p:nvPr/>
        </p:nvSpPr>
        <p:spPr>
          <a:xfrm>
            <a:off x="4886688" y="4311313"/>
            <a:ext cx="382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71600" y="5334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587458F-4538-4809-A474-C47A2A46A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00251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51E4AF34-B25D-9363-FCAC-E1CC45216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01" y="2287161"/>
            <a:ext cx="3641435" cy="254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16D0A7-37BB-A04A-D06A-8CD1CA5F9B6F}"/>
              </a:ext>
            </a:extLst>
          </p:cNvPr>
          <p:cNvSpPr txBox="1"/>
          <p:nvPr/>
        </p:nvSpPr>
        <p:spPr>
          <a:xfrm>
            <a:off x="473365" y="1234252"/>
            <a:ext cx="7920171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Thùy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Anh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trữ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E03BE-4C49-C7BD-0CDD-9B9E85EF7979}"/>
              </a:ext>
            </a:extLst>
          </p:cNvPr>
          <p:cNvSpPr txBox="1"/>
          <p:nvPr/>
        </p:nvSpPr>
        <p:spPr>
          <a:xfrm>
            <a:off x="324297" y="2245090"/>
            <a:ext cx="4247704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1/ Ổ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9FC949-E227-C210-E249-820AA822BB92}"/>
              </a:ext>
            </a:extLst>
          </p:cNvPr>
          <p:cNvSpPr txBox="1"/>
          <p:nvPr/>
        </p:nvSpPr>
        <p:spPr>
          <a:xfrm>
            <a:off x="381000" y="3277761"/>
            <a:ext cx="4038600" cy="1251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2/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DAB419-9364-B0EB-1D24-154F650F332B}"/>
              </a:ext>
            </a:extLst>
          </p:cNvPr>
          <p:cNvSpPr txBox="1"/>
          <p:nvPr/>
        </p:nvSpPr>
        <p:spPr>
          <a:xfrm>
            <a:off x="473365" y="4663524"/>
            <a:ext cx="4038600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3/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4" name="Right Arrow 11">
            <a:extLst>
              <a:ext uri="{FF2B5EF4-FFF2-40B4-BE49-F238E27FC236}">
                <a16:creationId xmlns:a16="http://schemas.microsoft.com/office/drawing/2014/main" id="{7FFF57CA-827E-F232-7FB9-5839B9B7AFB9}"/>
              </a:ext>
            </a:extLst>
          </p:cNvPr>
          <p:cNvSpPr/>
          <p:nvPr/>
        </p:nvSpPr>
        <p:spPr>
          <a:xfrm>
            <a:off x="1371600" y="5682080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36EED7-DF17-ACE1-5D05-2B479BC3090C}"/>
              </a:ext>
            </a:extLst>
          </p:cNvPr>
          <p:cNvSpPr txBox="1"/>
          <p:nvPr/>
        </p:nvSpPr>
        <p:spPr>
          <a:xfrm>
            <a:off x="2438400" y="568208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18056F-4634-9056-F7B1-3D365197B981}"/>
              </a:ext>
            </a:extLst>
          </p:cNvPr>
          <p:cNvSpPr txBox="1"/>
          <p:nvPr/>
        </p:nvSpPr>
        <p:spPr>
          <a:xfrm>
            <a:off x="1143000" y="1631323"/>
            <a:ext cx="7086600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Thùy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Anh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trữ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6" name="Right Arrow 11">
            <a:extLst>
              <a:ext uri="{FF2B5EF4-FFF2-40B4-BE49-F238E27FC236}">
                <a16:creationId xmlns:a16="http://schemas.microsoft.com/office/drawing/2014/main" id="{77246068-5B36-BA02-E158-255FDB85E95F}"/>
              </a:ext>
            </a:extLst>
          </p:cNvPr>
          <p:cNvSpPr/>
          <p:nvPr/>
        </p:nvSpPr>
        <p:spPr>
          <a:xfrm>
            <a:off x="1374775" y="3425825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792A89-7396-8285-723B-8A8B79CC8F77}"/>
              </a:ext>
            </a:extLst>
          </p:cNvPr>
          <p:cNvSpPr txBox="1"/>
          <p:nvPr/>
        </p:nvSpPr>
        <p:spPr>
          <a:xfrm>
            <a:off x="2286000" y="3290892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56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1905001" y="1913870"/>
            <a:ext cx="5334000" cy="13388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6800" y="3305452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200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859D6C-8455-09B1-A1F6-09ABAF219066}"/>
              </a:ext>
            </a:extLst>
          </p:cNvPr>
          <p:cNvSpPr txBox="1"/>
          <p:nvPr/>
        </p:nvSpPr>
        <p:spPr>
          <a:xfrm>
            <a:off x="1066800" y="1413918"/>
            <a:ext cx="7848600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A2FB506-4F40-F7B8-3E82-B80D3D415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2269986"/>
            <a:ext cx="6381750" cy="413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95892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S001090307">
  <a:themeElements>
    <a:clrScheme name="TS0010903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S001090307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S0010903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0903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</TotalTime>
  <Words>659</Words>
  <Application>Microsoft Office PowerPoint</Application>
  <PresentationFormat>On-screen Show (4:3)</PresentationFormat>
  <Paragraphs>63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Century Schoolbook</vt:lpstr>
      <vt:lpstr>Times New Roman</vt:lpstr>
      <vt:lpstr>Office Theme</vt:lpstr>
      <vt:lpstr>3_TS001090307</vt:lpstr>
      <vt:lpstr>TRƯỜNG TIỂU HỌC A TTVĐ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CHIHUYEN</cp:lastModifiedBy>
  <cp:revision>108</cp:revision>
  <dcterms:created xsi:type="dcterms:W3CDTF">2017-10-03T01:20:28Z</dcterms:created>
  <dcterms:modified xsi:type="dcterms:W3CDTF">2022-06-22T08:11:30Z</dcterms:modified>
</cp:coreProperties>
</file>