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62" r:id="rId4"/>
  </p:sldMasterIdLst>
  <p:sldIdLst>
    <p:sldId id="257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925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89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28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59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4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02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021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70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92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48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3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000000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00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440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26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71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67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57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0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A379C1-96EE-41E5-84FA-0BDC9784F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BF71C9-D487-4C0F-B906-3B0297F5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9699B2-5A41-470F-A995-81DB6395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1D30C0-5B59-46C1-A4F1-DB954951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E96C58-0C7D-489F-8662-CADA3EE9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67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BED83-89F5-4302-9E8D-13A00B5D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31F19B-791E-4461-827A-72013780A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11039A-6009-447B-B083-AF3C563E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F9B244-8758-4AE8-888C-3F7B907B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2773D6-06D2-47F0-BBD4-43F047AD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71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69F393-D5A8-4411-95DE-D5C7DDFC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20BAE5-2893-4C73-A9B0-23A612F1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7E2530-9784-47DB-8867-847B25FE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A09745-53C8-4EBF-9163-E61654D1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F9C42B-0FA2-4D56-83D3-EE38693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53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3CEB6D-FC47-4ECE-B336-20FEB05A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3D9A58-4ADA-467E-B783-348A95460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2FAA10-6AE5-4482-A732-4FD1F9224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8DE187-EC54-4397-9D15-61D24F51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73F9DB-2C36-46A9-960B-6601A6C9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1CC113-7C0F-4690-A0C4-D81DC969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05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68D206-85E4-4981-995D-3A9C80D6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3F4AAF-06DD-4EEA-A78A-31083E6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6152DC-BEFB-4988-8AEE-599291E7F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52C28B7-B43C-44BB-97BC-53A1F8D90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F59A5C7-0C3F-4B04-BB58-E93E85718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261FCD-D879-4A7B-8969-849DD3F9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8592EDB-AACE-4C45-B0D4-F9DDF875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B4B11B1-EE46-4DBC-8239-D179643B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32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C30FAD-BAA1-439F-A6FE-A595D721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DA17EB-E427-49A0-ADA3-BC8D2F63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000ACB-1FB8-4C48-82C7-1CB2286C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780097-4D1D-4185-8F3C-0C3C6A68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68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4DD7232-28FE-4E92-A9EC-F3ECAB7C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1D7066-E79B-4E14-8D0C-7843CEFD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8629A3-E1A2-450A-9FF4-F31F3839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26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54268-0C2D-4E12-80C3-BF1B8FE8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DCF186-387E-4F5E-9FB8-16CA48DB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53A98C-25FE-4A34-8881-F54EEF416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E48885-85B8-444F-A45A-745596FC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9A0B58-0582-4A24-9E82-6669F751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DCB33D-17ED-4DF2-8CFD-6A202BBE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8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84474A-1377-4B61-963E-344AEC93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F504DC7-7ACE-4CF8-99BD-BA463696D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4DEA68-6640-43B2-BE04-6A732F5F4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616B83-FAD2-4553-B51F-8ECFD8C0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1060E1-CACA-484F-8415-D94FE16E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46F5AD-2CA5-48EE-9F62-1D65EF54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45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F8EA8-F2AA-42EF-ABF4-1F868D3B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999CB0A-B664-429C-9A62-DFB8C0C99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0CB65C-87FC-49E8-B09B-0FF874F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4DD2D5-AD1A-4CA9-B9E5-40A694D8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A92EE2-E25B-4417-B1F2-E02E9706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8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E31B27-F987-4631-AA9A-C6DEB8F72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3DE50F-9F1F-4D28-B774-FAC9AF4D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8DF916-7F50-47EA-A536-C3433C8C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E8A085-B4A0-4A24-9F13-2B8DBC94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822370-D91A-441F-B344-29628738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0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177BB2-9FCA-43D5-8DA0-FE054C1BA5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562202C-BA2D-4EC0-A753-BCC704FF7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50000">
              <a:schemeClr val="bg1"/>
            </a:gs>
            <a:gs pos="100000">
              <a:srgbClr val="CC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srgbClr val="000000"/>
                </a:solidFill>
              </a:rPr>
              <a:pPr/>
              <a:t>5/11/2020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1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5ABCC7C-3B1D-4F5C-B424-316C718C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847594-3B24-400D-99B5-14BEE3968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06E67A-1CB5-4186-987C-E305646E8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619D-3642-42EB-B1A3-BAAE7335EA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A24AF6-3791-49EB-A8F0-91AC9A2DF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41D3AA-E57D-49DF-809B-713D08A29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CAA3-88BD-4355-A25B-55E867D3E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emf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slide" Target="slide1.xml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slide" Target="slide1.xml"/><Relationship Id="rId5" Type="http://schemas.openxmlformats.org/officeDocument/2006/relationships/audio" Target="../media/audio7.wav"/><Relationship Id="rId10" Type="http://schemas.openxmlformats.org/officeDocument/2006/relationships/image" Target="../media/image24.gif"/><Relationship Id="rId4" Type="http://schemas.openxmlformats.org/officeDocument/2006/relationships/audio" Target="../media/audio6.wav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9.png"/><Relationship Id="rId3" Type="http://schemas.openxmlformats.org/officeDocument/2006/relationships/audio" Target="../media/audio9.wav"/><Relationship Id="rId7" Type="http://schemas.openxmlformats.org/officeDocument/2006/relationships/image" Target="../media/image26.png"/><Relationship Id="rId12" Type="http://schemas.openxmlformats.org/officeDocument/2006/relationships/slide" Target="slide1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1.xml"/><Relationship Id="rId6" Type="http://schemas.microsoft.com/office/2007/relationships/hdphoto" Target="../media/hdphoto4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6.wdp"/><Relationship Id="rId4" Type="http://schemas.openxmlformats.org/officeDocument/2006/relationships/audio" Target="../media/audio10.wav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41630"/>
            <a:ext cx="9144000" cy="2016369"/>
          </a:xfrm>
          <a:custGeom>
            <a:avLst/>
            <a:gdLst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371600 h 1371600"/>
              <a:gd name="connsiteX3" fmla="*/ 0 w 9144000"/>
              <a:gd name="connsiteY3" fmla="*/ 1371600 h 1371600"/>
              <a:gd name="connsiteX4" fmla="*/ 0 w 9144000"/>
              <a:gd name="connsiteY4" fmla="*/ 0 h 1371600"/>
              <a:gd name="connsiteX0" fmla="*/ 0 w 9144000"/>
              <a:gd name="connsiteY0" fmla="*/ 644769 h 2016369"/>
              <a:gd name="connsiteX1" fmla="*/ 7022123 w 9144000"/>
              <a:gd name="connsiteY1" fmla="*/ 0 h 2016369"/>
              <a:gd name="connsiteX2" fmla="*/ 9144000 w 9144000"/>
              <a:gd name="connsiteY2" fmla="*/ 644769 h 2016369"/>
              <a:gd name="connsiteX3" fmla="*/ 9144000 w 9144000"/>
              <a:gd name="connsiteY3" fmla="*/ 2016369 h 2016369"/>
              <a:gd name="connsiteX4" fmla="*/ 0 w 9144000"/>
              <a:gd name="connsiteY4" fmla="*/ 2016369 h 2016369"/>
              <a:gd name="connsiteX5" fmla="*/ 0 w 9144000"/>
              <a:gd name="connsiteY5" fmla="*/ 644769 h 201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016369">
                <a:moveTo>
                  <a:pt x="0" y="644769"/>
                </a:moveTo>
                <a:cubicBezTo>
                  <a:pt x="2266462" y="640861"/>
                  <a:pt x="4755661" y="3908"/>
                  <a:pt x="7022123" y="0"/>
                </a:cubicBezTo>
                <a:lnTo>
                  <a:pt x="9144000" y="644769"/>
                </a:lnTo>
                <a:lnTo>
                  <a:pt x="9144000" y="2016369"/>
                </a:lnTo>
                <a:lnTo>
                  <a:pt x="0" y="2016369"/>
                </a:lnTo>
                <a:lnTo>
                  <a:pt x="0" y="64476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00" b="91200" l="0" r="99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69" y="-304800"/>
            <a:ext cx="422467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27" y="2896604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73" y="996156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74242"/>
            <a:ext cx="10541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72" b="85209" l="11250" r="86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939925" cy="201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82" y="2896605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996156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74241"/>
            <a:ext cx="10541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762000" y="2519363"/>
            <a:ext cx="2133600" cy="852488"/>
          </a:xfrm>
          <a:custGeom>
            <a:avLst/>
            <a:gdLst>
              <a:gd name="connsiteX0" fmla="*/ 0 w 2133748"/>
              <a:gd name="connsiteY0" fmla="*/ 0 h 853499"/>
              <a:gd name="connsiteX1" fmla="*/ 1706999 w 2133748"/>
              <a:gd name="connsiteY1" fmla="*/ 0 h 853499"/>
              <a:gd name="connsiteX2" fmla="*/ 2133748 w 2133748"/>
              <a:gd name="connsiteY2" fmla="*/ 426750 h 853499"/>
              <a:gd name="connsiteX3" fmla="*/ 1706999 w 2133748"/>
              <a:gd name="connsiteY3" fmla="*/ 853499 h 853499"/>
              <a:gd name="connsiteX4" fmla="*/ 0 w 2133748"/>
              <a:gd name="connsiteY4" fmla="*/ 853499 h 853499"/>
              <a:gd name="connsiteX5" fmla="*/ 426750 w 2133748"/>
              <a:gd name="connsiteY5" fmla="*/ 426750 h 853499"/>
              <a:gd name="connsiteX6" fmla="*/ 0 w 2133748"/>
              <a:gd name="connsiteY6" fmla="*/ 0 h 85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748" h="853499">
                <a:moveTo>
                  <a:pt x="0" y="0"/>
                </a:moveTo>
                <a:lnTo>
                  <a:pt x="1706999" y="0"/>
                </a:lnTo>
                <a:lnTo>
                  <a:pt x="2133748" y="426750"/>
                </a:lnTo>
                <a:lnTo>
                  <a:pt x="1706999" y="853499"/>
                </a:lnTo>
                <a:lnTo>
                  <a:pt x="0" y="853499"/>
                </a:lnTo>
                <a:lnTo>
                  <a:pt x="426750" y="42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6120" tIns="19685" rIns="426749" bIns="19685" spcCol="1270" anchor="ctr"/>
          <a:lstStyle/>
          <a:p>
            <a:pPr algn="ctr" defTabSz="13779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100" b="1">
                <a:solidFill>
                  <a:srgbClr val="FF0000"/>
                </a:solidFill>
              </a:rPr>
              <a:t>A. </a:t>
            </a:r>
            <a:endParaRPr lang="en-US" sz="3100">
              <a:solidFill>
                <a:srgbClr val="FF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547186" y="2551689"/>
            <a:ext cx="2777414" cy="854075"/>
          </a:xfrm>
          <a:custGeom>
            <a:avLst/>
            <a:gdLst>
              <a:gd name="connsiteX0" fmla="*/ 0 w 2133748"/>
              <a:gd name="connsiteY0" fmla="*/ 0 h 853499"/>
              <a:gd name="connsiteX1" fmla="*/ 1706999 w 2133748"/>
              <a:gd name="connsiteY1" fmla="*/ 0 h 853499"/>
              <a:gd name="connsiteX2" fmla="*/ 2133748 w 2133748"/>
              <a:gd name="connsiteY2" fmla="*/ 426750 h 853499"/>
              <a:gd name="connsiteX3" fmla="*/ 1706999 w 2133748"/>
              <a:gd name="connsiteY3" fmla="*/ 853499 h 853499"/>
              <a:gd name="connsiteX4" fmla="*/ 0 w 2133748"/>
              <a:gd name="connsiteY4" fmla="*/ 853499 h 853499"/>
              <a:gd name="connsiteX5" fmla="*/ 426750 w 2133748"/>
              <a:gd name="connsiteY5" fmla="*/ 426750 h 853499"/>
              <a:gd name="connsiteX6" fmla="*/ 0 w 2133748"/>
              <a:gd name="connsiteY6" fmla="*/ 0 h 85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748" h="853499">
                <a:moveTo>
                  <a:pt x="0" y="0"/>
                </a:moveTo>
                <a:lnTo>
                  <a:pt x="1706999" y="0"/>
                </a:lnTo>
                <a:lnTo>
                  <a:pt x="2133748" y="426750"/>
                </a:lnTo>
                <a:lnTo>
                  <a:pt x="1706999" y="853499"/>
                </a:lnTo>
                <a:lnTo>
                  <a:pt x="0" y="853499"/>
                </a:lnTo>
                <a:lnTo>
                  <a:pt x="426750" y="42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6120" tIns="19685" rIns="426749" bIns="19685" spcCol="1270" anchor="ctr"/>
          <a:lstStyle/>
          <a:p>
            <a:pPr algn="ctr" defTabSz="13779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100" b="1">
                <a:solidFill>
                  <a:srgbClr val="FF0000"/>
                </a:solidFill>
              </a:rPr>
              <a:t>B. </a:t>
            </a:r>
            <a:endParaRPr lang="en-US" sz="3100">
              <a:solidFill>
                <a:srgbClr val="FF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672263" y="2519363"/>
            <a:ext cx="2133600" cy="854075"/>
          </a:xfrm>
          <a:custGeom>
            <a:avLst/>
            <a:gdLst>
              <a:gd name="connsiteX0" fmla="*/ 0 w 2133748"/>
              <a:gd name="connsiteY0" fmla="*/ 0 h 853499"/>
              <a:gd name="connsiteX1" fmla="*/ 1706999 w 2133748"/>
              <a:gd name="connsiteY1" fmla="*/ 0 h 853499"/>
              <a:gd name="connsiteX2" fmla="*/ 2133748 w 2133748"/>
              <a:gd name="connsiteY2" fmla="*/ 426750 h 853499"/>
              <a:gd name="connsiteX3" fmla="*/ 1706999 w 2133748"/>
              <a:gd name="connsiteY3" fmla="*/ 853499 h 853499"/>
              <a:gd name="connsiteX4" fmla="*/ 0 w 2133748"/>
              <a:gd name="connsiteY4" fmla="*/ 853499 h 853499"/>
              <a:gd name="connsiteX5" fmla="*/ 426750 w 2133748"/>
              <a:gd name="connsiteY5" fmla="*/ 426750 h 853499"/>
              <a:gd name="connsiteX6" fmla="*/ 0 w 2133748"/>
              <a:gd name="connsiteY6" fmla="*/ 0 h 85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748" h="853499">
                <a:moveTo>
                  <a:pt x="0" y="0"/>
                </a:moveTo>
                <a:lnTo>
                  <a:pt x="1706999" y="0"/>
                </a:lnTo>
                <a:lnTo>
                  <a:pt x="2133748" y="426750"/>
                </a:lnTo>
                <a:lnTo>
                  <a:pt x="1706999" y="853499"/>
                </a:lnTo>
                <a:lnTo>
                  <a:pt x="0" y="853499"/>
                </a:lnTo>
                <a:lnTo>
                  <a:pt x="426750" y="426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6120" tIns="19685" rIns="426749" bIns="19685" spcCol="1270" anchor="ctr"/>
          <a:lstStyle/>
          <a:p>
            <a:pPr algn="ctr" defTabSz="13779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100" b="1">
                <a:solidFill>
                  <a:srgbClr val="FF0000"/>
                </a:solidFill>
              </a:rPr>
              <a:t>C. </a:t>
            </a:r>
            <a:endParaRPr lang="en-US" sz="31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4" y="304800"/>
            <a:ext cx="822212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Công cụ nào sau đây dùng để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 chép màu từ màu có sẵn?</a:t>
            </a:r>
          </a:p>
        </p:txBody>
      </p:sp>
      <p:sp>
        <p:nvSpPr>
          <p:cNvPr id="53254" name="AutoShape 2" descr="Apple Emoji Faces, Emoji Pictures [Download PNG] | Emoji Island"/>
          <p:cNvSpPr>
            <a:spLocks noChangeAspect="1"/>
          </p:cNvSpPr>
          <p:nvPr/>
        </p:nvSpPr>
        <p:spPr>
          <a:xfrm>
            <a:off x="69850" y="-152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53255" name="AutoShape 4" descr="Apple Emoji Faces, Emoji Pictures [Download PNG] | Emoji Island"/>
          <p:cNvSpPr>
            <a:spLocks noChangeAspect="1"/>
          </p:cNvSpPr>
          <p:nvPr/>
        </p:nvSpPr>
        <p:spPr>
          <a:xfrm>
            <a:off x="22225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43013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4801" y="3398837"/>
            <a:ext cx="762000" cy="86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09" y="3398837"/>
            <a:ext cx="889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263" y="3388519"/>
            <a:ext cx="889000" cy="82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4"/>
          <p:cNvSpPr/>
          <p:nvPr/>
        </p:nvSpPr>
        <p:spPr>
          <a:xfrm>
            <a:off x="6496050" y="5546725"/>
            <a:ext cx="2362200" cy="533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000" b="1" dirty="0">
                <a:solidFill>
                  <a:srgbClr val="FF3300"/>
                </a:solidFill>
                <a:latin typeface=".VnTime" pitchFamily="34" charset="0"/>
              </a:rPr>
              <a:t>Hết giờ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7361238" y="5437188"/>
            <a:ext cx="75565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7285038" y="5437188"/>
            <a:ext cx="809625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361238" y="5437188"/>
            <a:ext cx="75565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7386638" y="5437188"/>
            <a:ext cx="809625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7462838" y="5437188"/>
            <a:ext cx="75565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7386638" y="5437188"/>
            <a:ext cx="809625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7361238" y="5437188"/>
            <a:ext cx="75565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361238" y="5437188"/>
            <a:ext cx="75565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0" name="Oval 32"/>
          <p:cNvSpPr>
            <a:spLocks noChangeArrowheads="1"/>
          </p:cNvSpPr>
          <p:nvPr/>
        </p:nvSpPr>
        <p:spPr bwMode="auto">
          <a:xfrm>
            <a:off x="7361238" y="5454650"/>
            <a:ext cx="75565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7429500" y="5481638"/>
            <a:ext cx="75565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22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926" r="82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4086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00" y="2614615"/>
            <a:ext cx="1160199" cy="75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7663" y="-58664"/>
            <a:ext cx="9227127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32114" y="381000"/>
              <a:ext cx="10150644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thực hiện thao tác sao chép màu,</a:t>
              </a:r>
            </a:p>
            <a:p>
              <a:pPr algn="ctr"/>
              <a:r>
                <a:rPr lang="en-US" sz="400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 thực hiện theo mấy bước?</a:t>
              </a:r>
              <a:endPara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163943" y="2789622"/>
            <a:ext cx="868028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b="1" spc="5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23" y="2657652"/>
            <a:ext cx="1293668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6126" y="-1233488"/>
            <a:ext cx="365522" cy="487363"/>
          </a:xfrm>
          <a:prstGeom prst="rect">
            <a:avLst/>
          </a:prstGeom>
        </p:spPr>
      </p:pic>
      <p:grpSp>
        <p:nvGrpSpPr>
          <p:cNvPr id="52" name="DAP AN DUNG"/>
          <p:cNvGrpSpPr/>
          <p:nvPr/>
        </p:nvGrpSpPr>
        <p:grpSpPr>
          <a:xfrm>
            <a:off x="4180340" y="4914092"/>
            <a:ext cx="3637088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38323" y="4198857"/>
                <a:ext cx="74439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D</a:t>
                </a:r>
                <a:endParaRPr lang="en-US" sz="5400" b="1" dirty="0">
                  <a:ln w="22225">
                    <a:solidFill>
                      <a:srgbClr val="BD582C"/>
                    </a:solidFill>
                    <a:prstDash val="solid"/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112142" y="4214517"/>
              <a:ext cx="213562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 bước</a:t>
              </a:r>
              <a:endPara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4196647" y="3367391"/>
            <a:ext cx="3637088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26915" y="5746558"/>
                <a:ext cx="70231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smtClean="0">
                    <a:ln/>
                    <a:solidFill>
                      <a:srgbClr val="FF0000"/>
                    </a:solidFill>
                  </a:rPr>
                  <a:t>C</a:t>
                </a:r>
                <a:endParaRPr lang="en-US" sz="5400" b="1" dirty="0">
                  <a:ln/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447733" y="4185395"/>
              <a:ext cx="2135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bước</a:t>
              </a:r>
              <a:endPara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71943" y="4914093"/>
            <a:ext cx="3637088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587151" y="4121854"/>
                <a:ext cx="6583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smtClean="0">
                    <a:ln/>
                    <a:solidFill>
                      <a:srgbClr val="FF0000"/>
                    </a:solidFill>
                  </a:rPr>
                  <a:t>B</a:t>
                </a:r>
                <a:endParaRPr lang="en-US" sz="5400" b="1" dirty="0">
                  <a:ln/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070000" y="5640652"/>
              <a:ext cx="213562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 bước</a:t>
              </a:r>
              <a:endPara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303545" y="3384964"/>
            <a:ext cx="3637088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16330" y="5773443"/>
                <a:ext cx="78838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smtClean="0">
                    <a:ln/>
                    <a:solidFill>
                      <a:srgbClr val="FF0000"/>
                    </a:solidFill>
                  </a:rPr>
                  <a:t>A</a:t>
                </a:r>
                <a:endParaRPr lang="en-US" sz="5400" b="1" dirty="0">
                  <a:ln/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539210" y="5666264"/>
              <a:ext cx="2135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bước</a:t>
              </a:r>
              <a:endPara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86" y="1416366"/>
            <a:ext cx="1128137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5926" r="82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80" y="579120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17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="" xmlns:a16="http://schemas.microsoft.com/office/drawing/2014/main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7" y="200912"/>
            <a:ext cx="887852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="" xmlns:a16="http://schemas.microsoft.com/office/drawing/2014/main" id="{ACE4D89A-4894-4439-AAEA-24827C1F2066}"/>
              </a:ext>
            </a:extLst>
          </p:cNvPr>
          <p:cNvGrpSpPr/>
          <p:nvPr/>
        </p:nvGrpSpPr>
        <p:grpSpPr>
          <a:xfrm>
            <a:off x="-152400" y="-773253"/>
            <a:ext cx="9448800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="" xmlns:a16="http://schemas.microsoft.com/office/drawing/2014/main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54884D7-4199-4516-AEDB-95044C707DAB}"/>
                </a:ext>
              </a:extLst>
            </p:cNvPr>
            <p:cNvSpPr txBox="1"/>
            <p:nvPr/>
          </p:nvSpPr>
          <p:spPr>
            <a:xfrm>
              <a:off x="3178133" y="1974382"/>
              <a:ext cx="7649385" cy="1243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3. Muốn sao chép màu từ màu có sẵn cần phải có………..</a:t>
              </a:r>
              <a:endPara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="" xmlns:a16="http://schemas.microsoft.com/office/drawing/2014/main" id="{DD011AB6-EE7A-44DF-BA65-8BE6E759FE49}"/>
              </a:ext>
            </a:extLst>
          </p:cNvPr>
          <p:cNvSpPr/>
          <p:nvPr/>
        </p:nvSpPr>
        <p:spPr>
          <a:xfrm>
            <a:off x="892031" y="3116843"/>
            <a:ext cx="3491368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A: Hình mẫu 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ĐÁP ÁN B">
            <a:extLst>
              <a:ext uri="{FF2B5EF4-FFF2-40B4-BE49-F238E27FC236}">
                <a16:creationId xmlns="" xmlns:a16="http://schemas.microsoft.com/office/drawing/2014/main" id="{A9DA3F06-E9BE-4631-98D0-FDB5EFE60B93}"/>
              </a:ext>
            </a:extLst>
          </p:cNvPr>
          <p:cNvSpPr/>
          <p:nvPr/>
        </p:nvSpPr>
        <p:spPr>
          <a:xfrm>
            <a:off x="780010" y="5028766"/>
            <a:ext cx="3603389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 : Hình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ĐÁP ÁN C">
            <a:extLst>
              <a:ext uri="{FF2B5EF4-FFF2-40B4-BE49-F238E27FC236}">
                <a16:creationId xmlns="" xmlns:a16="http://schemas.microsoft.com/office/drawing/2014/main" id="{8DD2C41D-E668-40F9-BF84-B21D6F3C9C57}"/>
              </a:ext>
            </a:extLst>
          </p:cNvPr>
          <p:cNvSpPr/>
          <p:nvPr/>
        </p:nvSpPr>
        <p:spPr>
          <a:xfrm>
            <a:off x="5524165" y="3116843"/>
            <a:ext cx="3274140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C: Tô màu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ĐÁP ÁN D">
            <a:extLst>
              <a:ext uri="{FF2B5EF4-FFF2-40B4-BE49-F238E27FC236}">
                <a16:creationId xmlns="" xmlns:a16="http://schemas.microsoft.com/office/drawing/2014/main" id="{0303E795-42BF-4DDB-8196-D6213DB17C2E}"/>
              </a:ext>
            </a:extLst>
          </p:cNvPr>
          <p:cNvSpPr/>
          <p:nvPr/>
        </p:nvSpPr>
        <p:spPr>
          <a:xfrm>
            <a:off x="5482602" y="5028766"/>
            <a:ext cx="3370430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D: Hộp màu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7" y="3081108"/>
            <a:ext cx="695004" cy="926672"/>
          </a:xfrm>
          <a:prstGeom prst="rect">
            <a:avLst/>
          </a:prstGeom>
        </p:spPr>
      </p:pic>
      <p:pic>
        <p:nvPicPr>
          <p:cNvPr id="27" name="Picture 26" descr="A picture containing clock, drawing&#10;&#10;Description automatically generated">
            <a:extLst>
              <a:ext uri="{FF2B5EF4-FFF2-40B4-BE49-F238E27FC236}">
                <a16:creationId xmlns="" xmlns:a16="http://schemas.microsoft.com/office/drawing/2014/main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2" y="4422175"/>
            <a:ext cx="695004" cy="926672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="" xmlns:a16="http://schemas.microsoft.com/office/drawing/2014/main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25" y="3204011"/>
            <a:ext cx="695004" cy="926672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="" xmlns:a16="http://schemas.microsoft.com/office/drawing/2014/main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98" y="4505217"/>
            <a:ext cx="695004" cy="926672"/>
          </a:xfrm>
          <a:prstGeom prst="rect">
            <a:avLst/>
          </a:prstGeom>
        </p:spPr>
      </p:pic>
      <p:pic>
        <p:nvPicPr>
          <p:cNvPr id="18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49" y="6145416"/>
            <a:ext cx="1012051" cy="7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92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265</TotalTime>
  <Words>102</Words>
  <PresentationFormat>On-screen Show (4:3)</PresentationFormat>
  <Paragraphs>41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Angles</vt:lpstr>
      <vt:lpstr>Default Design</vt:lpstr>
      <vt:lpstr>Droplet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2020-11-01T06:56:39Z</dcterms:created>
  <dcterms:modified xsi:type="dcterms:W3CDTF">2020-11-05T02:42:00Z</dcterms:modified>
</cp:coreProperties>
</file>