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3" r:id="rId4"/>
  </p:sldMasterIdLst>
  <p:sldIdLst>
    <p:sldId id="25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4.xml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GIF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4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GIF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4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GIF"/><Relationship Id="rId12" Type="http://schemas.openxmlformats.org/officeDocument/2006/relationships/image" Target="../media/image18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các số trong phạm vi 100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8240" y="1032510"/>
            <a:ext cx="9876155" cy="45440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77165"/>
            <a:ext cx="1818005" cy="969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256790" y="1338580"/>
            <a:ext cx="799465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256790" y="4015740"/>
            <a:ext cx="799465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2271395" y="2771775"/>
            <a:ext cx="815340" cy="84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5793740" y="1391285"/>
            <a:ext cx="739775" cy="89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9248775" y="2681605"/>
            <a:ext cx="815340" cy="935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5718175" y="4015740"/>
            <a:ext cx="815340" cy="91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9248775" y="4016375"/>
            <a:ext cx="81534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5772150" y="2726690"/>
            <a:ext cx="76962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9248775" y="1338580"/>
            <a:ext cx="76962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5" grpId="0" animBg="1"/>
      <p:bldP spid="15" grpId="1" animBg="1"/>
      <p:bldP spid="9" grpId="0" animBg="1"/>
      <p:bldP spid="9" grpId="1" animBg="1"/>
      <p:bldP spid="14" grpId="0" animBg="1"/>
      <p:bldP spid="14" grpId="1" animBg="1"/>
      <p:bldP spid="11" grpId="0" animBg="1"/>
      <p:bldP spid="11" grpId="1" animBg="1"/>
      <p:bldP spid="8" grpId="0" animBg="1"/>
      <p:bldP spid="8" grpId="1" animBg="1"/>
      <p:bldP spid="12" grpId="0" animBg="1"/>
      <p:bldP spid="12" grpId="1" animBg="1"/>
      <p:bldP spid="13" grpId="0" bldLvl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373380"/>
            <a:ext cx="10332085" cy="23907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93520" y="3134360"/>
            <a:ext cx="6151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tự bé đến lớn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5" y="4231005"/>
            <a:ext cx="161925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30" y="4396740"/>
            <a:ext cx="15906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0" y="4448810"/>
            <a:ext cx="1619250" cy="140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70" y="4173855"/>
            <a:ext cx="180022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75030" y="614680"/>
            <a:ext cx="6151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tự lớn đến bé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34975" y="2633980"/>
            <a:ext cx="1800225" cy="15906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8075" y="2728595"/>
            <a:ext cx="1619250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5" y="2728595"/>
            <a:ext cx="1590675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100" y="2691130"/>
            <a:ext cx="161925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274955"/>
            <a:ext cx="10309860" cy="499491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726815" y="5427980"/>
            <a:ext cx="4330065" cy="1312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có 56 cái cốc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>
            <a:off x="-140581" y="536862"/>
            <a:ext cx="13022411" cy="6211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083" y="3972910"/>
            <a:ext cx="53832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HẸN GẶP LẠI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14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13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12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3865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+ 1 + 2 = ?</a:t>
            </a:r>
            <a:endParaRPr lang="en-US" sz="60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1876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4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2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3482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3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34004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6 - 1 - 2 =?</a:t>
            </a:r>
            <a:endParaRPr lang="en-US" sz="60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12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13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27559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+ 5 = ?</a:t>
            </a:r>
            <a:endParaRPr lang="en-US" sz="60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2185" y="111760"/>
            <a:ext cx="9487535" cy="662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7110" y="365760"/>
            <a:ext cx="9700260" cy="60553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985" y="448945"/>
            <a:ext cx="1818005" cy="969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455" y="397510"/>
            <a:ext cx="11243945" cy="2875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36115" y="3026410"/>
            <a:ext cx="1312545" cy="80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6630" y="3026410"/>
            <a:ext cx="119380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 mươi mốt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3625" y="3026410"/>
            <a:ext cx="114998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Sáu mươi tư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38900" y="3026410"/>
            <a:ext cx="117856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lăm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20965" y="3026410"/>
            <a:ext cx="120840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Tám mươi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3695" y="3026410"/>
            <a:ext cx="162496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24620" y="3026410"/>
            <a:ext cx="125349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chín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373995" y="3026410"/>
            <a:ext cx="120840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Một trăm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417955"/>
            <a:ext cx="10773410" cy="38023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987040" y="2425065"/>
            <a:ext cx="724535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099685" y="2394585"/>
            <a:ext cx="769620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9249410" y="2425065"/>
            <a:ext cx="739140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0356850" y="2394585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2971800" y="3315335"/>
            <a:ext cx="75501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516001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9234170" y="3300095"/>
            <a:ext cx="73914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1038733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2987040" y="4159250"/>
            <a:ext cx="739775" cy="7404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5099050" y="4130040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9234170" y="4160520"/>
            <a:ext cx="754380" cy="663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10387330" y="4129405"/>
            <a:ext cx="739775" cy="7702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132840"/>
            <a:ext cx="11109325" cy="459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Presentation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UTM Avo</vt:lpstr>
      <vt:lpstr>1_Default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3</cp:revision>
  <dcterms:created xsi:type="dcterms:W3CDTF">2020-10-01T10:05:00Z</dcterms:created>
  <dcterms:modified xsi:type="dcterms:W3CDTF">2020-10-05T09:52:12Z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