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LÀNG EM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 Diêm: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Một dòng sông nhỏ ở Thái Bình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EE5367-C72E-4140-A7BE-3E5AF90DB0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0"/>
          <a:stretch/>
        </p:blipFill>
        <p:spPr>
          <a:xfrm>
            <a:off x="7528719" y="1975230"/>
            <a:ext cx="7696201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9721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1073</cp:revision>
  <dcterms:created xsi:type="dcterms:W3CDTF">2008-09-09T22:52:10Z</dcterms:created>
  <dcterms:modified xsi:type="dcterms:W3CDTF">2022-07-30T15:41:14Z</dcterms:modified>
</cp:coreProperties>
</file>