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22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1719" y="3962400"/>
            <a:ext cx="746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09319" y="42893"/>
            <a:ext cx="6858000" cy="1599885"/>
            <a:chOff x="4701326" y="42893"/>
            <a:chExt cx="6858000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7049222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4701326" y="1066800"/>
              <a:ext cx="6858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TRẬN BÓNG TRÊN ĐƯỜNG PHỐ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9662</TotalTime>
  <Words>27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1042</cp:revision>
  <dcterms:created xsi:type="dcterms:W3CDTF">2008-09-09T22:52:10Z</dcterms:created>
  <dcterms:modified xsi:type="dcterms:W3CDTF">2022-08-04T12:31:34Z</dcterms:modified>
</cp:coreProperties>
</file>