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2" r:id="rId2"/>
    <p:sldId id="273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70" r:id="rId16"/>
    <p:sldId id="268" r:id="rId17"/>
    <p:sldId id="269" r:id="rId18"/>
    <p:sldId id="271" r:id="rId19"/>
    <p:sldId id="272" r:id="rId20"/>
    <p:sldId id="281" r:id="rId21"/>
    <p:sldId id="274" r:id="rId22"/>
    <p:sldId id="275" r:id="rId23"/>
    <p:sldId id="276" r:id="rId24"/>
    <p:sldId id="277" r:id="rId25"/>
    <p:sldId id="278" r:id="rId26"/>
    <p:sldId id="279" r:id="rId27"/>
    <p:sldId id="280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FFFFFF"/>
    <a:srgbClr val="FF505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31472-23D4-4334-BF76-2EF643FADD9D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E9CDC-ABD4-48B3-811C-19FFF3034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133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31472-23D4-4334-BF76-2EF643FADD9D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E9CDC-ABD4-48B3-811C-19FFF3034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451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31472-23D4-4334-BF76-2EF643FADD9D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E9CDC-ABD4-48B3-811C-19FFF3034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296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31472-23D4-4334-BF76-2EF643FADD9D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E9CDC-ABD4-48B3-811C-19FFF3034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546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31472-23D4-4334-BF76-2EF643FADD9D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E9CDC-ABD4-48B3-811C-19FFF3034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376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31472-23D4-4334-BF76-2EF643FADD9D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E9CDC-ABD4-48B3-811C-19FFF3034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229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31472-23D4-4334-BF76-2EF643FADD9D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E9CDC-ABD4-48B3-811C-19FFF3034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187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31472-23D4-4334-BF76-2EF643FADD9D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E9CDC-ABD4-48B3-811C-19FFF3034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611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31472-23D4-4334-BF76-2EF643FADD9D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E9CDC-ABD4-48B3-811C-19FFF3034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27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31472-23D4-4334-BF76-2EF643FADD9D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E9CDC-ABD4-48B3-811C-19FFF3034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412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31472-23D4-4334-BF76-2EF643FADD9D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E9CDC-ABD4-48B3-811C-19FFF3034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075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77000" b="-7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131472-23D4-4334-BF76-2EF643FADD9D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4E9CDC-ABD4-48B3-811C-19FFF3034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114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7" Type="http://schemas.openxmlformats.org/officeDocument/2006/relationships/slide" Target="slide24.xml"/><Relationship Id="rId2" Type="http://schemas.openxmlformats.org/officeDocument/2006/relationships/slide" Target="slide26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5.xml"/><Relationship Id="rId5" Type="http://schemas.openxmlformats.org/officeDocument/2006/relationships/slide" Target="slide23.xml"/><Relationship Id="rId4" Type="http://schemas.openxmlformats.org/officeDocument/2006/relationships/slide" Target="slide2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slide" Target="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Relationship Id="rId5" Type="http://schemas.openxmlformats.org/officeDocument/2006/relationships/slide" Target="slide21.xml"/><Relationship Id="rId4" Type="http://schemas.openxmlformats.org/officeDocument/2006/relationships/image" Target="../media/image18.jp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11.xml"/><Relationship Id="rId13" Type="http://schemas.openxmlformats.org/officeDocument/2006/relationships/slide" Target="slide16.xml"/><Relationship Id="rId18" Type="http://schemas.openxmlformats.org/officeDocument/2006/relationships/image" Target="../media/image4.jpg"/><Relationship Id="rId3" Type="http://schemas.openxmlformats.org/officeDocument/2006/relationships/slide" Target="slide5.xml"/><Relationship Id="rId7" Type="http://schemas.openxmlformats.org/officeDocument/2006/relationships/slide" Target="slide10.xml"/><Relationship Id="rId12" Type="http://schemas.openxmlformats.org/officeDocument/2006/relationships/slide" Target="slide6.xml"/><Relationship Id="rId17" Type="http://schemas.openxmlformats.org/officeDocument/2006/relationships/slide" Target="slide20.xml"/><Relationship Id="rId2" Type="http://schemas.openxmlformats.org/officeDocument/2006/relationships/slide" Target="slide4.xml"/><Relationship Id="rId16" Type="http://schemas.openxmlformats.org/officeDocument/2006/relationships/slide" Target="slide19.xml"/><Relationship Id="rId1" Type="http://schemas.openxmlformats.org/officeDocument/2006/relationships/slideLayout" Target="../slideLayouts/slideLayout1.xml"/><Relationship Id="rId6" Type="http://schemas.openxmlformats.org/officeDocument/2006/relationships/slide" Target="slide9.xml"/><Relationship Id="rId11" Type="http://schemas.openxmlformats.org/officeDocument/2006/relationships/slide" Target="slide15.xml"/><Relationship Id="rId5" Type="http://schemas.openxmlformats.org/officeDocument/2006/relationships/slide" Target="slide8.xml"/><Relationship Id="rId15" Type="http://schemas.openxmlformats.org/officeDocument/2006/relationships/slide" Target="slide18.xml"/><Relationship Id="rId10" Type="http://schemas.openxmlformats.org/officeDocument/2006/relationships/slide" Target="slide14.xml"/><Relationship Id="rId4" Type="http://schemas.openxmlformats.org/officeDocument/2006/relationships/slide" Target="slide7.xml"/><Relationship Id="rId9" Type="http://schemas.openxmlformats.org/officeDocument/2006/relationships/slide" Target="slide12.xml"/><Relationship Id="rId14" Type="http://schemas.openxmlformats.org/officeDocument/2006/relationships/slide" Target="slide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g"/><Relationship Id="rId4" Type="http://schemas.openxmlformats.org/officeDocument/2006/relationships/slide" Target="sl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55409" y="3981157"/>
            <a:ext cx="811705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 smtClean="0">
                <a:solidFill>
                  <a:srgbClr val="002060"/>
                </a:solidFill>
              </a:rPr>
              <a:t>TO CLASS 9A3</a:t>
            </a:r>
            <a:endParaRPr lang="en-US" sz="9600" dirty="0">
              <a:solidFill>
                <a:srgbClr val="002060"/>
              </a:solidFill>
            </a:endParaRPr>
          </a:p>
        </p:txBody>
      </p:sp>
      <p:sp>
        <p:nvSpPr>
          <p:cNvPr id="5" name="Explosion 1 4"/>
          <p:cNvSpPr/>
          <p:nvPr/>
        </p:nvSpPr>
        <p:spPr>
          <a:xfrm>
            <a:off x="6255023" y="0"/>
            <a:ext cx="914400" cy="914400"/>
          </a:xfrm>
          <a:prstGeom prst="irregularSeal1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N</a:t>
            </a:r>
          </a:p>
        </p:txBody>
      </p:sp>
      <p:sp>
        <p:nvSpPr>
          <p:cNvPr id="6" name="Explosion 1 5"/>
          <p:cNvSpPr/>
          <p:nvPr/>
        </p:nvSpPr>
        <p:spPr>
          <a:xfrm>
            <a:off x="7335075" y="914400"/>
            <a:ext cx="914400" cy="914400"/>
          </a:xfrm>
          <a:prstGeom prst="irregularSeal1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H</a:t>
            </a:r>
            <a:endParaRPr lang="en-US" sz="2800" dirty="0"/>
          </a:p>
        </p:txBody>
      </p:sp>
      <p:sp>
        <p:nvSpPr>
          <p:cNvPr id="8" name="Explosion 1 7"/>
          <p:cNvSpPr/>
          <p:nvPr/>
        </p:nvSpPr>
        <p:spPr>
          <a:xfrm>
            <a:off x="8415127" y="0"/>
            <a:ext cx="914400" cy="914400"/>
          </a:xfrm>
          <a:prstGeom prst="irregularSeal1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Ó</a:t>
            </a:r>
            <a:endParaRPr lang="en-US" sz="2800" dirty="0"/>
          </a:p>
        </p:txBody>
      </p:sp>
      <p:sp>
        <p:nvSpPr>
          <p:cNvPr id="9" name="Explosion 1 8"/>
          <p:cNvSpPr/>
          <p:nvPr/>
        </p:nvSpPr>
        <p:spPr>
          <a:xfrm>
            <a:off x="9495179" y="914400"/>
            <a:ext cx="914400" cy="914400"/>
          </a:xfrm>
          <a:prstGeom prst="irregularSeal1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M</a:t>
            </a:r>
          </a:p>
        </p:txBody>
      </p:sp>
      <p:sp>
        <p:nvSpPr>
          <p:cNvPr id="10" name="Explosion 1 9"/>
          <p:cNvSpPr/>
          <p:nvPr/>
        </p:nvSpPr>
        <p:spPr>
          <a:xfrm>
            <a:off x="10575231" y="2753"/>
            <a:ext cx="914400" cy="914400"/>
          </a:xfrm>
          <a:prstGeom prst="irregularSeal1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568324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9" grpId="0" animBg="1"/>
      <p:bldP spid="1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421" y="2059746"/>
            <a:ext cx="1725930" cy="230124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021350" y="1917704"/>
            <a:ext cx="1000652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̀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đê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̉ chỉ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những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̉ là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người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Việt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giặc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chống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lại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̉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quốc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là…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(8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chư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̃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cái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hevron 7">
            <a:hlinkClick r:id="rId3" action="ppaction://hlinksldjump"/>
          </p:cNvPr>
          <p:cNvSpPr/>
          <p:nvPr/>
        </p:nvSpPr>
        <p:spPr>
          <a:xfrm rot="10800000">
            <a:off x="10306602" y="5852160"/>
            <a:ext cx="404946" cy="404949"/>
          </a:xfrm>
          <a:prstGeom prst="chevron">
            <a:avLst/>
          </a:prstGeom>
          <a:solidFill>
            <a:schemeClr val="tx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Chevron 8">
            <a:hlinkClick r:id="rId3" action="ppaction://hlinksldjump"/>
          </p:cNvPr>
          <p:cNvSpPr/>
          <p:nvPr/>
        </p:nvSpPr>
        <p:spPr>
          <a:xfrm rot="10800000">
            <a:off x="10711548" y="5852161"/>
            <a:ext cx="404946" cy="404949"/>
          </a:xfrm>
          <a:prstGeom prst="chevron">
            <a:avLst/>
          </a:prstGeom>
          <a:solidFill>
            <a:schemeClr val="tx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Chevron 9">
            <a:hlinkClick r:id="rId3" action="ppaction://hlinksldjump"/>
          </p:cNvPr>
          <p:cNvSpPr/>
          <p:nvPr/>
        </p:nvSpPr>
        <p:spPr>
          <a:xfrm rot="10800000">
            <a:off x="11116494" y="5852160"/>
            <a:ext cx="404946" cy="404949"/>
          </a:xfrm>
          <a:prstGeom prst="chevron">
            <a:avLst/>
          </a:prstGeom>
          <a:solidFill>
            <a:schemeClr val="tx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48343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069" y="2242626"/>
            <a:ext cx="1725930" cy="23012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121000" y="2100584"/>
            <a:ext cx="982247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Lời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của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một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người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nói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thành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lời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mà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gạch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đầu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dòng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̀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gọi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là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̀ ?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(14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chư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̃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cái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hevron 6">
            <a:hlinkClick r:id="rId3" action="ppaction://hlinksldjump"/>
          </p:cNvPr>
          <p:cNvSpPr/>
          <p:nvPr/>
        </p:nvSpPr>
        <p:spPr>
          <a:xfrm rot="10800000">
            <a:off x="10306602" y="5852160"/>
            <a:ext cx="404946" cy="404949"/>
          </a:xfrm>
          <a:prstGeom prst="chevron">
            <a:avLst/>
          </a:prstGeom>
          <a:solidFill>
            <a:schemeClr val="tx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Chevron 7">
            <a:hlinkClick r:id="rId3" action="ppaction://hlinksldjump"/>
          </p:cNvPr>
          <p:cNvSpPr/>
          <p:nvPr/>
        </p:nvSpPr>
        <p:spPr>
          <a:xfrm rot="10800000">
            <a:off x="10711548" y="5852161"/>
            <a:ext cx="404946" cy="404949"/>
          </a:xfrm>
          <a:prstGeom prst="chevron">
            <a:avLst/>
          </a:prstGeom>
          <a:solidFill>
            <a:schemeClr val="tx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Chevron 8">
            <a:hlinkClick r:id="rId3" action="ppaction://hlinksldjump"/>
          </p:cNvPr>
          <p:cNvSpPr/>
          <p:nvPr/>
        </p:nvSpPr>
        <p:spPr>
          <a:xfrm rot="10800000">
            <a:off x="11116494" y="5852160"/>
            <a:ext cx="404946" cy="404949"/>
          </a:xfrm>
          <a:prstGeom prst="chevron">
            <a:avLst/>
          </a:prstGeom>
          <a:solidFill>
            <a:schemeClr val="tx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8886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0" y="2055247"/>
            <a:ext cx="1725930" cy="23012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457450" y="2328704"/>
            <a:ext cx="927500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Một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hoàn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cảnh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có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vấn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đê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̀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xuất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hiện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bản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(15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chư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̃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cái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hevron 6">
            <a:hlinkClick r:id="rId3" action="ppaction://hlinksldjump"/>
          </p:cNvPr>
          <p:cNvSpPr/>
          <p:nvPr/>
        </p:nvSpPr>
        <p:spPr>
          <a:xfrm rot="10800000">
            <a:off x="10306602" y="5852160"/>
            <a:ext cx="404946" cy="404949"/>
          </a:xfrm>
          <a:prstGeom prst="chevron">
            <a:avLst/>
          </a:prstGeom>
          <a:solidFill>
            <a:schemeClr val="tx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Chevron 7">
            <a:hlinkClick r:id="rId3" action="ppaction://hlinksldjump"/>
          </p:cNvPr>
          <p:cNvSpPr/>
          <p:nvPr/>
        </p:nvSpPr>
        <p:spPr>
          <a:xfrm rot="10800000">
            <a:off x="10711548" y="5852161"/>
            <a:ext cx="404946" cy="404949"/>
          </a:xfrm>
          <a:prstGeom prst="chevron">
            <a:avLst/>
          </a:prstGeom>
          <a:solidFill>
            <a:schemeClr val="tx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Chevron 8">
            <a:hlinkClick r:id="rId3" action="ppaction://hlinksldjump"/>
          </p:cNvPr>
          <p:cNvSpPr/>
          <p:nvPr/>
        </p:nvSpPr>
        <p:spPr>
          <a:xfrm rot="10800000">
            <a:off x="11116494" y="5852160"/>
            <a:ext cx="404946" cy="404949"/>
          </a:xfrm>
          <a:prstGeom prst="chevron">
            <a:avLst/>
          </a:prstGeom>
          <a:solidFill>
            <a:schemeClr val="tx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92442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98896"/>
            <a:ext cx="1725930" cy="23012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725930" y="2326131"/>
            <a:ext cx="1046606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10.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biết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làng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mình-làng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Chơ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̣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Dầu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Việt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̃ có ý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nghi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̃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̀ ?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(10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chư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̃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cái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hevron 6">
            <a:hlinkClick r:id="rId3" action="ppaction://hlinksldjump"/>
          </p:cNvPr>
          <p:cNvSpPr/>
          <p:nvPr/>
        </p:nvSpPr>
        <p:spPr>
          <a:xfrm rot="10800000">
            <a:off x="10306602" y="5852160"/>
            <a:ext cx="404946" cy="404949"/>
          </a:xfrm>
          <a:prstGeom prst="chevron">
            <a:avLst/>
          </a:prstGeom>
          <a:solidFill>
            <a:schemeClr val="tx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Chevron 7">
            <a:hlinkClick r:id="rId3" action="ppaction://hlinksldjump"/>
          </p:cNvPr>
          <p:cNvSpPr/>
          <p:nvPr/>
        </p:nvSpPr>
        <p:spPr>
          <a:xfrm rot="10800000">
            <a:off x="10711548" y="5852161"/>
            <a:ext cx="404946" cy="404949"/>
          </a:xfrm>
          <a:prstGeom prst="chevron">
            <a:avLst/>
          </a:prstGeom>
          <a:solidFill>
            <a:schemeClr val="tx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Chevron 8">
            <a:hlinkClick r:id="rId3" action="ppaction://hlinksldjump"/>
          </p:cNvPr>
          <p:cNvSpPr/>
          <p:nvPr/>
        </p:nvSpPr>
        <p:spPr>
          <a:xfrm rot="10800000">
            <a:off x="11116494" y="5852160"/>
            <a:ext cx="404946" cy="404949"/>
          </a:xfrm>
          <a:prstGeom prst="chevron">
            <a:avLst/>
          </a:prstGeom>
          <a:solidFill>
            <a:schemeClr val="tx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37205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304" y="440773"/>
            <a:ext cx="1725930" cy="23012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906234" y="298731"/>
            <a:ext cx="964076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11.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Tác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phẩm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̃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được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học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ở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̃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8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của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nha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̀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Nam Cao là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tác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phẩm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nào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?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(6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chư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̃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cái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hevron 6">
            <a:hlinkClick r:id="rId3" action="ppaction://hlinksldjump"/>
          </p:cNvPr>
          <p:cNvSpPr/>
          <p:nvPr/>
        </p:nvSpPr>
        <p:spPr>
          <a:xfrm rot="10800000">
            <a:off x="10306602" y="5852160"/>
            <a:ext cx="404946" cy="404949"/>
          </a:xfrm>
          <a:prstGeom prst="chevron">
            <a:avLst/>
          </a:prstGeom>
          <a:solidFill>
            <a:schemeClr val="tx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Chevron 7">
            <a:hlinkClick r:id="rId3" action="ppaction://hlinksldjump"/>
          </p:cNvPr>
          <p:cNvSpPr/>
          <p:nvPr/>
        </p:nvSpPr>
        <p:spPr>
          <a:xfrm rot="10800000">
            <a:off x="10711548" y="5852161"/>
            <a:ext cx="404946" cy="404949"/>
          </a:xfrm>
          <a:prstGeom prst="chevron">
            <a:avLst/>
          </a:prstGeom>
          <a:solidFill>
            <a:schemeClr val="tx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Chevron 8">
            <a:hlinkClick r:id="rId3" action="ppaction://hlinksldjump"/>
          </p:cNvPr>
          <p:cNvSpPr/>
          <p:nvPr/>
        </p:nvSpPr>
        <p:spPr>
          <a:xfrm rot="10800000">
            <a:off x="11116494" y="5852160"/>
            <a:ext cx="404946" cy="404949"/>
          </a:xfrm>
          <a:prstGeom prst="chevron">
            <a:avLst/>
          </a:prstGeom>
          <a:solidFill>
            <a:schemeClr val="tx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9797" y="2884054"/>
            <a:ext cx="5249483" cy="2968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3230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347" y="218122"/>
            <a:ext cx="1725930" cy="23012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274277" y="491579"/>
            <a:ext cx="991772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12. Ai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̃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kê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̉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vê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̀ tin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tức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kháng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chiến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(10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chư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̃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cái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hevron 6">
            <a:hlinkClick r:id="rId3" action="ppaction://hlinksldjump"/>
          </p:cNvPr>
          <p:cNvSpPr/>
          <p:nvPr/>
        </p:nvSpPr>
        <p:spPr>
          <a:xfrm rot="10800000">
            <a:off x="10306602" y="5852160"/>
            <a:ext cx="404946" cy="404949"/>
          </a:xfrm>
          <a:prstGeom prst="chevron">
            <a:avLst/>
          </a:prstGeom>
          <a:solidFill>
            <a:schemeClr val="tx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Chevron 7">
            <a:hlinkClick r:id="rId3" action="ppaction://hlinksldjump"/>
          </p:cNvPr>
          <p:cNvSpPr/>
          <p:nvPr/>
        </p:nvSpPr>
        <p:spPr>
          <a:xfrm rot="10800000">
            <a:off x="10711548" y="5852161"/>
            <a:ext cx="404946" cy="404949"/>
          </a:xfrm>
          <a:prstGeom prst="chevron">
            <a:avLst/>
          </a:prstGeom>
          <a:solidFill>
            <a:schemeClr val="tx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Chevron 8">
            <a:hlinkClick r:id="rId3" action="ppaction://hlinksldjump"/>
          </p:cNvPr>
          <p:cNvSpPr/>
          <p:nvPr/>
        </p:nvSpPr>
        <p:spPr>
          <a:xfrm rot="10800000">
            <a:off x="11116494" y="5852160"/>
            <a:ext cx="404946" cy="404949"/>
          </a:xfrm>
          <a:prstGeom prst="chevron">
            <a:avLst/>
          </a:prstGeom>
          <a:solidFill>
            <a:schemeClr val="tx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903" y="2519363"/>
            <a:ext cx="4640151" cy="3332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3981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8" y="379944"/>
            <a:ext cx="1725930" cy="23012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021138" y="237902"/>
            <a:ext cx="1033828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13.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Đô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̀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dùng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đê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̉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nằm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ngồi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được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làm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bằng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tre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hoặc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nứa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giống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cái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giường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thấp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?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(8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chư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̃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cái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Chevron 9">
            <a:hlinkClick r:id="rId3" action="ppaction://hlinksldjump"/>
          </p:cNvPr>
          <p:cNvSpPr/>
          <p:nvPr/>
        </p:nvSpPr>
        <p:spPr>
          <a:xfrm rot="10800000">
            <a:off x="10306602" y="5852160"/>
            <a:ext cx="404946" cy="404949"/>
          </a:xfrm>
          <a:prstGeom prst="chevron">
            <a:avLst/>
          </a:prstGeom>
          <a:solidFill>
            <a:schemeClr val="tx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Chevron 10">
            <a:hlinkClick r:id="rId3" action="ppaction://hlinksldjump"/>
          </p:cNvPr>
          <p:cNvSpPr/>
          <p:nvPr/>
        </p:nvSpPr>
        <p:spPr>
          <a:xfrm rot="10800000">
            <a:off x="10711548" y="5852161"/>
            <a:ext cx="404946" cy="404949"/>
          </a:xfrm>
          <a:prstGeom prst="chevron">
            <a:avLst/>
          </a:prstGeom>
          <a:solidFill>
            <a:schemeClr val="tx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Chevron 11">
            <a:hlinkClick r:id="rId3" action="ppaction://hlinksldjump"/>
          </p:cNvPr>
          <p:cNvSpPr/>
          <p:nvPr/>
        </p:nvSpPr>
        <p:spPr>
          <a:xfrm rot="10800000">
            <a:off x="11116494" y="5852160"/>
            <a:ext cx="404946" cy="404949"/>
          </a:xfrm>
          <a:prstGeom prst="chevron">
            <a:avLst/>
          </a:prstGeom>
          <a:solidFill>
            <a:schemeClr val="tx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6769" y="2823225"/>
            <a:ext cx="4354871" cy="3027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2334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783" y="2298896"/>
            <a:ext cx="1725930" cy="23012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853713" y="2741630"/>
            <a:ext cx="8679766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14.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Sửa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lại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đúng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sư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̣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thật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(8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chư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̃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cái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hevron 6">
            <a:hlinkClick r:id="rId3" action="ppaction://hlinksldjump"/>
          </p:cNvPr>
          <p:cNvSpPr/>
          <p:nvPr/>
        </p:nvSpPr>
        <p:spPr>
          <a:xfrm rot="10800000">
            <a:off x="10306602" y="5852160"/>
            <a:ext cx="404946" cy="404949"/>
          </a:xfrm>
          <a:prstGeom prst="chevron">
            <a:avLst/>
          </a:prstGeom>
          <a:solidFill>
            <a:schemeClr val="tx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Chevron 7">
            <a:hlinkClick r:id="rId3" action="ppaction://hlinksldjump"/>
          </p:cNvPr>
          <p:cNvSpPr/>
          <p:nvPr/>
        </p:nvSpPr>
        <p:spPr>
          <a:xfrm rot="10800000">
            <a:off x="10711548" y="5852161"/>
            <a:ext cx="404946" cy="404949"/>
          </a:xfrm>
          <a:prstGeom prst="chevron">
            <a:avLst/>
          </a:prstGeom>
          <a:solidFill>
            <a:schemeClr val="tx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Chevron 8">
            <a:hlinkClick r:id="rId3" action="ppaction://hlinksldjump"/>
          </p:cNvPr>
          <p:cNvSpPr/>
          <p:nvPr/>
        </p:nvSpPr>
        <p:spPr>
          <a:xfrm rot="10800000">
            <a:off x="11116494" y="5852160"/>
            <a:ext cx="404946" cy="404949"/>
          </a:xfrm>
          <a:prstGeom prst="chevron">
            <a:avLst/>
          </a:prstGeom>
          <a:solidFill>
            <a:schemeClr val="tx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5463428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783" y="2298896"/>
            <a:ext cx="1725930" cy="23012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853713" y="2741630"/>
            <a:ext cx="9186203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15. Có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mấy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tình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huống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truyện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?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(3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chư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̃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cái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hevron 3">
            <a:hlinkClick r:id="rId3" action="ppaction://hlinksldjump"/>
          </p:cNvPr>
          <p:cNvSpPr/>
          <p:nvPr/>
        </p:nvSpPr>
        <p:spPr>
          <a:xfrm rot="10800000">
            <a:off x="10306602" y="5852160"/>
            <a:ext cx="404946" cy="404949"/>
          </a:xfrm>
          <a:prstGeom prst="chevron">
            <a:avLst/>
          </a:prstGeom>
          <a:solidFill>
            <a:schemeClr val="tx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Chevron 4">
            <a:hlinkClick r:id="rId3" action="ppaction://hlinksldjump"/>
          </p:cNvPr>
          <p:cNvSpPr/>
          <p:nvPr/>
        </p:nvSpPr>
        <p:spPr>
          <a:xfrm rot="10800000">
            <a:off x="10711548" y="5852161"/>
            <a:ext cx="404946" cy="404949"/>
          </a:xfrm>
          <a:prstGeom prst="chevron">
            <a:avLst/>
          </a:prstGeom>
          <a:solidFill>
            <a:schemeClr val="tx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Chevron 5">
            <a:hlinkClick r:id="rId3" action="ppaction://hlinksldjump"/>
          </p:cNvPr>
          <p:cNvSpPr/>
          <p:nvPr/>
        </p:nvSpPr>
        <p:spPr>
          <a:xfrm rot="10800000">
            <a:off x="11116494" y="5852160"/>
            <a:ext cx="404946" cy="404949"/>
          </a:xfrm>
          <a:prstGeom prst="chevron">
            <a:avLst/>
          </a:prstGeom>
          <a:solidFill>
            <a:schemeClr val="tx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598411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783" y="367065"/>
            <a:ext cx="1725930" cy="23012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853713" y="394300"/>
            <a:ext cx="1033828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16.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Tác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phẩm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được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sáng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tác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cùng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trình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̃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9 ?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(7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chư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̃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cái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hevron 6">
            <a:hlinkClick r:id="rId3" action="ppaction://hlinksldjump"/>
          </p:cNvPr>
          <p:cNvSpPr/>
          <p:nvPr/>
        </p:nvSpPr>
        <p:spPr>
          <a:xfrm rot="10800000">
            <a:off x="10306602" y="5852160"/>
            <a:ext cx="404946" cy="404949"/>
          </a:xfrm>
          <a:prstGeom prst="chevron">
            <a:avLst/>
          </a:prstGeom>
          <a:solidFill>
            <a:schemeClr val="tx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Chevron 7">
            <a:hlinkClick r:id="rId3" action="ppaction://hlinksldjump"/>
          </p:cNvPr>
          <p:cNvSpPr/>
          <p:nvPr/>
        </p:nvSpPr>
        <p:spPr>
          <a:xfrm rot="10800000">
            <a:off x="10711548" y="5852161"/>
            <a:ext cx="404946" cy="404949"/>
          </a:xfrm>
          <a:prstGeom prst="chevron">
            <a:avLst/>
          </a:prstGeom>
          <a:solidFill>
            <a:schemeClr val="tx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Chevron 8">
            <a:hlinkClick r:id="rId3" action="ppaction://hlinksldjump"/>
          </p:cNvPr>
          <p:cNvSpPr/>
          <p:nvPr/>
        </p:nvSpPr>
        <p:spPr>
          <a:xfrm rot="10800000">
            <a:off x="11116494" y="5852160"/>
            <a:ext cx="404946" cy="404949"/>
          </a:xfrm>
          <a:prstGeom prst="chevron">
            <a:avLst/>
          </a:prstGeom>
          <a:solidFill>
            <a:schemeClr val="tx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452" y="2625652"/>
            <a:ext cx="3449539" cy="3226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1426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55517" y="0"/>
            <a:ext cx="5540299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0" cap="none" spc="0" dirty="0" err="1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Tro</a:t>
            </a:r>
            <a:r>
              <a:rPr lang="en-US" sz="7200" b="0" cap="none" spc="0" dirty="0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̀ </a:t>
            </a:r>
            <a:r>
              <a:rPr lang="en-US" sz="7200" b="0" cap="none" spc="0" dirty="0" err="1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chơi</a:t>
            </a:r>
            <a:r>
              <a:rPr lang="en-US" sz="7200" b="0" cap="none" spc="0" dirty="0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 ô </a:t>
            </a:r>
            <a:r>
              <a:rPr lang="en-US" sz="7200" b="0" cap="none" spc="0" dirty="0" err="1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chư</a:t>
            </a:r>
            <a:r>
              <a:rPr lang="en-US" sz="7200" b="0" cap="none" spc="0" dirty="0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̃</a:t>
            </a:r>
            <a:endParaRPr lang="en-US" sz="7200" b="0" cap="none" spc="0" dirty="0">
              <a:ln w="0"/>
              <a:solidFill>
                <a:srgbClr val="FF0000"/>
              </a:soli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90919" y="1007146"/>
            <a:ext cx="25113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chemeClr val="bg1"/>
                </a:solidFill>
                <a:latin typeface="Lucida Handwriting" panose="03010101010101010101" pitchFamily="66" charset="0"/>
                <a:cs typeface="Times New Roman" panose="02020603050405020304" pitchFamily="18" charset="0"/>
              </a:rPr>
              <a:t>Luật</a:t>
            </a:r>
            <a:r>
              <a:rPr lang="en-US" sz="3200" dirty="0" smtClean="0">
                <a:solidFill>
                  <a:schemeClr val="bg1"/>
                </a:solidFill>
                <a:latin typeface="Lucida Handwriting" panose="03010101010101010101" pitchFamily="66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Lucida Handwriting" panose="03010101010101010101" pitchFamily="66" charset="0"/>
                <a:cs typeface="Times New Roman" panose="02020603050405020304" pitchFamily="18" charset="0"/>
              </a:rPr>
              <a:t>chơi</a:t>
            </a:r>
            <a:r>
              <a:rPr lang="en-US" sz="3200" dirty="0" smtClean="0">
                <a:solidFill>
                  <a:schemeClr val="bg1"/>
                </a:solidFill>
                <a:latin typeface="Lucida Handwriting" panose="03010101010101010101" pitchFamily="66" charset="0"/>
                <a:cs typeface="Times New Roman" panose="02020603050405020304" pitchFamily="18" charset="0"/>
              </a:rPr>
              <a:t>:</a:t>
            </a:r>
            <a:endParaRPr lang="en-US" sz="3200" dirty="0">
              <a:solidFill>
                <a:schemeClr val="bg1"/>
              </a:solidFill>
              <a:latin typeface="Lucida Handwriting" panose="03010101010101010101" pitchFamily="66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18941" y="1692771"/>
            <a:ext cx="1174553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Lớp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̃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được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thành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nhóm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khác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với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nhóm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sẽ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làm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BGK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̀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trơ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̣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giúp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người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ở ô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̃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̉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đê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̀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các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̃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khác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còn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nhóm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̀ 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sẽ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̀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Mỗi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nhóm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được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phát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một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cái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bảng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đê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̉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viết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đáp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án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̀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̃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cái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gợi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ý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của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hỏi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có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cầu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trơ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̣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giúp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của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nhóm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̀ 3.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Mỗi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nhóm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có 3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lần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trơ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̣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giúp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Mối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đội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có 10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điểm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ban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đầu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̀ 2đ,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đúng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cộng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điểm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ô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̃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̉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đê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̀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̀ 5đ,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đúng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cộng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 đ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̀ chỉ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được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đoán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lần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̃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̉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đê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̀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̀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một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lần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các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hỏi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nho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̉.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Nếu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sẽ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nhừng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lượt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nhóm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khác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Nhóm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̀ 3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được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sư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̉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dụng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tài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liệu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Nếu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sư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̉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dụng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sẽ bị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tước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quyền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̉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lời</a:t>
            </a:r>
            <a:endParaRPr lang="en-US" sz="2800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Các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hỏi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phu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̣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̉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lời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đúng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cộng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5đ,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bị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̀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điểm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6590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13656" y="682580"/>
            <a:ext cx="619473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Ô CỬA BÍ MẬT</a:t>
            </a:r>
            <a:endParaRPr lang="en-US" sz="66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85611" y="1790576"/>
            <a:ext cx="1004552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̀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có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thưởng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Mỗi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chọn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cửa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rồi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̉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lời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hỏi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đằng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những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cửa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ấy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Có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thê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̉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sư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̉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dụng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tài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liệu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Nếu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bạn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học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nào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mơ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̉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được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cửa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lớn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̀ sẽ có 1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phần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thưởng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lớn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bạn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2869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hlinkClick r:id="rId2" action="ppaction://hlinksldjump"/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19" t="-8893" r="8851" b="8893"/>
          <a:stretch/>
        </p:blipFill>
        <p:spPr>
          <a:xfrm>
            <a:off x="1541417" y="545045"/>
            <a:ext cx="8832236" cy="5034679"/>
          </a:xfrm>
          <a:prstGeom prst="rect">
            <a:avLst/>
          </a:prstGeom>
        </p:spPr>
      </p:pic>
      <p:sp>
        <p:nvSpPr>
          <p:cNvPr id="4" name="Rectangle 3">
            <a:hlinkClick r:id="rId4" action="ppaction://hlinksldjump"/>
          </p:cNvPr>
          <p:cNvSpPr/>
          <p:nvPr/>
        </p:nvSpPr>
        <p:spPr>
          <a:xfrm>
            <a:off x="1571875" y="1006605"/>
            <a:ext cx="4404575" cy="226668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8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un 4"/>
          <p:cNvSpPr/>
          <p:nvPr/>
        </p:nvSpPr>
        <p:spPr>
          <a:xfrm>
            <a:off x="1709530" y="1099931"/>
            <a:ext cx="940905" cy="808382"/>
          </a:xfrm>
          <a:prstGeom prst="sun">
            <a:avLst/>
          </a:prstGeom>
          <a:solidFill>
            <a:srgbClr val="FFFF00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hlinkClick r:id="rId5" action="ppaction://hlinksldjump"/>
          </p:cNvPr>
          <p:cNvSpPr/>
          <p:nvPr/>
        </p:nvSpPr>
        <p:spPr>
          <a:xfrm>
            <a:off x="5969078" y="1006606"/>
            <a:ext cx="4404575" cy="226668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7" name="Sun 6"/>
          <p:cNvSpPr/>
          <p:nvPr/>
        </p:nvSpPr>
        <p:spPr>
          <a:xfrm>
            <a:off x="9287721" y="1099931"/>
            <a:ext cx="940905" cy="808382"/>
          </a:xfrm>
          <a:prstGeom prst="sun">
            <a:avLst/>
          </a:prstGeom>
          <a:solidFill>
            <a:srgbClr val="FFFF00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hlinkClick r:id="rId6" action="ppaction://hlinksldjump"/>
          </p:cNvPr>
          <p:cNvSpPr/>
          <p:nvPr/>
        </p:nvSpPr>
        <p:spPr>
          <a:xfrm>
            <a:off x="5976451" y="3313043"/>
            <a:ext cx="4404575" cy="2266681"/>
          </a:xfrm>
          <a:prstGeom prst="rect">
            <a:avLst/>
          </a:prstGeom>
          <a:solidFill>
            <a:srgbClr val="FF505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sz="8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Sun 8"/>
          <p:cNvSpPr/>
          <p:nvPr/>
        </p:nvSpPr>
        <p:spPr>
          <a:xfrm>
            <a:off x="9287721" y="4612316"/>
            <a:ext cx="940905" cy="808382"/>
          </a:xfrm>
          <a:prstGeom prst="sun">
            <a:avLst/>
          </a:prstGeom>
          <a:solidFill>
            <a:srgbClr val="FFFF00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hlinkClick r:id="rId7" action="ppaction://hlinksldjump"/>
          </p:cNvPr>
          <p:cNvSpPr/>
          <p:nvPr/>
        </p:nvSpPr>
        <p:spPr>
          <a:xfrm>
            <a:off x="1564503" y="3313043"/>
            <a:ext cx="4404575" cy="2266681"/>
          </a:xfrm>
          <a:prstGeom prst="rect">
            <a:avLst/>
          </a:prstGeom>
          <a:solidFill>
            <a:srgbClr val="92D05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3" name="Sun 12"/>
          <p:cNvSpPr/>
          <p:nvPr/>
        </p:nvSpPr>
        <p:spPr>
          <a:xfrm>
            <a:off x="1709529" y="4612316"/>
            <a:ext cx="940905" cy="808382"/>
          </a:xfrm>
          <a:prstGeom prst="sun">
            <a:avLst/>
          </a:prstGeom>
          <a:solidFill>
            <a:srgbClr val="FFFF00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139765" y="2325477"/>
            <a:ext cx="3685130" cy="1935377"/>
          </a:xfrm>
          <a:prstGeom prst="rect">
            <a:avLst/>
          </a:prstGeom>
          <a:solidFill>
            <a:srgbClr val="FFFFFF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Sun 14"/>
          <p:cNvSpPr/>
          <p:nvPr/>
        </p:nvSpPr>
        <p:spPr>
          <a:xfrm>
            <a:off x="5582842" y="2948052"/>
            <a:ext cx="787217" cy="690227"/>
          </a:xfrm>
          <a:prstGeom prst="sun">
            <a:avLst/>
          </a:prstGeom>
          <a:solidFill>
            <a:srgbClr val="FFFF00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3225859" y="5745282"/>
            <a:ext cx="5501182" cy="64633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Gợi</a:t>
            </a:r>
            <a:r>
              <a:rPr lang="en-US" sz="36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ý :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Gồm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17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chư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̃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cái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980031" y="77546"/>
            <a:ext cx="599283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Ô </a:t>
            </a:r>
            <a:r>
              <a:rPr lang="en-US" sz="4400" b="1" dirty="0" err="1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cửa</a:t>
            </a:r>
            <a:r>
              <a:rPr lang="en-US" sz="44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bí </a:t>
            </a:r>
            <a:r>
              <a:rPr lang="en-US" sz="4400" b="1" dirty="0" err="1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mật</a:t>
            </a:r>
            <a:endParaRPr lang="en-US" sz="44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0067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repeatCount="1372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4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4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2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3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4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4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5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4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6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4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" fill="hold">
                      <p:stCondLst>
                        <p:cond delay="0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6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4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8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9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0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4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10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2" grpId="0" animBg="1"/>
      <p:bldP spid="1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tical Scroll 3"/>
          <p:cNvSpPr/>
          <p:nvPr/>
        </p:nvSpPr>
        <p:spPr>
          <a:xfrm>
            <a:off x="658906" y="201706"/>
            <a:ext cx="10945906" cy="1559859"/>
          </a:xfrm>
          <a:prstGeom prst="verticalScroll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bản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Làng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của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Kim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Lân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ại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Chợ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Bent-Up Arrow 5">
            <a:hlinkClick r:id="rId2" action="ppaction://hlinksldjump"/>
          </p:cNvPr>
          <p:cNvSpPr/>
          <p:nvPr/>
        </p:nvSpPr>
        <p:spPr>
          <a:xfrm rot="5400000">
            <a:off x="-57150" y="3062567"/>
            <a:ext cx="2333064" cy="900953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Terminator 6"/>
          <p:cNvSpPr/>
          <p:nvPr/>
        </p:nvSpPr>
        <p:spPr>
          <a:xfrm>
            <a:off x="1801906" y="2346511"/>
            <a:ext cx="8525435" cy="3489513"/>
          </a:xfrm>
          <a:prstGeom prst="flowChartTerminator">
            <a:avLst/>
          </a:prstGeom>
          <a:solidFill>
            <a:schemeClr val="tx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Làng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là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̀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đê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̉ chỉ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khái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quát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chỉ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nói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vê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̀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tình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làng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nước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kháng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chiến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của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một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người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mà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thê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̉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hiện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của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người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Việt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nói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Nếu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đặt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là “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Làng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Dầu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hay “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Làng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Chơ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̣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ầu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̀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́ là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̀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chỉ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một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địa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cụ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thê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̉. Nó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gợi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người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độc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tình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làng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nước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một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phạm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hẹp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ở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một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ngôi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làng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cụ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thê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̉.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vậy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̉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đê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̀ bị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hẹp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3991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ertical Scroll 4"/>
          <p:cNvSpPr/>
          <p:nvPr/>
        </p:nvSpPr>
        <p:spPr>
          <a:xfrm>
            <a:off x="282387" y="161364"/>
            <a:ext cx="2447365" cy="2070847"/>
          </a:xfrm>
          <a:prstGeom prst="verticalScroll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là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cái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̀?</a:t>
            </a:r>
            <a:endParaRPr lang="en-US" sz="4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Bent-Up Arrow 5">
            <a:hlinkClick r:id="rId2" action="ppaction://hlinksldjump"/>
          </p:cNvPr>
          <p:cNvSpPr/>
          <p:nvPr/>
        </p:nvSpPr>
        <p:spPr>
          <a:xfrm rot="5400000">
            <a:off x="-63874" y="3835774"/>
            <a:ext cx="4000499" cy="1586752"/>
          </a:xfrm>
          <a:prstGeom prst="bentUpArrow">
            <a:avLst/>
          </a:prstGeom>
          <a:solidFill>
            <a:srgbClr val="66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8428" y="330573"/>
            <a:ext cx="6779559" cy="5219184"/>
          </a:xfrm>
          <a:prstGeom prst="rect">
            <a:avLst/>
          </a:prstGeom>
        </p:spPr>
      </p:pic>
      <p:sp>
        <p:nvSpPr>
          <p:cNvPr id="8" name="Flowchart: Terminator 7"/>
          <p:cNvSpPr/>
          <p:nvPr/>
        </p:nvSpPr>
        <p:spPr>
          <a:xfrm>
            <a:off x="5298141" y="5849471"/>
            <a:ext cx="4101353" cy="739588"/>
          </a:xfrm>
          <a:prstGeom prst="flowChartTerminator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Cam-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nhông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7794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tical Scroll 3"/>
          <p:cNvSpPr/>
          <p:nvPr/>
        </p:nvSpPr>
        <p:spPr>
          <a:xfrm>
            <a:off x="389965" y="147918"/>
            <a:ext cx="2541494" cy="2097741"/>
          </a:xfrm>
          <a:prstGeom prst="verticalScroll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Chủ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đê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̀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của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tác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phẩm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là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̀ ?</a:t>
            </a:r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Bent-Up Arrow 4">
            <a:hlinkClick r:id="rId2" action="ppaction://hlinksldjump"/>
          </p:cNvPr>
          <p:cNvSpPr/>
          <p:nvPr/>
        </p:nvSpPr>
        <p:spPr>
          <a:xfrm rot="5400000">
            <a:off x="410135" y="3267634"/>
            <a:ext cx="2501153" cy="739588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Terminator 5"/>
          <p:cNvSpPr/>
          <p:nvPr/>
        </p:nvSpPr>
        <p:spPr>
          <a:xfrm>
            <a:off x="2514599" y="3603810"/>
            <a:ext cx="8498542" cy="2245659"/>
          </a:xfrm>
          <a:prstGeom prst="flowChartTerminator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Truyện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ngắn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Làng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ngợi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tình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làng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hòa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quyện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thống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nhất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với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tình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đất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nước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tình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cảm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thành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với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kháng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chiến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cách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mạng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với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cụ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Hô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̀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của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những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người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nông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thời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̀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đầu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cuộc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kháng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chiến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chống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Pháp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mà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là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biểu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0664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tical Scroll 3"/>
          <p:cNvSpPr/>
          <p:nvPr/>
        </p:nvSpPr>
        <p:spPr>
          <a:xfrm>
            <a:off x="201706" y="201706"/>
            <a:ext cx="11990294" cy="833718"/>
          </a:xfrm>
          <a:prstGeom prst="verticalScroll">
            <a:avLst/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Là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một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người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học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chúng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cần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làm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̀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đê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̉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xứng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đáng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là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̉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của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đất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nước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706" y="1748118"/>
            <a:ext cx="3303775" cy="330377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30306" y="5150224"/>
            <a:ext cx="28373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Học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tập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tốt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!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9750" y="3526589"/>
            <a:ext cx="4274205" cy="244651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059750" y="2877671"/>
            <a:ext cx="42358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Rèn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luyện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tốt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!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8224" y="1744817"/>
            <a:ext cx="3200399" cy="285077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9121305" y="4851838"/>
            <a:ext cx="27342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Tích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lũy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tri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thức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Down Arrow 10">
            <a:hlinkClick r:id="rId5" action="ppaction://hlinksldjump"/>
          </p:cNvPr>
          <p:cNvSpPr/>
          <p:nvPr/>
        </p:nvSpPr>
        <p:spPr>
          <a:xfrm>
            <a:off x="5567374" y="1214730"/>
            <a:ext cx="1258956" cy="106017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21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88643" y="1146220"/>
            <a:ext cx="1092128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Sư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̣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cống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hiến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sức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lực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trí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tuê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̣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của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biết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thê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hê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̣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người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Việt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̵ 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những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người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̃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dựng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giang</a:t>
            </a:r>
            <a:r>
              <a:rPr lang="en-US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sơn</a:t>
            </a:r>
            <a:r>
              <a:rPr lang="en-US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gấm</a:t>
            </a:r>
            <a:r>
              <a:rPr lang="en-US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vóc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̀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giơ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̀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mỗi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người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nước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Việt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lại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tiếp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tục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bền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bỉ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dâng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hiến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sức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mình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đê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̉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bảo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vê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̣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vẹn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toàn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̉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quyền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lãnh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thô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̉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của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̉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quốc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đặc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biệt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là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̉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quyền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biển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đảo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làm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chúng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trân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trọng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khâm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phục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̀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buộc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chúng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phải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̃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lại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vê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̀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cách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sống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của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bản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nip Diagonal Corner Rectangle 3"/>
          <p:cNvSpPr/>
          <p:nvPr/>
        </p:nvSpPr>
        <p:spPr>
          <a:xfrm>
            <a:off x="3709116" y="141668"/>
            <a:ext cx="4597757" cy="824248"/>
          </a:xfrm>
          <a:prstGeom prst="snip2Diag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i="1" u="sng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Giang</a:t>
            </a:r>
            <a:r>
              <a:rPr lang="en-US" sz="4000" b="1" i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sơn</a:t>
            </a:r>
            <a:r>
              <a:rPr lang="en-US" sz="4000" b="1" i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gấm</a:t>
            </a:r>
            <a:r>
              <a:rPr lang="en-US" sz="4000" b="1" i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vóc</a:t>
            </a:r>
            <a:endParaRPr lang="en-US" sz="4000" u="sng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7520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b="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0490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ĐÁP ÁN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7926670"/>
              </p:ext>
            </p:extLst>
          </p:nvPr>
        </p:nvGraphicFramePr>
        <p:xfrm>
          <a:off x="4304232" y="139281"/>
          <a:ext cx="45720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3713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Ệ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Ắ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5256199"/>
              </p:ext>
            </p:extLst>
          </p:nvPr>
        </p:nvGraphicFramePr>
        <p:xfrm>
          <a:off x="4765006" y="523622"/>
          <a:ext cx="3200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3713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Ắ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8790597"/>
              </p:ext>
            </p:extLst>
          </p:nvPr>
        </p:nvGraphicFramePr>
        <p:xfrm>
          <a:off x="5235796" y="912366"/>
          <a:ext cx="3200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3713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Ă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5317538"/>
              </p:ext>
            </p:extLst>
          </p:nvPr>
        </p:nvGraphicFramePr>
        <p:xfrm>
          <a:off x="3871824" y="1299921"/>
          <a:ext cx="41148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3713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Ô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Ứ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6284549"/>
              </p:ext>
            </p:extLst>
          </p:nvPr>
        </p:nvGraphicFramePr>
        <p:xfrm>
          <a:off x="4784078" y="1683182"/>
          <a:ext cx="2743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3713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Ô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6096498"/>
              </p:ext>
            </p:extLst>
          </p:nvPr>
        </p:nvGraphicFramePr>
        <p:xfrm>
          <a:off x="5244179" y="2074072"/>
          <a:ext cx="18288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  <a:gridCol w="457200"/>
                <a:gridCol w="457200"/>
              </a:tblGrid>
              <a:tr h="3713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À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7921787"/>
              </p:ext>
            </p:extLst>
          </p:nvPr>
        </p:nvGraphicFramePr>
        <p:xfrm>
          <a:off x="4800289" y="2457929"/>
          <a:ext cx="3657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3713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Ệ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4728490"/>
              </p:ext>
            </p:extLst>
          </p:nvPr>
        </p:nvGraphicFramePr>
        <p:xfrm>
          <a:off x="3434172" y="2823590"/>
          <a:ext cx="64008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342875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Ộ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Ạ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Ộ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Â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0972156"/>
              </p:ext>
            </p:extLst>
          </p:nvPr>
        </p:nvGraphicFramePr>
        <p:xfrm>
          <a:off x="3889820" y="3202988"/>
          <a:ext cx="68580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71588"/>
                <a:gridCol w="442812"/>
                <a:gridCol w="457200"/>
              </a:tblGrid>
              <a:tr h="3713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Ì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Ố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Ệ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284559"/>
              </p:ext>
            </p:extLst>
          </p:nvPr>
        </p:nvGraphicFramePr>
        <p:xfrm>
          <a:off x="4338436" y="3589587"/>
          <a:ext cx="45720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3713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Ề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À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5685785"/>
              </p:ext>
            </p:extLst>
          </p:nvPr>
        </p:nvGraphicFramePr>
        <p:xfrm>
          <a:off x="5250688" y="3969150"/>
          <a:ext cx="2743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3713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Ã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Ạ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1877736"/>
              </p:ext>
            </p:extLst>
          </p:nvPr>
        </p:nvGraphicFramePr>
        <p:xfrm>
          <a:off x="4341174" y="4343826"/>
          <a:ext cx="45720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3713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Â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Â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3063179"/>
              </p:ext>
            </p:extLst>
          </p:nvPr>
        </p:nvGraphicFramePr>
        <p:xfrm>
          <a:off x="4800521" y="4735311"/>
          <a:ext cx="3657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3713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Á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Õ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0983678"/>
              </p:ext>
            </p:extLst>
          </p:nvPr>
        </p:nvGraphicFramePr>
        <p:xfrm>
          <a:off x="3898042" y="5121906"/>
          <a:ext cx="3657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3713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Ả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Í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2623897"/>
              </p:ext>
            </p:extLst>
          </p:nvPr>
        </p:nvGraphicFramePr>
        <p:xfrm>
          <a:off x="5738764" y="5508504"/>
          <a:ext cx="1371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  <a:gridCol w="457200"/>
              </a:tblGrid>
              <a:tr h="374904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6623891"/>
              </p:ext>
            </p:extLst>
          </p:nvPr>
        </p:nvGraphicFramePr>
        <p:xfrm>
          <a:off x="4374792" y="5896058"/>
          <a:ext cx="3200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34129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Ồ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Í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4" name="KHUNG CHE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169139"/>
              </p:ext>
            </p:extLst>
          </p:nvPr>
        </p:nvGraphicFramePr>
        <p:xfrm>
          <a:off x="4304232" y="139281"/>
          <a:ext cx="45720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37134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7047285"/>
              </p:ext>
            </p:extLst>
          </p:nvPr>
        </p:nvGraphicFramePr>
        <p:xfrm>
          <a:off x="4762861" y="523622"/>
          <a:ext cx="3204691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813"/>
                <a:gridCol w="457813"/>
                <a:gridCol w="457813"/>
                <a:gridCol w="457813"/>
                <a:gridCol w="457813"/>
                <a:gridCol w="457813"/>
                <a:gridCol w="457813"/>
              </a:tblGrid>
              <a:tr h="37134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</a:tr>
            </a:tbl>
          </a:graphicData>
        </a:graphic>
      </p:graphicFrame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775970"/>
              </p:ext>
            </p:extLst>
          </p:nvPr>
        </p:nvGraphicFramePr>
        <p:xfrm>
          <a:off x="5235796" y="912366"/>
          <a:ext cx="3200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37134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9180111"/>
              </p:ext>
            </p:extLst>
          </p:nvPr>
        </p:nvGraphicFramePr>
        <p:xfrm>
          <a:off x="3871824" y="1299921"/>
          <a:ext cx="41148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37134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</a:tr>
            </a:tbl>
          </a:graphicData>
        </a:graphic>
      </p:graphicFrame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4788148"/>
              </p:ext>
            </p:extLst>
          </p:nvPr>
        </p:nvGraphicFramePr>
        <p:xfrm>
          <a:off x="4784078" y="1683182"/>
          <a:ext cx="2743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37134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</a:tr>
            </a:tbl>
          </a:graphicData>
        </a:graphic>
      </p:graphicFrame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4405524"/>
              </p:ext>
            </p:extLst>
          </p:nvPr>
        </p:nvGraphicFramePr>
        <p:xfrm>
          <a:off x="5244179" y="2074072"/>
          <a:ext cx="18288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  <a:gridCol w="457200"/>
                <a:gridCol w="457200"/>
              </a:tblGrid>
              <a:tr h="37134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</a:tr>
            </a:tbl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9502247"/>
              </p:ext>
            </p:extLst>
          </p:nvPr>
        </p:nvGraphicFramePr>
        <p:xfrm>
          <a:off x="4800289" y="2457929"/>
          <a:ext cx="3657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37134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</a:tr>
            </a:tbl>
          </a:graphicData>
        </a:graphic>
      </p:graphicFrame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1740651"/>
              </p:ext>
            </p:extLst>
          </p:nvPr>
        </p:nvGraphicFramePr>
        <p:xfrm>
          <a:off x="3434172" y="2823590"/>
          <a:ext cx="64008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37134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</a:tr>
            </a:tbl>
          </a:graphicData>
        </a:graphic>
      </p:graphicFrame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1977605"/>
              </p:ext>
            </p:extLst>
          </p:nvPr>
        </p:nvGraphicFramePr>
        <p:xfrm>
          <a:off x="3889820" y="3202988"/>
          <a:ext cx="68580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37134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1533157"/>
              </p:ext>
            </p:extLst>
          </p:nvPr>
        </p:nvGraphicFramePr>
        <p:xfrm>
          <a:off x="4338436" y="3589587"/>
          <a:ext cx="45720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37134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</a:tr>
            </a:tbl>
          </a:graphicData>
        </a:graphic>
      </p:graphicFrame>
      <p:graphicFrame>
        <p:nvGraphicFramePr>
          <p:cNvPr id="34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4755274"/>
              </p:ext>
            </p:extLst>
          </p:nvPr>
        </p:nvGraphicFramePr>
        <p:xfrm>
          <a:off x="5250688" y="3969150"/>
          <a:ext cx="2743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37134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</a:tr>
            </a:tbl>
          </a:graphicData>
        </a:graphic>
      </p:graphicFrame>
      <p:graphicFrame>
        <p:nvGraphicFramePr>
          <p:cNvPr id="35" name="Table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51397"/>
              </p:ext>
            </p:extLst>
          </p:nvPr>
        </p:nvGraphicFramePr>
        <p:xfrm>
          <a:off x="4341174" y="4343826"/>
          <a:ext cx="45720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37134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5740504"/>
              </p:ext>
            </p:extLst>
          </p:nvPr>
        </p:nvGraphicFramePr>
        <p:xfrm>
          <a:off x="4800521" y="4735311"/>
          <a:ext cx="3657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37134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</a:tr>
            </a:tbl>
          </a:graphicData>
        </a:graphic>
      </p:graphicFrame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7099546"/>
              </p:ext>
            </p:extLst>
          </p:nvPr>
        </p:nvGraphicFramePr>
        <p:xfrm>
          <a:off x="3898042" y="5121906"/>
          <a:ext cx="3657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37134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</a:tr>
            </a:tbl>
          </a:graphicData>
        </a:graphic>
      </p:graphicFrame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4791392"/>
              </p:ext>
            </p:extLst>
          </p:nvPr>
        </p:nvGraphicFramePr>
        <p:xfrm>
          <a:off x="5738764" y="5508504"/>
          <a:ext cx="1371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  <a:gridCol w="457200"/>
              </a:tblGrid>
              <a:tr h="374904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</a:tr>
            </a:tbl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1391416"/>
              </p:ext>
            </p:extLst>
          </p:nvPr>
        </p:nvGraphicFramePr>
        <p:xfrm>
          <a:off x="4374792" y="5896058"/>
          <a:ext cx="3200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34129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</a:tr>
            </a:tbl>
          </a:graphicData>
        </a:graphic>
      </p:graphicFrame>
      <p:sp>
        <p:nvSpPr>
          <p:cNvPr id="41" name="?1">
            <a:hlinkClick r:id="rId2" action="ppaction://hlinksldjump"/>
          </p:cNvPr>
          <p:cNvSpPr/>
          <p:nvPr/>
        </p:nvSpPr>
        <p:spPr>
          <a:xfrm>
            <a:off x="1402325" y="147232"/>
            <a:ext cx="1308996" cy="256941"/>
          </a:xfrm>
          <a:prstGeom prst="irregularSeal2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?1</a:t>
            </a:r>
            <a:endParaRPr lang="en-US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?2">
            <a:hlinkClick r:id="rId3" action="ppaction://hlinksldjump"/>
          </p:cNvPr>
          <p:cNvSpPr/>
          <p:nvPr/>
        </p:nvSpPr>
        <p:spPr>
          <a:xfrm>
            <a:off x="1342313" y="488489"/>
            <a:ext cx="1325894" cy="291658"/>
          </a:xfrm>
          <a:prstGeom prst="irregularSeal2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?2</a:t>
            </a:r>
            <a:endParaRPr lang="en-US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?4">
            <a:hlinkClick r:id="rId4" action="ppaction://hlinksldjump"/>
          </p:cNvPr>
          <p:cNvSpPr/>
          <p:nvPr/>
        </p:nvSpPr>
        <p:spPr>
          <a:xfrm>
            <a:off x="1361515" y="1249427"/>
            <a:ext cx="1325898" cy="315307"/>
          </a:xfrm>
          <a:prstGeom prst="irregularSeal2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?4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?5">
            <a:hlinkClick r:id="rId5" action="ppaction://hlinksldjump"/>
          </p:cNvPr>
          <p:cNvSpPr/>
          <p:nvPr/>
        </p:nvSpPr>
        <p:spPr>
          <a:xfrm>
            <a:off x="1342313" y="1657599"/>
            <a:ext cx="1325894" cy="291658"/>
          </a:xfrm>
          <a:prstGeom prst="irregularSeal2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?5</a:t>
            </a:r>
            <a:endParaRPr lang="en-US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?6">
            <a:hlinkClick r:id="rId6" action="ppaction://hlinksldjump"/>
          </p:cNvPr>
          <p:cNvSpPr/>
          <p:nvPr/>
        </p:nvSpPr>
        <p:spPr>
          <a:xfrm>
            <a:off x="1350177" y="2035245"/>
            <a:ext cx="1325898" cy="315307"/>
          </a:xfrm>
          <a:prstGeom prst="irregularSeal2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?6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?7">
            <a:hlinkClick r:id="rId7" action="ppaction://hlinksldjump"/>
          </p:cNvPr>
          <p:cNvSpPr/>
          <p:nvPr/>
        </p:nvSpPr>
        <p:spPr>
          <a:xfrm>
            <a:off x="1350177" y="2428278"/>
            <a:ext cx="1325894" cy="291658"/>
          </a:xfrm>
          <a:prstGeom prst="irregularSeal2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?7</a:t>
            </a:r>
            <a:endParaRPr lang="en-US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?8">
            <a:hlinkClick r:id="rId8" action="ppaction://hlinksldjump"/>
          </p:cNvPr>
          <p:cNvSpPr/>
          <p:nvPr/>
        </p:nvSpPr>
        <p:spPr>
          <a:xfrm>
            <a:off x="1334446" y="2831111"/>
            <a:ext cx="1325898" cy="315307"/>
          </a:xfrm>
          <a:prstGeom prst="irregularSeal2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?8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?9">
            <a:hlinkClick r:id="rId9" action="ppaction://hlinksldjump"/>
          </p:cNvPr>
          <p:cNvSpPr/>
          <p:nvPr/>
        </p:nvSpPr>
        <p:spPr>
          <a:xfrm>
            <a:off x="1361515" y="3240008"/>
            <a:ext cx="1244270" cy="279790"/>
          </a:xfrm>
          <a:prstGeom prst="irregularSeal2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?9</a:t>
            </a:r>
            <a:endParaRPr lang="en-US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?10"/>
          <p:cNvSpPr/>
          <p:nvPr/>
        </p:nvSpPr>
        <p:spPr>
          <a:xfrm>
            <a:off x="1402325" y="3627889"/>
            <a:ext cx="1244273" cy="302477"/>
          </a:xfrm>
          <a:prstGeom prst="irregularSeal2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?10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?11">
            <a:hlinkClick r:id="rId10" action="ppaction://hlinksldjump"/>
          </p:cNvPr>
          <p:cNvSpPr/>
          <p:nvPr/>
        </p:nvSpPr>
        <p:spPr>
          <a:xfrm>
            <a:off x="1350177" y="4038457"/>
            <a:ext cx="1325894" cy="291658"/>
          </a:xfrm>
          <a:prstGeom prst="irregularSeal2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?11</a:t>
            </a:r>
            <a:endParaRPr lang="en-US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?12">
            <a:hlinkClick r:id="rId11" action="ppaction://hlinksldjump"/>
          </p:cNvPr>
          <p:cNvSpPr/>
          <p:nvPr/>
        </p:nvSpPr>
        <p:spPr>
          <a:xfrm>
            <a:off x="1334446" y="4410444"/>
            <a:ext cx="1341629" cy="297963"/>
          </a:xfrm>
          <a:prstGeom prst="irregularSeal2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?12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?3">
            <a:hlinkClick r:id="rId12" action="ppaction://hlinksldjump"/>
          </p:cNvPr>
          <p:cNvSpPr/>
          <p:nvPr/>
        </p:nvSpPr>
        <p:spPr>
          <a:xfrm>
            <a:off x="1352598" y="953714"/>
            <a:ext cx="1325894" cy="291658"/>
          </a:xfrm>
          <a:prstGeom prst="irregularSeal2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?3</a:t>
            </a:r>
            <a:endParaRPr lang="en-US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?13">
            <a:hlinkClick r:id="rId13" action="ppaction://hlinksldjump"/>
          </p:cNvPr>
          <p:cNvSpPr/>
          <p:nvPr/>
        </p:nvSpPr>
        <p:spPr>
          <a:xfrm>
            <a:off x="1361515" y="4799285"/>
            <a:ext cx="1325894" cy="291658"/>
          </a:xfrm>
          <a:prstGeom prst="irregularSeal2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?13</a:t>
            </a:r>
            <a:endParaRPr lang="en-US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?14">
            <a:hlinkClick r:id="rId14" action="ppaction://hlinksldjump"/>
          </p:cNvPr>
          <p:cNvSpPr/>
          <p:nvPr/>
        </p:nvSpPr>
        <p:spPr>
          <a:xfrm>
            <a:off x="1360466" y="5168484"/>
            <a:ext cx="1325898" cy="315307"/>
          </a:xfrm>
          <a:prstGeom prst="irregularSeal2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?14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?15">
            <a:hlinkClick r:id="rId15" action="ppaction://hlinksldjump"/>
          </p:cNvPr>
          <p:cNvSpPr/>
          <p:nvPr/>
        </p:nvSpPr>
        <p:spPr>
          <a:xfrm>
            <a:off x="1360466" y="5546776"/>
            <a:ext cx="1325894" cy="291658"/>
          </a:xfrm>
          <a:prstGeom prst="irregularSeal2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?15</a:t>
            </a:r>
          </a:p>
        </p:txBody>
      </p:sp>
      <p:sp>
        <p:nvSpPr>
          <p:cNvPr id="56" name="?16">
            <a:hlinkClick r:id="rId16" action="ppaction://hlinksldjump"/>
          </p:cNvPr>
          <p:cNvSpPr/>
          <p:nvPr/>
        </p:nvSpPr>
        <p:spPr>
          <a:xfrm>
            <a:off x="1334442" y="5905663"/>
            <a:ext cx="1341629" cy="297963"/>
          </a:xfrm>
          <a:prstGeom prst="irregularSeal2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?16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6671697"/>
              </p:ext>
            </p:extLst>
          </p:nvPr>
        </p:nvGraphicFramePr>
        <p:xfrm>
          <a:off x="11519109" y="147232"/>
          <a:ext cx="457200" cy="633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9319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Ủ</a:t>
                      </a:r>
                      <a:endParaRPr lang="en-US" sz="2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2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endParaRPr lang="en-US" sz="2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2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Ộ</a:t>
                      </a:r>
                      <a:endParaRPr lang="en-US" sz="2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2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Ụ</a:t>
                      </a:r>
                      <a:endParaRPr lang="en-US" sz="2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2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Ồ</a:t>
                      </a:r>
                      <a:endParaRPr lang="en-US" sz="2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2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2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Í</a:t>
                      </a:r>
                      <a:endParaRPr lang="en-US" sz="2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en-US" sz="2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2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2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2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8" name="Table 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7103611"/>
              </p:ext>
            </p:extLst>
          </p:nvPr>
        </p:nvGraphicFramePr>
        <p:xfrm>
          <a:off x="11519109" y="147232"/>
          <a:ext cx="457200" cy="633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9319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en-US" sz="2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2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2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Ô</a:t>
                      </a:r>
                      <a:endParaRPr lang="en-US" sz="2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Ô</a:t>
                      </a:r>
                      <a:endParaRPr lang="en-US" sz="2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endParaRPr lang="en-US" sz="2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2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en-US" sz="2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2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en-US" sz="2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2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2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2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2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2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2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9" name="Table 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7410019"/>
              </p:ext>
            </p:extLst>
          </p:nvPr>
        </p:nvGraphicFramePr>
        <p:xfrm>
          <a:off x="11519109" y="147232"/>
          <a:ext cx="457200" cy="633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93192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</a:tbl>
          </a:graphicData>
        </a:graphic>
      </p:graphicFrame>
      <p:pic>
        <p:nvPicPr>
          <p:cNvPr id="7" name="Picture 6">
            <a:hlinkClick r:id="rId17" action="ppaction://hlinksldjump"/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6216" y="3627889"/>
            <a:ext cx="2161141" cy="2859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02923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1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2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3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4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5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6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6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7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75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" fill="hold">
                      <p:stCondLst>
                        <p:cond delay="0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8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8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91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2" fill="hold">
                      <p:stCondLst>
                        <p:cond delay="0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9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9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10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0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11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1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115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6" fill="hold">
                      <p:stCondLst>
                        <p:cond delay="0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12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2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12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2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131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2" fill="hold">
                      <p:stCondLst>
                        <p:cond delay="0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13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3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139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0" fill="hold">
                      <p:stCondLst>
                        <p:cond delay="0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3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45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6" fill="hold">
                      <p:stCondLst>
                        <p:cond delay="0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4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51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2" fill="hold">
                      <p:stCondLst>
                        <p:cond delay="0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5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57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8" fill="hold">
                      <p:stCondLst>
                        <p:cond delay="0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63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4" fill="hold">
                      <p:stCondLst>
                        <p:cond delay="0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6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69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0" fill="hold">
                      <p:stCondLst>
                        <p:cond delay="0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1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73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75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6" fill="hold">
                      <p:stCondLst>
                        <p:cond delay="0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7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81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2" fill="hold">
                      <p:stCondLst>
                        <p:cond delay="0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8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9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1" fill="hold">
                      <p:stCondLst>
                        <p:cond delay="0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4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196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7" fill="hold">
                      <p:stCondLst>
                        <p:cond delay="0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0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16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7" fill="hold">
                      <p:stCondLst>
                        <p:cond delay="0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2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22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3" fill="hold">
                      <p:stCondLst>
                        <p:cond delay="0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228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9" fill="hold">
                      <p:stCondLst>
                        <p:cond delay="0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2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3" dur="1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1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236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7" fill="hold">
                      <p:stCondLst>
                        <p:cond delay="0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0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6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248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9" fill="hold">
                      <p:stCondLst>
                        <p:cond delay="0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2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3" dur="20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20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</p:childTnLst>
        </p:cTn>
      </p:par>
    </p:tnLst>
    <p:bldLst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9000" b="-7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421" y="254577"/>
            <a:ext cx="1771357" cy="236180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137893" y="727595"/>
            <a:ext cx="977506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1.Sở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trường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của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nha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̀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Kim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Lân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là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̀ ?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(10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chư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̃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cái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hevron 6">
            <a:hlinkClick r:id="rId4" action="ppaction://hlinksldjump"/>
          </p:cNvPr>
          <p:cNvSpPr/>
          <p:nvPr/>
        </p:nvSpPr>
        <p:spPr>
          <a:xfrm rot="10800000">
            <a:off x="10306602" y="5852160"/>
            <a:ext cx="404946" cy="404949"/>
          </a:xfrm>
          <a:prstGeom prst="chevron">
            <a:avLst/>
          </a:prstGeom>
          <a:solidFill>
            <a:schemeClr val="tx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Chevron 7">
            <a:hlinkClick r:id="rId4" action="ppaction://hlinksldjump"/>
          </p:cNvPr>
          <p:cNvSpPr/>
          <p:nvPr/>
        </p:nvSpPr>
        <p:spPr>
          <a:xfrm rot="10800000">
            <a:off x="10711548" y="5852161"/>
            <a:ext cx="404946" cy="404949"/>
          </a:xfrm>
          <a:prstGeom prst="chevron">
            <a:avLst/>
          </a:prstGeom>
          <a:solidFill>
            <a:schemeClr val="tx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Chevron 8">
            <a:hlinkClick r:id="rId4" action="ppaction://hlinksldjump"/>
          </p:cNvPr>
          <p:cNvSpPr/>
          <p:nvPr/>
        </p:nvSpPr>
        <p:spPr>
          <a:xfrm rot="10800000">
            <a:off x="11116494" y="5852160"/>
            <a:ext cx="404946" cy="404949"/>
          </a:xfrm>
          <a:prstGeom prst="chevron">
            <a:avLst/>
          </a:prstGeom>
          <a:solidFill>
            <a:schemeClr val="tx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1009" y="2616385"/>
            <a:ext cx="2426461" cy="3239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31569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112" y="638710"/>
            <a:ext cx="1662626" cy="221683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309738" y="1039241"/>
            <a:ext cx="9267972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nha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̀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Kim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Lân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ở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đâu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?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(7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chư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̃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cái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Chevron 9">
            <a:hlinkClick r:id="rId3" action="ppaction://hlinksldjump"/>
          </p:cNvPr>
          <p:cNvSpPr/>
          <p:nvPr/>
        </p:nvSpPr>
        <p:spPr>
          <a:xfrm rot="10800000">
            <a:off x="10306602" y="5852160"/>
            <a:ext cx="404946" cy="404949"/>
          </a:xfrm>
          <a:prstGeom prst="chevron">
            <a:avLst/>
          </a:prstGeom>
          <a:solidFill>
            <a:schemeClr val="tx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Chevron 10">
            <a:hlinkClick r:id="rId3" action="ppaction://hlinksldjump"/>
          </p:cNvPr>
          <p:cNvSpPr/>
          <p:nvPr/>
        </p:nvSpPr>
        <p:spPr>
          <a:xfrm rot="10800000">
            <a:off x="10711548" y="5852161"/>
            <a:ext cx="404946" cy="404949"/>
          </a:xfrm>
          <a:prstGeom prst="chevron">
            <a:avLst/>
          </a:prstGeom>
          <a:solidFill>
            <a:schemeClr val="tx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Chevron 11">
            <a:hlinkClick r:id="rId3" action="ppaction://hlinksldjump"/>
          </p:cNvPr>
          <p:cNvSpPr/>
          <p:nvPr/>
        </p:nvSpPr>
        <p:spPr>
          <a:xfrm rot="10800000">
            <a:off x="11116494" y="5852160"/>
            <a:ext cx="404946" cy="404949"/>
          </a:xfrm>
          <a:prstGeom prst="chevron">
            <a:avLst/>
          </a:prstGeom>
          <a:solidFill>
            <a:schemeClr val="tx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937" y="2855544"/>
            <a:ext cx="4525114" cy="3011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19109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541" y="2200421"/>
            <a:ext cx="1725930" cy="23012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219471" y="2473878"/>
            <a:ext cx="95411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Truyện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ngắn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Làng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được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sáng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tác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nào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(7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chư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̃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cái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hevron 6">
            <a:hlinkClick r:id="rId3" action="ppaction://hlinksldjump"/>
          </p:cNvPr>
          <p:cNvSpPr/>
          <p:nvPr/>
        </p:nvSpPr>
        <p:spPr>
          <a:xfrm rot="10800000">
            <a:off x="10306602" y="5852160"/>
            <a:ext cx="404946" cy="404949"/>
          </a:xfrm>
          <a:prstGeom prst="chevron">
            <a:avLst/>
          </a:prstGeom>
          <a:solidFill>
            <a:schemeClr val="tx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Chevron 7">
            <a:hlinkClick r:id="rId3" action="ppaction://hlinksldjump"/>
          </p:cNvPr>
          <p:cNvSpPr/>
          <p:nvPr/>
        </p:nvSpPr>
        <p:spPr>
          <a:xfrm rot="10800000">
            <a:off x="10711548" y="5852161"/>
            <a:ext cx="404946" cy="404949"/>
          </a:xfrm>
          <a:prstGeom prst="chevron">
            <a:avLst/>
          </a:prstGeom>
          <a:solidFill>
            <a:schemeClr val="tx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Chevron 8">
            <a:hlinkClick r:id="rId3" action="ppaction://hlinksldjump"/>
          </p:cNvPr>
          <p:cNvSpPr/>
          <p:nvPr/>
        </p:nvSpPr>
        <p:spPr>
          <a:xfrm rot="10800000">
            <a:off x="11116494" y="5852160"/>
            <a:ext cx="404946" cy="404949"/>
          </a:xfrm>
          <a:prstGeom prst="chevron">
            <a:avLst/>
          </a:prstGeom>
          <a:solidFill>
            <a:schemeClr val="tx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93862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911" y="2214488"/>
            <a:ext cx="1831438" cy="244191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436349" y="2558283"/>
            <a:ext cx="926797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Truyện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được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kê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̉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ngôi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thư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mấy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?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(9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chư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̃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cái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hevron 6">
            <a:hlinkClick r:id="rId3" action="ppaction://hlinksldjump"/>
          </p:cNvPr>
          <p:cNvSpPr/>
          <p:nvPr/>
        </p:nvSpPr>
        <p:spPr>
          <a:xfrm rot="10800000">
            <a:off x="10306602" y="5852160"/>
            <a:ext cx="404946" cy="404949"/>
          </a:xfrm>
          <a:prstGeom prst="chevron">
            <a:avLst/>
          </a:prstGeom>
          <a:solidFill>
            <a:schemeClr val="tx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Chevron 7">
            <a:hlinkClick r:id="rId3" action="ppaction://hlinksldjump"/>
          </p:cNvPr>
          <p:cNvSpPr/>
          <p:nvPr/>
        </p:nvSpPr>
        <p:spPr>
          <a:xfrm rot="10800000">
            <a:off x="10711548" y="5852161"/>
            <a:ext cx="404946" cy="404949"/>
          </a:xfrm>
          <a:prstGeom prst="chevron">
            <a:avLst/>
          </a:prstGeom>
          <a:solidFill>
            <a:schemeClr val="tx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Chevron 8">
            <a:hlinkClick r:id="rId3" action="ppaction://hlinksldjump"/>
          </p:cNvPr>
          <p:cNvSpPr/>
          <p:nvPr/>
        </p:nvSpPr>
        <p:spPr>
          <a:xfrm rot="10800000">
            <a:off x="11116494" y="5852160"/>
            <a:ext cx="404946" cy="404949"/>
          </a:xfrm>
          <a:prstGeom prst="chevron">
            <a:avLst/>
          </a:prstGeom>
          <a:solidFill>
            <a:schemeClr val="tx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1166042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964" y="2327031"/>
            <a:ext cx="1704828" cy="227310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493792" y="2586420"/>
            <a:ext cx="915806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Tác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phẩm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tập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khắc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họa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vật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nào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(6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chư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̃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cái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3200" dirty="0"/>
          </a:p>
        </p:txBody>
      </p:sp>
      <p:sp>
        <p:nvSpPr>
          <p:cNvPr id="7" name="Chevron 6">
            <a:hlinkClick r:id="rId3" action="ppaction://hlinksldjump"/>
          </p:cNvPr>
          <p:cNvSpPr/>
          <p:nvPr/>
        </p:nvSpPr>
        <p:spPr>
          <a:xfrm rot="10800000">
            <a:off x="10306602" y="5852160"/>
            <a:ext cx="404946" cy="404949"/>
          </a:xfrm>
          <a:prstGeom prst="chevron">
            <a:avLst/>
          </a:prstGeom>
          <a:solidFill>
            <a:schemeClr val="tx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Chevron 7">
            <a:hlinkClick r:id="rId3" action="ppaction://hlinksldjump"/>
          </p:cNvPr>
          <p:cNvSpPr/>
          <p:nvPr/>
        </p:nvSpPr>
        <p:spPr>
          <a:xfrm rot="10800000">
            <a:off x="10711548" y="5852161"/>
            <a:ext cx="404946" cy="404949"/>
          </a:xfrm>
          <a:prstGeom prst="chevron">
            <a:avLst/>
          </a:prstGeom>
          <a:solidFill>
            <a:schemeClr val="tx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Chevron 8">
            <a:hlinkClick r:id="rId3" action="ppaction://hlinksldjump"/>
          </p:cNvPr>
          <p:cNvSpPr/>
          <p:nvPr/>
        </p:nvSpPr>
        <p:spPr>
          <a:xfrm rot="10800000">
            <a:off x="11116494" y="5852160"/>
            <a:ext cx="404946" cy="404949"/>
          </a:xfrm>
          <a:prstGeom prst="chevron">
            <a:avLst/>
          </a:prstGeom>
          <a:solidFill>
            <a:schemeClr val="tx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991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105" y="373802"/>
            <a:ext cx="1725930" cy="23012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222035" y="231760"/>
            <a:ext cx="980840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Một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vị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hành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chính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quen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thuộc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khắp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đất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nước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Việt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Nam là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̀ ?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(4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chư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̃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cái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hevron 6">
            <a:hlinkClick r:id="rId3" action="ppaction://hlinksldjump"/>
          </p:cNvPr>
          <p:cNvSpPr/>
          <p:nvPr/>
        </p:nvSpPr>
        <p:spPr>
          <a:xfrm rot="10800000">
            <a:off x="10306602" y="5852160"/>
            <a:ext cx="404946" cy="404949"/>
          </a:xfrm>
          <a:prstGeom prst="chevron">
            <a:avLst/>
          </a:prstGeom>
          <a:solidFill>
            <a:schemeClr val="tx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Chevron 7">
            <a:hlinkClick r:id="rId3" action="ppaction://hlinksldjump"/>
          </p:cNvPr>
          <p:cNvSpPr/>
          <p:nvPr/>
        </p:nvSpPr>
        <p:spPr>
          <a:xfrm rot="10800000">
            <a:off x="10711548" y="5852161"/>
            <a:ext cx="404946" cy="404949"/>
          </a:xfrm>
          <a:prstGeom prst="chevron">
            <a:avLst/>
          </a:prstGeom>
          <a:solidFill>
            <a:schemeClr val="tx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Chevron 8">
            <a:hlinkClick r:id="rId3" action="ppaction://hlinksldjump"/>
          </p:cNvPr>
          <p:cNvSpPr/>
          <p:nvPr/>
        </p:nvSpPr>
        <p:spPr>
          <a:xfrm rot="10800000">
            <a:off x="11116494" y="5852160"/>
            <a:ext cx="404946" cy="404949"/>
          </a:xfrm>
          <a:prstGeom prst="chevron">
            <a:avLst/>
          </a:prstGeom>
          <a:solidFill>
            <a:schemeClr val="tx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4030" y="3031595"/>
            <a:ext cx="4847086" cy="3225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00282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413</TotalTime>
  <Words>1095</Words>
  <PresentationFormat>Widescreen</PresentationFormat>
  <Paragraphs>233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Arial</vt:lpstr>
      <vt:lpstr>Calibri</vt:lpstr>
      <vt:lpstr>Calibri Light</vt:lpstr>
      <vt:lpstr>Lucida Handwriting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2018-11-18T09:08:57Z</dcterms:created>
  <dcterms:modified xsi:type="dcterms:W3CDTF">2021-03-07T17:17:50Z</dcterms:modified>
</cp:coreProperties>
</file>