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68" r:id="rId17"/>
    <p:sldId id="269" r:id="rId18"/>
    <p:sldId id="271" r:id="rId19"/>
    <p:sldId id="272" r:id="rId20"/>
    <p:sldId id="281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FF"/>
    <a:srgbClr val="FF505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3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5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4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2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8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1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1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7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7000" b="-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1472-23D4-4334-BF76-2EF643FADD9D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9CDC-ABD4-48B3-811C-19FFF30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1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slide" Target="slide24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18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image" Target="../media/image4.jpg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6.xml"/><Relationship Id="rId17" Type="http://schemas.openxmlformats.org/officeDocument/2006/relationships/slide" Target="slide20.xml"/><Relationship Id="rId2" Type="http://schemas.openxmlformats.org/officeDocument/2006/relationships/slide" Target="slide4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5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4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5409" y="3981157"/>
            <a:ext cx="811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2060"/>
                </a:solidFill>
              </a:rPr>
              <a:t>TO CLASS 9A3</a:t>
            </a:r>
            <a:endParaRPr lang="en-US" sz="9600" dirty="0">
              <a:solidFill>
                <a:srgbClr val="002060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6255023" y="0"/>
            <a:ext cx="914400" cy="9144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N</a:t>
            </a:r>
          </a:p>
        </p:txBody>
      </p:sp>
      <p:sp>
        <p:nvSpPr>
          <p:cNvPr id="6" name="Explosion 1 5"/>
          <p:cNvSpPr/>
          <p:nvPr/>
        </p:nvSpPr>
        <p:spPr>
          <a:xfrm>
            <a:off x="7335075" y="914400"/>
            <a:ext cx="914400" cy="9144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8" name="Explosion 1 7"/>
          <p:cNvSpPr/>
          <p:nvPr/>
        </p:nvSpPr>
        <p:spPr>
          <a:xfrm>
            <a:off x="8415127" y="0"/>
            <a:ext cx="914400" cy="9144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Ó</a:t>
            </a:r>
            <a:endParaRPr lang="en-US" sz="2800" dirty="0"/>
          </a:p>
        </p:txBody>
      </p:sp>
      <p:sp>
        <p:nvSpPr>
          <p:cNvPr id="9" name="Explosion 1 8"/>
          <p:cNvSpPr/>
          <p:nvPr/>
        </p:nvSpPr>
        <p:spPr>
          <a:xfrm>
            <a:off x="9495179" y="914400"/>
            <a:ext cx="914400" cy="9144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</a:t>
            </a:r>
          </a:p>
        </p:txBody>
      </p:sp>
      <p:sp>
        <p:nvSpPr>
          <p:cNvPr id="10" name="Explosion 1 9"/>
          <p:cNvSpPr/>
          <p:nvPr/>
        </p:nvSpPr>
        <p:spPr>
          <a:xfrm>
            <a:off x="10575231" y="2753"/>
            <a:ext cx="914400" cy="9144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6832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" y="2059746"/>
            <a:ext cx="1725930" cy="23012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1350" y="1917704"/>
            <a:ext cx="100065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chỉ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là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Việt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giặc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chống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quốc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là…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34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69" y="2242626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1000" y="2100584"/>
            <a:ext cx="9822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nói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gạch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gọi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8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2055247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57450" y="2328704"/>
            <a:ext cx="92750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hoàn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cảnh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vấn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xuất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bản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244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8896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25930" y="2326131"/>
            <a:ext cx="104660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mình-làng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Dầu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Việt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có ý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72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440773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6234" y="298731"/>
            <a:ext cx="96407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phẩm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Cao là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phẩm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97" y="2884054"/>
            <a:ext cx="5249483" cy="296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3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" y="218122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4277" y="491579"/>
            <a:ext cx="99177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Ai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tin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tức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kháng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chiến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903" y="2519363"/>
            <a:ext cx="4640151" cy="333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8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8" y="379944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21138" y="237902"/>
            <a:ext cx="103382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dùng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nằm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ngồi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nứa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giống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giường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thấp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hevron 9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769" y="2823225"/>
            <a:ext cx="4354871" cy="302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3" y="2298896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3713" y="2741630"/>
            <a:ext cx="867976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Sửa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thật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634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3" y="2298896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3713" y="2741630"/>
            <a:ext cx="918620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Có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mấy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huống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truyện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hevron 3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84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3" y="367065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3713" y="394300"/>
            <a:ext cx="103382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phẩm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sáng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cùng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452" y="2625652"/>
            <a:ext cx="3449539" cy="322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2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55517" y="0"/>
            <a:ext cx="55402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Tro</a:t>
            </a:r>
            <a:r>
              <a:rPr lang="en-US" sz="7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̀ </a:t>
            </a:r>
            <a:r>
              <a:rPr lang="en-US" sz="72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chơi</a:t>
            </a:r>
            <a:r>
              <a:rPr lang="en-US" sz="7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ô </a:t>
            </a:r>
            <a:r>
              <a:rPr lang="en-US" sz="72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chư</a:t>
            </a:r>
            <a:r>
              <a:rPr lang="en-US" sz="7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̃</a:t>
            </a:r>
            <a:endParaRPr lang="en-US" sz="72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0919" y="1007146"/>
            <a:ext cx="251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Lucida Handwriting" panose="03010101010101010101" pitchFamily="66" charset="0"/>
                <a:cs typeface="Times New Roman" panose="02020603050405020304" pitchFamily="18" charset="0"/>
              </a:rPr>
              <a:t>Luật</a:t>
            </a:r>
            <a:r>
              <a:rPr lang="en-US" sz="3200" dirty="0" smtClean="0">
                <a:solidFill>
                  <a:schemeClr val="bg1"/>
                </a:solidFill>
                <a:latin typeface="Lucida Handwriting" panose="03010101010101010101" pitchFamily="66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Lucida Handwriting" panose="03010101010101010101" pitchFamily="66" charset="0"/>
                <a:cs typeface="Times New Roman" panose="02020603050405020304" pitchFamily="18" charset="0"/>
              </a:rPr>
              <a:t>chơi</a:t>
            </a:r>
            <a:r>
              <a:rPr lang="en-US" sz="3200" dirty="0" smtClean="0">
                <a:solidFill>
                  <a:schemeClr val="bg1"/>
                </a:solidFill>
                <a:latin typeface="Lucida Handwriting" panose="03010101010101010101" pitchFamily="66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chemeClr val="bg1"/>
              </a:solidFill>
              <a:latin typeface="Lucida Handwriting" panose="030101010101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8941" y="1692771"/>
            <a:ext cx="117455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Lớp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nhóm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khác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nhóm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sẽ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BGK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giúp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ở ô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khác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còn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nhóm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sẽ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nhóm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phát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bảng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đáp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gợi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ý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hỏi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cầu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giúp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nhóm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3.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nhóm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3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lần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giúp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Mối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10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2đ,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cộng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ô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5đ,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cộng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đ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chỉ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đoán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lần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lần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hỏi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̉.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Nếu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sẽ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nhừng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lượt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nhóm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khác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Nhóm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3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tài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liệu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Nếu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sẽ bị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tước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quyền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hỏi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cộng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5đ,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bị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9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3656" y="682580"/>
            <a:ext cx="61947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CỬA BÍ MẬT</a:t>
            </a:r>
            <a:endParaRPr lang="en-US" sz="6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611" y="1790576"/>
            <a:ext cx="100455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thưởng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chọn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cửa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rồi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hỏi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đằng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cửa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ấy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Có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tài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liệu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Nếu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cửa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lớn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sẽ có 1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phần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thưởng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lớn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6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9" t="-8893" r="8851" b="8893"/>
          <a:stretch/>
        </p:blipFill>
        <p:spPr>
          <a:xfrm>
            <a:off x="1541417" y="545045"/>
            <a:ext cx="8832236" cy="5034679"/>
          </a:xfrm>
          <a:prstGeom prst="rect">
            <a:avLst/>
          </a:prstGeom>
        </p:spPr>
      </p:pic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1571875" y="1006605"/>
            <a:ext cx="4404575" cy="22666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n 4"/>
          <p:cNvSpPr/>
          <p:nvPr/>
        </p:nvSpPr>
        <p:spPr>
          <a:xfrm>
            <a:off x="1709530" y="1099931"/>
            <a:ext cx="940905" cy="808382"/>
          </a:xfrm>
          <a:prstGeom prst="sun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5" action="ppaction://hlinksldjump"/>
          </p:cNvPr>
          <p:cNvSpPr/>
          <p:nvPr/>
        </p:nvSpPr>
        <p:spPr>
          <a:xfrm>
            <a:off x="5969078" y="1006606"/>
            <a:ext cx="4404575" cy="22666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Sun 6"/>
          <p:cNvSpPr/>
          <p:nvPr/>
        </p:nvSpPr>
        <p:spPr>
          <a:xfrm>
            <a:off x="9287721" y="1099931"/>
            <a:ext cx="940905" cy="808382"/>
          </a:xfrm>
          <a:prstGeom prst="sun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5976451" y="3313043"/>
            <a:ext cx="4404575" cy="2266681"/>
          </a:xfrm>
          <a:prstGeom prst="rect">
            <a:avLst/>
          </a:prstGeom>
          <a:solidFill>
            <a:srgbClr val="FF5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n 8"/>
          <p:cNvSpPr/>
          <p:nvPr/>
        </p:nvSpPr>
        <p:spPr>
          <a:xfrm>
            <a:off x="9287721" y="4612316"/>
            <a:ext cx="940905" cy="808382"/>
          </a:xfrm>
          <a:prstGeom prst="sun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1564503" y="3313043"/>
            <a:ext cx="4404575" cy="2266681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Sun 12"/>
          <p:cNvSpPr/>
          <p:nvPr/>
        </p:nvSpPr>
        <p:spPr>
          <a:xfrm>
            <a:off x="1709529" y="4612316"/>
            <a:ext cx="940905" cy="808382"/>
          </a:xfrm>
          <a:prstGeom prst="sun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39765" y="2325477"/>
            <a:ext cx="3685130" cy="1935377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un 14"/>
          <p:cNvSpPr/>
          <p:nvPr/>
        </p:nvSpPr>
        <p:spPr>
          <a:xfrm>
            <a:off x="5582842" y="2948052"/>
            <a:ext cx="787217" cy="690227"/>
          </a:xfrm>
          <a:prstGeom prst="sun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25859" y="5745282"/>
            <a:ext cx="550118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Gợi</a:t>
            </a:r>
            <a:r>
              <a:rPr lang="en-US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ý 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Gồm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0031" y="77546"/>
            <a:ext cx="59928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sz="4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cửa</a:t>
            </a:r>
            <a:r>
              <a:rPr lang="en-U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bí </a:t>
            </a:r>
            <a:r>
              <a:rPr lang="en-US" sz="4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mật</a:t>
            </a:r>
            <a:endParaRPr lang="en-US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6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repeatCount="137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658906" y="201706"/>
            <a:ext cx="10945906" cy="1559859"/>
          </a:xfrm>
          <a:prstGeom prst="verticalScroll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bản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Bent-Up Arrow 5">
            <a:hlinkClick r:id="rId2" action="ppaction://hlinksldjump"/>
          </p:cNvPr>
          <p:cNvSpPr/>
          <p:nvPr/>
        </p:nvSpPr>
        <p:spPr>
          <a:xfrm rot="5400000">
            <a:off x="-57150" y="3062567"/>
            <a:ext cx="2333064" cy="90095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Terminator 6"/>
          <p:cNvSpPr/>
          <p:nvPr/>
        </p:nvSpPr>
        <p:spPr>
          <a:xfrm>
            <a:off x="1801906" y="2346511"/>
            <a:ext cx="8525435" cy="3489513"/>
          </a:xfrm>
          <a:prstGeom prst="flowChartTerminator">
            <a:avLst/>
          </a:prstGeom>
          <a:solidFill>
            <a:schemeClr val="tx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là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chỉ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khái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quát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chỉ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nói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nước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kháng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chiến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nói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đặt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là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Dầu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hay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ầu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́ là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chỉ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địa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cụ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̉. Nó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gợi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nước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cụ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bị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9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282387" y="161364"/>
            <a:ext cx="2447365" cy="2070847"/>
          </a:xfrm>
          <a:prstGeom prst="verticalScroll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̀?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Bent-Up Arrow 5">
            <a:hlinkClick r:id="rId2" action="ppaction://hlinksldjump"/>
          </p:cNvPr>
          <p:cNvSpPr/>
          <p:nvPr/>
        </p:nvSpPr>
        <p:spPr>
          <a:xfrm rot="5400000">
            <a:off x="-63874" y="3835774"/>
            <a:ext cx="4000499" cy="1586752"/>
          </a:xfrm>
          <a:prstGeom prst="bent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428" y="330573"/>
            <a:ext cx="6779559" cy="5219184"/>
          </a:xfrm>
          <a:prstGeom prst="rect">
            <a:avLst/>
          </a:prstGeom>
        </p:spPr>
      </p:pic>
      <p:sp>
        <p:nvSpPr>
          <p:cNvPr id="8" name="Flowchart: Terminator 7"/>
          <p:cNvSpPr/>
          <p:nvPr/>
        </p:nvSpPr>
        <p:spPr>
          <a:xfrm>
            <a:off x="5298141" y="5849471"/>
            <a:ext cx="4101353" cy="739588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nhông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9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389965" y="147918"/>
            <a:ext cx="2541494" cy="2097741"/>
          </a:xfrm>
          <a:prstGeom prst="verticalScroll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Chủ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phẩm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?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ent-Up Arrow 4">
            <a:hlinkClick r:id="rId2" action="ppaction://hlinksldjump"/>
          </p:cNvPr>
          <p:cNvSpPr/>
          <p:nvPr/>
        </p:nvSpPr>
        <p:spPr>
          <a:xfrm rot="5400000">
            <a:off x="410135" y="3267634"/>
            <a:ext cx="2501153" cy="7395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2514599" y="3603810"/>
            <a:ext cx="8498542" cy="2245659"/>
          </a:xfrm>
          <a:prstGeom prst="flowChartTerminator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Truyện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ngắn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ngợi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hòa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quyện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thống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nhất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đất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nước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kháng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chiến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mạng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cụ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thời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cuộc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kháng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chiến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chống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mà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biểu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6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201706" y="201706"/>
            <a:ext cx="11990294" cy="833718"/>
          </a:xfrm>
          <a:prstGeom prst="verticalScroll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chúng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cần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xứng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đáng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đất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nước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06" y="1748118"/>
            <a:ext cx="3303775" cy="3303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0306" y="5150224"/>
            <a:ext cx="2837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750" y="3526589"/>
            <a:ext cx="4274205" cy="24465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59750" y="2877671"/>
            <a:ext cx="4235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Rèn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luyện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24" y="1744817"/>
            <a:ext cx="3200399" cy="2850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21305" y="4851838"/>
            <a:ext cx="2734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Tích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lũy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10">
            <a:hlinkClick r:id="rId5" action="ppaction://hlinksldjump"/>
          </p:cNvPr>
          <p:cNvSpPr/>
          <p:nvPr/>
        </p:nvSpPr>
        <p:spPr>
          <a:xfrm>
            <a:off x="5567374" y="1214730"/>
            <a:ext cx="1258956" cy="1060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643" y="1146220"/>
            <a:ext cx="109212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cống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hiến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sức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lực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trí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tuê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hê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Việt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̵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dựng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gấm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vóc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nước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Việt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tiếp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bền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bỉ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hiến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sức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mình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bảo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vẹn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toàn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quyền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lãnh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quốc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biệt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quyền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biển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đảo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chúng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trọng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khâm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phục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buộc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chúng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phải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sống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bản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3709116" y="141668"/>
            <a:ext cx="4597757" cy="824248"/>
          </a:xfrm>
          <a:prstGeom prst="snip2Diag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40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0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gấm</a:t>
            </a:r>
            <a:r>
              <a:rPr lang="en-US" sz="40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vóc</a:t>
            </a:r>
            <a:endParaRPr lang="en-US" sz="40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2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49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ĐÁP ÁN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26670"/>
              </p:ext>
            </p:extLst>
          </p:nvPr>
        </p:nvGraphicFramePr>
        <p:xfrm>
          <a:off x="4304232" y="139281"/>
          <a:ext cx="4572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Ệ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Ắ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56199"/>
              </p:ext>
            </p:extLst>
          </p:nvPr>
        </p:nvGraphicFramePr>
        <p:xfrm>
          <a:off x="4765006" y="523622"/>
          <a:ext cx="3200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Ắ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790597"/>
              </p:ext>
            </p:extLst>
          </p:nvPr>
        </p:nvGraphicFramePr>
        <p:xfrm>
          <a:off x="5235796" y="912366"/>
          <a:ext cx="3200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317538"/>
              </p:ext>
            </p:extLst>
          </p:nvPr>
        </p:nvGraphicFramePr>
        <p:xfrm>
          <a:off x="3871824" y="1299921"/>
          <a:ext cx="4114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Ứ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84549"/>
              </p:ext>
            </p:extLst>
          </p:nvPr>
        </p:nvGraphicFramePr>
        <p:xfrm>
          <a:off x="4784078" y="1683182"/>
          <a:ext cx="2743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096498"/>
              </p:ext>
            </p:extLst>
          </p:nvPr>
        </p:nvGraphicFramePr>
        <p:xfrm>
          <a:off x="5244179" y="2074072"/>
          <a:ext cx="1828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À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21787"/>
              </p:ext>
            </p:extLst>
          </p:nvPr>
        </p:nvGraphicFramePr>
        <p:xfrm>
          <a:off x="4800289" y="2457929"/>
          <a:ext cx="3657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Ệ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728490"/>
              </p:ext>
            </p:extLst>
          </p:nvPr>
        </p:nvGraphicFramePr>
        <p:xfrm>
          <a:off x="3434172" y="2823590"/>
          <a:ext cx="6400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428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Ộ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Ạ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Ộ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972156"/>
              </p:ext>
            </p:extLst>
          </p:nvPr>
        </p:nvGraphicFramePr>
        <p:xfrm>
          <a:off x="3889820" y="3202988"/>
          <a:ext cx="6858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71588"/>
                <a:gridCol w="442812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Ì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Ố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Ệ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84559"/>
              </p:ext>
            </p:extLst>
          </p:nvPr>
        </p:nvGraphicFramePr>
        <p:xfrm>
          <a:off x="4338436" y="3589587"/>
          <a:ext cx="4572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Ề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À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685785"/>
              </p:ext>
            </p:extLst>
          </p:nvPr>
        </p:nvGraphicFramePr>
        <p:xfrm>
          <a:off x="5250688" y="3969150"/>
          <a:ext cx="2743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Ã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Ạ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77736"/>
              </p:ext>
            </p:extLst>
          </p:nvPr>
        </p:nvGraphicFramePr>
        <p:xfrm>
          <a:off x="4341174" y="4343826"/>
          <a:ext cx="4572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063179"/>
              </p:ext>
            </p:extLst>
          </p:nvPr>
        </p:nvGraphicFramePr>
        <p:xfrm>
          <a:off x="4800521" y="4735311"/>
          <a:ext cx="3657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Á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Õ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983678"/>
              </p:ext>
            </p:extLst>
          </p:nvPr>
        </p:nvGraphicFramePr>
        <p:xfrm>
          <a:off x="3898042" y="5121906"/>
          <a:ext cx="3657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Ả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Í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23897"/>
              </p:ext>
            </p:extLst>
          </p:nvPr>
        </p:nvGraphicFramePr>
        <p:xfrm>
          <a:off x="5738764" y="5508504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490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23891"/>
              </p:ext>
            </p:extLst>
          </p:nvPr>
        </p:nvGraphicFramePr>
        <p:xfrm>
          <a:off x="4374792" y="5896058"/>
          <a:ext cx="3200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412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Ồ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Í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KHUNG CHE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69139"/>
              </p:ext>
            </p:extLst>
          </p:nvPr>
        </p:nvGraphicFramePr>
        <p:xfrm>
          <a:off x="4304232" y="139281"/>
          <a:ext cx="4572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47285"/>
              </p:ext>
            </p:extLst>
          </p:nvPr>
        </p:nvGraphicFramePr>
        <p:xfrm>
          <a:off x="4762861" y="523622"/>
          <a:ext cx="320469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13"/>
                <a:gridCol w="457813"/>
                <a:gridCol w="457813"/>
                <a:gridCol w="457813"/>
                <a:gridCol w="457813"/>
                <a:gridCol w="457813"/>
                <a:gridCol w="457813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75970"/>
              </p:ext>
            </p:extLst>
          </p:nvPr>
        </p:nvGraphicFramePr>
        <p:xfrm>
          <a:off x="5235796" y="912366"/>
          <a:ext cx="3200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180111"/>
              </p:ext>
            </p:extLst>
          </p:nvPr>
        </p:nvGraphicFramePr>
        <p:xfrm>
          <a:off x="3871824" y="1299921"/>
          <a:ext cx="4114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788148"/>
              </p:ext>
            </p:extLst>
          </p:nvPr>
        </p:nvGraphicFramePr>
        <p:xfrm>
          <a:off x="4784078" y="1683182"/>
          <a:ext cx="2743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05524"/>
              </p:ext>
            </p:extLst>
          </p:nvPr>
        </p:nvGraphicFramePr>
        <p:xfrm>
          <a:off x="5244179" y="2074072"/>
          <a:ext cx="1828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502247"/>
              </p:ext>
            </p:extLst>
          </p:nvPr>
        </p:nvGraphicFramePr>
        <p:xfrm>
          <a:off x="4800289" y="2457929"/>
          <a:ext cx="3657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740651"/>
              </p:ext>
            </p:extLst>
          </p:nvPr>
        </p:nvGraphicFramePr>
        <p:xfrm>
          <a:off x="3434172" y="2823590"/>
          <a:ext cx="6400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977605"/>
              </p:ext>
            </p:extLst>
          </p:nvPr>
        </p:nvGraphicFramePr>
        <p:xfrm>
          <a:off x="3889820" y="3202988"/>
          <a:ext cx="6858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533157"/>
              </p:ext>
            </p:extLst>
          </p:nvPr>
        </p:nvGraphicFramePr>
        <p:xfrm>
          <a:off x="4338436" y="3589587"/>
          <a:ext cx="4572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55274"/>
              </p:ext>
            </p:extLst>
          </p:nvPr>
        </p:nvGraphicFramePr>
        <p:xfrm>
          <a:off x="5250688" y="3969150"/>
          <a:ext cx="2743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397"/>
              </p:ext>
            </p:extLst>
          </p:nvPr>
        </p:nvGraphicFramePr>
        <p:xfrm>
          <a:off x="4341174" y="4343826"/>
          <a:ext cx="4572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40504"/>
              </p:ext>
            </p:extLst>
          </p:nvPr>
        </p:nvGraphicFramePr>
        <p:xfrm>
          <a:off x="4800521" y="4735311"/>
          <a:ext cx="3657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99546"/>
              </p:ext>
            </p:extLst>
          </p:nvPr>
        </p:nvGraphicFramePr>
        <p:xfrm>
          <a:off x="3898042" y="5121906"/>
          <a:ext cx="3657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791392"/>
              </p:ext>
            </p:extLst>
          </p:nvPr>
        </p:nvGraphicFramePr>
        <p:xfrm>
          <a:off x="5738764" y="5508504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490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391416"/>
              </p:ext>
            </p:extLst>
          </p:nvPr>
        </p:nvGraphicFramePr>
        <p:xfrm>
          <a:off x="4374792" y="5896058"/>
          <a:ext cx="3200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4129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41" name="?1">
            <a:hlinkClick r:id="rId2" action="ppaction://hlinksldjump"/>
          </p:cNvPr>
          <p:cNvSpPr/>
          <p:nvPr/>
        </p:nvSpPr>
        <p:spPr>
          <a:xfrm>
            <a:off x="1402325" y="147232"/>
            <a:ext cx="1308996" cy="256941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?2">
            <a:hlinkClick r:id="rId3" action="ppaction://hlinksldjump"/>
          </p:cNvPr>
          <p:cNvSpPr/>
          <p:nvPr/>
        </p:nvSpPr>
        <p:spPr>
          <a:xfrm>
            <a:off x="1342313" y="488489"/>
            <a:ext cx="1325894" cy="291658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?4">
            <a:hlinkClick r:id="rId4" action="ppaction://hlinksldjump"/>
          </p:cNvPr>
          <p:cNvSpPr/>
          <p:nvPr/>
        </p:nvSpPr>
        <p:spPr>
          <a:xfrm>
            <a:off x="1361515" y="1249427"/>
            <a:ext cx="1325898" cy="315307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?4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?5">
            <a:hlinkClick r:id="rId5" action="ppaction://hlinksldjump"/>
          </p:cNvPr>
          <p:cNvSpPr/>
          <p:nvPr/>
        </p:nvSpPr>
        <p:spPr>
          <a:xfrm>
            <a:off x="1342313" y="1657599"/>
            <a:ext cx="1325894" cy="291658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?5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?6">
            <a:hlinkClick r:id="rId6" action="ppaction://hlinksldjump"/>
          </p:cNvPr>
          <p:cNvSpPr/>
          <p:nvPr/>
        </p:nvSpPr>
        <p:spPr>
          <a:xfrm>
            <a:off x="1350177" y="2035245"/>
            <a:ext cx="1325898" cy="315307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?6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?7">
            <a:hlinkClick r:id="rId7" action="ppaction://hlinksldjump"/>
          </p:cNvPr>
          <p:cNvSpPr/>
          <p:nvPr/>
        </p:nvSpPr>
        <p:spPr>
          <a:xfrm>
            <a:off x="1350177" y="2428278"/>
            <a:ext cx="1325894" cy="291658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?7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?8">
            <a:hlinkClick r:id="rId8" action="ppaction://hlinksldjump"/>
          </p:cNvPr>
          <p:cNvSpPr/>
          <p:nvPr/>
        </p:nvSpPr>
        <p:spPr>
          <a:xfrm>
            <a:off x="1334446" y="2831111"/>
            <a:ext cx="1325898" cy="315307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?8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?9">
            <a:hlinkClick r:id="rId9" action="ppaction://hlinksldjump"/>
          </p:cNvPr>
          <p:cNvSpPr/>
          <p:nvPr/>
        </p:nvSpPr>
        <p:spPr>
          <a:xfrm>
            <a:off x="1361515" y="3240008"/>
            <a:ext cx="1244270" cy="279790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?9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?10"/>
          <p:cNvSpPr/>
          <p:nvPr/>
        </p:nvSpPr>
        <p:spPr>
          <a:xfrm>
            <a:off x="1402325" y="3627889"/>
            <a:ext cx="1244273" cy="302477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?10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?11">
            <a:hlinkClick r:id="rId10" action="ppaction://hlinksldjump"/>
          </p:cNvPr>
          <p:cNvSpPr/>
          <p:nvPr/>
        </p:nvSpPr>
        <p:spPr>
          <a:xfrm>
            <a:off x="1350177" y="4038457"/>
            <a:ext cx="1325894" cy="291658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?11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?12">
            <a:hlinkClick r:id="rId11" action="ppaction://hlinksldjump"/>
          </p:cNvPr>
          <p:cNvSpPr/>
          <p:nvPr/>
        </p:nvSpPr>
        <p:spPr>
          <a:xfrm>
            <a:off x="1334446" y="4410444"/>
            <a:ext cx="1341629" cy="297963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?12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?3">
            <a:hlinkClick r:id="rId12" action="ppaction://hlinksldjump"/>
          </p:cNvPr>
          <p:cNvSpPr/>
          <p:nvPr/>
        </p:nvSpPr>
        <p:spPr>
          <a:xfrm>
            <a:off x="1352598" y="953714"/>
            <a:ext cx="1325894" cy="291658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?13">
            <a:hlinkClick r:id="rId13" action="ppaction://hlinksldjump"/>
          </p:cNvPr>
          <p:cNvSpPr/>
          <p:nvPr/>
        </p:nvSpPr>
        <p:spPr>
          <a:xfrm>
            <a:off x="1361515" y="4799285"/>
            <a:ext cx="1325894" cy="291658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?13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?14">
            <a:hlinkClick r:id="rId14" action="ppaction://hlinksldjump"/>
          </p:cNvPr>
          <p:cNvSpPr/>
          <p:nvPr/>
        </p:nvSpPr>
        <p:spPr>
          <a:xfrm>
            <a:off x="1360466" y="5168484"/>
            <a:ext cx="1325898" cy="315307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?14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?15">
            <a:hlinkClick r:id="rId15" action="ppaction://hlinksldjump"/>
          </p:cNvPr>
          <p:cNvSpPr/>
          <p:nvPr/>
        </p:nvSpPr>
        <p:spPr>
          <a:xfrm>
            <a:off x="1360466" y="5546776"/>
            <a:ext cx="1325894" cy="291658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?15</a:t>
            </a:r>
          </a:p>
        </p:txBody>
      </p:sp>
      <p:sp>
        <p:nvSpPr>
          <p:cNvPr id="56" name="?16">
            <a:hlinkClick r:id="rId16" action="ppaction://hlinksldjump"/>
          </p:cNvPr>
          <p:cNvSpPr/>
          <p:nvPr/>
        </p:nvSpPr>
        <p:spPr>
          <a:xfrm>
            <a:off x="1334442" y="5905663"/>
            <a:ext cx="1341629" cy="297963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?16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71697"/>
              </p:ext>
            </p:extLst>
          </p:nvPr>
        </p:nvGraphicFramePr>
        <p:xfrm>
          <a:off x="11519109" y="147232"/>
          <a:ext cx="4572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931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Ủ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Ộ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Ụ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Ồ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Í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103611"/>
              </p:ext>
            </p:extLst>
          </p:nvPr>
        </p:nvGraphicFramePr>
        <p:xfrm>
          <a:off x="11519109" y="147232"/>
          <a:ext cx="4572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931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10019"/>
              </p:ext>
            </p:extLst>
          </p:nvPr>
        </p:nvGraphicFramePr>
        <p:xfrm>
          <a:off x="11519109" y="147232"/>
          <a:ext cx="4572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9319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216" y="3627889"/>
            <a:ext cx="2161141" cy="28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92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9000" b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21" y="254577"/>
            <a:ext cx="1771357" cy="2361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7893" y="727595"/>
            <a:ext cx="97750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1.Sở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?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4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4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4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009" y="2616385"/>
            <a:ext cx="2426461" cy="323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56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2" y="638710"/>
            <a:ext cx="1662626" cy="2216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9738" y="1039241"/>
            <a:ext cx="926797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hevron 9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937" y="2855544"/>
            <a:ext cx="4525114" cy="301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910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41" y="2200421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9471" y="2473878"/>
            <a:ext cx="9541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Truyện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ngắn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Làng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sáng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86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1" y="2214488"/>
            <a:ext cx="1831438" cy="24419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6349" y="2558283"/>
            <a:ext cx="9267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Truyện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mấy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6604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64" y="2327031"/>
            <a:ext cx="1704828" cy="22731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3792" y="2586420"/>
            <a:ext cx="91580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phẩm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khắc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họa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vật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/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99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05" y="373802"/>
            <a:ext cx="1725930" cy="2301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2035" y="231760"/>
            <a:ext cx="98084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vị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chính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thuộc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khắp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đất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nước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Việt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là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>
            <a:hlinkClick r:id="rId3" action="ppaction://hlinksldjump"/>
          </p:cNvPr>
          <p:cNvSpPr/>
          <p:nvPr/>
        </p:nvSpPr>
        <p:spPr>
          <a:xfrm rot="10800000">
            <a:off x="10306602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hlinkClick r:id="rId3" action="ppaction://hlinksldjump"/>
          </p:cNvPr>
          <p:cNvSpPr/>
          <p:nvPr/>
        </p:nvSpPr>
        <p:spPr>
          <a:xfrm rot="10800000">
            <a:off x="10711548" y="5852161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hlinkClick r:id="rId3" action="ppaction://hlinksldjump"/>
          </p:cNvPr>
          <p:cNvSpPr/>
          <p:nvPr/>
        </p:nvSpPr>
        <p:spPr>
          <a:xfrm rot="10800000">
            <a:off x="11116494" y="5852160"/>
            <a:ext cx="404946" cy="404949"/>
          </a:xfrm>
          <a:prstGeom prst="chevron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030" y="3031595"/>
            <a:ext cx="4847086" cy="322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028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1095</Words>
  <PresentationFormat>Widescreen</PresentationFormat>
  <Paragraphs>233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2018-11-18T09:08:57Z</dcterms:created>
  <dcterms:modified xsi:type="dcterms:W3CDTF">2021-03-07T17:17:50Z</dcterms:modified>
</cp:coreProperties>
</file>