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82" r:id="rId5"/>
    <p:sldId id="257" r:id="rId6"/>
    <p:sldId id="259" r:id="rId7"/>
    <p:sldId id="260" r:id="rId8"/>
    <p:sldId id="283" r:id="rId9"/>
    <p:sldId id="262" r:id="rId10"/>
    <p:sldId id="284" r:id="rId11"/>
    <p:sldId id="261" r:id="rId12"/>
    <p:sldId id="276" r:id="rId13"/>
    <p:sldId id="263" r:id="rId14"/>
    <p:sldId id="272" r:id="rId15"/>
    <p:sldId id="278" r:id="rId16"/>
    <p:sldId id="279" r:id="rId17"/>
    <p:sldId id="280" r:id="rId18"/>
    <p:sldId id="273" r:id="rId19"/>
    <p:sldId id="286" r:id="rId20"/>
    <p:sldId id="269" r:id="rId21"/>
    <p:sldId id="281" r:id="rId22"/>
    <p:sldId id="287" r:id="rId23"/>
    <p:sldId id="288" r:id="rId24"/>
    <p:sldId id="289" r:id="rId25"/>
    <p:sldId id="290" r:id="rId26"/>
    <p:sldId id="291" r:id="rId27"/>
    <p:sldId id="266" r:id="rId28"/>
    <p:sldId id="2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C31A-3E37-FD96-1615-ABBA3956E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8D0CD-4791-CE34-CBBC-16CDCEF06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8337-CC4B-00EC-77DD-FD33EC09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12305-5158-6700-63A5-FDB4719B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7AA91-BEA0-9053-AFC3-F5207FA8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90E4-1E89-670B-F14C-585A9EEB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53DC7-0D3C-187E-38B6-1C3CDBF0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12A72-FAAC-248F-DC35-44F597CE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3024-9680-66D4-16F4-76EE1CA2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B42DA-1474-C1F8-7CD3-41FF414A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638C9-C5A5-3153-17DF-7A6AF1D78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D0686-F3D8-C0F4-1C64-34483130D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ABF2-B071-F2FF-F37D-E1734D16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B2867-0B3B-01C7-55A9-2EAD8A40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B1B43-2700-4502-563E-4F3EB0CD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A386-A0A3-2F5E-8D4C-A1DE33A7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2608B-952F-E35C-BB9C-3F80081ED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0E15-D8E6-D650-2772-40746F78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E336-9F45-39A7-5B7C-6890C208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CB47-DF9A-03E0-8E52-3F9D1590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3570-2B24-D453-D61F-3A34B2FA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3749-4685-1C8F-295C-EA616CA2B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4F164-FABC-533C-8098-E527B8AB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65D7-8834-DF2D-EE77-DA1FD3A3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EA4AE-ADDF-8E38-7609-33A980C7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A791-F665-E647-2209-161BB2ED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0C61F-4682-7DEA-E395-6F4982D52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6F383-BF65-4731-0B72-1E5F56020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44297-447D-51C0-0C79-C83873C1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595D6-1543-7CBE-2400-ACB6E3B4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66FEA-42CF-A87C-402E-012BBA8F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44CB-AE26-1FD8-E0D4-A909D4AE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BEE68-D4D4-E944-043F-EE05CDA4E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6122B-2308-F853-6CFA-ADE352C2C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1AE2D-AE75-0CAB-8BA5-E2C401DE6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90604-8B5E-4F91-A995-F174C0EB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AE5AB-AEDA-15DE-920E-15672E7F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2BA52-7EF5-C58A-F514-96D3FAFE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E9DB2F-26AA-1CEB-E102-4B8C82A2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E49E-216B-019F-990C-1C3E35E6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60467-A4FB-A628-944F-F00CA6AC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16F5-C9A1-96DC-2DB9-3190623E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BBA43-F1ED-65BC-B562-3E1BA7AB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4AB91-1A9F-B22C-A110-C854BB5C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5BF55-7F6D-9F9E-5E5D-11FE6CC6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94869-7F6E-ECA5-D91E-A633C7BA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3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A46A-E73A-CFFF-02E6-9C0FDCC3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C84C-5AB6-FB32-5D6B-5458B2554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8B28B-4620-4F4D-16C6-41F19293D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EC9E-C2DA-ACE0-5F8C-11B8593B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E4618-98B1-9BDA-2631-D64AC163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66757-A4F1-2E9B-BAA6-7D1CA722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274E-D43C-CA1B-64DB-ACD32834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972A4-E237-7D1B-F531-C4FAACAE6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5B35A-A261-5DD9-03E3-1E3BFF843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868EF-F61C-FCC5-1A6C-F01A9436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FFE9B-1865-8289-7E91-F2B9D156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D42E6-D255-37DD-C3D7-205F6C4E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7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86B64-CD2D-B2DF-69D9-71124565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626A7-A83C-393B-3F02-BFFAFBF82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6D716-D46B-5D03-F060-583642E2D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8AC34-01E5-AF49-7298-88277B7E2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697E0-1DE1-AB11-CE69-C3D28B5CD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iáo án powerpoint hoạt động trải nghiệm hướng nghiệp 8 kết nối tri thức">
            <a:extLst>
              <a:ext uri="{FF2B5EF4-FFF2-40B4-BE49-F238E27FC236}">
                <a16:creationId xmlns:a16="http://schemas.microsoft.com/office/drawing/2014/main" id="{7D9A7E0E-9366-2954-012E-794BF65A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0"/>
            <a:ext cx="1202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9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1905000" y="572459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Hình chữ nhật 17"/>
          <p:cNvSpPr txBox="1">
            <a:spLocks/>
          </p:cNvSpPr>
          <p:nvPr/>
        </p:nvSpPr>
        <p:spPr>
          <a:xfrm>
            <a:off x="2286000" y="1426193"/>
            <a:ext cx="6781800" cy="4524059"/>
          </a:xfrm>
          <a:prstGeom prst="rect">
            <a:avLst/>
          </a:prstGeom>
          <a:ln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1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+ 2AB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- 2AB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b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–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B)(A – B)</a:t>
            </a:r>
            <a:b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4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+ 3A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5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- 3A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6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7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B)(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284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DBE192-82D5-61A5-54D6-F1371FE5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4" y="355754"/>
            <a:ext cx="10372725" cy="1352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AA4602-2029-FA3E-00BA-7E7B41EE5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11" y="1708304"/>
            <a:ext cx="5819775" cy="1152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9B6639-CA7A-5E91-9D7B-A157B9E93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55" y="2894260"/>
            <a:ext cx="7038975" cy="666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9F5BF8-2076-22DC-F4C7-53637C319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55" y="3561010"/>
            <a:ext cx="6715125" cy="1781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0A61E9-F1A5-2136-D2FB-9041F2448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961" y="5444402"/>
            <a:ext cx="11451039" cy="11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F63F7-12B4-9A1A-4302-BF766882C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26" y="67803"/>
            <a:ext cx="8242506" cy="1182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F54F5-0FB9-106F-1496-8D63D688C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34" y="977606"/>
            <a:ext cx="4680336" cy="3283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2AD848-DB5B-D565-7A98-637696CA7C02}"/>
              </a:ext>
            </a:extLst>
          </p:cNvPr>
          <p:cNvCxnSpPr>
            <a:cxnSpLocks/>
          </p:cNvCxnSpPr>
          <p:nvPr/>
        </p:nvCxnSpPr>
        <p:spPr>
          <a:xfrm>
            <a:off x="5486400" y="1100831"/>
            <a:ext cx="0" cy="5575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3A800B-07C4-94C9-B3AB-F0DCCF80A46E}"/>
              </a:ext>
            </a:extLst>
          </p:cNvPr>
          <p:cNvSpPr txBox="1"/>
          <p:nvPr/>
        </p:nvSpPr>
        <p:spPr>
          <a:xfrm>
            <a:off x="1651246" y="3950844"/>
            <a:ext cx="190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DA2E1F-16B4-540D-8B0D-09FB1E65C887}"/>
              </a:ext>
            </a:extLst>
          </p:cNvPr>
          <p:cNvSpPr txBox="1"/>
          <p:nvPr/>
        </p:nvSpPr>
        <p:spPr>
          <a:xfrm>
            <a:off x="539734" y="4350058"/>
            <a:ext cx="384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(x+2y)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(2x-y)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E47415-2565-A144-A615-FC4A4AC140B2}"/>
              </a:ext>
            </a:extLst>
          </p:cNvPr>
          <p:cNvSpPr txBox="1"/>
          <p:nvPr/>
        </p:nvSpPr>
        <p:spPr>
          <a:xfrm>
            <a:off x="603680" y="4909474"/>
            <a:ext cx="468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(x+2y+2x-y)[(x+2y)-(2x-y)]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DA628-A79D-509A-AC1A-947E453F3345}"/>
              </a:ext>
            </a:extLst>
          </p:cNvPr>
          <p:cNvSpPr txBox="1"/>
          <p:nvPr/>
        </p:nvSpPr>
        <p:spPr>
          <a:xfrm>
            <a:off x="603680" y="5468890"/>
            <a:ext cx="279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(3x+y)(3y-x)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F1529-C24E-EA2B-BF90-1FD6C3FF3EA2}"/>
              </a:ext>
            </a:extLst>
          </p:cNvPr>
          <p:cNvSpPr txBox="1"/>
          <p:nvPr/>
        </p:nvSpPr>
        <p:spPr>
          <a:xfrm>
            <a:off x="5708342" y="1250530"/>
            <a:ext cx="462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125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AE80A3-E681-F99F-581B-C66057F29C0E}"/>
              </a:ext>
            </a:extLst>
          </p:cNvPr>
          <p:cNvSpPr txBox="1"/>
          <p:nvPr/>
        </p:nvSpPr>
        <p:spPr>
          <a:xfrm>
            <a:off x="7412856" y="1267064"/>
            <a:ext cx="186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(5)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87F5D-D068-472C-DAA7-DCBC299C99D6}"/>
              </a:ext>
            </a:extLst>
          </p:cNvPr>
          <p:cNvSpPr txBox="1"/>
          <p:nvPr/>
        </p:nvSpPr>
        <p:spPr>
          <a:xfrm>
            <a:off x="5688785" y="1806818"/>
            <a:ext cx="369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(5+y)(5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-5y+y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9E4B20-2CB6-E14D-2B0D-D7F02976675E}"/>
              </a:ext>
            </a:extLst>
          </p:cNvPr>
          <p:cNvSpPr txBox="1"/>
          <p:nvPr/>
        </p:nvSpPr>
        <p:spPr>
          <a:xfrm>
            <a:off x="5688785" y="2322097"/>
            <a:ext cx="332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(y+5)(25-5y+y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F9FE7-399C-C030-A658-33A1241F0278}"/>
              </a:ext>
            </a:extLst>
          </p:cNvPr>
          <p:cNvSpPr txBox="1"/>
          <p:nvPr/>
        </p:nvSpPr>
        <p:spPr>
          <a:xfrm>
            <a:off x="5623681" y="3073528"/>
            <a:ext cx="378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27x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2145D-D067-8508-F765-E151ED01EEA9}"/>
              </a:ext>
            </a:extLst>
          </p:cNvPr>
          <p:cNvSpPr txBox="1"/>
          <p:nvPr/>
        </p:nvSpPr>
        <p:spPr>
          <a:xfrm>
            <a:off x="7306325" y="3098986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55399F-A9F5-0ADE-798B-5B0FCA403601}"/>
              </a:ext>
            </a:extLst>
          </p:cNvPr>
          <p:cNvSpPr txBox="1"/>
          <p:nvPr/>
        </p:nvSpPr>
        <p:spPr>
          <a:xfrm>
            <a:off x="5808957" y="3605625"/>
            <a:ext cx="42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 – y)[(3x)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+ 3xy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853299-80EC-B385-B16C-847211780BE6}"/>
              </a:ext>
            </a:extLst>
          </p:cNvPr>
          <p:cNvSpPr txBox="1"/>
          <p:nvPr/>
        </p:nvSpPr>
        <p:spPr>
          <a:xfrm>
            <a:off x="5808957" y="4095823"/>
            <a:ext cx="452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 – y)(9x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+3xy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C811B-CA74-E2F9-4163-8FA9812D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54" y="0"/>
            <a:ext cx="8242506" cy="1182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C9A4B-F8C9-2320-BDB5-5BF218007629}"/>
              </a:ext>
            </a:extLst>
          </p:cNvPr>
          <p:cNvSpPr txBox="1"/>
          <p:nvPr/>
        </p:nvSpPr>
        <p:spPr>
          <a:xfrm>
            <a:off x="479394" y="907519"/>
            <a:ext cx="10546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Phân tích đa thức thành nhân tử bằng phương pháp vận dụng HĐT thông qua nhóm số hạng và đặt nhân tử chung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418AA-9E44-E3D0-98E6-52432AEB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94" y="1835695"/>
            <a:ext cx="10829925" cy="16950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D5BF42-9F79-E598-24FF-11BB3EE8F728}"/>
              </a:ext>
            </a:extLst>
          </p:cNvPr>
          <p:cNvSpPr txBox="1"/>
          <p:nvPr/>
        </p:nvSpPr>
        <p:spPr>
          <a:xfrm>
            <a:off x="4696287" y="3280569"/>
            <a:ext cx="25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BC9D4-DC1F-5A9D-87A5-A4ECA8361A95}"/>
              </a:ext>
            </a:extLst>
          </p:cNvPr>
          <p:cNvSpPr txBox="1"/>
          <p:nvPr/>
        </p:nvSpPr>
        <p:spPr>
          <a:xfrm>
            <a:off x="479394" y="3702595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0587F-629C-F262-D9DA-1B39098915AD}"/>
              </a:ext>
            </a:extLst>
          </p:cNvPr>
          <p:cNvSpPr txBox="1"/>
          <p:nvPr/>
        </p:nvSpPr>
        <p:spPr>
          <a:xfrm>
            <a:off x="3830714" y="3686097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BFC28-90B7-23DE-F0E1-CBB69D2689F6}"/>
              </a:ext>
            </a:extLst>
          </p:cNvPr>
          <p:cNvSpPr txBox="1"/>
          <p:nvPr/>
        </p:nvSpPr>
        <p:spPr>
          <a:xfrm>
            <a:off x="7656990" y="3686097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8E9C3-5CDF-DB15-C51B-4905C8313476}"/>
              </a:ext>
            </a:extLst>
          </p:cNvPr>
          <p:cNvSpPr txBox="1"/>
          <p:nvPr/>
        </p:nvSpPr>
        <p:spPr>
          <a:xfrm>
            <a:off x="855216" y="4168370"/>
            <a:ext cx="392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–y)(x – y) + 1.(x – 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FAB03-E994-4190-6E95-D8C2C579306E}"/>
              </a:ext>
            </a:extLst>
          </p:cNvPr>
          <p:cNvSpPr txBox="1"/>
          <p:nvPr/>
        </p:nvSpPr>
        <p:spPr>
          <a:xfrm>
            <a:off x="4696287" y="4159492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00A9BB-3CD7-7F16-2C39-4ADDBEBE5A40}"/>
              </a:ext>
            </a:extLst>
          </p:cNvPr>
          <p:cNvSpPr txBox="1"/>
          <p:nvPr/>
        </p:nvSpPr>
        <p:spPr>
          <a:xfrm>
            <a:off x="479394" y="4616389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6BB2C-EDA0-E0FD-71DC-8179B3B8317E}"/>
              </a:ext>
            </a:extLst>
          </p:cNvPr>
          <p:cNvSpPr txBox="1"/>
          <p:nvPr/>
        </p:nvSpPr>
        <p:spPr>
          <a:xfrm>
            <a:off x="479394" y="5055078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8898F-4F3A-0255-F08F-838E61D1056C}"/>
              </a:ext>
            </a:extLst>
          </p:cNvPr>
          <p:cNvSpPr txBox="1"/>
          <p:nvPr/>
        </p:nvSpPr>
        <p:spPr>
          <a:xfrm>
            <a:off x="479394" y="5533965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048EA5-E89E-FAB3-64E6-CD32C5A06953}"/>
              </a:ext>
            </a:extLst>
          </p:cNvPr>
          <p:cNvSpPr txBox="1"/>
          <p:nvPr/>
        </p:nvSpPr>
        <p:spPr>
          <a:xfrm>
            <a:off x="458587" y="6006471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6F2C44-7162-35A7-4E66-6713FEF04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19" y="5130279"/>
            <a:ext cx="7086600" cy="4286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D77033-FC5C-CCE2-A43F-CF9E9A8A9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081" y="5607259"/>
            <a:ext cx="7705725" cy="438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8ABD90-7945-2974-16F9-D2EDDA27C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795" y="6072379"/>
            <a:ext cx="78009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3" grpId="0"/>
      <p:bldP spid="5" grpId="0"/>
      <p:bldP spid="6" grpId="0"/>
      <p:bldP spid="8" grpId="0"/>
      <p:bldP spid="10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2BA8D7-C15E-9DF4-DDC9-64BBB7D7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4" y="2590464"/>
            <a:ext cx="11514338" cy="1000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5B41AC-D36E-1C26-63C4-2E2122D02545}"/>
              </a:ext>
            </a:extLst>
          </p:cNvPr>
          <p:cNvSpPr txBox="1"/>
          <p:nvPr/>
        </p:nvSpPr>
        <p:spPr>
          <a:xfrm>
            <a:off x="443884" y="168676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B2F04-AB04-1688-8091-7892EC65480C}"/>
              </a:ext>
            </a:extLst>
          </p:cNvPr>
          <p:cNvSpPr txBox="1"/>
          <p:nvPr/>
        </p:nvSpPr>
        <p:spPr>
          <a:xfrm>
            <a:off x="443884" y="554476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BC0B1-A971-9A5F-E911-A313B50D7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497" y="601773"/>
            <a:ext cx="7086600" cy="42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A581E-F709-87B4-9F44-76449127443B}"/>
              </a:ext>
            </a:extLst>
          </p:cNvPr>
          <p:cNvSpPr txBox="1"/>
          <p:nvPr/>
        </p:nvSpPr>
        <p:spPr>
          <a:xfrm>
            <a:off x="443884" y="1077696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84E73-343B-E30E-0F63-DC9877BB5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497" y="1134320"/>
            <a:ext cx="7705725" cy="438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88DAF7-5001-6D30-90E2-D5AE17E2A13C}"/>
              </a:ext>
            </a:extLst>
          </p:cNvPr>
          <p:cNvSpPr txBox="1"/>
          <p:nvPr/>
        </p:nvSpPr>
        <p:spPr>
          <a:xfrm>
            <a:off x="443884" y="1572470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ADDA89-098E-D389-60CB-89C5E16EC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497" y="1633916"/>
            <a:ext cx="78009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9F08B5-5178-E78E-AE96-F549A1B69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2" y="121513"/>
            <a:ext cx="687705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8E154-32BA-AB4D-A3C4-A2D9F5889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39" y="1925760"/>
            <a:ext cx="5210175" cy="1000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CBD93-31B9-F8BE-A844-8781F5994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1" y="2925885"/>
            <a:ext cx="4362450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571D7E-93B6-4507-B920-20D21FDE9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82" y="3358070"/>
            <a:ext cx="3771900" cy="600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3FBCC8-53C9-4E01-7798-2FC807647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39" y="3856930"/>
            <a:ext cx="6534150" cy="533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4CDED7-EB3B-5951-BB02-6E342162A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28" y="4319559"/>
            <a:ext cx="3362325" cy="6000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97664D-76B9-D6C5-2CF7-6C5EAF96B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982" y="4869029"/>
            <a:ext cx="4781550" cy="542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08FBEB-2107-44FD-7DF2-E7D8055C7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01" y="5467113"/>
            <a:ext cx="6191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9A36A-BC62-D17D-949F-288E21E6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5" y="0"/>
            <a:ext cx="4219575" cy="2343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93B80-F31D-CDFF-5263-577EA3980028}"/>
              </a:ext>
            </a:extLst>
          </p:cNvPr>
          <p:cNvSpPr txBox="1"/>
          <p:nvPr/>
        </p:nvSpPr>
        <p:spPr>
          <a:xfrm>
            <a:off x="6658252" y="111241"/>
            <a:ext cx="25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54041-A539-DA1D-A3CE-BD2B2BAD74D1}"/>
              </a:ext>
            </a:extLst>
          </p:cNvPr>
          <p:cNvSpPr txBox="1"/>
          <p:nvPr/>
        </p:nvSpPr>
        <p:spPr>
          <a:xfrm>
            <a:off x="4714043" y="719092"/>
            <a:ext cx="491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6FF4F-AF2D-87B9-1ECE-7F0C52A822F7}"/>
              </a:ext>
            </a:extLst>
          </p:cNvPr>
          <p:cNvSpPr txBox="1"/>
          <p:nvPr/>
        </p:nvSpPr>
        <p:spPr>
          <a:xfrm>
            <a:off x="4785065" y="1171575"/>
            <a:ext cx="506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0949C-C8FE-B97B-D169-EA7B21DA73E9}"/>
              </a:ext>
            </a:extLst>
          </p:cNvPr>
          <p:cNvSpPr txBox="1"/>
          <p:nvPr/>
        </p:nvSpPr>
        <p:spPr>
          <a:xfrm>
            <a:off x="4785065" y="1624058"/>
            <a:ext cx="513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5(x – 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D6B56-B445-D858-6B51-81EDD5B0B3F5}"/>
              </a:ext>
            </a:extLst>
          </p:cNvPr>
          <p:cNvSpPr txBox="1"/>
          <p:nvPr/>
        </p:nvSpPr>
        <p:spPr>
          <a:xfrm>
            <a:off x="8602463" y="1624058"/>
            <a:ext cx="424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3(x –y)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5(x – 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8F501-B12C-1B55-F7EB-27CE06308F3D}"/>
              </a:ext>
            </a:extLst>
          </p:cNvPr>
          <p:cNvSpPr txBox="1"/>
          <p:nvPr/>
        </p:nvSpPr>
        <p:spPr>
          <a:xfrm>
            <a:off x="4785065" y="2172515"/>
            <a:ext cx="367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(x-y)[3(x-y) – 5]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26C2A-5DC0-73E8-3238-6C86B890A501}"/>
              </a:ext>
            </a:extLst>
          </p:cNvPr>
          <p:cNvSpPr txBox="1"/>
          <p:nvPr/>
        </p:nvSpPr>
        <p:spPr>
          <a:xfrm>
            <a:off x="7617182" y="2147278"/>
            <a:ext cx="281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(x-y)(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A3F54-AF14-787B-3631-56B8367D0E68}"/>
              </a:ext>
            </a:extLst>
          </p:cNvPr>
          <p:cNvSpPr txBox="1"/>
          <p:nvPr/>
        </p:nvSpPr>
        <p:spPr>
          <a:xfrm>
            <a:off x="772357" y="3000652"/>
            <a:ext cx="616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4xy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8y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BAD72E-BE4E-D625-4000-CE78CD810C5C}"/>
              </a:ext>
            </a:extLst>
          </p:cNvPr>
          <p:cNvSpPr txBox="1"/>
          <p:nvPr/>
        </p:nvSpPr>
        <p:spPr>
          <a:xfrm>
            <a:off x="4483224" y="3000652"/>
            <a:ext cx="53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2xy+y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8627B-5E00-0C41-82A5-39666BD69A5F}"/>
              </a:ext>
            </a:extLst>
          </p:cNvPr>
          <p:cNvSpPr txBox="1"/>
          <p:nvPr/>
        </p:nvSpPr>
        <p:spPr>
          <a:xfrm>
            <a:off x="772357" y="3549109"/>
            <a:ext cx="427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-4]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E65208-354D-B775-1CBD-EC79B24AE10F}"/>
              </a:ext>
            </a:extLst>
          </p:cNvPr>
          <p:cNvSpPr txBox="1"/>
          <p:nvPr/>
        </p:nvSpPr>
        <p:spPr>
          <a:xfrm>
            <a:off x="4107402" y="3549109"/>
            <a:ext cx="332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8FB5F-9C56-3EA6-AA55-04203301D2D8}"/>
              </a:ext>
            </a:extLst>
          </p:cNvPr>
          <p:cNvSpPr txBox="1"/>
          <p:nvPr/>
        </p:nvSpPr>
        <p:spPr>
          <a:xfrm>
            <a:off x="772357" y="4088689"/>
            <a:ext cx="360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x+y+2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x+y-2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93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B4CBB-8B95-4F5D-73DD-08B2C159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0" y="0"/>
            <a:ext cx="11816179" cy="3564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8370C-181E-5FC2-3C53-DE6543B48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32" y="3656259"/>
            <a:ext cx="7305675" cy="1019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16AAE-2776-3B50-8F38-F52D0287B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707" y="4100138"/>
            <a:ext cx="1504950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5BCC5A-C636-891E-2F91-D66680552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70" y="4653665"/>
            <a:ext cx="8439150" cy="48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F28D90-2ED7-C9B8-930B-019BC1E5D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220" y="4591752"/>
            <a:ext cx="1571625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F3F35-1B7A-E9C9-CE3C-97B346BA9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70" y="5046890"/>
            <a:ext cx="6448425" cy="495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80CB5F-EC22-2A68-146B-AE1949746D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5295" y="5417440"/>
            <a:ext cx="7019925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403F6E-CB91-5609-9C2A-01FD032BB6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882" y="5818902"/>
            <a:ext cx="8115300" cy="571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ECD4FB-930D-F94C-FB6E-0D5A0203FF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568" y="6240551"/>
            <a:ext cx="5924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04"/>
            <a:ext cx="12192000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4E67F1-2782-1770-D052-9C62EC7F1258}"/>
              </a:ext>
            </a:extLst>
          </p:cNvPr>
          <p:cNvSpPr txBox="1"/>
          <p:nvPr/>
        </p:nvSpPr>
        <p:spPr>
          <a:xfrm>
            <a:off x="2752078" y="97102"/>
            <a:ext cx="693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AD795-B198-0B19-1BC6-F93F5938168E}"/>
              </a:ext>
            </a:extLst>
          </p:cNvPr>
          <p:cNvSpPr txBox="1"/>
          <p:nvPr/>
        </p:nvSpPr>
        <p:spPr>
          <a:xfrm>
            <a:off x="126507" y="460524"/>
            <a:ext cx="116275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39AAA-27C5-768C-ECC7-0A24D2AED798}"/>
              </a:ext>
            </a:extLst>
          </p:cNvPr>
          <p:cNvSpPr txBox="1"/>
          <p:nvPr/>
        </p:nvSpPr>
        <p:spPr>
          <a:xfrm>
            <a:off x="53268" y="1213948"/>
            <a:ext cx="616554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DD174-F7F0-AB45-4FCF-4A736C05C2A8}"/>
              </a:ext>
            </a:extLst>
          </p:cNvPr>
          <p:cNvSpPr txBox="1"/>
          <p:nvPr/>
        </p:nvSpPr>
        <p:spPr>
          <a:xfrm>
            <a:off x="2857501" y="1367950"/>
            <a:ext cx="6165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028647C-75C7-7169-4BF8-453517B30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07" y="201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3BA683A-D544-4553-9054-E9B3B6C41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612162"/>
              </p:ext>
            </p:extLst>
          </p:nvPr>
        </p:nvGraphicFramePr>
        <p:xfrm>
          <a:off x="2857500" y="1915790"/>
          <a:ext cx="2799671" cy="511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400" imgH="254000" progId="Equation.DSMT4">
                  <p:embed/>
                </p:oleObj>
              </mc:Choice>
              <mc:Fallback>
                <p:oleObj name="Equation" r:id="rId3" imgW="14224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915790"/>
                        <a:ext cx="2799671" cy="511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5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1329735"/>
            <a:ext cx="8915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15x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 +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a/ 5(x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)(1-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b/ 5[(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c/ 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)(5-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062" name="Group 43"/>
          <p:cNvGrpSpPr>
            <a:grpSpLocks/>
          </p:cNvGrpSpPr>
          <p:nvPr/>
        </p:nvGrpSpPr>
        <p:grpSpPr bwMode="auto">
          <a:xfrm>
            <a:off x="3524251" y="5105400"/>
            <a:ext cx="1114425" cy="1752600"/>
            <a:chOff x="0" y="1680"/>
            <a:chExt cx="2560" cy="2561"/>
          </a:xfrm>
        </p:grpSpPr>
        <p:graphicFrame>
          <p:nvGraphicFramePr>
            <p:cNvPr id="1026" name="Object 44"/>
            <p:cNvGraphicFramePr>
              <a:graphicFrameLocks noChangeAspect="1"/>
            </p:cNvGraphicFramePr>
            <p:nvPr/>
          </p:nvGraphicFramePr>
          <p:xfrm>
            <a:off x="431" y="2614"/>
            <a:ext cx="1728" cy="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4046538" imgH="3352800" progId="MS_ClipArt_Gallery.5">
                    <p:embed/>
                  </p:oleObj>
                </mc:Choice>
                <mc:Fallback>
                  <p:oleObj name="Clip" r:id="rId2" imgW="4046538" imgH="3352800" progId="MS_ClipArt_Gallery.5">
                    <p:embed/>
                    <p:pic>
                      <p:nvPicPr>
                        <p:cNvPr id="1026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2614"/>
                          <a:ext cx="1728" cy="1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66" name="Picture 45" descr="TPFAQ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1680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46" descr="TYFAQ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2496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47" descr="TYFAQ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4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3524250" y="76202"/>
            <a:ext cx="51435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sp>
        <p:nvSpPr>
          <p:cNvPr id="1064" name="WordArt 49"/>
          <p:cNvSpPr>
            <a:spLocks noChangeArrowheads="1" noChangeShapeType="1" noTextEdit="1"/>
          </p:cNvSpPr>
          <p:nvPr/>
        </p:nvSpPr>
        <p:spPr bwMode="auto">
          <a:xfrm>
            <a:off x="2256461" y="907194"/>
            <a:ext cx="3928611" cy="394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Hãy chọn đáp án đúng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65" name="AutoShape 5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39126" y="0"/>
            <a:ext cx="428625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64C7C-F8A2-FDA2-96B8-775EAA0DB0D8}"/>
              </a:ext>
            </a:extLst>
          </p:cNvPr>
          <p:cNvSpPr txBox="1"/>
          <p:nvPr/>
        </p:nvSpPr>
        <p:spPr>
          <a:xfrm>
            <a:off x="7400342" y="2680864"/>
            <a:ext cx="319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A4347-54EB-B56E-7747-4178DB3AD2AA}"/>
              </a:ext>
            </a:extLst>
          </p:cNvPr>
          <p:cNvSpPr txBox="1"/>
          <p:nvPr/>
        </p:nvSpPr>
        <p:spPr>
          <a:xfrm>
            <a:off x="5236132" y="3941200"/>
            <a:ext cx="54429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Khi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6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build="allAtOnce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47E6-015D-53F1-F088-3928E102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525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24B4054-ABB4-69D9-9A97-D3EBA30AEC51}"/>
              </a:ext>
            </a:extLst>
          </p:cNvPr>
          <p:cNvSpPr/>
          <p:nvPr/>
        </p:nvSpPr>
        <p:spPr>
          <a:xfrm>
            <a:off x="3133079" y="3917531"/>
            <a:ext cx="6853561" cy="2438881"/>
          </a:xfrm>
          <a:prstGeom prst="cloudCallout">
            <a:avLst>
              <a:gd name="adj1" fmla="val -62672"/>
              <a:gd name="adj2" fmla="val -881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5B0D2E-8551-236D-2263-B0368119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565" y="1070040"/>
            <a:ext cx="5392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0E3054-EFAE-25D3-0920-93DD1B13E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054075"/>
              </p:ext>
            </p:extLst>
          </p:nvPr>
        </p:nvGraphicFramePr>
        <p:xfrm>
          <a:off x="6439875" y="1109547"/>
          <a:ext cx="1016987" cy="444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558" imgH="215806" progId="Equation.DSMT4">
                  <p:embed/>
                </p:oleObj>
              </mc:Choice>
              <mc:Fallback>
                <p:oleObj name="Equation" r:id="rId2" imgW="558558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875" y="1109547"/>
                        <a:ext cx="1016987" cy="444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B908BA-05A9-1E30-8B18-DE8119CC1B87}"/>
              </a:ext>
            </a:extLst>
          </p:cNvPr>
          <p:cNvSpPr txBox="1"/>
          <p:nvPr/>
        </p:nvSpPr>
        <p:spPr>
          <a:xfrm>
            <a:off x="4767308" y="1641645"/>
            <a:ext cx="195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C74A576-A597-3696-1971-586D246FF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47755"/>
              </p:ext>
            </p:extLst>
          </p:nvPr>
        </p:nvGraphicFramePr>
        <p:xfrm>
          <a:off x="838200" y="2454723"/>
          <a:ext cx="1016987" cy="4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558" imgH="215806" progId="Equation.DSMT4">
                  <p:embed/>
                </p:oleObj>
              </mc:Choice>
              <mc:Fallback>
                <p:oleObj name="Equation" r:id="rId4" imgW="558558" imgH="21580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80E3054-EFAE-25D3-0920-93DD1B13E0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54723"/>
                        <a:ext cx="1016987" cy="448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D752D85-A793-87A0-9025-14EF370ED4BB}"/>
              </a:ext>
            </a:extLst>
          </p:cNvPr>
          <p:cNvSpPr txBox="1"/>
          <p:nvPr/>
        </p:nvSpPr>
        <p:spPr>
          <a:xfrm>
            <a:off x="1926455" y="2417250"/>
            <a:ext cx="316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-1)(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5x+1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70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676400" y="1027295"/>
            <a:ext cx="8915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3(x - y)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(y-x)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a/ (x - y)(3 –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b/(x - y)(3 +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c/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5490723" y="1743590"/>
            <a:ext cx="5791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3(x-y)-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(y-x)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     = 3(x –y)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(x – y)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     = (x –y)(3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5582" name="Picture 46" descr="mous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334000"/>
            <a:ext cx="82629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83" name="Text Box 47"/>
          <p:cNvSpPr txBox="1">
            <a:spLocks noChangeArrowheads="1"/>
          </p:cNvSpPr>
          <p:nvPr/>
        </p:nvSpPr>
        <p:spPr bwMode="auto">
          <a:xfrm>
            <a:off x="3524250" y="76202"/>
            <a:ext cx="51435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1" name="WordArt 48"/>
          <p:cNvSpPr>
            <a:spLocks noChangeArrowheads="1" noChangeShapeType="1" noTextEdit="1"/>
          </p:cNvSpPr>
          <p:nvPr/>
        </p:nvSpPr>
        <p:spPr bwMode="auto">
          <a:xfrm>
            <a:off x="1975997" y="620191"/>
            <a:ext cx="3514726" cy="491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2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 chọn đáp án đúng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52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39126" y="0"/>
            <a:ext cx="428625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2B0AF-025C-19E3-E72F-E1FE35CDFF60}"/>
              </a:ext>
            </a:extLst>
          </p:cNvPr>
          <p:cNvSpPr txBox="1"/>
          <p:nvPr/>
        </p:nvSpPr>
        <p:spPr>
          <a:xfrm>
            <a:off x="6356412" y="3668286"/>
            <a:ext cx="4925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- (-A)</a:t>
            </a:r>
          </a:p>
        </p:txBody>
      </p:sp>
    </p:spTree>
    <p:extLst>
      <p:ext uri="{BB962C8B-B14F-4D97-AF65-F5344CB8AC3E}">
        <p14:creationId xmlns:p14="http://schemas.microsoft.com/office/powerpoint/2010/main" val="2417784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5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20AB55-7022-3276-E1E3-E48F6BE7D3E1}"/>
              </a:ext>
            </a:extLst>
          </p:cNvPr>
          <p:cNvSpPr txBox="1"/>
          <p:nvPr/>
        </p:nvSpPr>
        <p:spPr>
          <a:xfrm>
            <a:off x="408372" y="177553"/>
            <a:ext cx="1089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A6E998-BB5F-AC04-32F5-B60248C6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325" y="363278"/>
            <a:ext cx="3140244" cy="52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ED5DB0-AD48-C8CE-D9EA-895ED4A18B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54582"/>
              </p:ext>
            </p:extLst>
          </p:nvPr>
        </p:nvGraphicFramePr>
        <p:xfrm>
          <a:off x="5817325" y="177553"/>
          <a:ext cx="2687483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228600" progId="Equation.DSMT4">
                  <p:embed/>
                </p:oleObj>
              </mc:Choice>
              <mc:Fallback>
                <p:oleObj name="Equation" r:id="rId2" imgW="1473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325" y="177553"/>
                        <a:ext cx="2687483" cy="523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3A9A8E-A51B-AA5D-DD70-17437C6F5146}"/>
              </a:ext>
            </a:extLst>
          </p:cNvPr>
          <p:cNvSpPr txBox="1"/>
          <p:nvPr/>
        </p:nvSpPr>
        <p:spPr>
          <a:xfrm>
            <a:off x="8504808" y="180520"/>
            <a:ext cx="314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69593-3442-F5ED-85A7-CE9B7F8CF06E}"/>
              </a:ext>
            </a:extLst>
          </p:cNvPr>
          <p:cNvSpPr txBox="1"/>
          <p:nvPr/>
        </p:nvSpPr>
        <p:spPr>
          <a:xfrm>
            <a:off x="546948" y="700773"/>
            <a:ext cx="4655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(x-y) + ab(x –y)</a:t>
            </a:r>
          </a:p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+ab)(x – y)</a:t>
            </a:r>
          </a:p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a(x –y)(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16EC1-0F9C-153A-BABC-C18F6634D6A9}"/>
              </a:ext>
            </a:extLst>
          </p:cNvPr>
          <p:cNvSpPr txBox="1"/>
          <p:nvPr/>
        </p:nvSpPr>
        <p:spPr>
          <a:xfrm>
            <a:off x="489751" y="2085768"/>
            <a:ext cx="1121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abx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aby =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- y) + ab(x-y)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=a(x - y)(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+b)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BFFDC-E119-23CE-98D6-000865FBC3C3}"/>
              </a:ext>
            </a:extLst>
          </p:cNvPr>
          <p:cNvSpPr txBox="1"/>
          <p:nvPr/>
        </p:nvSpPr>
        <p:spPr>
          <a:xfrm>
            <a:off x="330693" y="3302388"/>
            <a:ext cx="1164528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55D699-A6B7-59E9-71FD-6D9F22AB2E6A}"/>
              </a:ext>
            </a:extLst>
          </p:cNvPr>
          <p:cNvSpPr txBox="1"/>
          <p:nvPr/>
        </p:nvSpPr>
        <p:spPr>
          <a:xfrm>
            <a:off x="273496" y="3965011"/>
            <a:ext cx="11371556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5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E2BEE-FDCE-AE84-B5D1-8DFA89D82C50}"/>
              </a:ext>
            </a:extLst>
          </p:cNvPr>
          <p:cNvSpPr txBox="1"/>
          <p:nvPr/>
        </p:nvSpPr>
        <p:spPr>
          <a:xfrm>
            <a:off x="417251" y="221941"/>
            <a:ext cx="1092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500A0-4794-A29E-2B76-FCA8123FD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745161"/>
            <a:ext cx="10639425" cy="800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84AF3-6E44-648C-0B57-FDF30D007B79}"/>
              </a:ext>
            </a:extLst>
          </p:cNvPr>
          <p:cNvSpPr txBox="1"/>
          <p:nvPr/>
        </p:nvSpPr>
        <p:spPr>
          <a:xfrm>
            <a:off x="417251" y="1284518"/>
            <a:ext cx="1092841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509604-DA9E-171A-1345-7885D8642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32" y="98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12D8F79-3326-78F3-75AE-6A6943835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082" y="26008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805CE6-4170-E82B-B902-FD858CB87A90}"/>
              </a:ext>
            </a:extLst>
          </p:cNvPr>
          <p:cNvGrpSpPr/>
          <p:nvPr/>
        </p:nvGrpSpPr>
        <p:grpSpPr>
          <a:xfrm>
            <a:off x="417251" y="1874205"/>
            <a:ext cx="6470716" cy="930307"/>
            <a:chOff x="582883" y="1874205"/>
            <a:chExt cx="6470716" cy="9303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E0C242-10A1-203E-C652-174859F2CB98}"/>
                </a:ext>
              </a:extLst>
            </p:cNvPr>
            <p:cNvSpPr txBox="1"/>
            <p:nvPr/>
          </p:nvSpPr>
          <p:spPr>
            <a:xfrm>
              <a:off x="582883" y="2077749"/>
              <a:ext cx="56787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A =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817E559A-9ECC-4C22-25EA-2FD0C692EE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6765617"/>
                </p:ext>
              </p:extLst>
            </p:nvPr>
          </p:nvGraphicFramePr>
          <p:xfrm>
            <a:off x="4588254" y="1874205"/>
            <a:ext cx="1277843" cy="930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07780" imgH="393529" progId="Equation.DSMT4">
                    <p:embed/>
                  </p:oleObj>
                </mc:Choice>
                <mc:Fallback>
                  <p:oleObj name="Equation" r:id="rId3" imgW="507780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8254" y="1874205"/>
                          <a:ext cx="1277843" cy="9303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5EDE85AB-DB34-FE35-9FDE-1669481FD5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692657"/>
                </p:ext>
              </p:extLst>
            </p:nvPr>
          </p:nvGraphicFramePr>
          <p:xfrm>
            <a:off x="5892561" y="1874205"/>
            <a:ext cx="1161038" cy="92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82391" imgH="393529" progId="Equation.DSMT4">
                    <p:embed/>
                  </p:oleObj>
                </mc:Choice>
                <mc:Fallback>
                  <p:oleObj name="Equation" r:id="rId5" imgW="482391" imgH="393529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2561" y="1874205"/>
                          <a:ext cx="1161038" cy="9265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298B23-04A7-CECD-67A9-CE5179E80662}"/>
              </a:ext>
            </a:extLst>
          </p:cNvPr>
          <p:cNvSpPr txBox="1"/>
          <p:nvPr/>
        </p:nvSpPr>
        <p:spPr>
          <a:xfrm>
            <a:off x="417251" y="2749442"/>
            <a:ext cx="942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x + y + z -1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=9, y =10, z =11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F5DDC1-357D-A0AB-2E10-C952BECF33BE}"/>
              </a:ext>
            </a:extLst>
          </p:cNvPr>
          <p:cNvGrpSpPr/>
          <p:nvPr/>
        </p:nvGrpSpPr>
        <p:grpSpPr>
          <a:xfrm>
            <a:off x="417251" y="3342523"/>
            <a:ext cx="9012835" cy="600075"/>
            <a:chOff x="417251" y="3342523"/>
            <a:chExt cx="9012835" cy="600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1F4B76-F765-146E-817F-106BBA4452C9}"/>
                </a:ext>
              </a:extLst>
            </p:cNvPr>
            <p:cNvSpPr txBox="1"/>
            <p:nvPr/>
          </p:nvSpPr>
          <p:spPr>
            <a:xfrm>
              <a:off x="417251" y="3353620"/>
              <a:ext cx="4847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(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27-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4E20DC-100C-EF6B-9987-6F59772A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77111" y="3342523"/>
              <a:ext cx="4752975" cy="60007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3DDD9FE-B6F4-77C4-A0B3-9DB904F2D9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46818"/>
            <a:ext cx="69913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C56CD4-698F-9C3C-207C-E57B9A97E228}"/>
              </a:ext>
            </a:extLst>
          </p:cNvPr>
          <p:cNvSpPr txBox="1"/>
          <p:nvPr/>
        </p:nvSpPr>
        <p:spPr>
          <a:xfrm>
            <a:off x="375080" y="273094"/>
            <a:ext cx="114499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5D5E9A-64C0-197B-BB34-0E2B0174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2228294"/>
            <a:ext cx="133439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DA3B40B-F65E-7243-08E3-8772A35E8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57422"/>
              </p:ext>
            </p:extLst>
          </p:nvPr>
        </p:nvGraphicFramePr>
        <p:xfrm>
          <a:off x="461636" y="1799480"/>
          <a:ext cx="3003983" cy="50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600" imgH="279400" progId="Equation.DSMT4">
                  <p:embed/>
                </p:oleObj>
              </mc:Choice>
              <mc:Fallback>
                <p:oleObj name="Equation" r:id="rId2" imgW="16256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36" y="1799480"/>
                        <a:ext cx="3003983" cy="506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53649B-C9EC-760C-71AC-C85E0774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2885242"/>
            <a:ext cx="158841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68D5E13-91C1-E2ED-295E-8C0A791FB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781064"/>
              </p:ext>
            </p:extLst>
          </p:nvPr>
        </p:nvGraphicFramePr>
        <p:xfrm>
          <a:off x="407854" y="2332073"/>
          <a:ext cx="2963026" cy="50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279400" progId="Equation.DSMT4">
                  <p:embed/>
                </p:oleObj>
              </mc:Choice>
              <mc:Fallback>
                <p:oleObj name="Equation" r:id="rId4" imgW="16129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54" y="2332073"/>
                        <a:ext cx="2963026" cy="506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420FC5B0-7A07-4E5C-BFC6-CA970599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3330152"/>
            <a:ext cx="159946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7CD6C8-7CAD-92A2-8F74-8FA7B05AB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06590"/>
              </p:ext>
            </p:extLst>
          </p:nvPr>
        </p:nvGraphicFramePr>
        <p:xfrm>
          <a:off x="393077" y="2872696"/>
          <a:ext cx="3141099" cy="49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5673" imgH="253890" progId="Equation.DSMT4">
                  <p:embed/>
                </p:oleObj>
              </mc:Choice>
              <mc:Fallback>
                <p:oleObj name="Equation" r:id="rId6" imgW="1675673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77" y="2872696"/>
                        <a:ext cx="3141099" cy="495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56B2F1E7-1F5A-A040-03C4-12366F64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6" y="3849781"/>
            <a:ext cx="14055384" cy="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850379D-BA6E-98C2-EF37-7E3D9189A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1894"/>
              </p:ext>
            </p:extLst>
          </p:nvPr>
        </p:nvGraphicFramePr>
        <p:xfrm>
          <a:off x="375080" y="3292362"/>
          <a:ext cx="4192660" cy="54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500" imgH="279400" progId="Equation.DSMT4">
                  <p:embed/>
                </p:oleObj>
              </mc:Choice>
              <mc:Fallback>
                <p:oleObj name="Equation" r:id="rId8" imgW="20955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80" y="3292362"/>
                        <a:ext cx="4192660" cy="549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>
            <a:extLst>
              <a:ext uri="{FF2B5EF4-FFF2-40B4-BE49-F238E27FC236}">
                <a16:creationId xmlns:a16="http://schemas.microsoft.com/office/drawing/2014/main" id="{F6C8E570-CA37-5354-6A35-D045D8A2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6" y="2212379"/>
            <a:ext cx="158008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4D53C86-5F21-BDE6-00DF-990565238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19686"/>
              </p:ext>
            </p:extLst>
          </p:nvPr>
        </p:nvGraphicFramePr>
        <p:xfrm>
          <a:off x="5693686" y="1736156"/>
          <a:ext cx="4103873" cy="53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95500" imgH="279400" progId="Equation.DSMT4">
                  <p:embed/>
                </p:oleObj>
              </mc:Choice>
              <mc:Fallback>
                <p:oleObj name="Equation" r:id="rId10" imgW="20955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686" y="1736156"/>
                        <a:ext cx="4103873" cy="537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>
            <a:extLst>
              <a:ext uri="{FF2B5EF4-FFF2-40B4-BE49-F238E27FC236}">
                <a16:creationId xmlns:a16="http://schemas.microsoft.com/office/drawing/2014/main" id="{8E7C0E87-E2A1-49D6-EF21-99D07EA18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5" y="2735445"/>
            <a:ext cx="179491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53DB5D1-6E0C-CB07-6838-B9BB2FBB9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549151"/>
              </p:ext>
            </p:extLst>
          </p:nvPr>
        </p:nvGraphicFramePr>
        <p:xfrm>
          <a:off x="5660135" y="2370417"/>
          <a:ext cx="4267954" cy="54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600" imgH="279400" progId="Equation.DSMT4">
                  <p:embed/>
                </p:oleObj>
              </mc:Choice>
              <mc:Fallback>
                <p:oleObj name="Equation" r:id="rId12" imgW="21336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135" y="2370417"/>
                        <a:ext cx="4267954" cy="549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>
            <a:extLst>
              <a:ext uri="{FF2B5EF4-FFF2-40B4-BE49-F238E27FC236}">
                <a16:creationId xmlns:a16="http://schemas.microsoft.com/office/drawing/2014/main" id="{7FD8504B-C0CA-5FFE-7420-BC06E1EF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5" y="3328805"/>
            <a:ext cx="15361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12DAD21-5DE7-D3D2-F49E-378A3F9B9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957756"/>
              </p:ext>
            </p:extLst>
          </p:nvPr>
        </p:nvGraphicFramePr>
        <p:xfrm>
          <a:off x="5626583" y="2927715"/>
          <a:ext cx="4170976" cy="53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3600" imgH="279400" progId="Equation.DSMT4">
                  <p:embed/>
                </p:oleObj>
              </mc:Choice>
              <mc:Fallback>
                <p:oleObj name="Equation" r:id="rId14" imgW="2133600" imgH="279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83" y="2927715"/>
                        <a:ext cx="4170976" cy="536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865C8E20-6BFD-9EC7-11E7-F23A01874F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4080" y="4552437"/>
            <a:ext cx="11610975" cy="1438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CFF108-E1FF-A8E7-D1A1-DAD18EA01BD2}"/>
              </a:ext>
            </a:extLst>
          </p:cNvPr>
          <p:cNvSpPr txBox="1"/>
          <p:nvPr/>
        </p:nvSpPr>
        <p:spPr>
          <a:xfrm>
            <a:off x="214080" y="3894213"/>
            <a:ext cx="551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19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4054F-04FE-1C78-4B7F-69352DB60DFB}"/>
              </a:ext>
            </a:extLst>
          </p:cNvPr>
          <p:cNvSpPr txBox="1"/>
          <p:nvPr/>
        </p:nvSpPr>
        <p:spPr>
          <a:xfrm>
            <a:off x="363985" y="177553"/>
            <a:ext cx="485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33C38-B3EA-B7AB-19A5-35338A8E8383}"/>
              </a:ext>
            </a:extLst>
          </p:cNvPr>
          <p:cNvSpPr txBox="1"/>
          <p:nvPr/>
        </p:nvSpPr>
        <p:spPr>
          <a:xfrm>
            <a:off x="363984" y="700773"/>
            <a:ext cx="602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E1E84-37E7-3A34-4E57-9AF12676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63" y="-28696"/>
            <a:ext cx="6400800" cy="1914525"/>
          </a:xfrm>
          <a:prstGeom prst="rect">
            <a:avLst/>
          </a:prstGeom>
        </p:spPr>
      </p:pic>
      <p:sp>
        <p:nvSpPr>
          <p:cNvPr id="6" name="AutoShape 18">
            <a:extLst>
              <a:ext uri="{FF2B5EF4-FFF2-40B4-BE49-F238E27FC236}">
                <a16:creationId xmlns:a16="http://schemas.microsoft.com/office/drawing/2014/main" id="{8213EB68-81F6-FE68-465B-319990ED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494" y="2092078"/>
            <a:ext cx="8610600" cy="2286000"/>
          </a:xfrm>
          <a:prstGeom prst="cloudCallout">
            <a:avLst>
              <a:gd name="adj1" fmla="val -30085"/>
              <a:gd name="adj2" fmla="val 10415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 ta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Cloud Callout 2">
            <a:extLst>
              <a:ext uri="{FF2B5EF4-FFF2-40B4-BE49-F238E27FC236}">
                <a16:creationId xmlns:a16="http://schemas.microsoft.com/office/drawing/2014/main" id="{A8EC823C-B264-987A-87B6-A07BAA338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821" y="1779149"/>
            <a:ext cx="7696200" cy="3743325"/>
          </a:xfrm>
          <a:prstGeom prst="cloudCallout">
            <a:avLst>
              <a:gd name="adj1" fmla="val -37264"/>
              <a:gd name="adj2" fmla="val 70512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n.</a:t>
            </a:r>
            <a:endParaRPr lang="vi-VN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F6AB2-0F99-4E7A-3996-ABF05D2BFA05}"/>
              </a:ext>
            </a:extLst>
          </p:cNvPr>
          <p:cNvSpPr txBox="1"/>
          <p:nvPr/>
        </p:nvSpPr>
        <p:spPr>
          <a:xfrm>
            <a:off x="186431" y="150357"/>
            <a:ext cx="602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63E64-C58D-D039-4594-8C985D839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68"/>
            <a:ext cx="6400800" cy="19145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17E62A-1C60-B8C5-4214-B1CA16F19EF0}"/>
              </a:ext>
            </a:extLst>
          </p:cNvPr>
          <p:cNvCxnSpPr>
            <a:cxnSpLocks/>
          </p:cNvCxnSpPr>
          <p:nvPr/>
        </p:nvCxnSpPr>
        <p:spPr>
          <a:xfrm>
            <a:off x="6347534" y="514905"/>
            <a:ext cx="71022" cy="5828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1ED34B-B400-32FD-4A36-309D8C482FDC}"/>
              </a:ext>
            </a:extLst>
          </p:cNvPr>
          <p:cNvSpPr txBox="1"/>
          <p:nvPr/>
        </p:nvSpPr>
        <p:spPr>
          <a:xfrm>
            <a:off x="8194089" y="88802"/>
            <a:ext cx="224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5E5B3-612E-0EF1-24EC-C9CEFB168369}"/>
              </a:ext>
            </a:extLst>
          </p:cNvPr>
          <p:cNvSpPr txBox="1"/>
          <p:nvPr/>
        </p:nvSpPr>
        <p:spPr>
          <a:xfrm>
            <a:off x="6425137" y="681233"/>
            <a:ext cx="390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 =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D2C9A-E2DB-AED2-6ABC-4E7C7FB21B21}"/>
              </a:ext>
            </a:extLst>
          </p:cNvPr>
          <p:cNvSpPr txBox="1"/>
          <p:nvPr/>
        </p:nvSpPr>
        <p:spPr>
          <a:xfrm>
            <a:off x="6889071" y="1273664"/>
            <a:ext cx="3835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( 32-1)(32+1)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46237-CB47-3020-D858-05775057568A}"/>
              </a:ext>
            </a:extLst>
          </p:cNvPr>
          <p:cNvSpPr txBox="1"/>
          <p:nvPr/>
        </p:nvSpPr>
        <p:spPr>
          <a:xfrm>
            <a:off x="6889071" y="1796884"/>
            <a:ext cx="3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31.33.32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B78EEFE-BF17-8B3F-52CD-27243CB3A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217568"/>
              </p:ext>
            </p:extLst>
          </p:nvPr>
        </p:nvGraphicFramePr>
        <p:xfrm>
          <a:off x="7630357" y="2320104"/>
          <a:ext cx="4016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80" imgH="215640" progId="Equation.DSMT4">
                  <p:embed/>
                </p:oleObj>
              </mc:Choice>
              <mc:Fallback>
                <p:oleObj name="Equation" r:id="rId3" imgW="164880" imgH="215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357" y="2320104"/>
                        <a:ext cx="40163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749F266-0D89-59F5-7930-6379349932FF}"/>
              </a:ext>
            </a:extLst>
          </p:cNvPr>
          <p:cNvGrpSpPr/>
          <p:nvPr/>
        </p:nvGrpSpPr>
        <p:grpSpPr>
          <a:xfrm>
            <a:off x="6576095" y="2318521"/>
            <a:ext cx="2510161" cy="524803"/>
            <a:chOff x="6527307" y="2280735"/>
            <a:chExt cx="2510161" cy="5248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8A3A2E-3427-664D-4985-EE35013DF192}"/>
                </a:ext>
              </a:extLst>
            </p:cNvPr>
            <p:cNvSpPr txBox="1"/>
            <p:nvPr/>
          </p:nvSpPr>
          <p:spPr>
            <a:xfrm>
              <a:off x="6527307" y="2282318"/>
              <a:ext cx="1464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AEB3AC-B778-2960-485B-9169C88239B3}"/>
                </a:ext>
              </a:extLst>
            </p:cNvPr>
            <p:cNvSpPr txBox="1"/>
            <p:nvPr/>
          </p:nvSpPr>
          <p:spPr>
            <a:xfrm>
              <a:off x="7936637" y="2280735"/>
              <a:ext cx="1100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92C302-2C88-B57D-1545-922F5A64A42B}"/>
              </a:ext>
            </a:extLst>
          </p:cNvPr>
          <p:cNvSpPr txBox="1"/>
          <p:nvPr/>
        </p:nvSpPr>
        <p:spPr>
          <a:xfrm>
            <a:off x="6478403" y="2912535"/>
            <a:ext cx="432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 = 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+ 2.7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+ 1)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47D06-9365-02CE-60CB-E3F90BBE231E}"/>
              </a:ext>
            </a:extLst>
          </p:cNvPr>
          <p:cNvSpPr txBox="1"/>
          <p:nvPr/>
        </p:nvSpPr>
        <p:spPr>
          <a:xfrm>
            <a:off x="6889071" y="3441173"/>
            <a:ext cx="354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+1)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7652F-3278-E481-A0BF-B0C44029C184}"/>
              </a:ext>
            </a:extLst>
          </p:cNvPr>
          <p:cNvSpPr txBox="1"/>
          <p:nvPr/>
        </p:nvSpPr>
        <p:spPr>
          <a:xfrm>
            <a:off x="6889070" y="3953239"/>
            <a:ext cx="541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[(7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+ 1)(7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7.1 +1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33F62A-81E8-3D28-6D23-1745CBEFA4F8}"/>
              </a:ext>
            </a:extLst>
          </p:cNvPr>
          <p:cNvSpPr txBox="1"/>
          <p:nvPr/>
        </p:nvSpPr>
        <p:spPr>
          <a:xfrm>
            <a:off x="6913408" y="4476459"/>
            <a:ext cx="292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43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AE078-0FDE-F2A7-1CD6-C9AAF149F5D3}"/>
              </a:ext>
            </a:extLst>
          </p:cNvPr>
          <p:cNvSpPr txBox="1"/>
          <p:nvPr/>
        </p:nvSpPr>
        <p:spPr>
          <a:xfrm>
            <a:off x="6908969" y="4987800"/>
            <a:ext cx="341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45FCE3-1F63-A11B-30BC-C19316E6358B}"/>
              </a:ext>
            </a:extLst>
          </p:cNvPr>
          <p:cNvGrpSpPr/>
          <p:nvPr/>
        </p:nvGrpSpPr>
        <p:grpSpPr>
          <a:xfrm>
            <a:off x="6804578" y="5535509"/>
            <a:ext cx="1879924" cy="577465"/>
            <a:chOff x="6804578" y="5535509"/>
            <a:chExt cx="1879924" cy="5774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27E384-E892-8C2D-141A-3D3BD4FA0122}"/>
                </a:ext>
              </a:extLst>
            </p:cNvPr>
            <p:cNvSpPr txBox="1"/>
            <p:nvPr/>
          </p:nvSpPr>
          <p:spPr>
            <a:xfrm>
              <a:off x="6804578" y="5535509"/>
              <a:ext cx="1879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2BB4C7-1952-0052-E54A-D528C012BD6E}"/>
                </a:ext>
              </a:extLst>
            </p:cNvPr>
            <p:cNvSpPr txBox="1"/>
            <p:nvPr/>
          </p:nvSpPr>
          <p:spPr>
            <a:xfrm>
              <a:off x="8071943" y="5535509"/>
              <a:ext cx="612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F6A507C7-A638-9418-DC50-4ACB521FC6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4446132"/>
                </p:ext>
              </p:extLst>
            </p:nvPr>
          </p:nvGraphicFramePr>
          <p:xfrm>
            <a:off x="7784606" y="5584336"/>
            <a:ext cx="401638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215640" progId="Equation.DSMT4">
                    <p:embed/>
                  </p:oleObj>
                </mc:Choice>
                <mc:Fallback>
                  <p:oleObj name="Equation" r:id="rId5" imgW="164880" imgH="215640" progId="Equation.DSMT4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4606" y="5584336"/>
                          <a:ext cx="401638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654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B4E6B-533F-5A2B-1D9D-7D35DEB5B47C}"/>
              </a:ext>
            </a:extLst>
          </p:cNvPr>
          <p:cNvSpPr txBox="1"/>
          <p:nvPr/>
        </p:nvSpPr>
        <p:spPr>
          <a:xfrm>
            <a:off x="372863" y="207717"/>
            <a:ext cx="419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EE2A8-8A6C-BC1E-FEB0-20B158F44926}"/>
              </a:ext>
            </a:extLst>
          </p:cNvPr>
          <p:cNvSpPr txBox="1"/>
          <p:nvPr/>
        </p:nvSpPr>
        <p:spPr>
          <a:xfrm>
            <a:off x="372863" y="739814"/>
            <a:ext cx="5974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- 5)+ 5- x = 0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27x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+ 3)(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+5)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2F700-8C24-9E5B-A70D-745F09F2C305}"/>
              </a:ext>
            </a:extLst>
          </p:cNvPr>
          <p:cNvSpPr txBox="1"/>
          <p:nvPr/>
        </p:nvSpPr>
        <p:spPr>
          <a:xfrm>
            <a:off x="372863" y="2165779"/>
            <a:ext cx="1018268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A.B = 0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=&gt; A=0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B=0</a:t>
            </a:r>
            <a:endParaRPr lang="en-US" sz="2800" i="1" dirty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4009680" y="101026"/>
            <a:ext cx="447109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665825" y="732010"/>
            <a:ext cx="11407806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/ SGK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</a:t>
            </a: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Bezout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ình chữ nhật 17"/>
          <p:cNvSpPr txBox="1">
            <a:spLocks/>
          </p:cNvSpPr>
          <p:nvPr/>
        </p:nvSpPr>
        <p:spPr>
          <a:xfrm>
            <a:off x="3613042" y="1585991"/>
            <a:ext cx="4800600" cy="3054491"/>
          </a:xfrm>
          <a:prstGeom prst="rect">
            <a:avLst/>
          </a:prstGeom>
          <a:ln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1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+ 2AB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- 2AB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b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–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B)(A – B)</a:t>
            </a:r>
            <a:b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4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+ 3A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5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- 3A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6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7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B)(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0999948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nimBg="1"/>
      <p:bldP spid="2734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2" y="0"/>
            <a:ext cx="9122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1200" y="152400"/>
            <a:ext cx="4876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THẦY CÔ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 CÁC EM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SỨC KHỎE, BÌNH AN!</a:t>
            </a:r>
          </a:p>
        </p:txBody>
      </p:sp>
    </p:spTree>
    <p:extLst>
      <p:ext uri="{BB962C8B-B14F-4D97-AF65-F5344CB8AC3E}">
        <p14:creationId xmlns:p14="http://schemas.microsoft.com/office/powerpoint/2010/main" val="283246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2600">
            <a:off x="7957223" y="5139604"/>
            <a:ext cx="2103096" cy="4416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9932" y="1596975"/>
            <a:ext cx="9178943" cy="2948578"/>
            <a:chOff x="0" y="0"/>
            <a:chExt cx="15570289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01301" y="51083"/>
              <a:ext cx="15368988" cy="29915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4: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hằng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đẳng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63052" y="5474037"/>
            <a:ext cx="2065896" cy="628555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86006" y="5642806"/>
            <a:ext cx="1619989" cy="291016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44140">
            <a:off x="951667" y="1673060"/>
            <a:ext cx="624193" cy="8949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93655">
            <a:off x="2344406" y="892065"/>
            <a:ext cx="624193" cy="8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1451" y="1322964"/>
            <a:ext cx="4901764" cy="1965359"/>
            <a:chOff x="-162280" y="-19101"/>
            <a:chExt cx="8320332" cy="2403403"/>
          </a:xfrm>
        </p:grpSpPr>
        <p:grpSp>
          <p:nvGrpSpPr>
            <p:cNvPr id="3" name="Group 3"/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511445" y="802822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43896" y="1338584"/>
            <a:ext cx="4944366" cy="1773893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87765" y="1891190"/>
              <a:ext cx="1617773" cy="11616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161824" y="124715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61823" y="1644025"/>
            <a:ext cx="3623339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3697" y="1275198"/>
            <a:ext cx="391505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4148EAED-0D92-46BD-AE35-324A79191E70}"/>
              </a:ext>
            </a:extLst>
          </p:cNvPr>
          <p:cNvGrpSpPr/>
          <p:nvPr/>
        </p:nvGrpSpPr>
        <p:grpSpPr>
          <a:xfrm>
            <a:off x="4277917" y="3617443"/>
            <a:ext cx="4901764" cy="1965359"/>
            <a:chOff x="-162280" y="-19101"/>
            <a:chExt cx="8320332" cy="2403403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4381C350-9D26-4AAB-9206-CF075A5B92C4}"/>
                </a:ext>
              </a:extLst>
            </p:cNvPr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90586EDE-306D-4BD9-8089-A6F26631F3DA}"/>
                  </a:ext>
                </a:extLst>
              </p:cNvPr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D474349-1BED-4241-ABF3-355BD52CA46F}"/>
                </a:ext>
              </a:extLst>
            </p:cNvPr>
            <p:cNvSpPr txBox="1"/>
            <p:nvPr/>
          </p:nvSpPr>
          <p:spPr>
            <a:xfrm>
              <a:off x="414157" y="807218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5FF96ADA-3B3C-45D0-A84E-0C7B95236C1D}"/>
                </a:ext>
              </a:extLst>
            </p:cNvPr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7341" y="2324838"/>
            <a:ext cx="2142052" cy="49710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DB30D2-5FCE-49BB-BDA0-15EFFAD6371D}"/>
              </a:ext>
            </a:extLst>
          </p:cNvPr>
          <p:cNvSpPr txBox="1"/>
          <p:nvPr/>
        </p:nvSpPr>
        <p:spPr>
          <a:xfrm>
            <a:off x="4576721" y="4002444"/>
            <a:ext cx="3612987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vi-VN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21BC3-7D66-B921-FEE1-715217C36D7A}"/>
              </a:ext>
            </a:extLst>
          </p:cNvPr>
          <p:cNvSpPr txBox="1"/>
          <p:nvPr/>
        </p:nvSpPr>
        <p:spPr>
          <a:xfrm>
            <a:off x="2388093" y="257452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7BD5D-734E-9B04-9186-D32647580380}"/>
              </a:ext>
            </a:extLst>
          </p:cNvPr>
          <p:cNvSpPr txBox="1"/>
          <p:nvPr/>
        </p:nvSpPr>
        <p:spPr>
          <a:xfrm>
            <a:off x="603680" y="1211559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3880A-8712-9273-8AFF-7469E7DFD497}"/>
              </a:ext>
            </a:extLst>
          </p:cNvPr>
          <p:cNvSpPr txBox="1"/>
          <p:nvPr/>
        </p:nvSpPr>
        <p:spPr>
          <a:xfrm>
            <a:off x="603680" y="2745735"/>
            <a:ext cx="279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10x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FA4A1-2E76-0168-3148-CBD9058A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6" y="1734779"/>
            <a:ext cx="9725025" cy="600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D76558-7CC2-3182-7E89-FC430AEC7D01}"/>
              </a:ext>
            </a:extLst>
          </p:cNvPr>
          <p:cNvSpPr txBox="1"/>
          <p:nvPr/>
        </p:nvSpPr>
        <p:spPr>
          <a:xfrm>
            <a:off x="4687408" y="2222515"/>
            <a:ext cx="357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AF994-0032-F066-29BE-8C644C334B55}"/>
              </a:ext>
            </a:extLst>
          </p:cNvPr>
          <p:cNvSpPr txBox="1"/>
          <p:nvPr/>
        </p:nvSpPr>
        <p:spPr>
          <a:xfrm>
            <a:off x="2112885" y="2757148"/>
            <a:ext cx="340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2.3.x.x-2.5.x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E2BF3-08EC-F9D9-02CA-687F1956D307}"/>
              </a:ext>
            </a:extLst>
          </p:cNvPr>
          <p:cNvSpPr txBox="1"/>
          <p:nvPr/>
        </p:nvSpPr>
        <p:spPr>
          <a:xfrm>
            <a:off x="4249445" y="2763841"/>
            <a:ext cx="184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2x(3x-5)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513462-6CB5-B94E-06FA-C62ED24C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30" y="3391867"/>
            <a:ext cx="11789546" cy="182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10EA48-1635-75E8-74A7-134704792BED}"/>
              </a:ext>
            </a:extLst>
          </p:cNvPr>
          <p:cNvSpPr txBox="1"/>
          <p:nvPr/>
        </p:nvSpPr>
        <p:spPr>
          <a:xfrm>
            <a:off x="3400146" y="5682133"/>
            <a:ext cx="764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phân tích đa thức thành nhân tử là gì?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714404-E45D-098B-2514-35F1DB8B4E91}"/>
              </a:ext>
            </a:extLst>
          </p:cNvPr>
          <p:cNvSpPr txBox="1"/>
          <p:nvPr/>
        </p:nvSpPr>
        <p:spPr>
          <a:xfrm>
            <a:off x="2388093" y="257452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27E47-CFB8-83C2-46AC-D3B8FA17F5E1}"/>
              </a:ext>
            </a:extLst>
          </p:cNvPr>
          <p:cNvSpPr txBox="1"/>
          <p:nvPr/>
        </p:nvSpPr>
        <p:spPr>
          <a:xfrm>
            <a:off x="603680" y="1211559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764EF1-9E50-B45D-3323-EBD44E1B1926}"/>
              </a:ext>
            </a:extLst>
          </p:cNvPr>
          <p:cNvSpPr txBox="1"/>
          <p:nvPr/>
        </p:nvSpPr>
        <p:spPr>
          <a:xfrm>
            <a:off x="603680" y="2377605"/>
            <a:ext cx="1098464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(hay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D75DC-A0C0-407B-AD8E-9725E13AF583}"/>
              </a:ext>
            </a:extLst>
          </p:cNvPr>
          <p:cNvSpPr txBox="1"/>
          <p:nvPr/>
        </p:nvSpPr>
        <p:spPr>
          <a:xfrm>
            <a:off x="603680" y="1890944"/>
            <a:ext cx="422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1: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72BDD2-DDD8-A5FC-1362-7400B4CD1A67}"/>
              </a:ext>
            </a:extLst>
          </p:cNvPr>
          <p:cNvSpPr txBox="1"/>
          <p:nvPr/>
        </p:nvSpPr>
        <p:spPr>
          <a:xfrm>
            <a:off x="2929630" y="1890944"/>
            <a:ext cx="422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10x = 2x(3x-5)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E7DDAF-FBF2-D212-CEED-7C13115FAF3A}"/>
              </a:ext>
            </a:extLst>
          </p:cNvPr>
          <p:cNvSpPr txBox="1"/>
          <p:nvPr/>
        </p:nvSpPr>
        <p:spPr>
          <a:xfrm>
            <a:off x="2388093" y="47291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82CCA-9874-259A-69AB-3D0F84A0BE7F}"/>
              </a:ext>
            </a:extLst>
          </p:cNvPr>
          <p:cNvSpPr txBox="1"/>
          <p:nvPr/>
        </p:nvSpPr>
        <p:spPr>
          <a:xfrm>
            <a:off x="603680" y="878551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B09C4A-F8B5-0FB5-D2DC-B17ED73A1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70" y="1340053"/>
            <a:ext cx="11754035" cy="31512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308178-2B92-4040-3F12-47ECA995A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70" y="4177922"/>
            <a:ext cx="11505460" cy="15498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EE5F07-F173-3BF8-04E8-B16D6E72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72" y="5801059"/>
            <a:ext cx="11322358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DE795-D943-5511-E3D2-86B82707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7" y="201800"/>
            <a:ext cx="11754107" cy="315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3F949A-D545-F168-A551-0F56B936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6" y="3148924"/>
            <a:ext cx="11520292" cy="9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9FFE7-0B19-2929-ACB1-A283C0B18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87"/>
            <a:ext cx="12191999" cy="67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D668EC-B5EA-5377-2A92-5F2E9BACC8D3}"/>
              </a:ext>
            </a:extLst>
          </p:cNvPr>
          <p:cNvSpPr txBox="1"/>
          <p:nvPr/>
        </p:nvSpPr>
        <p:spPr>
          <a:xfrm>
            <a:off x="2325949" y="193416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8A929-3128-79ED-027B-59D56DD38E52}"/>
              </a:ext>
            </a:extLst>
          </p:cNvPr>
          <p:cNvSpPr txBox="1"/>
          <p:nvPr/>
        </p:nvSpPr>
        <p:spPr>
          <a:xfrm>
            <a:off x="443882" y="1059194"/>
            <a:ext cx="11514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VẬN DỤNG HẰNG ĐẲNG THỨC VÀO PHÂN TÍCH ĐA THỨC THÀNH NHÂN 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3FACA-F43A-FB55-9808-7A274DD154EB}"/>
              </a:ext>
            </a:extLst>
          </p:cNvPr>
          <p:cNvSpPr txBox="1"/>
          <p:nvPr/>
        </p:nvSpPr>
        <p:spPr>
          <a:xfrm>
            <a:off x="443882" y="1994101"/>
            <a:ext cx="10537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 đa thức thành nhân tử bằng phương pháp vận dụng trực tiếp hằng đẳng thức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00946-124A-5625-8C7B-2A31365C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2" y="3015494"/>
            <a:ext cx="10961749" cy="14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1848</Words>
  <PresentationFormat>Widescreen</PresentationFormat>
  <Paragraphs>167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Equation</vt:lpstr>
      <vt:lpstr>Clip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2023-07-16T07:43:07Z</dcterms:created>
  <dcterms:modified xsi:type="dcterms:W3CDTF">2023-07-27T13:13:38Z</dcterms:modified>
</cp:coreProperties>
</file>