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4" r:id="rId3"/>
    <p:sldId id="425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006600"/>
    <a:srgbClr val="00FFFF"/>
    <a:srgbClr val="FFFF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8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2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BDE2-D0BC-4001-A7F9-A91330FC3D8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DE7-F659-4197-852E-E0C89449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9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BDE2-D0BC-4001-A7F9-A91330FC3D8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DE7-F659-4197-852E-E0C89449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1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BDE2-D0BC-4001-A7F9-A91330FC3D8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DE7-F659-4197-852E-E0C89449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85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1326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201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3352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8227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1098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5571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1946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358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BDE2-D0BC-4001-A7F9-A91330FC3D8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DE7-F659-4197-852E-E0C89449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71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75258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2955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871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BDE2-D0BC-4001-A7F9-A91330FC3D8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DE7-F659-4197-852E-E0C89449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7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BDE2-D0BC-4001-A7F9-A91330FC3D8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DE7-F659-4197-852E-E0C89449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8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BDE2-D0BC-4001-A7F9-A91330FC3D8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DE7-F659-4197-852E-E0C89449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3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BDE2-D0BC-4001-A7F9-A91330FC3D8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DE7-F659-4197-852E-E0C89449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9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BDE2-D0BC-4001-A7F9-A91330FC3D8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DE7-F659-4197-852E-E0C89449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3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BDE2-D0BC-4001-A7F9-A91330FC3D8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DE7-F659-4197-852E-E0C89449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BDE2-D0BC-4001-A7F9-A91330FC3D8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A6DE7-F659-4197-852E-E0C89449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0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DBDE2-D0BC-4001-A7F9-A91330FC3D8F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A6DE7-F659-4197-852E-E0C89449B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8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057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84265" cy="1529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5" name="Vòng Xoay May Mắ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6923" y="-1774454"/>
            <a:ext cx="609600" cy="609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868511" y="-3311976"/>
            <a:ext cx="6589077" cy="6589077"/>
            <a:chOff x="4479723" y="-4719474"/>
            <a:chExt cx="9421060" cy="9421060"/>
          </a:xfrm>
        </p:grpSpPr>
        <p:grpSp>
          <p:nvGrpSpPr>
            <p:cNvPr id="68" name="Group 67"/>
            <p:cNvGrpSpPr/>
            <p:nvPr/>
          </p:nvGrpSpPr>
          <p:grpSpPr>
            <a:xfrm>
              <a:off x="4479723" y="-4719474"/>
              <a:ext cx="9421060" cy="9421060"/>
              <a:chOff x="7569476" y="769596"/>
              <a:chExt cx="3681177" cy="3681177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7569476" y="769596"/>
                <a:ext cx="3681177" cy="3681177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7977938" y="1183300"/>
                <a:ext cx="2864252" cy="2866382"/>
                <a:chOff x="4852192" y="2147455"/>
                <a:chExt cx="2864252" cy="2866382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>
                  <a:off x="4852192" y="2147455"/>
                  <a:ext cx="2864252" cy="2866382"/>
                  <a:chOff x="2829429" y="159836"/>
                  <a:chExt cx="6484016" cy="6488836"/>
                </a:xfrm>
              </p:grpSpPr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6074230" y="188686"/>
                    <a:ext cx="0" cy="6429829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>
                    <a:off x="2859315" y="3403601"/>
                    <a:ext cx="6429829" cy="0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" name="Arc 74"/>
                  <p:cNvSpPr/>
                  <p:nvPr/>
                </p:nvSpPr>
                <p:spPr>
                  <a:xfrm flipH="1" flipV="1">
                    <a:off x="2843851" y="181350"/>
                    <a:ext cx="6429600" cy="6429600"/>
                  </a:xfrm>
                  <a:prstGeom prst="arc">
                    <a:avLst>
                      <a:gd name="adj1" fmla="val 10799867"/>
                      <a:gd name="adj2" fmla="val 11255776"/>
                    </a:avLst>
                  </a:prstGeom>
                  <a:solidFill>
                    <a:schemeClr val="accent4">
                      <a:lumMod val="75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76" name="Arc 75"/>
                  <p:cNvSpPr/>
                  <p:nvPr/>
                </p:nvSpPr>
                <p:spPr>
                  <a:xfrm flipH="1">
                    <a:off x="2843851" y="180975"/>
                    <a:ext cx="6429600" cy="6429600"/>
                  </a:xfrm>
                  <a:prstGeom prst="arc">
                    <a:avLst>
                      <a:gd name="adj1" fmla="val 10799867"/>
                      <a:gd name="adj2" fmla="val 11255776"/>
                    </a:avLst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77" name="Arc 76"/>
                  <p:cNvSpPr/>
                  <p:nvPr/>
                </p:nvSpPr>
                <p:spPr>
                  <a:xfrm rot="480000">
                    <a:off x="2867781" y="206165"/>
                    <a:ext cx="6429600" cy="6429600"/>
                  </a:xfrm>
                  <a:prstGeom prst="arc">
                    <a:avLst>
                      <a:gd name="adj1" fmla="val 10799867"/>
                      <a:gd name="adj2" fmla="val 11255776"/>
                    </a:avLst>
                  </a:prstGeom>
                  <a:solidFill>
                    <a:schemeClr val="bg2">
                      <a:lumMod val="25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78" name="Arc 77"/>
                  <p:cNvSpPr/>
                  <p:nvPr/>
                </p:nvSpPr>
                <p:spPr>
                  <a:xfrm rot="900000">
                    <a:off x="2875399" y="196214"/>
                    <a:ext cx="6429600" cy="6429600"/>
                  </a:xfrm>
                  <a:prstGeom prst="arc">
                    <a:avLst>
                      <a:gd name="adj1" fmla="val 10799867"/>
                      <a:gd name="adj2" fmla="val 11255776"/>
                    </a:avLst>
                  </a:prstGeom>
                  <a:solidFill>
                    <a:schemeClr val="bg2">
                      <a:lumMod val="10000"/>
                    </a:schemeClr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79" name="Arc 78"/>
                  <p:cNvSpPr/>
                  <p:nvPr/>
                </p:nvSpPr>
                <p:spPr>
                  <a:xfrm rot="1380000">
                    <a:off x="2878562" y="219072"/>
                    <a:ext cx="6429599" cy="6429600"/>
                  </a:xfrm>
                  <a:prstGeom prst="arc">
                    <a:avLst>
                      <a:gd name="adj1" fmla="val 10799867"/>
                      <a:gd name="adj2" fmla="val 11255776"/>
                    </a:avLst>
                  </a:prstGeom>
                  <a:solidFill>
                    <a:srgbClr val="7030A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80" name="Arc 79"/>
                  <p:cNvSpPr/>
                  <p:nvPr/>
                </p:nvSpPr>
                <p:spPr>
                  <a:xfrm rot="1800000">
                    <a:off x="2875399" y="196214"/>
                    <a:ext cx="6429600" cy="6429600"/>
                  </a:xfrm>
                  <a:prstGeom prst="arc">
                    <a:avLst>
                      <a:gd name="adj1" fmla="val 10799867"/>
                      <a:gd name="adj2" fmla="val 11255776"/>
                    </a:avLst>
                  </a:prstGeom>
                  <a:solidFill>
                    <a:srgbClr val="0070C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grpSp>
                <p:nvGrpSpPr>
                  <p:cNvPr id="81" name="Group 80"/>
                  <p:cNvGrpSpPr/>
                  <p:nvPr/>
                </p:nvGrpSpPr>
                <p:grpSpPr>
                  <a:xfrm rot="2700000">
                    <a:off x="2865463" y="190179"/>
                    <a:ext cx="6437222" cy="6451522"/>
                    <a:chOff x="2867781" y="189526"/>
                    <a:chExt cx="6437222" cy="6451522"/>
                  </a:xfrm>
                </p:grpSpPr>
                <p:sp>
                  <p:nvSpPr>
                    <p:cNvPr id="189" name="Arc 188"/>
                    <p:cNvSpPr/>
                    <p:nvPr/>
                  </p:nvSpPr>
                  <p:spPr>
                    <a:xfrm flipV="1">
                      <a:off x="2867781" y="189901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rgbClr val="00B050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90" name="Arc 189"/>
                    <p:cNvSpPr/>
                    <p:nvPr/>
                  </p:nvSpPr>
                  <p:spPr>
                    <a:xfrm>
                      <a:off x="2867781" y="189526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91" name="Arc 190"/>
                    <p:cNvSpPr/>
                    <p:nvPr/>
                  </p:nvSpPr>
                  <p:spPr>
                    <a:xfrm rot="480000">
                      <a:off x="2867781" y="206165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92" name="Arc 191"/>
                    <p:cNvSpPr/>
                    <p:nvPr/>
                  </p:nvSpPr>
                  <p:spPr>
                    <a:xfrm rot="900000">
                      <a:off x="2875399" y="196214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93" name="Arc 192"/>
                    <p:cNvSpPr/>
                    <p:nvPr/>
                  </p:nvSpPr>
                  <p:spPr>
                    <a:xfrm rot="1380000">
                      <a:off x="2875403" y="211450"/>
                      <a:ext cx="6429600" cy="6429598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tx2">
                        <a:lumMod val="75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94" name="Arc 193"/>
                    <p:cNvSpPr/>
                    <p:nvPr/>
                  </p:nvSpPr>
                  <p:spPr>
                    <a:xfrm rot="1800000">
                      <a:off x="2875399" y="196214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tx2">
                        <a:lumMod val="5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  <p:grpSp>
                <p:nvGrpSpPr>
                  <p:cNvPr id="82" name="Group 81"/>
                  <p:cNvGrpSpPr/>
                  <p:nvPr/>
                </p:nvGrpSpPr>
                <p:grpSpPr>
                  <a:xfrm rot="5400000">
                    <a:off x="2865261" y="196681"/>
                    <a:ext cx="6437221" cy="6459147"/>
                    <a:chOff x="2867779" y="189526"/>
                    <a:chExt cx="6437221" cy="6459147"/>
                  </a:xfrm>
                </p:grpSpPr>
                <p:sp>
                  <p:nvSpPr>
                    <p:cNvPr id="183" name="Arc 182"/>
                    <p:cNvSpPr/>
                    <p:nvPr/>
                  </p:nvSpPr>
                  <p:spPr>
                    <a:xfrm flipV="1">
                      <a:off x="2867781" y="189901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84" name="Arc 183"/>
                    <p:cNvSpPr/>
                    <p:nvPr/>
                  </p:nvSpPr>
                  <p:spPr>
                    <a:xfrm>
                      <a:off x="2867781" y="189526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85" name="Arc 184"/>
                    <p:cNvSpPr/>
                    <p:nvPr/>
                  </p:nvSpPr>
                  <p:spPr>
                    <a:xfrm rot="480000">
                      <a:off x="2867781" y="206165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86" name="Arc 185"/>
                    <p:cNvSpPr/>
                    <p:nvPr/>
                  </p:nvSpPr>
                  <p:spPr>
                    <a:xfrm rot="900000">
                      <a:off x="2875399" y="196214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87" name="Arc 186"/>
                    <p:cNvSpPr/>
                    <p:nvPr/>
                  </p:nvSpPr>
                  <p:spPr>
                    <a:xfrm rot="1380000">
                      <a:off x="2867779" y="219073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6">
                        <a:lumMod val="5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88" name="Arc 187"/>
                    <p:cNvSpPr/>
                    <p:nvPr/>
                  </p:nvSpPr>
                  <p:spPr>
                    <a:xfrm rot="1800000">
                      <a:off x="2875400" y="196214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  <p:grpSp>
                <p:nvGrpSpPr>
                  <p:cNvPr id="83" name="Group 82"/>
                  <p:cNvGrpSpPr/>
                  <p:nvPr/>
                </p:nvGrpSpPr>
                <p:grpSpPr>
                  <a:xfrm rot="8100000">
                    <a:off x="2839861" y="185856"/>
                    <a:ext cx="6437220" cy="6459147"/>
                    <a:chOff x="2867779" y="189526"/>
                    <a:chExt cx="6437220" cy="6459147"/>
                  </a:xfrm>
                </p:grpSpPr>
                <p:sp>
                  <p:nvSpPr>
                    <p:cNvPr id="177" name="Arc 176"/>
                    <p:cNvSpPr/>
                    <p:nvPr/>
                  </p:nvSpPr>
                  <p:spPr>
                    <a:xfrm flipV="1">
                      <a:off x="2867781" y="189901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78" name="Arc 177"/>
                    <p:cNvSpPr/>
                    <p:nvPr/>
                  </p:nvSpPr>
                  <p:spPr>
                    <a:xfrm>
                      <a:off x="2867781" y="189526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5">
                        <a:lumMod val="60000"/>
                        <a:lumOff val="4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79" name="Arc 178"/>
                    <p:cNvSpPr/>
                    <p:nvPr/>
                  </p:nvSpPr>
                  <p:spPr>
                    <a:xfrm rot="480000">
                      <a:off x="2867781" y="206165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5">
                        <a:lumMod val="75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80" name="Arc 179"/>
                    <p:cNvSpPr/>
                    <p:nvPr/>
                  </p:nvSpPr>
                  <p:spPr>
                    <a:xfrm rot="900000">
                      <a:off x="2875399" y="196214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5">
                        <a:lumMod val="5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81" name="Arc 180"/>
                    <p:cNvSpPr/>
                    <p:nvPr/>
                  </p:nvSpPr>
                  <p:spPr>
                    <a:xfrm rot="1380000">
                      <a:off x="2867779" y="219073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82" name="Arc 181"/>
                    <p:cNvSpPr/>
                    <p:nvPr/>
                  </p:nvSpPr>
                  <p:spPr>
                    <a:xfrm rot="1800000">
                      <a:off x="2875399" y="196214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  <p:grpSp>
                <p:nvGrpSpPr>
                  <p:cNvPr id="84" name="Group 83"/>
                  <p:cNvGrpSpPr/>
                  <p:nvPr/>
                </p:nvGrpSpPr>
                <p:grpSpPr>
                  <a:xfrm rot="11700000">
                    <a:off x="2839860" y="164970"/>
                    <a:ext cx="6437220" cy="6459147"/>
                    <a:chOff x="2867779" y="189526"/>
                    <a:chExt cx="6437220" cy="6459147"/>
                  </a:xfrm>
                </p:grpSpPr>
                <p:sp>
                  <p:nvSpPr>
                    <p:cNvPr id="171" name="Arc 170"/>
                    <p:cNvSpPr/>
                    <p:nvPr/>
                  </p:nvSpPr>
                  <p:spPr>
                    <a:xfrm flipV="1">
                      <a:off x="2867781" y="189901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4">
                        <a:lumMod val="5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72" name="Arc 171"/>
                    <p:cNvSpPr/>
                    <p:nvPr/>
                  </p:nvSpPr>
                  <p:spPr>
                    <a:xfrm>
                      <a:off x="2867780" y="189526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73" name="Arc 172"/>
                    <p:cNvSpPr/>
                    <p:nvPr/>
                  </p:nvSpPr>
                  <p:spPr>
                    <a:xfrm rot="480000">
                      <a:off x="2867781" y="206165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74" name="Arc 173"/>
                    <p:cNvSpPr/>
                    <p:nvPr/>
                  </p:nvSpPr>
                  <p:spPr>
                    <a:xfrm rot="900000">
                      <a:off x="2875399" y="196215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75" name="Arc 174"/>
                    <p:cNvSpPr/>
                    <p:nvPr/>
                  </p:nvSpPr>
                  <p:spPr>
                    <a:xfrm rot="1380000">
                      <a:off x="2867779" y="219073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76" name="Arc 175"/>
                    <p:cNvSpPr/>
                    <p:nvPr/>
                  </p:nvSpPr>
                  <p:spPr>
                    <a:xfrm rot="1800000">
                      <a:off x="2875399" y="196214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3">
                        <a:lumMod val="5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  <p:grpSp>
                <p:nvGrpSpPr>
                  <p:cNvPr id="85" name="Group 84"/>
                  <p:cNvGrpSpPr/>
                  <p:nvPr/>
                </p:nvGrpSpPr>
                <p:grpSpPr>
                  <a:xfrm rot="14400000">
                    <a:off x="2840393" y="156661"/>
                    <a:ext cx="6437220" cy="6459147"/>
                    <a:chOff x="2867779" y="189526"/>
                    <a:chExt cx="6437220" cy="6459147"/>
                  </a:xfrm>
                </p:grpSpPr>
                <p:sp>
                  <p:nvSpPr>
                    <p:cNvPr id="165" name="Arc 164"/>
                    <p:cNvSpPr/>
                    <p:nvPr/>
                  </p:nvSpPr>
                  <p:spPr>
                    <a:xfrm flipV="1">
                      <a:off x="2867781" y="189901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66" name="Arc 165"/>
                    <p:cNvSpPr/>
                    <p:nvPr/>
                  </p:nvSpPr>
                  <p:spPr>
                    <a:xfrm>
                      <a:off x="2867781" y="189526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67" name="Arc 166"/>
                    <p:cNvSpPr/>
                    <p:nvPr/>
                  </p:nvSpPr>
                  <p:spPr>
                    <a:xfrm rot="480000">
                      <a:off x="2867781" y="206165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68" name="Arc 167"/>
                    <p:cNvSpPr/>
                    <p:nvPr/>
                  </p:nvSpPr>
                  <p:spPr>
                    <a:xfrm rot="900000">
                      <a:off x="2875399" y="196214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69" name="Arc 168"/>
                    <p:cNvSpPr/>
                    <p:nvPr/>
                  </p:nvSpPr>
                  <p:spPr>
                    <a:xfrm rot="1380000">
                      <a:off x="2867779" y="219073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70" name="Arc 169"/>
                    <p:cNvSpPr/>
                    <p:nvPr/>
                  </p:nvSpPr>
                  <p:spPr>
                    <a:xfrm rot="1800000">
                      <a:off x="2875399" y="196214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  <p:grpSp>
                <p:nvGrpSpPr>
                  <p:cNvPr id="86" name="Group 85"/>
                  <p:cNvGrpSpPr/>
                  <p:nvPr/>
                </p:nvGrpSpPr>
                <p:grpSpPr>
                  <a:xfrm rot="17100000">
                    <a:off x="2850048" y="169360"/>
                    <a:ext cx="6437219" cy="6459148"/>
                    <a:chOff x="2867780" y="189525"/>
                    <a:chExt cx="6437219" cy="6459148"/>
                  </a:xfrm>
                </p:grpSpPr>
                <p:sp>
                  <p:nvSpPr>
                    <p:cNvPr id="159" name="Arc 158"/>
                    <p:cNvSpPr/>
                    <p:nvPr/>
                  </p:nvSpPr>
                  <p:spPr>
                    <a:xfrm flipV="1">
                      <a:off x="2867781" y="189902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60" name="Arc 159"/>
                    <p:cNvSpPr/>
                    <p:nvPr/>
                  </p:nvSpPr>
                  <p:spPr>
                    <a:xfrm>
                      <a:off x="2867781" y="189525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61" name="Arc 160"/>
                    <p:cNvSpPr/>
                    <p:nvPr/>
                  </p:nvSpPr>
                  <p:spPr>
                    <a:xfrm rot="480000">
                      <a:off x="2867780" y="206164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62" name="Arc 161"/>
                    <p:cNvSpPr/>
                    <p:nvPr/>
                  </p:nvSpPr>
                  <p:spPr>
                    <a:xfrm rot="900000">
                      <a:off x="2875399" y="196214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accent1">
                        <a:lumMod val="5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63" name="Arc 162"/>
                    <p:cNvSpPr/>
                    <p:nvPr/>
                  </p:nvSpPr>
                  <p:spPr>
                    <a:xfrm rot="1380000">
                      <a:off x="2867780" y="219073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64" name="Arc 163"/>
                    <p:cNvSpPr/>
                    <p:nvPr/>
                  </p:nvSpPr>
                  <p:spPr>
                    <a:xfrm rot="1800000">
                      <a:off x="2875399" y="196214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tx2">
                        <a:lumMod val="40000"/>
                        <a:lumOff val="6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  <p:grpSp>
                <p:nvGrpSpPr>
                  <p:cNvPr id="87" name="Group 86"/>
                  <p:cNvGrpSpPr/>
                  <p:nvPr/>
                </p:nvGrpSpPr>
                <p:grpSpPr>
                  <a:xfrm rot="19800000">
                    <a:off x="2863309" y="159836"/>
                    <a:ext cx="6437220" cy="6459147"/>
                    <a:chOff x="2867779" y="189526"/>
                    <a:chExt cx="6437220" cy="6459147"/>
                  </a:xfrm>
                </p:grpSpPr>
                <p:sp>
                  <p:nvSpPr>
                    <p:cNvPr id="89" name="Arc 88"/>
                    <p:cNvSpPr/>
                    <p:nvPr/>
                  </p:nvSpPr>
                  <p:spPr>
                    <a:xfrm flipV="1">
                      <a:off x="2867781" y="189901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tx2">
                        <a:lumMod val="60000"/>
                        <a:lumOff val="4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90" name="Arc 89"/>
                    <p:cNvSpPr/>
                    <p:nvPr/>
                  </p:nvSpPr>
                  <p:spPr>
                    <a:xfrm>
                      <a:off x="2867781" y="189526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tx2">
                        <a:lumMod val="75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91" name="Arc 90"/>
                    <p:cNvSpPr/>
                    <p:nvPr/>
                  </p:nvSpPr>
                  <p:spPr>
                    <a:xfrm rot="480000">
                      <a:off x="2867781" y="206165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tx2">
                        <a:lumMod val="5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92" name="Arc 91"/>
                    <p:cNvSpPr/>
                    <p:nvPr/>
                  </p:nvSpPr>
                  <p:spPr>
                    <a:xfrm rot="900000">
                      <a:off x="2875399" y="196214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57" name="Arc 156"/>
                    <p:cNvSpPr/>
                    <p:nvPr/>
                  </p:nvSpPr>
                  <p:spPr>
                    <a:xfrm rot="1380000">
                      <a:off x="2867779" y="219073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bg2">
                        <a:lumMod val="75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158" name="Arc 157"/>
                    <p:cNvSpPr/>
                    <p:nvPr/>
                  </p:nvSpPr>
                  <p:spPr>
                    <a:xfrm rot="1800000">
                      <a:off x="2875399" y="196214"/>
                      <a:ext cx="6429600" cy="6429600"/>
                    </a:xfrm>
                    <a:prstGeom prst="arc">
                      <a:avLst>
                        <a:gd name="adj1" fmla="val 10799867"/>
                        <a:gd name="adj2" fmla="val 11255776"/>
                      </a:avLst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  <p:sp>
                <p:nvSpPr>
                  <p:cNvPr id="88" name="Oval 87"/>
                  <p:cNvSpPr/>
                  <p:nvPr/>
                </p:nvSpPr>
                <p:spPr>
                  <a:xfrm>
                    <a:off x="2844257" y="212053"/>
                    <a:ext cx="6454362" cy="6384403"/>
                  </a:xfrm>
                  <a:prstGeom prst="ellipse">
                    <a:avLst/>
                  </a:prstGeom>
                  <a:noFill/>
                  <a:ln w="1270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sp>
              <p:nvSpPr>
                <p:cNvPr id="72" name="Oval 71"/>
                <p:cNvSpPr/>
                <p:nvPr/>
              </p:nvSpPr>
              <p:spPr>
                <a:xfrm>
                  <a:off x="5608857" y="2905185"/>
                  <a:ext cx="1350922" cy="1350922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/>
                <a:scene3d>
                  <a:camera prst="orthographicFront"/>
                  <a:lightRig rig="threePt" dir="t"/>
                </a:scene3d>
                <a:sp3d>
                  <a:bevelT/>
                  <a:bevelB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</p:grpSp>
        <p:sp>
          <p:nvSpPr>
            <p:cNvPr id="264" name="TextBox 263"/>
            <p:cNvSpPr txBox="1"/>
            <p:nvPr/>
          </p:nvSpPr>
          <p:spPr>
            <a:xfrm rot="18655978">
              <a:off x="6741111" y="2296962"/>
              <a:ext cx="305281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  <p:sp>
          <p:nvSpPr>
            <p:cNvPr id="328" name="TextBox 327"/>
            <p:cNvSpPr txBox="1"/>
            <p:nvPr/>
          </p:nvSpPr>
          <p:spPr>
            <a:xfrm rot="19135099">
              <a:off x="6418391" y="1983124"/>
              <a:ext cx="305281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  <p:sp>
          <p:nvSpPr>
            <p:cNvPr id="329" name="TextBox 328"/>
            <p:cNvSpPr txBox="1"/>
            <p:nvPr/>
          </p:nvSpPr>
          <p:spPr>
            <a:xfrm rot="19545245">
              <a:off x="6148189" y="1625721"/>
              <a:ext cx="305281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</a:p>
          </p:txBody>
        </p:sp>
        <p:sp>
          <p:nvSpPr>
            <p:cNvPr id="330" name="TextBox 329"/>
            <p:cNvSpPr txBox="1"/>
            <p:nvPr/>
          </p:nvSpPr>
          <p:spPr>
            <a:xfrm rot="19991510">
              <a:off x="5921767" y="1227389"/>
              <a:ext cx="305281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</a:p>
          </p:txBody>
        </p:sp>
        <p:sp>
          <p:nvSpPr>
            <p:cNvPr id="331" name="TextBox 330"/>
            <p:cNvSpPr txBox="1"/>
            <p:nvPr/>
          </p:nvSpPr>
          <p:spPr>
            <a:xfrm rot="20473244">
              <a:off x="5747785" y="815757"/>
              <a:ext cx="305281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</a:p>
          </p:txBody>
        </p:sp>
        <p:sp>
          <p:nvSpPr>
            <p:cNvPr id="395" name="TextBox 394"/>
            <p:cNvSpPr txBox="1"/>
            <p:nvPr/>
          </p:nvSpPr>
          <p:spPr>
            <a:xfrm rot="20935085">
              <a:off x="5633917" y="390950"/>
              <a:ext cx="305281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  <p:sp>
          <p:nvSpPr>
            <p:cNvPr id="397" name="TextBox 396"/>
            <p:cNvSpPr txBox="1"/>
            <p:nvPr/>
          </p:nvSpPr>
          <p:spPr>
            <a:xfrm rot="21444325">
              <a:off x="5578701" y="-56034"/>
              <a:ext cx="305281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</a:p>
          </p:txBody>
        </p:sp>
        <p:sp>
          <p:nvSpPr>
            <p:cNvPr id="461" name="TextBox 460"/>
            <p:cNvSpPr txBox="1"/>
            <p:nvPr/>
          </p:nvSpPr>
          <p:spPr>
            <a:xfrm rot="213429">
              <a:off x="5579884" y="-494099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sp>
          <p:nvSpPr>
            <p:cNvPr id="462" name="TextBox 461"/>
            <p:cNvSpPr txBox="1"/>
            <p:nvPr/>
          </p:nvSpPr>
          <p:spPr>
            <a:xfrm rot="692794">
              <a:off x="5637991" y="-908986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  <p:sp>
          <p:nvSpPr>
            <p:cNvPr id="526" name="TextBox 525"/>
            <p:cNvSpPr txBox="1"/>
            <p:nvPr/>
          </p:nvSpPr>
          <p:spPr>
            <a:xfrm rot="1137641">
              <a:off x="5752616" y="-1303690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</a:p>
          </p:txBody>
        </p:sp>
        <p:sp>
          <p:nvSpPr>
            <p:cNvPr id="590" name="TextBox 589"/>
            <p:cNvSpPr txBox="1"/>
            <p:nvPr/>
          </p:nvSpPr>
          <p:spPr>
            <a:xfrm rot="1599102">
              <a:off x="5918402" y="-1698715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13</a:t>
              </a:r>
            </a:p>
          </p:txBody>
        </p:sp>
        <p:sp>
          <p:nvSpPr>
            <p:cNvPr id="591" name="TextBox 590"/>
            <p:cNvSpPr txBox="1"/>
            <p:nvPr/>
          </p:nvSpPr>
          <p:spPr>
            <a:xfrm rot="2021620">
              <a:off x="6133624" y="-2066222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14</a:t>
              </a:r>
            </a:p>
          </p:txBody>
        </p:sp>
        <p:sp>
          <p:nvSpPr>
            <p:cNvPr id="655" name="TextBox 654"/>
            <p:cNvSpPr txBox="1"/>
            <p:nvPr/>
          </p:nvSpPr>
          <p:spPr>
            <a:xfrm rot="2487518">
              <a:off x="6405010" y="-2397685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sp>
          <p:nvSpPr>
            <p:cNvPr id="719" name="TextBox 718"/>
            <p:cNvSpPr txBox="1"/>
            <p:nvPr/>
          </p:nvSpPr>
          <p:spPr>
            <a:xfrm rot="3012161">
              <a:off x="6710070" y="-2700417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16</a:t>
              </a:r>
            </a:p>
          </p:txBody>
        </p:sp>
        <p:sp>
          <p:nvSpPr>
            <p:cNvPr id="720" name="TextBox 719"/>
            <p:cNvSpPr txBox="1"/>
            <p:nvPr/>
          </p:nvSpPr>
          <p:spPr>
            <a:xfrm rot="3350699">
              <a:off x="7049114" y="-2955344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17</a:t>
              </a:r>
            </a:p>
          </p:txBody>
        </p:sp>
        <p:sp>
          <p:nvSpPr>
            <p:cNvPr id="721" name="TextBox 720"/>
            <p:cNvSpPr txBox="1"/>
            <p:nvPr/>
          </p:nvSpPr>
          <p:spPr>
            <a:xfrm rot="3878520">
              <a:off x="7421805" y="-3158477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accent5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18</a:t>
              </a:r>
            </a:p>
          </p:txBody>
        </p:sp>
        <p:sp>
          <p:nvSpPr>
            <p:cNvPr id="722" name="TextBox 721"/>
            <p:cNvSpPr txBox="1"/>
            <p:nvPr/>
          </p:nvSpPr>
          <p:spPr>
            <a:xfrm rot="4250296">
              <a:off x="7816133" y="-3322340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</a:t>
              </a:r>
            </a:p>
          </p:txBody>
        </p:sp>
        <p:sp>
          <p:nvSpPr>
            <p:cNvPr id="786" name="TextBox 785"/>
            <p:cNvSpPr txBox="1"/>
            <p:nvPr/>
          </p:nvSpPr>
          <p:spPr>
            <a:xfrm rot="4756811">
              <a:off x="8228851" y="-3424168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</a:p>
          </p:txBody>
        </p:sp>
        <p:sp>
          <p:nvSpPr>
            <p:cNvPr id="787" name="TextBox 786"/>
            <p:cNvSpPr txBox="1"/>
            <p:nvPr/>
          </p:nvSpPr>
          <p:spPr>
            <a:xfrm rot="5213833">
              <a:off x="8652522" y="-3481601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21</a:t>
              </a:r>
            </a:p>
          </p:txBody>
        </p:sp>
        <p:sp>
          <p:nvSpPr>
            <p:cNvPr id="788" name="TextBox 787"/>
            <p:cNvSpPr txBox="1"/>
            <p:nvPr/>
          </p:nvSpPr>
          <p:spPr>
            <a:xfrm rot="5667878">
              <a:off x="9086457" y="-3471965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22</a:t>
              </a:r>
            </a:p>
          </p:txBody>
        </p:sp>
        <p:sp>
          <p:nvSpPr>
            <p:cNvPr id="789" name="TextBox 788"/>
            <p:cNvSpPr txBox="1"/>
            <p:nvPr/>
          </p:nvSpPr>
          <p:spPr>
            <a:xfrm rot="6123771">
              <a:off x="9506886" y="-3415019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23</a:t>
              </a:r>
            </a:p>
          </p:txBody>
        </p:sp>
        <p:sp>
          <p:nvSpPr>
            <p:cNvPr id="853" name="TextBox 852"/>
            <p:cNvSpPr txBox="1"/>
            <p:nvPr/>
          </p:nvSpPr>
          <p:spPr>
            <a:xfrm rot="6504662">
              <a:off x="9909753" y="-3303265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24</a:t>
              </a:r>
            </a:p>
          </p:txBody>
        </p:sp>
        <p:sp>
          <p:nvSpPr>
            <p:cNvPr id="854" name="TextBox 853"/>
            <p:cNvSpPr txBox="1"/>
            <p:nvPr/>
          </p:nvSpPr>
          <p:spPr>
            <a:xfrm rot="6875068">
              <a:off x="9656810" y="-2684913"/>
              <a:ext cx="1558424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Vỗ tay …</a:t>
              </a:r>
            </a:p>
          </p:txBody>
        </p:sp>
        <p:sp>
          <p:nvSpPr>
            <p:cNvPr id="855" name="TextBox 854"/>
            <p:cNvSpPr txBox="1"/>
            <p:nvPr/>
          </p:nvSpPr>
          <p:spPr>
            <a:xfrm rot="7446269">
              <a:off x="10676612" y="-2929103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25</a:t>
              </a:r>
            </a:p>
          </p:txBody>
        </p:sp>
        <p:sp>
          <p:nvSpPr>
            <p:cNvPr id="856" name="TextBox 855"/>
            <p:cNvSpPr txBox="1"/>
            <p:nvPr/>
          </p:nvSpPr>
          <p:spPr>
            <a:xfrm rot="7908481">
              <a:off x="10997283" y="-2679058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26</a:t>
              </a:r>
            </a:p>
          </p:txBody>
        </p:sp>
        <p:sp>
          <p:nvSpPr>
            <p:cNvPr id="857" name="TextBox 856"/>
            <p:cNvSpPr txBox="1"/>
            <p:nvPr/>
          </p:nvSpPr>
          <p:spPr>
            <a:xfrm rot="8420949">
              <a:off x="11298177" y="-2378882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27</a:t>
              </a:r>
            </a:p>
          </p:txBody>
        </p:sp>
        <p:sp>
          <p:nvSpPr>
            <p:cNvPr id="858" name="TextBox 857"/>
            <p:cNvSpPr txBox="1"/>
            <p:nvPr/>
          </p:nvSpPr>
          <p:spPr>
            <a:xfrm rot="8820471">
              <a:off x="10616254" y="-1685383"/>
              <a:ext cx="1725891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Quay lại…</a:t>
              </a:r>
            </a:p>
          </p:txBody>
        </p:sp>
        <p:sp>
          <p:nvSpPr>
            <p:cNvPr id="859" name="TextBox 858"/>
            <p:cNvSpPr txBox="1"/>
            <p:nvPr/>
          </p:nvSpPr>
          <p:spPr>
            <a:xfrm rot="9188456">
              <a:off x="11776187" y="-1682790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FFC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28</a:t>
              </a:r>
            </a:p>
          </p:txBody>
        </p:sp>
        <p:sp>
          <p:nvSpPr>
            <p:cNvPr id="860" name="TextBox 859"/>
            <p:cNvSpPr txBox="1"/>
            <p:nvPr/>
          </p:nvSpPr>
          <p:spPr>
            <a:xfrm rot="9663476">
              <a:off x="11941790" y="-1283442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accent6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29</a:t>
              </a:r>
            </a:p>
          </p:txBody>
        </p:sp>
        <p:sp>
          <p:nvSpPr>
            <p:cNvPr id="861" name="TextBox 860"/>
            <p:cNvSpPr txBox="1"/>
            <p:nvPr/>
          </p:nvSpPr>
          <p:spPr>
            <a:xfrm rot="10154099">
              <a:off x="12050464" y="-868669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accent6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</a:p>
          </p:txBody>
        </p:sp>
        <p:sp>
          <p:nvSpPr>
            <p:cNvPr id="862" name="TextBox 861"/>
            <p:cNvSpPr txBox="1"/>
            <p:nvPr/>
          </p:nvSpPr>
          <p:spPr>
            <a:xfrm rot="10588080">
              <a:off x="12103947" y="-462273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accent6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31</a:t>
              </a:r>
            </a:p>
          </p:txBody>
        </p:sp>
        <p:sp>
          <p:nvSpPr>
            <p:cNvPr id="863" name="TextBox 862"/>
            <p:cNvSpPr txBox="1"/>
            <p:nvPr/>
          </p:nvSpPr>
          <p:spPr>
            <a:xfrm rot="11024210">
              <a:off x="12105544" y="-44778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32</a:t>
              </a:r>
            </a:p>
          </p:txBody>
        </p:sp>
        <p:sp>
          <p:nvSpPr>
            <p:cNvPr id="864" name="TextBox 863"/>
            <p:cNvSpPr txBox="1"/>
            <p:nvPr/>
          </p:nvSpPr>
          <p:spPr>
            <a:xfrm rot="11546510">
              <a:off x="12047820" y="380574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33</a:t>
              </a:r>
            </a:p>
          </p:txBody>
        </p:sp>
        <p:sp>
          <p:nvSpPr>
            <p:cNvPr id="865" name="TextBox 864"/>
            <p:cNvSpPr txBox="1"/>
            <p:nvPr/>
          </p:nvSpPr>
          <p:spPr>
            <a:xfrm rot="11961533">
              <a:off x="11931404" y="810069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34</a:t>
              </a:r>
            </a:p>
          </p:txBody>
        </p:sp>
        <p:sp>
          <p:nvSpPr>
            <p:cNvPr id="866" name="TextBox 865"/>
            <p:cNvSpPr txBox="1"/>
            <p:nvPr/>
          </p:nvSpPr>
          <p:spPr>
            <a:xfrm rot="12450487">
              <a:off x="11759760" y="1205647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35</a:t>
              </a:r>
            </a:p>
          </p:txBody>
        </p:sp>
        <p:sp>
          <p:nvSpPr>
            <p:cNvPr id="867" name="TextBox 866"/>
            <p:cNvSpPr txBox="1"/>
            <p:nvPr/>
          </p:nvSpPr>
          <p:spPr>
            <a:xfrm rot="12942633">
              <a:off x="11546202" y="1563017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36</a:t>
              </a:r>
            </a:p>
          </p:txBody>
        </p:sp>
        <p:sp>
          <p:nvSpPr>
            <p:cNvPr id="868" name="TextBox 867"/>
            <p:cNvSpPr txBox="1"/>
            <p:nvPr/>
          </p:nvSpPr>
          <p:spPr>
            <a:xfrm rot="13385827">
              <a:off x="11279844" y="1892574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37</a:t>
              </a:r>
            </a:p>
          </p:txBody>
        </p:sp>
        <p:sp>
          <p:nvSpPr>
            <p:cNvPr id="869" name="TextBox 868"/>
            <p:cNvSpPr txBox="1"/>
            <p:nvPr/>
          </p:nvSpPr>
          <p:spPr>
            <a:xfrm rot="13790794">
              <a:off x="10979118" y="2193860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38</a:t>
              </a:r>
            </a:p>
          </p:txBody>
        </p:sp>
        <p:sp>
          <p:nvSpPr>
            <p:cNvPr id="870" name="TextBox 869"/>
            <p:cNvSpPr txBox="1"/>
            <p:nvPr/>
          </p:nvSpPr>
          <p:spPr>
            <a:xfrm rot="14244257">
              <a:off x="10630713" y="2451088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39</a:t>
              </a:r>
            </a:p>
          </p:txBody>
        </p:sp>
        <p:sp>
          <p:nvSpPr>
            <p:cNvPr id="871" name="TextBox 870"/>
            <p:cNvSpPr txBox="1"/>
            <p:nvPr/>
          </p:nvSpPr>
          <p:spPr>
            <a:xfrm rot="14695890">
              <a:off x="10260427" y="2650877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</a:p>
          </p:txBody>
        </p:sp>
        <p:sp>
          <p:nvSpPr>
            <p:cNvPr id="872" name="TextBox 871"/>
            <p:cNvSpPr txBox="1"/>
            <p:nvPr/>
          </p:nvSpPr>
          <p:spPr>
            <a:xfrm rot="15089918">
              <a:off x="9861276" y="2818723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41</a:t>
              </a:r>
            </a:p>
          </p:txBody>
        </p:sp>
        <p:sp>
          <p:nvSpPr>
            <p:cNvPr id="873" name="TextBox 872"/>
            <p:cNvSpPr txBox="1"/>
            <p:nvPr/>
          </p:nvSpPr>
          <p:spPr>
            <a:xfrm rot="15509850">
              <a:off x="9451999" y="2919216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42</a:t>
              </a:r>
            </a:p>
          </p:txBody>
        </p:sp>
        <p:sp>
          <p:nvSpPr>
            <p:cNvPr id="874" name="TextBox 873"/>
            <p:cNvSpPr txBox="1"/>
            <p:nvPr/>
          </p:nvSpPr>
          <p:spPr>
            <a:xfrm rot="15930066">
              <a:off x="9028020" y="2967308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43</a:t>
              </a:r>
            </a:p>
          </p:txBody>
        </p:sp>
        <p:sp>
          <p:nvSpPr>
            <p:cNvPr id="875" name="TextBox 874"/>
            <p:cNvSpPr txBox="1"/>
            <p:nvPr/>
          </p:nvSpPr>
          <p:spPr>
            <a:xfrm rot="16481299">
              <a:off x="8625792" y="2968278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44</a:t>
              </a:r>
            </a:p>
          </p:txBody>
        </p:sp>
        <p:sp>
          <p:nvSpPr>
            <p:cNvPr id="876" name="TextBox 875"/>
            <p:cNvSpPr txBox="1"/>
            <p:nvPr/>
          </p:nvSpPr>
          <p:spPr>
            <a:xfrm rot="16965340">
              <a:off x="8201640" y="2913183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45</a:t>
              </a:r>
            </a:p>
          </p:txBody>
        </p:sp>
        <p:sp>
          <p:nvSpPr>
            <p:cNvPr id="877" name="TextBox 876"/>
            <p:cNvSpPr txBox="1"/>
            <p:nvPr/>
          </p:nvSpPr>
          <p:spPr>
            <a:xfrm rot="17356583">
              <a:off x="7781657" y="2801991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7030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46</a:t>
              </a:r>
            </a:p>
          </p:txBody>
        </p:sp>
        <p:sp>
          <p:nvSpPr>
            <p:cNvPr id="878" name="TextBox 877"/>
            <p:cNvSpPr txBox="1"/>
            <p:nvPr/>
          </p:nvSpPr>
          <p:spPr>
            <a:xfrm rot="17837405">
              <a:off x="7397752" y="2644542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879" name="TextBox 878"/>
            <p:cNvSpPr txBox="1"/>
            <p:nvPr/>
          </p:nvSpPr>
          <p:spPr>
            <a:xfrm rot="18282214">
              <a:off x="7032979" y="2435521"/>
              <a:ext cx="618268" cy="440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116" name="Oval 115"/>
          <p:cNvSpPr/>
          <p:nvPr/>
        </p:nvSpPr>
        <p:spPr>
          <a:xfrm>
            <a:off x="1159913" y="-346167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1233529" y="-334267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1312313" y="-330927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1385929" y="-319027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1442942" y="-349682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1516558" y="-337783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1595342" y="-334442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1668958" y="-322543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1461281" y="-3301065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1534897" y="-318206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1613681" y="-3148665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687297" y="-302966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744310" y="-333622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1817926" y="-321722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896710" y="-318382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970326" y="-306482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639580" y="-356462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713196" y="-344562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1791980" y="-341222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1865596" y="-329322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922609" y="-359977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1996225" y="-348078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2075009" y="-344737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2148625" y="-332838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1940948" y="-3404015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2014564" y="-328501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2093348" y="-3251615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2166964" y="-313261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2223977" y="-343917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2297593" y="-332017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2376377" y="-328677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2449993" y="-316777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1856909" y="-368046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1930525" y="-356146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2009309" y="-352806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2082925" y="-340906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2139938" y="-371562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2213554" y="-359662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2292338" y="-356322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2365954" y="-344422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2158277" y="-351985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2231893" y="-340086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2310677" y="-336745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2384293" y="-324846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2441306" y="-355501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2514922" y="-343601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2593706" y="-340261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2667322" y="-328361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2336576" y="-378341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2410192" y="-366441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2488976" y="-363101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2562592" y="-351201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2619605" y="-381857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2693221" y="-369957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2772005" y="-366617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2845621" y="-354717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2637944" y="-362280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2711560" y="-350381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2790344" y="-347040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2863960" y="-335141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2920973" y="-365796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2994589" y="-353896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3073373" y="-350556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3146989" y="-338656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1312313" y="-330927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1385929" y="-319027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1464713" y="-315687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1538329" y="-303787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1595342" y="-334442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1668958" y="-322543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1747742" y="-319202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1821358" y="-307303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1613681" y="-3148665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1687297" y="-302966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1766081" y="-2996265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1839697" y="-287726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1896710" y="-318382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1970326" y="-306482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2049110" y="-303142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2122726" y="-291242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1791980" y="-341222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1865596" y="-329322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1944380" y="-325982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2017996" y="-314082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2075009" y="-344737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2148625" y="-332838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2227409" y="-329497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2301025" y="-317598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2093348" y="-3251615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2166964" y="-313261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2245748" y="-3099215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2319364" y="-298021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2376377" y="-328677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2449993" y="-316777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2528777" y="-313437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2602393" y="-301537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2009309" y="-352806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2082925" y="-340906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2161709" y="-337566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2235325" y="-325666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2292338" y="-356322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2365954" y="-344422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2444738" y="-341082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2518354" y="-329182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2310677" y="-336745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2384293" y="-324846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2463077" y="-321505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2536693" y="-309606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2593706" y="-340261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>
          <a:xfrm>
            <a:off x="2667322" y="-328361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2746106" y="-325021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2819722" y="-313121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/>
          <p:cNvSpPr/>
          <p:nvPr/>
        </p:nvSpPr>
        <p:spPr>
          <a:xfrm>
            <a:off x="2488976" y="-363101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2562592" y="-351201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2641376" y="-347861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2714992" y="-335961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2772005" y="-366617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2845621" y="-354717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2924405" y="-3513770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2998021" y="-3394773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2790344" y="-347040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2863960" y="-335141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2942744" y="-3318008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3016360" y="-3199011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3073373" y="-350556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3146989" y="-3386567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3225773" y="-3353164"/>
            <a:ext cx="261257" cy="26125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4" y="72759"/>
            <a:ext cx="1408448" cy="1408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443" y="178024"/>
            <a:ext cx="4604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TRƯỜNG THPT DĨ AN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982135" y="811006"/>
            <a:ext cx="5159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GV. TRẦN QUỐC NGHĨA</a:t>
            </a:r>
          </a:p>
        </p:txBody>
      </p:sp>
      <p:sp>
        <p:nvSpPr>
          <p:cNvPr id="286" name="TextBox 285"/>
          <p:cNvSpPr txBox="1"/>
          <p:nvPr/>
        </p:nvSpPr>
        <p:spPr>
          <a:xfrm>
            <a:off x="3357147" y="4950826"/>
            <a:ext cx="2618665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QUAY SỐ </a:t>
            </a:r>
            <a:br>
              <a:rPr lang="en-US" sz="32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b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“MAY MẮN”</a:t>
            </a:r>
          </a:p>
        </p:txBody>
      </p:sp>
      <p:grpSp>
        <p:nvGrpSpPr>
          <p:cNvPr id="289" name="Group 288"/>
          <p:cNvGrpSpPr/>
          <p:nvPr/>
        </p:nvGrpSpPr>
        <p:grpSpPr>
          <a:xfrm>
            <a:off x="5840784" y="3543164"/>
            <a:ext cx="6589077" cy="6589077"/>
            <a:chOff x="2031752" y="146756"/>
            <a:chExt cx="6589077" cy="6589077"/>
          </a:xfrm>
        </p:grpSpPr>
        <p:sp>
          <p:nvSpPr>
            <p:cNvPr id="290" name="Oval 289"/>
            <p:cNvSpPr/>
            <p:nvPr/>
          </p:nvSpPr>
          <p:spPr>
            <a:xfrm>
              <a:off x="2031752" y="146756"/>
              <a:ext cx="6589077" cy="658907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291" name="Straight Connector 290"/>
            <p:cNvCxnSpPr/>
            <p:nvPr/>
          </p:nvCxnSpPr>
          <p:spPr>
            <a:xfrm rot="2700000">
              <a:off x="5326287" y="912263"/>
              <a:ext cx="0" cy="508398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8900000" flipV="1">
              <a:off x="5346331" y="912263"/>
              <a:ext cx="0" cy="508398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>
              <a:off x="5328495" y="898786"/>
              <a:ext cx="0" cy="508398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>
              <a:off x="2786502" y="3440779"/>
              <a:ext cx="508398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Arc 294"/>
            <p:cNvSpPr/>
            <p:nvPr/>
          </p:nvSpPr>
          <p:spPr>
            <a:xfrm>
              <a:off x="2804414" y="902019"/>
              <a:ext cx="5076000" cy="5076000"/>
            </a:xfrm>
            <a:prstGeom prst="arc">
              <a:avLst>
                <a:gd name="adj1" fmla="val 18890753"/>
                <a:gd name="adj2" fmla="val 0"/>
              </a:avLst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Arc 295"/>
            <p:cNvSpPr/>
            <p:nvPr/>
          </p:nvSpPr>
          <p:spPr>
            <a:xfrm flipV="1">
              <a:off x="2804414" y="906519"/>
              <a:ext cx="5076000" cy="5076000"/>
            </a:xfrm>
            <a:prstGeom prst="arc">
              <a:avLst>
                <a:gd name="adj1" fmla="val 18890753"/>
                <a:gd name="adj2" fmla="val 0"/>
              </a:avLst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Arc 296"/>
            <p:cNvSpPr/>
            <p:nvPr/>
          </p:nvSpPr>
          <p:spPr>
            <a:xfrm flipH="1">
              <a:off x="2787972" y="902019"/>
              <a:ext cx="5076000" cy="5076000"/>
            </a:xfrm>
            <a:prstGeom prst="arc">
              <a:avLst>
                <a:gd name="adj1" fmla="val 18890753"/>
                <a:gd name="adj2" fmla="val 0"/>
              </a:avLst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Arc 297"/>
            <p:cNvSpPr/>
            <p:nvPr/>
          </p:nvSpPr>
          <p:spPr>
            <a:xfrm flipH="1" flipV="1">
              <a:off x="2787972" y="906519"/>
              <a:ext cx="5076000" cy="5076000"/>
            </a:xfrm>
            <a:prstGeom prst="arc">
              <a:avLst>
                <a:gd name="adj1" fmla="val 18890753"/>
                <a:gd name="adj2" fmla="val 0"/>
              </a:avLst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Arc 298"/>
            <p:cNvSpPr/>
            <p:nvPr/>
          </p:nvSpPr>
          <p:spPr>
            <a:xfrm flipH="1" flipV="1">
              <a:off x="2787972" y="900169"/>
              <a:ext cx="5076000" cy="5076000"/>
            </a:xfrm>
            <a:prstGeom prst="arc">
              <a:avLst>
                <a:gd name="adj1" fmla="val 16198733"/>
                <a:gd name="adj2" fmla="val 18888037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Arc 299"/>
            <p:cNvSpPr/>
            <p:nvPr/>
          </p:nvSpPr>
          <p:spPr>
            <a:xfrm flipV="1">
              <a:off x="2794486" y="900169"/>
              <a:ext cx="5076000" cy="5076000"/>
            </a:xfrm>
            <a:prstGeom prst="arc">
              <a:avLst>
                <a:gd name="adj1" fmla="val 16198733"/>
                <a:gd name="adj2" fmla="val 18888037"/>
              </a:avLst>
            </a:prstGeom>
            <a:solidFill>
              <a:srgbClr val="00FF9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Arc 300"/>
            <p:cNvSpPr/>
            <p:nvPr/>
          </p:nvSpPr>
          <p:spPr>
            <a:xfrm flipH="1">
              <a:off x="2787972" y="903969"/>
              <a:ext cx="5076000" cy="5076000"/>
            </a:xfrm>
            <a:prstGeom prst="arc">
              <a:avLst>
                <a:gd name="adj1" fmla="val 16198733"/>
                <a:gd name="adj2" fmla="val 18888037"/>
              </a:avLst>
            </a:prstGeom>
            <a:solidFill>
              <a:srgbClr val="00FF99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Arc 301"/>
            <p:cNvSpPr/>
            <p:nvPr/>
          </p:nvSpPr>
          <p:spPr>
            <a:xfrm>
              <a:off x="2794486" y="903969"/>
              <a:ext cx="5076000" cy="5076000"/>
            </a:xfrm>
            <a:prstGeom prst="arc">
              <a:avLst>
                <a:gd name="adj1" fmla="val 16198733"/>
                <a:gd name="adj2" fmla="val 18888037"/>
              </a:avLst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2774596" y="906376"/>
              <a:ext cx="5103382" cy="5048067"/>
            </a:xfrm>
            <a:prstGeom prst="ellipse">
              <a:avLst/>
            </a:prstGeom>
            <a:noFill/>
            <a:ln w="1270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4" name="Oval 303"/>
            <p:cNvSpPr/>
            <p:nvPr/>
          </p:nvSpPr>
          <p:spPr>
            <a:xfrm>
              <a:off x="4117257" y="2232261"/>
              <a:ext cx="2418066" cy="241806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/>
            <a:scene3d>
              <a:camera prst="orthographicFront"/>
              <a:lightRig rig="threePt" dir="t"/>
            </a:scene3d>
            <a:sp3d>
              <a:bevelT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5" name="TextBox 304"/>
            <p:cNvSpPr txBox="1"/>
            <p:nvPr/>
          </p:nvSpPr>
          <p:spPr>
            <a:xfrm rot="3926516">
              <a:off x="3935812" y="1407698"/>
              <a:ext cx="13292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TT 1</a:t>
              </a:r>
            </a:p>
          </p:txBody>
        </p:sp>
        <p:sp>
          <p:nvSpPr>
            <p:cNvPr id="306" name="TextBox 305"/>
            <p:cNvSpPr txBox="1"/>
            <p:nvPr/>
          </p:nvSpPr>
          <p:spPr>
            <a:xfrm rot="14726516">
              <a:off x="5340475" y="4729468"/>
              <a:ext cx="13292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TP 1</a:t>
              </a:r>
            </a:p>
          </p:txBody>
        </p:sp>
        <p:sp>
          <p:nvSpPr>
            <p:cNvPr id="307" name="TextBox 306"/>
            <p:cNvSpPr txBox="1"/>
            <p:nvPr/>
          </p:nvSpPr>
          <p:spPr>
            <a:xfrm rot="17673484" flipV="1">
              <a:off x="5311475" y="1407699"/>
              <a:ext cx="13292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FFFF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TT 2</a:t>
              </a:r>
            </a:p>
          </p:txBody>
        </p:sp>
        <p:sp>
          <p:nvSpPr>
            <p:cNvPr id="308" name="TextBox 307"/>
            <p:cNvSpPr txBox="1"/>
            <p:nvPr/>
          </p:nvSpPr>
          <p:spPr>
            <a:xfrm rot="9326516">
              <a:off x="6352929" y="2378678"/>
              <a:ext cx="13292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TT 3</a:t>
              </a:r>
            </a:p>
          </p:txBody>
        </p:sp>
        <p:sp>
          <p:nvSpPr>
            <p:cNvPr id="309" name="TextBox 308"/>
            <p:cNvSpPr txBox="1"/>
            <p:nvPr/>
          </p:nvSpPr>
          <p:spPr>
            <a:xfrm rot="20126516">
              <a:off x="2988808" y="3800061"/>
              <a:ext cx="13292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TP 3</a:t>
              </a:r>
            </a:p>
          </p:txBody>
        </p:sp>
        <p:sp>
          <p:nvSpPr>
            <p:cNvPr id="310" name="TextBox 309"/>
            <p:cNvSpPr txBox="1"/>
            <p:nvPr/>
          </p:nvSpPr>
          <p:spPr>
            <a:xfrm rot="1473484" flipV="1">
              <a:off x="6344337" y="3835188"/>
              <a:ext cx="13292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TT 4</a:t>
              </a:r>
            </a:p>
          </p:txBody>
        </p:sp>
        <p:sp>
          <p:nvSpPr>
            <p:cNvPr id="311" name="TextBox 310"/>
            <p:cNvSpPr txBox="1"/>
            <p:nvPr/>
          </p:nvSpPr>
          <p:spPr>
            <a:xfrm rot="17673484" flipH="1">
              <a:off x="3947100" y="4788244"/>
              <a:ext cx="13292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FFFF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TP 2</a:t>
              </a:r>
            </a:p>
          </p:txBody>
        </p:sp>
        <p:sp>
          <p:nvSpPr>
            <p:cNvPr id="312" name="TextBox 311"/>
            <p:cNvSpPr txBox="1"/>
            <p:nvPr/>
          </p:nvSpPr>
          <p:spPr>
            <a:xfrm rot="1473484" flipH="1">
              <a:off x="3001766" y="2342279"/>
              <a:ext cx="13292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TP 4</a:t>
              </a:r>
            </a:p>
          </p:txBody>
        </p:sp>
      </p:grpSp>
      <p:grpSp>
        <p:nvGrpSpPr>
          <p:cNvPr id="314" name="Group 313"/>
          <p:cNvGrpSpPr/>
          <p:nvPr/>
        </p:nvGrpSpPr>
        <p:grpSpPr>
          <a:xfrm>
            <a:off x="-3229369" y="3604305"/>
            <a:ext cx="6480000" cy="6480000"/>
            <a:chOff x="519604" y="173720"/>
            <a:chExt cx="6480000" cy="6480000"/>
          </a:xfrm>
        </p:grpSpPr>
        <p:cxnSp>
          <p:nvCxnSpPr>
            <p:cNvPr id="315" name="Straight Connector 314"/>
            <p:cNvCxnSpPr>
              <a:stCxn id="317" idx="2"/>
              <a:endCxn id="317" idx="6"/>
            </p:cNvCxnSpPr>
            <p:nvPr/>
          </p:nvCxnSpPr>
          <p:spPr>
            <a:xfrm>
              <a:off x="519604" y="3413720"/>
              <a:ext cx="648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1171688" y="1405610"/>
              <a:ext cx="4582052" cy="4582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" name="Oval 316"/>
            <p:cNvSpPr/>
            <p:nvPr/>
          </p:nvSpPr>
          <p:spPr>
            <a:xfrm>
              <a:off x="519604" y="173720"/>
              <a:ext cx="6480000" cy="6480000"/>
            </a:xfrm>
            <a:prstGeom prst="ellipse">
              <a:avLst/>
            </a:prstGeom>
            <a:solidFill>
              <a:srgbClr val="0066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/>
            <p:nvPr/>
          </p:nvSpPr>
          <p:spPr>
            <a:xfrm>
              <a:off x="6453177" y="3236538"/>
              <a:ext cx="360000" cy="3600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/>
            <p:nvPr/>
          </p:nvSpPr>
          <p:spPr>
            <a:xfrm>
              <a:off x="3559560" y="6107256"/>
              <a:ext cx="360000" cy="3600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5598761" y="5271110"/>
              <a:ext cx="360000" cy="3600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>
              <a:off x="703867" y="3236538"/>
              <a:ext cx="360000" cy="3600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3559560" y="361575"/>
              <a:ext cx="360000" cy="3600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1544946" y="5255252"/>
              <a:ext cx="360000" cy="3600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>
              <a:off x="1545477" y="1222955"/>
              <a:ext cx="360000" cy="3600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5614589" y="1212530"/>
              <a:ext cx="360000" cy="3600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Diamond 325"/>
            <p:cNvSpPr/>
            <p:nvPr/>
          </p:nvSpPr>
          <p:spPr>
            <a:xfrm rot="4004818">
              <a:off x="6124305" y="2149531"/>
              <a:ext cx="537763" cy="333375"/>
            </a:xfrm>
            <a:prstGeom prst="diamond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extrusionH="76200" contourW="44450" prstMaterial="matte">
              <a:bevelT w="63500" h="63500" prst="artDeco"/>
              <a:extrusionClr>
                <a:srgbClr val="002060"/>
              </a:extrusionClr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Diamond 326"/>
            <p:cNvSpPr/>
            <p:nvPr/>
          </p:nvSpPr>
          <p:spPr>
            <a:xfrm rot="17595182" flipV="1">
              <a:off x="6115229" y="4368261"/>
              <a:ext cx="537763" cy="333375"/>
            </a:xfrm>
            <a:prstGeom prst="diamond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extrusionH="76200" contourW="44450" prstMaterial="matte">
              <a:bevelT w="63500" h="63500" prst="artDeco"/>
              <a:extrusionClr>
                <a:srgbClr val="002060"/>
              </a:extrusionClr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Diamond 331"/>
            <p:cNvSpPr/>
            <p:nvPr/>
          </p:nvSpPr>
          <p:spPr>
            <a:xfrm rot="4004818" flipH="1" flipV="1">
              <a:off x="838264" y="4374645"/>
              <a:ext cx="537763" cy="333375"/>
            </a:xfrm>
            <a:prstGeom prst="diamond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extrusionH="76200" contourW="44450" prstMaterial="matte">
              <a:bevelT w="63500" h="63500" prst="artDeco"/>
              <a:extrusionClr>
                <a:srgbClr val="002060"/>
              </a:extrusionClr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Diamond 332"/>
            <p:cNvSpPr/>
            <p:nvPr/>
          </p:nvSpPr>
          <p:spPr>
            <a:xfrm rot="17595182" flipH="1">
              <a:off x="838718" y="2128117"/>
              <a:ext cx="537763" cy="333375"/>
            </a:xfrm>
            <a:prstGeom prst="diamond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extrusionH="76200" contourW="44450" prstMaterial="matte">
              <a:bevelT w="63500" h="63500" prst="artDeco"/>
              <a:extrusionClr>
                <a:srgbClr val="002060"/>
              </a:extrusionClr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Diamond 333"/>
            <p:cNvSpPr/>
            <p:nvPr/>
          </p:nvSpPr>
          <p:spPr>
            <a:xfrm rot="1391513">
              <a:off x="4577767" y="600132"/>
              <a:ext cx="537763" cy="333375"/>
            </a:xfrm>
            <a:prstGeom prst="diamond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extrusionH="76200" contourW="44450" prstMaterial="matte">
              <a:bevelT w="63500" h="63500" prst="artDeco"/>
              <a:extrusionClr>
                <a:srgbClr val="002060"/>
              </a:extrusionClr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Diamond 334"/>
            <p:cNvSpPr/>
            <p:nvPr/>
          </p:nvSpPr>
          <p:spPr>
            <a:xfrm rot="20208487" flipH="1">
              <a:off x="2387559" y="595374"/>
              <a:ext cx="537763" cy="333375"/>
            </a:xfrm>
            <a:prstGeom prst="diamond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extrusionH="76200" contourW="44450" prstMaterial="matte">
              <a:bevelT w="63500" h="63500" prst="artDeco"/>
              <a:extrusionClr>
                <a:srgbClr val="002060"/>
              </a:extrusionClr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Diamond 335"/>
            <p:cNvSpPr/>
            <p:nvPr/>
          </p:nvSpPr>
          <p:spPr>
            <a:xfrm rot="20208487" flipV="1">
              <a:off x="4592057" y="5898672"/>
              <a:ext cx="537763" cy="333375"/>
            </a:xfrm>
            <a:prstGeom prst="diamond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extrusionH="76200" contourW="44450" prstMaterial="matte">
              <a:bevelT w="63500" h="63500" prst="artDeco"/>
              <a:extrusionClr>
                <a:srgbClr val="002060"/>
              </a:extrusionClr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Diamond 336"/>
            <p:cNvSpPr/>
            <p:nvPr/>
          </p:nvSpPr>
          <p:spPr>
            <a:xfrm rot="1391513" flipH="1" flipV="1">
              <a:off x="2392323" y="5908203"/>
              <a:ext cx="537763" cy="333375"/>
            </a:xfrm>
            <a:prstGeom prst="diamond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extrusionH="76200" contourW="44450" prstMaterial="matte">
              <a:bevelT w="63500" h="63500" prst="artDeco"/>
              <a:extrusionClr>
                <a:srgbClr val="002060"/>
              </a:extrusionClr>
              <a:contourClr>
                <a:srgbClr val="00206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Arc 337"/>
            <p:cNvSpPr/>
            <p:nvPr/>
          </p:nvSpPr>
          <p:spPr>
            <a:xfrm>
              <a:off x="1171688" y="861262"/>
              <a:ext cx="5126400" cy="5126400"/>
            </a:xfrm>
            <a:prstGeom prst="arc">
              <a:avLst>
                <a:gd name="adj1" fmla="val 20240756"/>
                <a:gd name="adj2" fmla="val 1258059"/>
              </a:avLst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Arc 338"/>
            <p:cNvSpPr/>
            <p:nvPr/>
          </p:nvSpPr>
          <p:spPr>
            <a:xfrm>
              <a:off x="1171688" y="861262"/>
              <a:ext cx="5126400" cy="5126400"/>
            </a:xfrm>
            <a:prstGeom prst="arc">
              <a:avLst>
                <a:gd name="adj1" fmla="val 18906320"/>
                <a:gd name="adj2" fmla="val 2024377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Arc 339"/>
            <p:cNvSpPr/>
            <p:nvPr/>
          </p:nvSpPr>
          <p:spPr>
            <a:xfrm>
              <a:off x="1171688" y="861262"/>
              <a:ext cx="5126400" cy="5126400"/>
            </a:xfrm>
            <a:prstGeom prst="arc">
              <a:avLst>
                <a:gd name="adj1" fmla="val 17569087"/>
                <a:gd name="adj2" fmla="val 1891615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Arc 340"/>
            <p:cNvSpPr/>
            <p:nvPr/>
          </p:nvSpPr>
          <p:spPr>
            <a:xfrm>
              <a:off x="1171688" y="861262"/>
              <a:ext cx="5126400" cy="5126400"/>
            </a:xfrm>
            <a:prstGeom prst="arc">
              <a:avLst>
                <a:gd name="adj1" fmla="val 16166061"/>
                <a:gd name="adj2" fmla="val 17567743"/>
              </a:avLst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Arc 341"/>
            <p:cNvSpPr/>
            <p:nvPr/>
          </p:nvSpPr>
          <p:spPr>
            <a:xfrm flipV="1">
              <a:off x="1171688" y="861262"/>
              <a:ext cx="5126400" cy="5126400"/>
            </a:xfrm>
            <a:prstGeom prst="arc">
              <a:avLst>
                <a:gd name="adj1" fmla="val 20240756"/>
                <a:gd name="adj2" fmla="val 2158075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Arc 342"/>
            <p:cNvSpPr/>
            <p:nvPr/>
          </p:nvSpPr>
          <p:spPr>
            <a:xfrm flipV="1">
              <a:off x="1171688" y="861262"/>
              <a:ext cx="5126400" cy="5126400"/>
            </a:xfrm>
            <a:prstGeom prst="arc">
              <a:avLst>
                <a:gd name="adj1" fmla="val 18906320"/>
                <a:gd name="adj2" fmla="val 2024377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Arc 343"/>
            <p:cNvSpPr/>
            <p:nvPr/>
          </p:nvSpPr>
          <p:spPr>
            <a:xfrm flipV="1">
              <a:off x="1171688" y="861262"/>
              <a:ext cx="5126400" cy="5126400"/>
            </a:xfrm>
            <a:prstGeom prst="arc">
              <a:avLst>
                <a:gd name="adj1" fmla="val 17569087"/>
                <a:gd name="adj2" fmla="val 1891615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Arc 344"/>
            <p:cNvSpPr/>
            <p:nvPr/>
          </p:nvSpPr>
          <p:spPr>
            <a:xfrm flipV="1">
              <a:off x="1171688" y="861262"/>
              <a:ext cx="5126400" cy="5126400"/>
            </a:xfrm>
            <a:prstGeom prst="arc">
              <a:avLst>
                <a:gd name="adj1" fmla="val 16204801"/>
                <a:gd name="adj2" fmla="val 1756774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Arc 345"/>
            <p:cNvSpPr/>
            <p:nvPr/>
          </p:nvSpPr>
          <p:spPr>
            <a:xfrm flipH="1" flipV="1">
              <a:off x="1171688" y="861262"/>
              <a:ext cx="5126400" cy="5126400"/>
            </a:xfrm>
            <a:prstGeom prst="arc">
              <a:avLst>
                <a:gd name="adj1" fmla="val 16204801"/>
                <a:gd name="adj2" fmla="val 17567743"/>
              </a:avLst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Arc 346"/>
            <p:cNvSpPr/>
            <p:nvPr/>
          </p:nvSpPr>
          <p:spPr>
            <a:xfrm flipH="1" flipV="1">
              <a:off x="1171688" y="861262"/>
              <a:ext cx="5126400" cy="5126400"/>
            </a:xfrm>
            <a:prstGeom prst="arc">
              <a:avLst>
                <a:gd name="adj1" fmla="val 17569087"/>
                <a:gd name="adj2" fmla="val 18916158"/>
              </a:avLst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Arc 347"/>
            <p:cNvSpPr/>
            <p:nvPr/>
          </p:nvSpPr>
          <p:spPr>
            <a:xfrm flipH="1" flipV="1">
              <a:off x="1171688" y="861262"/>
              <a:ext cx="5126400" cy="5126400"/>
            </a:xfrm>
            <a:prstGeom prst="arc">
              <a:avLst>
                <a:gd name="adj1" fmla="val 18906320"/>
                <a:gd name="adj2" fmla="val 2024377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Arc 348"/>
            <p:cNvSpPr/>
            <p:nvPr/>
          </p:nvSpPr>
          <p:spPr>
            <a:xfrm flipH="1" flipV="1">
              <a:off x="1171688" y="861262"/>
              <a:ext cx="5126400" cy="5126400"/>
            </a:xfrm>
            <a:prstGeom prst="arc">
              <a:avLst>
                <a:gd name="adj1" fmla="val 20240756"/>
                <a:gd name="adj2" fmla="val 21580752"/>
              </a:avLst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Arc 349"/>
            <p:cNvSpPr/>
            <p:nvPr/>
          </p:nvSpPr>
          <p:spPr>
            <a:xfrm flipH="1">
              <a:off x="1171688" y="861262"/>
              <a:ext cx="5126400" cy="5126400"/>
            </a:xfrm>
            <a:prstGeom prst="arc">
              <a:avLst>
                <a:gd name="adj1" fmla="val 17569087"/>
                <a:gd name="adj2" fmla="val 1891615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Arc 350"/>
            <p:cNvSpPr/>
            <p:nvPr/>
          </p:nvSpPr>
          <p:spPr>
            <a:xfrm flipH="1">
              <a:off x="1171688" y="861262"/>
              <a:ext cx="5126400" cy="5126400"/>
            </a:xfrm>
            <a:prstGeom prst="arc">
              <a:avLst>
                <a:gd name="adj1" fmla="val 18906320"/>
                <a:gd name="adj2" fmla="val 20243777"/>
              </a:avLst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Arc 351"/>
            <p:cNvSpPr/>
            <p:nvPr/>
          </p:nvSpPr>
          <p:spPr>
            <a:xfrm flipH="1">
              <a:off x="1171688" y="861262"/>
              <a:ext cx="5126400" cy="5126400"/>
            </a:xfrm>
            <a:prstGeom prst="arc">
              <a:avLst>
                <a:gd name="adj1" fmla="val 20240756"/>
                <a:gd name="adj2" fmla="val 31757"/>
              </a:avLst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Arc 352"/>
            <p:cNvSpPr/>
            <p:nvPr/>
          </p:nvSpPr>
          <p:spPr>
            <a:xfrm flipH="1">
              <a:off x="1171688" y="861262"/>
              <a:ext cx="5126400" cy="5126400"/>
            </a:xfrm>
            <a:prstGeom prst="arc">
              <a:avLst>
                <a:gd name="adj1" fmla="val 16185334"/>
                <a:gd name="adj2" fmla="val 17567743"/>
              </a:avLst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/>
            <p:nvPr/>
          </p:nvSpPr>
          <p:spPr>
            <a:xfrm>
              <a:off x="2679604" y="2333720"/>
              <a:ext cx="2160000" cy="216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/>
            <a:scene3d>
              <a:camera prst="orthographicFront"/>
              <a:lightRig rig="threePt" dir="t"/>
            </a:scene3d>
            <a:sp3d>
              <a:bevelT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55" name="Oval 354"/>
            <p:cNvSpPr/>
            <p:nvPr/>
          </p:nvSpPr>
          <p:spPr>
            <a:xfrm>
              <a:off x="1171688" y="856401"/>
              <a:ext cx="5131261" cy="5131261"/>
            </a:xfrm>
            <a:prstGeom prst="ellipse">
              <a:avLst/>
            </a:prstGeom>
            <a:noFill/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/>
            <p:cNvSpPr/>
            <p:nvPr/>
          </p:nvSpPr>
          <p:spPr>
            <a:xfrm>
              <a:off x="3074563" y="2728679"/>
              <a:ext cx="1370082" cy="1370082"/>
            </a:xfrm>
            <a:prstGeom prst="ellipse">
              <a:avLst/>
            </a:prstGeom>
            <a:solidFill>
              <a:srgbClr val="00FF99"/>
            </a:solidFill>
            <a:ln w="38100"/>
            <a:scene3d>
              <a:camera prst="orthographicFront"/>
              <a:lightRig rig="threePt" dir="t"/>
            </a:scene3d>
            <a:sp3d>
              <a:bevelT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57" name="TextBox 356"/>
            <p:cNvSpPr txBox="1"/>
            <p:nvPr/>
          </p:nvSpPr>
          <p:spPr>
            <a:xfrm rot="20918534">
              <a:off x="1258175" y="3595144"/>
              <a:ext cx="1488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Lớp Trưởng</a:t>
              </a:r>
            </a:p>
          </p:txBody>
        </p:sp>
        <p:sp>
          <p:nvSpPr>
            <p:cNvPr id="358" name="TextBox 357"/>
            <p:cNvSpPr txBox="1"/>
            <p:nvPr/>
          </p:nvSpPr>
          <p:spPr>
            <a:xfrm rot="8918791" flipV="1">
              <a:off x="1516202" y="4198987"/>
              <a:ext cx="1488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Lớp phó HT</a:t>
              </a:r>
            </a:p>
          </p:txBody>
        </p:sp>
        <p:sp>
          <p:nvSpPr>
            <p:cNvPr id="359" name="TextBox 358"/>
            <p:cNvSpPr txBox="1"/>
            <p:nvPr/>
          </p:nvSpPr>
          <p:spPr>
            <a:xfrm rot="7568637" flipV="1">
              <a:off x="1989397" y="4694841"/>
              <a:ext cx="1488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Lớp phó LĐ</a:t>
              </a:r>
            </a:p>
          </p:txBody>
        </p:sp>
        <p:sp>
          <p:nvSpPr>
            <p:cNvPr id="360" name="TextBox 359"/>
            <p:cNvSpPr txBox="1"/>
            <p:nvPr/>
          </p:nvSpPr>
          <p:spPr>
            <a:xfrm rot="6109486" flipV="1">
              <a:off x="2637548" y="4981708"/>
              <a:ext cx="1488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FF99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Bí thư</a:t>
              </a:r>
            </a:p>
          </p:txBody>
        </p:sp>
        <p:sp>
          <p:nvSpPr>
            <p:cNvPr id="361" name="TextBox 360"/>
            <p:cNvSpPr txBox="1"/>
            <p:nvPr/>
          </p:nvSpPr>
          <p:spPr>
            <a:xfrm rot="4692947" flipV="1">
              <a:off x="3342670" y="4991233"/>
              <a:ext cx="1488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FF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Phó Bí thư</a:t>
              </a:r>
            </a:p>
          </p:txBody>
        </p:sp>
        <p:sp>
          <p:nvSpPr>
            <p:cNvPr id="362" name="TextBox 361"/>
            <p:cNvSpPr txBox="1"/>
            <p:nvPr/>
          </p:nvSpPr>
          <p:spPr>
            <a:xfrm rot="3357707" flipV="1">
              <a:off x="3982807" y="4732200"/>
              <a:ext cx="1488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Quay lại</a:t>
              </a:r>
            </a:p>
          </p:txBody>
        </p:sp>
        <p:sp>
          <p:nvSpPr>
            <p:cNvPr id="363" name="TextBox 362"/>
            <p:cNvSpPr txBox="1"/>
            <p:nvPr/>
          </p:nvSpPr>
          <p:spPr>
            <a:xfrm rot="640250">
              <a:off x="1244840" y="2912638"/>
              <a:ext cx="1488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Kết thúc</a:t>
              </a:r>
            </a:p>
          </p:txBody>
        </p:sp>
        <p:sp>
          <p:nvSpPr>
            <p:cNvPr id="364" name="TextBox 363"/>
            <p:cNvSpPr txBox="1"/>
            <p:nvPr/>
          </p:nvSpPr>
          <p:spPr>
            <a:xfrm rot="1969606">
              <a:off x="1500552" y="2260214"/>
              <a:ext cx="1488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TT tổ 1</a:t>
              </a:r>
            </a:p>
          </p:txBody>
        </p:sp>
        <p:sp>
          <p:nvSpPr>
            <p:cNvPr id="365" name="TextBox 364"/>
            <p:cNvSpPr txBox="1"/>
            <p:nvPr/>
          </p:nvSpPr>
          <p:spPr>
            <a:xfrm rot="3349072">
              <a:off x="2000837" y="1766659"/>
              <a:ext cx="1488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TP tổ 1</a:t>
              </a:r>
            </a:p>
          </p:txBody>
        </p:sp>
        <p:sp>
          <p:nvSpPr>
            <p:cNvPr id="366" name="TextBox 365"/>
            <p:cNvSpPr txBox="1"/>
            <p:nvPr/>
          </p:nvSpPr>
          <p:spPr>
            <a:xfrm rot="4745810">
              <a:off x="2645167" y="1484719"/>
              <a:ext cx="1488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TT tổ 2</a:t>
              </a:r>
            </a:p>
          </p:txBody>
        </p:sp>
        <p:sp>
          <p:nvSpPr>
            <p:cNvPr id="367" name="TextBox 366"/>
            <p:cNvSpPr txBox="1"/>
            <p:nvPr/>
          </p:nvSpPr>
          <p:spPr>
            <a:xfrm rot="6020433">
              <a:off x="3300495" y="1493271"/>
              <a:ext cx="1488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TP tổ 2</a:t>
              </a:r>
            </a:p>
          </p:txBody>
        </p:sp>
        <p:sp>
          <p:nvSpPr>
            <p:cNvPr id="368" name="TextBox 367"/>
            <p:cNvSpPr txBox="1"/>
            <p:nvPr/>
          </p:nvSpPr>
          <p:spPr>
            <a:xfrm rot="7430588">
              <a:off x="3991432" y="1761666"/>
              <a:ext cx="1488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Vỗ tay</a:t>
              </a:r>
            </a:p>
          </p:txBody>
        </p:sp>
        <p:sp>
          <p:nvSpPr>
            <p:cNvPr id="369" name="TextBox 368"/>
            <p:cNvSpPr txBox="1"/>
            <p:nvPr/>
          </p:nvSpPr>
          <p:spPr>
            <a:xfrm rot="8741903">
              <a:off x="4473615" y="2243043"/>
              <a:ext cx="1488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TT tổ 3</a:t>
              </a:r>
            </a:p>
          </p:txBody>
        </p:sp>
        <p:sp>
          <p:nvSpPr>
            <p:cNvPr id="370" name="TextBox 369"/>
            <p:cNvSpPr txBox="1"/>
            <p:nvPr/>
          </p:nvSpPr>
          <p:spPr>
            <a:xfrm rot="10310175">
              <a:off x="4750692" y="2926178"/>
              <a:ext cx="1488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TP tổ 3</a:t>
              </a:r>
            </a:p>
          </p:txBody>
        </p:sp>
        <p:sp>
          <p:nvSpPr>
            <p:cNvPr id="371" name="TextBox 370"/>
            <p:cNvSpPr txBox="1"/>
            <p:nvPr/>
          </p:nvSpPr>
          <p:spPr>
            <a:xfrm rot="11561186">
              <a:off x="4723854" y="3606792"/>
              <a:ext cx="1488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TT tổ 4</a:t>
              </a:r>
            </a:p>
          </p:txBody>
        </p:sp>
        <p:sp>
          <p:nvSpPr>
            <p:cNvPr id="372" name="TextBox 371"/>
            <p:cNvSpPr txBox="1"/>
            <p:nvPr/>
          </p:nvSpPr>
          <p:spPr>
            <a:xfrm rot="12864207">
              <a:off x="4450530" y="4225586"/>
              <a:ext cx="1488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TP tổ 4</a:t>
              </a:r>
            </a:p>
          </p:txBody>
        </p:sp>
      </p:grpSp>
      <p:pic>
        <p:nvPicPr>
          <p:cNvPr id="376" name="Vòng Xoay May Mắ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249" y="-2273556"/>
            <a:ext cx="609600" cy="609600"/>
          </a:xfrm>
          <a:prstGeom prst="rect">
            <a:avLst/>
          </a:prstGeom>
        </p:spPr>
      </p:pic>
      <p:pic>
        <p:nvPicPr>
          <p:cNvPr id="377" name="Vòng Xoay May Mắ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99749" y="-2058228"/>
            <a:ext cx="609600" cy="609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573194" y="2739818"/>
            <a:ext cx="1800000" cy="735747"/>
          </a:xfrm>
          <a:prstGeom prst="ellipse">
            <a:avLst/>
          </a:prstGeom>
          <a:solidFill>
            <a:srgbClr val="00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Stop</a:t>
            </a:r>
          </a:p>
        </p:txBody>
      </p:sp>
      <p:sp>
        <p:nvSpPr>
          <p:cNvPr id="378" name="Oval 377"/>
          <p:cNvSpPr/>
          <p:nvPr/>
        </p:nvSpPr>
        <p:spPr>
          <a:xfrm>
            <a:off x="2573194" y="3575195"/>
            <a:ext cx="1800000" cy="735747"/>
          </a:xfrm>
          <a:prstGeom prst="ellipse">
            <a:avLst/>
          </a:prstGeom>
          <a:solidFill>
            <a:srgbClr val="00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CBlớp</a:t>
            </a:r>
          </a:p>
        </p:txBody>
      </p:sp>
      <p:sp>
        <p:nvSpPr>
          <p:cNvPr id="379" name="Oval 378"/>
          <p:cNvSpPr/>
          <p:nvPr/>
        </p:nvSpPr>
        <p:spPr>
          <a:xfrm>
            <a:off x="4930244" y="3588181"/>
            <a:ext cx="1800000" cy="735747"/>
          </a:xfrm>
          <a:prstGeom prst="ellipse">
            <a:avLst/>
          </a:prstGeom>
          <a:solidFill>
            <a:srgbClr val="00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CB tổ</a:t>
            </a:r>
          </a:p>
        </p:txBody>
      </p:sp>
      <p:sp>
        <p:nvSpPr>
          <p:cNvPr id="380" name="Oval 379"/>
          <p:cNvSpPr/>
          <p:nvPr/>
        </p:nvSpPr>
        <p:spPr>
          <a:xfrm>
            <a:off x="4930244" y="2739818"/>
            <a:ext cx="1800000" cy="735747"/>
          </a:xfrm>
          <a:prstGeom prst="ellipse">
            <a:avLst/>
          </a:prstGeom>
          <a:solidFill>
            <a:srgbClr val="00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66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Cả lớp</a:t>
            </a:r>
          </a:p>
        </p:txBody>
      </p:sp>
      <p:sp>
        <p:nvSpPr>
          <p:cNvPr id="381" name="Freeform 380"/>
          <p:cNvSpPr/>
          <p:nvPr/>
        </p:nvSpPr>
        <p:spPr>
          <a:xfrm rot="14108936">
            <a:off x="2257873" y="4026293"/>
            <a:ext cx="811383" cy="1764284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2940678" y="4484293"/>
            <a:ext cx="285407" cy="28540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Freeform 382"/>
          <p:cNvSpPr/>
          <p:nvPr/>
        </p:nvSpPr>
        <p:spPr>
          <a:xfrm rot="7736275">
            <a:off x="6215743" y="4038808"/>
            <a:ext cx="811383" cy="1764284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6120375" y="4486691"/>
            <a:ext cx="285407" cy="28540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Freeform 384"/>
          <p:cNvSpPr/>
          <p:nvPr/>
        </p:nvSpPr>
        <p:spPr>
          <a:xfrm rot="3037625">
            <a:off x="6300866" y="1218576"/>
            <a:ext cx="811383" cy="1764284"/>
          </a:xfrm>
          <a:custGeom>
            <a:avLst/>
            <a:gdLst>
              <a:gd name="connsiteX0" fmla="*/ 263047 w 538620"/>
              <a:gd name="connsiteY0" fmla="*/ 0 h 1171184"/>
              <a:gd name="connsiteX1" fmla="*/ 382044 w 538620"/>
              <a:gd name="connsiteY1" fmla="*/ 659058 h 1171184"/>
              <a:gd name="connsiteX2" fmla="*/ 459741 w 538620"/>
              <a:gd name="connsiteY2" fmla="*/ 711443 h 1171184"/>
              <a:gd name="connsiteX3" fmla="*/ 538620 w 538620"/>
              <a:gd name="connsiteY3" fmla="*/ 901874 h 1171184"/>
              <a:gd name="connsiteX4" fmla="*/ 269310 w 538620"/>
              <a:gd name="connsiteY4" fmla="*/ 1171184 h 1171184"/>
              <a:gd name="connsiteX5" fmla="*/ 0 w 538620"/>
              <a:gd name="connsiteY5" fmla="*/ 901874 h 1171184"/>
              <a:gd name="connsiteX6" fmla="*/ 78879 w 538620"/>
              <a:gd name="connsiteY6" fmla="*/ 711443 h 1171184"/>
              <a:gd name="connsiteX7" fmla="*/ 142315 w 538620"/>
              <a:gd name="connsiteY7" fmla="*/ 668674 h 117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8620" h="1171184">
                <a:moveTo>
                  <a:pt x="263047" y="0"/>
                </a:moveTo>
                <a:lnTo>
                  <a:pt x="382044" y="659058"/>
                </a:lnTo>
                <a:lnTo>
                  <a:pt x="459741" y="711443"/>
                </a:lnTo>
                <a:cubicBezTo>
                  <a:pt x="508477" y="760179"/>
                  <a:pt x="538620" y="827506"/>
                  <a:pt x="538620" y="901874"/>
                </a:cubicBezTo>
                <a:cubicBezTo>
                  <a:pt x="538620" y="1050610"/>
                  <a:pt x="418046" y="1171184"/>
                  <a:pt x="269310" y="1171184"/>
                </a:cubicBezTo>
                <a:cubicBezTo>
                  <a:pt x="120574" y="1171184"/>
                  <a:pt x="0" y="1050610"/>
                  <a:pt x="0" y="901874"/>
                </a:cubicBezTo>
                <a:cubicBezTo>
                  <a:pt x="0" y="827506"/>
                  <a:pt x="30143" y="760179"/>
                  <a:pt x="78879" y="711443"/>
                </a:cubicBezTo>
                <a:lnTo>
                  <a:pt x="142315" y="6686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Oval 385"/>
          <p:cNvSpPr/>
          <p:nvPr/>
        </p:nvSpPr>
        <p:spPr>
          <a:xfrm>
            <a:off x="6189803" y="2259768"/>
            <a:ext cx="285407" cy="28540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1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7" fill="hold">
                      <p:stCondLst>
                        <p:cond delay="indefinite"/>
                      </p:stCondLst>
                      <p:childTnLst>
                        <p:par>
                          <p:cTn id="608" fill="hold">
                            <p:stCondLst>
                              <p:cond delay="0"/>
                            </p:stCondLst>
                            <p:childTnLst>
                              <p:par>
                                <p:cTn id="6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3" fill="hold">
                      <p:stCondLst>
                        <p:cond delay="indefinite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5" fill="hold">
                      <p:stCondLst>
                        <p:cond delay="indefinite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95"/>
                </p:tgtEl>
              </p:cMediaNode>
            </p:audio>
            <p:audio>
              <p:cMediaNode vol="80000">
                <p:cTn id="6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76"/>
                </p:tgtEl>
              </p:cMediaNode>
            </p:audio>
            <p:audio>
              <p:cMediaNode vol="80000">
                <p:cTn id="66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77"/>
                </p:tgtEl>
              </p:cMediaNode>
            </p:audio>
            <p:seq concurrent="1" nextAc="seek">
              <p:cTn id="662" restart="whenNotActive" fill="hold" evtFilter="cancelBubble" nodeType="interactiveSeq">
                <p:stCondLst>
                  <p:cond evt="onClick" delay="0">
                    <p:tgtEl>
                      <p:spTgt spid="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3" fill="hold">
                      <p:stCondLst>
                        <p:cond delay="0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6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7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7" dur="16039" fill="hold"/>
                                        <p:tgtEl>
                                          <p:spTgt spid="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0"/>
                  </p:tgtEl>
                </p:cond>
              </p:nextCondLst>
            </p:seq>
            <p:seq concurrent="1" nextAc="seek">
              <p:cTn id="678" restart="whenNotActive" fill="hold" evtFilter="cancelBubble" nodeType="interactiveSeq">
                <p:stCondLst>
                  <p:cond evt="onClick" delay="0">
                    <p:tgtEl>
                      <p:spTgt spid="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9" fill="hold">
                      <p:stCondLst>
                        <p:cond delay="0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82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9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3" dur="16039" fill="hold"/>
                                        <p:tgtEl>
                                          <p:spTgt spid="3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"/>
                  </p:tgtEl>
                </p:cond>
              </p:nextCondLst>
            </p:seq>
            <p:seq concurrent="1" nextAc="seek">
              <p:cTn id="694" restart="whenNotActive" fill="hold" evtFilter="cancelBubble" nodeType="interactiveSeq">
                <p:stCondLst>
                  <p:cond evt="onClick" delay="0">
                    <p:tgtEl>
                      <p:spTgt spid="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5" fill="hold">
                      <p:stCondLst>
                        <p:cond delay="0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98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0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9" dur="16039" fill="hold"/>
                                        <p:tgtEl>
                                          <p:spTgt spid="3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"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244" grpId="0" animBg="1"/>
      <p:bldP spid="244" grpId="1" animBg="1"/>
      <p:bldP spid="245" grpId="0" animBg="1"/>
      <p:bldP spid="245" grpId="1" animBg="1"/>
      <p:bldP spid="246" grpId="0" animBg="1"/>
      <p:bldP spid="246" grpId="1" animBg="1"/>
      <p:bldP spid="247" grpId="0" animBg="1"/>
      <p:bldP spid="247" grpId="1" animBg="1"/>
      <p:bldP spid="248" grpId="0" animBg="1"/>
      <p:bldP spid="248" grpId="1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1" grpId="1" animBg="1"/>
      <p:bldP spid="272" grpId="0" animBg="1"/>
      <p:bldP spid="272" grpId="1" animBg="1"/>
      <p:bldP spid="273" grpId="0" animBg="1"/>
      <p:bldP spid="273" grpId="1" animBg="1"/>
      <p:bldP spid="274" grpId="0" animBg="1"/>
      <p:bldP spid="274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  <p:bldP spid="278" grpId="0" animBg="1"/>
      <p:bldP spid="278" grpId="1" animBg="1"/>
      <p:bldP spid="279" grpId="0" animBg="1"/>
      <p:bldP spid="279" grpId="1" animBg="1"/>
      <p:bldP spid="280" grpId="0" animBg="1"/>
      <p:bldP spid="280" grpId="1" animBg="1"/>
      <p:bldP spid="281" grpId="0" animBg="1"/>
      <p:bldP spid="281" grpId="1" animBg="1"/>
      <p:bldP spid="381" grpId="0" animBg="1"/>
      <p:bldP spid="383" grpId="0" animBg="1"/>
      <p:bldP spid="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4572000"/>
            <a:ext cx="8458200" cy="1310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57250"/>
            <a:ext cx="9143999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</TotalTime>
  <Words>174</Words>
  <PresentationFormat>Trình chiếu Trên màn hình (4:3)</PresentationFormat>
  <Paragraphs>82</Paragraphs>
  <Slides>2</Slides>
  <Notes>0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Segoe UI</vt:lpstr>
      <vt:lpstr>Tahoma</vt:lpstr>
      <vt:lpstr>Office Theme</vt:lpstr>
      <vt:lpstr>Office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2017-10-10T13:57:38Z</dcterms:created>
  <dcterms:modified xsi:type="dcterms:W3CDTF">2023-09-16T09:01:04Z</dcterms:modified>
</cp:coreProperties>
</file>