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5/11/2021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39" y="1432223"/>
            <a:ext cx="10371909" cy="3035808"/>
          </a:xfrm>
        </p:spPr>
        <p:txBody>
          <a:bodyPr/>
          <a:lstStyle/>
          <a:p>
            <a:pPr algn="ctr"/>
            <a:r>
              <a:rPr lang="en-US" sz="8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</a:t>
            </a:r>
            <a:br>
              <a:rPr lang="en-US" sz="8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KHÓA LƯỠNG PHÂN</a:t>
            </a:r>
            <a:endParaRPr lang="en-US" sz="8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54435" y="91440"/>
            <a:ext cx="3030584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0" y="748220"/>
            <a:ext cx="8141355" cy="61097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818" y="2042863"/>
            <a:ext cx="384047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17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33" y="415970"/>
            <a:ext cx="10696303" cy="601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93" y="0"/>
            <a:ext cx="9047921" cy="59049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1440" y="836023"/>
            <a:ext cx="2813153" cy="1933303"/>
            <a:chOff x="91440" y="836023"/>
            <a:chExt cx="2813153" cy="1933303"/>
          </a:xfrm>
        </p:grpSpPr>
        <p:sp>
          <p:nvSpPr>
            <p:cNvPr id="3" name="Cloud Callout 2"/>
            <p:cNvSpPr/>
            <p:nvPr/>
          </p:nvSpPr>
          <p:spPr>
            <a:xfrm>
              <a:off x="91440" y="836023"/>
              <a:ext cx="2813153" cy="1933303"/>
            </a:xfrm>
            <a:prstGeom prst="cloudCallout">
              <a:avLst>
                <a:gd name="adj1" fmla="val 57262"/>
                <a:gd name="adj2" fmla="val 630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2582" y="1203402"/>
              <a:ext cx="2050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này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truyền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điệp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439" y="3605349"/>
            <a:ext cx="3383281" cy="2155371"/>
            <a:chOff x="91440" y="836023"/>
            <a:chExt cx="2813153" cy="1998595"/>
          </a:xfrm>
        </p:grpSpPr>
        <p:sp>
          <p:nvSpPr>
            <p:cNvPr id="8" name="Cloud Callout 7"/>
            <p:cNvSpPr/>
            <p:nvPr/>
          </p:nvSpPr>
          <p:spPr>
            <a:xfrm>
              <a:off x="91440" y="836023"/>
              <a:ext cx="2813153" cy="1933303"/>
            </a:xfrm>
            <a:prstGeom prst="cloudCallout">
              <a:avLst>
                <a:gd name="adj1" fmla="val 66528"/>
                <a:gd name="adj2" fmla="val -66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582" y="1203402"/>
              <a:ext cx="205086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Nếu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sẽ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đưa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loại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rác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như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4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79" y="13063"/>
            <a:ext cx="6204857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SỬ DỤNG KHÓA LƯỠNG PHÂN TRONG PHÂN LOẠI SINH VẬT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017" y="1088682"/>
            <a:ext cx="6911380" cy="5769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07" y="1193185"/>
            <a:ext cx="4741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507" y="2128685"/>
            <a:ext cx="474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1, 2, 3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445" y="3973341"/>
            <a:ext cx="4754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507" y="3973341"/>
            <a:ext cx="4754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endParaRPr lang="en-US" sz="24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sủa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907" y="3946485"/>
            <a:ext cx="4630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7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045E-16 L 0.00117 -0.26898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44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7" grpId="2"/>
      <p:bldP spid="7" grpId="3"/>
      <p:bldP spid="10" grpId="0"/>
      <p:bldP spid="10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79" y="13063"/>
            <a:ext cx="6204857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SỬ DỤNG KHÓA LƯỠNG PHÂN TRONG PHÂN LOẠI SINH VẬT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97383"/>
              </p:ext>
            </p:extLst>
          </p:nvPr>
        </p:nvGraphicFramePr>
        <p:xfrm>
          <a:off x="2743200" y="1193185"/>
          <a:ext cx="9437187" cy="5571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976">
                  <a:extLst>
                    <a:ext uri="{9D8B030D-6E8A-4147-A177-3AD203B41FA5}">
                      <a16:colId xmlns:a16="http://schemas.microsoft.com/office/drawing/2014/main" val="1372320826"/>
                    </a:ext>
                  </a:extLst>
                </a:gridCol>
                <a:gridCol w="4587482">
                  <a:extLst>
                    <a:ext uri="{9D8B030D-6E8A-4147-A177-3AD203B41FA5}">
                      <a16:colId xmlns:a16="http://schemas.microsoft.com/office/drawing/2014/main" val="3532460492"/>
                    </a:ext>
                  </a:extLst>
                </a:gridCol>
                <a:gridCol w="3145729">
                  <a:extLst>
                    <a:ext uri="{9D8B030D-6E8A-4147-A177-3AD203B41FA5}">
                      <a16:colId xmlns:a16="http://schemas.microsoft.com/office/drawing/2014/main" val="2743275894"/>
                    </a:ext>
                  </a:extLst>
                </a:gridCol>
              </a:tblGrid>
              <a:tr h="5049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bước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</a:t>
                      </a:r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cây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64294"/>
                  </a:ext>
                </a:extLst>
              </a:tr>
              <a:tr h="74394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1a</a:t>
                      </a:r>
                    </a:p>
                    <a:p>
                      <a:pPr algn="ctr"/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1b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tới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bước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76841"/>
                  </a:ext>
                </a:extLst>
              </a:tr>
              <a:tr h="743945">
                <a:tc vMerge="1">
                  <a:txBody>
                    <a:bodyPr/>
                    <a:lstStyle/>
                    <a:p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tới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bước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81584"/>
                  </a:ext>
                </a:extLst>
              </a:tr>
              <a:tr h="74394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2a</a:t>
                      </a:r>
                    </a:p>
                    <a:p>
                      <a:pPr algn="ctr"/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2b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mép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nhẵn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882876"/>
                  </a:ext>
                </a:extLst>
              </a:tr>
              <a:tr h="743945">
                <a:tc vMerge="1">
                  <a:txBody>
                    <a:bodyPr/>
                    <a:lstStyle/>
                    <a:p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mép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răng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cưa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24453"/>
                  </a:ext>
                </a:extLst>
              </a:tr>
              <a:tr h="74394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3a</a:t>
                      </a:r>
                    </a:p>
                    <a:p>
                      <a:pPr algn="ctr"/>
                      <a:endParaRPr lang="en-US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3b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sâu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72019"/>
                  </a:ext>
                </a:extLst>
              </a:tr>
              <a:tr h="743945">
                <a:tc vMerge="1">
                  <a:txBody>
                    <a:bodyPr/>
                    <a:lstStyle/>
                    <a:p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con,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xếp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dọc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bên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cuống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29779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2261411"/>
            <a:ext cx="3079377" cy="2660212"/>
            <a:chOff x="0" y="836023"/>
            <a:chExt cx="2904593" cy="1933303"/>
          </a:xfrm>
        </p:grpSpPr>
        <p:sp>
          <p:nvSpPr>
            <p:cNvPr id="6" name="Cloud Callout 5"/>
            <p:cNvSpPr/>
            <p:nvPr/>
          </p:nvSpPr>
          <p:spPr>
            <a:xfrm>
              <a:off x="0" y="836023"/>
              <a:ext cx="2904593" cy="1933303"/>
            </a:xfrm>
            <a:prstGeom prst="cloudCallout">
              <a:avLst>
                <a:gd name="adj1" fmla="val 57262"/>
                <a:gd name="adj2" fmla="val 630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790" y="1096790"/>
              <a:ext cx="2331707" cy="140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sách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giáo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khoa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2,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345706" y="3358888"/>
            <a:ext cx="27028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45703" y="4187365"/>
            <a:ext cx="27028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5704" y="4894084"/>
            <a:ext cx="27028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sắn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5705" y="5980288"/>
            <a:ext cx="27028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682" y="1046107"/>
            <a:ext cx="2662518" cy="1959517"/>
            <a:chOff x="411218" y="910805"/>
            <a:chExt cx="2213848" cy="1816987"/>
          </a:xfrm>
        </p:grpSpPr>
        <p:sp>
          <p:nvSpPr>
            <p:cNvPr id="13" name="Cloud Callout 12"/>
            <p:cNvSpPr/>
            <p:nvPr/>
          </p:nvSpPr>
          <p:spPr>
            <a:xfrm>
              <a:off x="411218" y="910805"/>
              <a:ext cx="2213848" cy="1816987"/>
            </a:xfrm>
            <a:prstGeom prst="cloudCallout">
              <a:avLst>
                <a:gd name="adj1" fmla="val 69310"/>
                <a:gd name="adj2" fmla="val 365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4295" y="1348404"/>
              <a:ext cx="1486093" cy="94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Vậy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khóa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9357" y="3095973"/>
            <a:ext cx="249331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Khóa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lưỡng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7711" y="34347"/>
            <a:ext cx="7474889" cy="52213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22169" y="1387110"/>
            <a:ext cx="6390772" cy="53770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bèo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18328" y="4761362"/>
            <a:ext cx="0" cy="48203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0576" y="2932248"/>
            <a:ext cx="3134078" cy="4994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 không xẻ thùy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5504" y="2902796"/>
            <a:ext cx="4097571" cy="4994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xẻ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thùy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232054" y="4467814"/>
            <a:ext cx="1790115" cy="82989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Mép lá nhẵn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656049" y="4408860"/>
            <a:ext cx="1677201" cy="882074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thùy xẻ sâu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556807" y="4458553"/>
            <a:ext cx="2564605" cy="78268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Mép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răng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cưa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8615589" y="4436772"/>
            <a:ext cx="3358600" cy="882074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123075" y="5382479"/>
            <a:ext cx="0" cy="3667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523987" y="5430304"/>
            <a:ext cx="0" cy="3667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94649" y="5348836"/>
            <a:ext cx="0" cy="3667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28791" y="5290607"/>
            <a:ext cx="10318" cy="4586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438640" y="5831695"/>
            <a:ext cx="11524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bèo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3539636" y="1956364"/>
            <a:ext cx="5514654" cy="974758"/>
            <a:chOff x="3539635" y="1956364"/>
            <a:chExt cx="5514655" cy="9747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539635" y="2438400"/>
              <a:ext cx="551465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41066" y="242324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39635" y="244908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200704" y="1956364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SỬ DỤNG KHÓA LƯỠNG PHÂN TRONG PHÂN LOẠI SINH VẬT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079080" y="3464600"/>
            <a:ext cx="2921112" cy="974758"/>
            <a:chOff x="3539635" y="1956364"/>
            <a:chExt cx="5514655" cy="974758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3539635" y="2438400"/>
              <a:ext cx="551465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9041066" y="242324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539635" y="244908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200704" y="1956364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662402" y="3405444"/>
            <a:ext cx="2757327" cy="974758"/>
            <a:chOff x="3539635" y="1956364"/>
            <a:chExt cx="5514655" cy="974758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3539635" y="2438400"/>
              <a:ext cx="551465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9041066" y="242324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539635" y="244908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200704" y="1956364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939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79" y="13063"/>
            <a:ext cx="6204857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THỰC HÀNH XÂY DỰNG KHÓA LƯỠNG PHÂN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67394" y="1193185"/>
            <a:ext cx="9722225" cy="1317648"/>
            <a:chOff x="1922928" y="1193185"/>
            <a:chExt cx="8552331" cy="1299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" name="Rounded Rectangle 3"/>
            <p:cNvSpPr/>
            <p:nvPr/>
          </p:nvSpPr>
          <p:spPr>
            <a:xfrm>
              <a:off x="1922928" y="1193185"/>
              <a:ext cx="8552331" cy="1062318"/>
            </a:xfrm>
            <a:prstGeom prst="round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22929" y="1308845"/>
              <a:ext cx="8552330" cy="1183358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Nhiệm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vụ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dựng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khóa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đến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loài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vườn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4435" y="2388057"/>
            <a:ext cx="3375213" cy="3953435"/>
            <a:chOff x="954741" y="2388057"/>
            <a:chExt cx="2931459" cy="3953435"/>
          </a:xfrm>
        </p:grpSpPr>
        <p:sp>
          <p:nvSpPr>
            <p:cNvPr id="7" name="Rounded Rectangle 6"/>
            <p:cNvSpPr/>
            <p:nvPr/>
          </p:nvSpPr>
          <p:spPr>
            <a:xfrm>
              <a:off x="954741" y="2388057"/>
              <a:ext cx="2931459" cy="395343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7394" y="2628152"/>
              <a:ext cx="247675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Chuẩn</a:t>
              </a:r>
              <a:r>
                <a:rPr lang="en-US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u="sng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bị</a:t>
              </a:r>
              <a:endPara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 algn="just">
                <a:buFontTx/>
                <a:buChar char="-"/>
              </a:pPr>
              <a:endPara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 algn="just">
                <a:buFontTx/>
                <a:buChar char="-"/>
              </a:pP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Giấy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kính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lúp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cầm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 algn="just">
                <a:buFontTx/>
                <a:buChar char="-"/>
              </a:pP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sẵn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41694" y="2395657"/>
            <a:ext cx="3443762" cy="3953435"/>
            <a:chOff x="925953" y="2388057"/>
            <a:chExt cx="2960248" cy="3953435"/>
          </a:xfrm>
        </p:grpSpPr>
        <p:sp>
          <p:nvSpPr>
            <p:cNvPr id="12" name="Rounded Rectangle 11"/>
            <p:cNvSpPr/>
            <p:nvPr/>
          </p:nvSpPr>
          <p:spPr>
            <a:xfrm>
              <a:off x="954741" y="2388057"/>
              <a:ext cx="2931459" cy="395343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5953" y="2628152"/>
              <a:ext cx="296024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u="sng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u="sng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endPara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 algn="just">
                <a:buFontTx/>
                <a:buChar char="-"/>
              </a:pP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pPr marL="342900" indent="-342900" algn="just">
                <a:buFontTx/>
                <a:buChar char="-"/>
              </a:pP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1, 3 ,5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sẽ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trao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2, 4, 6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tương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27503" y="2388057"/>
            <a:ext cx="3516816" cy="3953435"/>
            <a:chOff x="954741" y="2388057"/>
            <a:chExt cx="2931459" cy="3953435"/>
          </a:xfrm>
        </p:grpSpPr>
        <p:sp>
          <p:nvSpPr>
            <p:cNvPr id="15" name="Rounded Rectangle 14"/>
            <p:cNvSpPr/>
            <p:nvPr/>
          </p:nvSpPr>
          <p:spPr>
            <a:xfrm>
              <a:off x="954741" y="2388057"/>
              <a:ext cx="2931459" cy="3953435"/>
            </a:xfrm>
            <a:prstGeom prst="roundRect">
              <a:avLst/>
            </a:prstGeom>
            <a:solidFill>
              <a:srgbClr val="CC00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5733" y="2520576"/>
              <a:ext cx="277563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u="sng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endPara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B1: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danh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sách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– 6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cây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vườn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endPara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B2: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ghi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lại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cây</a:t>
              </a:r>
              <a:endPara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B3: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PHT </a:t>
              </a: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7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79" y="13063"/>
            <a:ext cx="6204857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THỰC HÀNH XÂY DỰNG KHÓA LƯỠNG PHÂN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67394" y="1193185"/>
            <a:ext cx="9722225" cy="1317648"/>
            <a:chOff x="1922928" y="1193185"/>
            <a:chExt cx="8552331" cy="1299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1922928" y="1193185"/>
              <a:ext cx="8552331" cy="1062318"/>
            </a:xfrm>
            <a:prstGeom prst="round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22929" y="1308845"/>
              <a:ext cx="8552330" cy="1183358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Nhiệm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vụ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dựng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khóa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đến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loài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vườn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09947" y="2510833"/>
            <a:ext cx="7382693" cy="4311377"/>
            <a:chOff x="2309947" y="2510833"/>
            <a:chExt cx="7382693" cy="43113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9947" y="2510833"/>
              <a:ext cx="7382693" cy="431137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66114" y="3461657"/>
              <a:ext cx="26648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THUYẾT TRÌNH</a:t>
              </a:r>
              <a:endPara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54435" y="91440"/>
            <a:ext cx="3030584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32839"/>
              </p:ext>
            </p:extLst>
          </p:nvPr>
        </p:nvGraphicFramePr>
        <p:xfrm>
          <a:off x="509451" y="1463042"/>
          <a:ext cx="10802983" cy="5394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1581210408"/>
                    </a:ext>
                  </a:extLst>
                </a:gridCol>
                <a:gridCol w="8334103">
                  <a:extLst>
                    <a:ext uri="{9D8B030D-6E8A-4147-A177-3AD203B41FA5}">
                      <a16:colId xmlns:a16="http://schemas.microsoft.com/office/drawing/2014/main" val="3130792807"/>
                    </a:ext>
                  </a:extLst>
                </a:gridCol>
              </a:tblGrid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ngành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thực</a:t>
                      </a:r>
                      <a:r>
                        <a:rPr lang="en-US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diện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655569"/>
                  </a:ext>
                </a:extLst>
              </a:tr>
              <a:tr h="4904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Tảo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93439"/>
                  </a:ext>
                </a:extLst>
              </a:tr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Rêu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67637"/>
                  </a:ext>
                </a:extLst>
              </a:tr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Quyết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tử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00875"/>
                  </a:ext>
                </a:extLst>
              </a:tr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 trần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trần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015439"/>
                  </a:ext>
                </a:extLst>
              </a:tr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 kín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kín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069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9451" y="632045"/>
            <a:ext cx="10633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ngành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48814"/>
            <a:ext cx="10463347" cy="6068741"/>
            <a:chOff x="927463" y="431248"/>
            <a:chExt cx="10463347" cy="60687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463" y="431248"/>
              <a:ext cx="10463347" cy="606874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249886" y="5185955"/>
              <a:ext cx="4023360" cy="1188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94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325</TotalTime>
  <Words>723</Words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Rockwell</vt:lpstr>
      <vt:lpstr>Rockwell Condensed</vt:lpstr>
      <vt:lpstr>Tahoma</vt:lpstr>
      <vt:lpstr>Wingdings</vt:lpstr>
      <vt:lpstr>Wood Type</vt:lpstr>
      <vt:lpstr>BÀI 15:  KHÓA LƯỠNG PHÂN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2021-05-10T06:00:05Z</dcterms:created>
  <dcterms:modified xsi:type="dcterms:W3CDTF">2021-05-11T03:11:50Z</dcterms:modified>
</cp:coreProperties>
</file>