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7" r:id="rId2"/>
    <p:sldId id="257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Tahoma" panose="020B0604030504040204" pitchFamily="34" charset="0"/>
      <p:regular r:id="rId2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slide" Target="slide6.xml"/><Relationship Id="rId18" Type="http://schemas.openxmlformats.org/officeDocument/2006/relationships/image" Target="../media/image15.png"/><Relationship Id="rId26" Type="http://schemas.openxmlformats.org/officeDocument/2006/relationships/image" Target="../media/image20.png"/><Relationship Id="rId3" Type="http://schemas.openxmlformats.org/officeDocument/2006/relationships/image" Target="../media/image5.jpeg"/><Relationship Id="rId21" Type="http://schemas.openxmlformats.org/officeDocument/2006/relationships/image" Target="../media/image17.png"/><Relationship Id="rId34" Type="http://schemas.openxmlformats.org/officeDocument/2006/relationships/image" Target="../media/image26.gif"/><Relationship Id="rId7" Type="http://schemas.openxmlformats.org/officeDocument/2006/relationships/slide" Target="slide4.xml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5" Type="http://schemas.openxmlformats.org/officeDocument/2006/relationships/slide" Target="slide10.xml"/><Relationship Id="rId33" Type="http://schemas.openxmlformats.org/officeDocument/2006/relationships/image" Target="../media/image25.png"/><Relationship Id="rId2" Type="http://schemas.openxmlformats.org/officeDocument/2006/relationships/image" Target="../media/image4.jpg"/><Relationship Id="rId16" Type="http://schemas.openxmlformats.org/officeDocument/2006/relationships/slide" Target="slide7.xml"/><Relationship Id="rId20" Type="http://schemas.openxmlformats.org/officeDocument/2006/relationships/image" Target="../media/image16.pn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24" Type="http://schemas.openxmlformats.org/officeDocument/2006/relationships/image" Target="../media/image19.png"/><Relationship Id="rId32" Type="http://schemas.openxmlformats.org/officeDocument/2006/relationships/image" Target="../media/image24.png"/><Relationship Id="rId5" Type="http://schemas.openxmlformats.org/officeDocument/2006/relationships/image" Target="../media/image6.png"/><Relationship Id="rId15" Type="http://schemas.openxmlformats.org/officeDocument/2006/relationships/image" Target="../media/image13.png"/><Relationship Id="rId23" Type="http://schemas.openxmlformats.org/officeDocument/2006/relationships/image" Target="../media/image18.png"/><Relationship Id="rId28" Type="http://schemas.openxmlformats.org/officeDocument/2006/relationships/slide" Target="slide11.xml"/><Relationship Id="rId10" Type="http://schemas.openxmlformats.org/officeDocument/2006/relationships/slide" Target="slide5.xml"/><Relationship Id="rId19" Type="http://schemas.openxmlformats.org/officeDocument/2006/relationships/slide" Target="slide8.xml"/><Relationship Id="rId31" Type="http://schemas.openxmlformats.org/officeDocument/2006/relationships/slide" Target="slide12.xml"/><Relationship Id="rId4" Type="http://schemas.openxmlformats.org/officeDocument/2006/relationships/slide" Target="slide3.xml"/><Relationship Id="rId9" Type="http://schemas.openxmlformats.org/officeDocument/2006/relationships/image" Target="../media/image9.png"/><Relationship Id="rId14" Type="http://schemas.openxmlformats.org/officeDocument/2006/relationships/image" Target="../media/image12.png"/><Relationship Id="rId22" Type="http://schemas.openxmlformats.org/officeDocument/2006/relationships/slide" Target="slide9.xml"/><Relationship Id="rId27" Type="http://schemas.openxmlformats.org/officeDocument/2006/relationships/image" Target="../media/image21.png"/><Relationship Id="rId30" Type="http://schemas.openxmlformats.org/officeDocument/2006/relationships/image" Target="../media/image23.png"/><Relationship Id="rId8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9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4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22" action="ppaction://hlinksldjump"/>
            <a:extLst>
              <a:ext uri="{FF2B5EF4-FFF2-40B4-BE49-F238E27FC236}">
                <a16:creationId xmlns:a16="http://schemas.microsoft.com/office/drawing/2014/main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25" action="ppaction://hlinksldjump"/>
            <a:extLst>
              <a:ext uri="{FF2B5EF4-FFF2-40B4-BE49-F238E27FC236}">
                <a16:creationId xmlns:a16="http://schemas.microsoft.com/office/drawing/2014/main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rId28" action="ppaction://hlinksldjump"/>
            <a:extLst>
              <a:ext uri="{FF2B5EF4-FFF2-40B4-BE49-F238E27FC236}">
                <a16:creationId xmlns:a16="http://schemas.microsoft.com/office/drawing/2014/main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7" y="3738800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rId31" action="ppaction://hlinksldjump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8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6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9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7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132</Words>
  <Application>Microsoft Office PowerPoint</Application>
  <PresentationFormat>Widescreen</PresentationFormat>
  <Paragraphs>42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Calibri Light</vt:lpstr>
      <vt:lpstr>Calibri</vt:lpstr>
      <vt:lpstr>Arial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Nguyễn Thị Quyên Lương</cp:lastModifiedBy>
  <cp:revision>19</cp:revision>
  <dcterms:created xsi:type="dcterms:W3CDTF">2018-05-24T12:43:45Z</dcterms:created>
  <dcterms:modified xsi:type="dcterms:W3CDTF">2021-03-24T03:09:14Z</dcterms:modified>
</cp:coreProperties>
</file>