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345" r:id="rId2"/>
    <p:sldId id="346" r:id="rId3"/>
    <p:sldId id="257" r:id="rId4"/>
    <p:sldId id="348" r:id="rId5"/>
    <p:sldId id="335" r:id="rId6"/>
    <p:sldId id="313" r:id="rId7"/>
    <p:sldId id="349" r:id="rId8"/>
    <p:sldId id="351" r:id="rId9"/>
    <p:sldId id="314" r:id="rId10"/>
    <p:sldId id="350" r:id="rId11"/>
    <p:sldId id="319" r:id="rId12"/>
    <p:sldId id="338" r:id="rId13"/>
    <p:sldId id="352" r:id="rId14"/>
    <p:sldId id="340" r:id="rId15"/>
    <p:sldId id="342" r:id="rId16"/>
    <p:sldId id="354" r:id="rId17"/>
    <p:sldId id="355" r:id="rId18"/>
    <p:sldId id="341" r:id="rId19"/>
    <p:sldId id="343" r:id="rId20"/>
    <p:sldId id="357" r:id="rId21"/>
    <p:sldId id="344" r:id="rId22"/>
    <p:sldId id="356" r:id="rId23"/>
    <p:sldId id="32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80" autoAdjust="0"/>
  </p:normalViewPr>
  <p:slideViewPr>
    <p:cSldViewPr>
      <p:cViewPr>
        <p:scale>
          <a:sx n="59" d="100"/>
          <a:sy n="59" d="100"/>
        </p:scale>
        <p:origin x="-264" y="-26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087A05-EFFE-495A-934D-B0C81E5ADFF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B355340-D4CB-4C7A-906E-40C45A06CEB4}">
      <dgm:prSet phldrT="[Text]" custT="1"/>
      <dgm:spPr/>
      <dgm:t>
        <a:bodyPr/>
        <a:lstStyle/>
        <a:p>
          <a:r>
            <a:rPr lang="en-US" sz="2000" b="1" dirty="0" smtClean="0">
              <a:latin typeface="Cambria" panose="02040503050406030204" pitchFamily="18" charset="0"/>
              <a:ea typeface="Cambria" panose="02040503050406030204" pitchFamily="18" charset="0"/>
            </a:rPr>
            <a:t>1</a:t>
          </a:r>
          <a:endParaRPr lang="en-US" sz="2000" b="1" dirty="0">
            <a:latin typeface="Cambria" panose="02040503050406030204" pitchFamily="18" charset="0"/>
            <a:ea typeface="Cambria" panose="02040503050406030204" pitchFamily="18" charset="0"/>
          </a:endParaRPr>
        </a:p>
      </dgm:t>
    </dgm:pt>
    <dgm:pt modelId="{75BFBABF-45D6-4D6E-BA42-527DB97BFB35}" type="parTrans" cxnId="{4D324218-0FED-4DC0-B8D5-3A97D49D6455}">
      <dgm:prSet/>
      <dgm:spPr/>
      <dgm:t>
        <a:bodyPr/>
        <a:lstStyle/>
        <a:p>
          <a:endParaRPr lang="en-US"/>
        </a:p>
      </dgm:t>
    </dgm:pt>
    <dgm:pt modelId="{8E7BF757-309C-4C8C-8CB5-EB5D2B1CF239}" type="sibTrans" cxnId="{4D324218-0FED-4DC0-B8D5-3A97D49D6455}">
      <dgm:prSet/>
      <dgm:spPr/>
      <dgm:t>
        <a:bodyPr/>
        <a:lstStyle/>
        <a:p>
          <a:endParaRPr lang="en-US"/>
        </a:p>
      </dgm:t>
    </dgm:pt>
    <dgm:pt modelId="{FF39F612-BC8F-42CC-B031-78F671665F17}">
      <dgm:prSet phldrT="[Text]" custT="1"/>
      <dgm:spPr/>
      <dgm:t>
        <a:bodyPr/>
        <a:lstStyle/>
        <a:p>
          <a:r>
            <a:rPr lang="en-US" sz="2000" b="1" dirty="0" smtClean="0">
              <a:latin typeface="Cambria" panose="02040503050406030204" pitchFamily="18" charset="0"/>
              <a:ea typeface="Cambria" panose="02040503050406030204" pitchFamily="18" charset="0"/>
            </a:rPr>
            <a:t>2</a:t>
          </a:r>
          <a:endParaRPr lang="en-US" sz="2000" b="1" dirty="0">
            <a:latin typeface="Cambria" panose="02040503050406030204" pitchFamily="18" charset="0"/>
            <a:ea typeface="Cambria" panose="02040503050406030204" pitchFamily="18" charset="0"/>
          </a:endParaRPr>
        </a:p>
      </dgm:t>
    </dgm:pt>
    <dgm:pt modelId="{90DF446F-936F-47B1-AD4A-35BA6E66CA54}" type="parTrans" cxnId="{A7C278EC-1273-47B8-BC23-5DCC82793825}">
      <dgm:prSet/>
      <dgm:spPr/>
      <dgm:t>
        <a:bodyPr/>
        <a:lstStyle/>
        <a:p>
          <a:endParaRPr lang="en-US"/>
        </a:p>
      </dgm:t>
    </dgm:pt>
    <dgm:pt modelId="{2773599D-B0C8-422A-B76A-95A27DD99624}" type="sibTrans" cxnId="{A7C278EC-1273-47B8-BC23-5DCC82793825}">
      <dgm:prSet/>
      <dgm:spPr/>
      <dgm:t>
        <a:bodyPr/>
        <a:lstStyle/>
        <a:p>
          <a:endParaRPr lang="en-US"/>
        </a:p>
      </dgm:t>
    </dgm:pt>
    <dgm:pt modelId="{146D8374-1A0D-400C-850D-E5154E86DF6C}">
      <dgm:prSet phldrT="[Text]" custT="1"/>
      <dgm:spPr/>
      <dgm:t>
        <a:bodyPr/>
        <a:lstStyle/>
        <a:p>
          <a:r>
            <a:rPr lang="en-US" sz="2000" b="1" dirty="0" smtClean="0">
              <a:latin typeface="Cambria" panose="02040503050406030204" pitchFamily="18" charset="0"/>
              <a:ea typeface="Cambria" panose="02040503050406030204" pitchFamily="18" charset="0"/>
            </a:rPr>
            <a:t>3</a:t>
          </a:r>
          <a:endParaRPr lang="en-US" sz="2000" b="1" dirty="0">
            <a:latin typeface="Cambria" panose="02040503050406030204" pitchFamily="18" charset="0"/>
            <a:ea typeface="Cambria" panose="02040503050406030204" pitchFamily="18" charset="0"/>
          </a:endParaRPr>
        </a:p>
      </dgm:t>
    </dgm:pt>
    <dgm:pt modelId="{1BDDA294-1662-4281-B235-AA8C44CBFB66}" type="parTrans" cxnId="{B7420606-7D4F-4DA6-A197-ACD3AB61BF6A}">
      <dgm:prSet/>
      <dgm:spPr/>
      <dgm:t>
        <a:bodyPr/>
        <a:lstStyle/>
        <a:p>
          <a:endParaRPr lang="en-US"/>
        </a:p>
      </dgm:t>
    </dgm:pt>
    <dgm:pt modelId="{01D17F28-1AFD-4EA7-9D75-30348567A425}" type="sibTrans" cxnId="{B7420606-7D4F-4DA6-A197-ACD3AB61BF6A}">
      <dgm:prSet/>
      <dgm:spPr/>
      <dgm:t>
        <a:bodyPr/>
        <a:lstStyle/>
        <a:p>
          <a:endParaRPr lang="en-US"/>
        </a:p>
      </dgm:t>
    </dgm:pt>
    <dgm:pt modelId="{EE07EC35-AC17-4970-BEF4-A3A50CA5687A}">
      <dgm:prSet phldrT="[Text]" custT="1"/>
      <dgm:spPr/>
      <dgm:t>
        <a:bodyPr/>
        <a:lstStyle/>
        <a:p>
          <a:r>
            <a:rPr lang="en-US" sz="2000" b="1" dirty="0" smtClean="0">
              <a:latin typeface="Cambria" panose="02040503050406030204" pitchFamily="18" charset="0"/>
              <a:ea typeface="Cambria" panose="02040503050406030204" pitchFamily="18" charset="0"/>
            </a:rPr>
            <a:t>4</a:t>
          </a:r>
          <a:endParaRPr lang="en-US" sz="2000" b="1" dirty="0">
            <a:latin typeface="Cambria" panose="02040503050406030204" pitchFamily="18" charset="0"/>
            <a:ea typeface="Cambria" panose="02040503050406030204" pitchFamily="18" charset="0"/>
          </a:endParaRPr>
        </a:p>
      </dgm:t>
    </dgm:pt>
    <dgm:pt modelId="{0D684FCB-A0D8-467F-9929-15E88687EE9A}" type="parTrans" cxnId="{C6C0DF63-5487-48A3-ACE9-CDDD264DA7E3}">
      <dgm:prSet/>
      <dgm:spPr/>
      <dgm:t>
        <a:bodyPr/>
        <a:lstStyle/>
        <a:p>
          <a:endParaRPr lang="en-US"/>
        </a:p>
      </dgm:t>
    </dgm:pt>
    <dgm:pt modelId="{97227C53-BFC0-48C4-86C2-ECDF080527D5}" type="sibTrans" cxnId="{C6C0DF63-5487-48A3-ACE9-CDDD264DA7E3}">
      <dgm:prSet/>
      <dgm:spPr/>
      <dgm:t>
        <a:bodyPr/>
        <a:lstStyle/>
        <a:p>
          <a:endParaRPr lang="en-US"/>
        </a:p>
      </dgm:t>
    </dgm:pt>
    <dgm:pt modelId="{61DDCB96-7FEF-4903-8CAC-ADAEC524F15F}">
      <dgm:prSet phldrT="[Text]" custT="1"/>
      <dgm:spPr/>
      <dgm:t>
        <a:bodyPr/>
        <a:lstStyle/>
        <a:p>
          <a:r>
            <a:rPr lang="en-US" sz="2000" b="1" dirty="0" smtClean="0">
              <a:latin typeface="Cambria" panose="02040503050406030204" pitchFamily="18" charset="0"/>
              <a:ea typeface="Cambria" panose="02040503050406030204" pitchFamily="18" charset="0"/>
            </a:rPr>
            <a:t>5</a:t>
          </a:r>
          <a:endParaRPr lang="en-US" sz="2000" b="1" dirty="0">
            <a:latin typeface="Cambria" panose="02040503050406030204" pitchFamily="18" charset="0"/>
            <a:ea typeface="Cambria" panose="02040503050406030204" pitchFamily="18" charset="0"/>
          </a:endParaRPr>
        </a:p>
      </dgm:t>
    </dgm:pt>
    <dgm:pt modelId="{2DE0145E-D71C-4641-A373-94422A8345ED}" type="parTrans" cxnId="{3C7A7D2D-0E09-4A7C-A429-D827D00483AD}">
      <dgm:prSet/>
      <dgm:spPr/>
      <dgm:t>
        <a:bodyPr/>
        <a:lstStyle/>
        <a:p>
          <a:endParaRPr lang="en-US"/>
        </a:p>
      </dgm:t>
    </dgm:pt>
    <dgm:pt modelId="{984D1EC4-BD0A-40AB-8FEA-7B4B07674C22}" type="sibTrans" cxnId="{3C7A7D2D-0E09-4A7C-A429-D827D00483AD}">
      <dgm:prSet/>
      <dgm:spPr/>
      <dgm:t>
        <a:bodyPr/>
        <a:lstStyle/>
        <a:p>
          <a:endParaRPr lang="en-US"/>
        </a:p>
      </dgm:t>
    </dgm:pt>
    <dgm:pt modelId="{3C226A13-FE28-410E-B80A-65367A5B320B}" type="pres">
      <dgm:prSet presAssocID="{D9087A05-EFFE-495A-934D-B0C81E5ADFFA}" presName="linearFlow" presStyleCnt="0">
        <dgm:presLayoutVars>
          <dgm:dir/>
          <dgm:animLvl val="lvl"/>
          <dgm:resizeHandles val="exact"/>
        </dgm:presLayoutVars>
      </dgm:prSet>
      <dgm:spPr/>
      <dgm:t>
        <a:bodyPr/>
        <a:lstStyle/>
        <a:p>
          <a:endParaRPr lang="en-US"/>
        </a:p>
      </dgm:t>
    </dgm:pt>
    <dgm:pt modelId="{7F930E0C-9114-4DE0-B7A4-AEA9A65F97AE}" type="pres">
      <dgm:prSet presAssocID="{2B355340-D4CB-4C7A-906E-40C45A06CEB4}" presName="composite" presStyleCnt="0"/>
      <dgm:spPr/>
    </dgm:pt>
    <dgm:pt modelId="{F633C77D-7210-4083-AC74-2A77104DB091}" type="pres">
      <dgm:prSet presAssocID="{2B355340-D4CB-4C7A-906E-40C45A06CEB4}" presName="parentText" presStyleLbl="alignNode1" presStyleIdx="0" presStyleCnt="5">
        <dgm:presLayoutVars>
          <dgm:chMax val="1"/>
          <dgm:bulletEnabled val="1"/>
        </dgm:presLayoutVars>
      </dgm:prSet>
      <dgm:spPr/>
      <dgm:t>
        <a:bodyPr/>
        <a:lstStyle/>
        <a:p>
          <a:endParaRPr lang="en-US"/>
        </a:p>
      </dgm:t>
    </dgm:pt>
    <dgm:pt modelId="{083E838E-B59F-46F4-88F4-6AE8F76FFA48}" type="pres">
      <dgm:prSet presAssocID="{2B355340-D4CB-4C7A-906E-40C45A06CEB4}" presName="descendantText" presStyleLbl="alignAcc1" presStyleIdx="0" presStyleCnt="5">
        <dgm:presLayoutVars>
          <dgm:bulletEnabled val="1"/>
        </dgm:presLayoutVars>
      </dgm:prSet>
      <dgm:spPr/>
      <dgm:t>
        <a:bodyPr/>
        <a:lstStyle/>
        <a:p>
          <a:endParaRPr lang="en-US"/>
        </a:p>
      </dgm:t>
    </dgm:pt>
    <dgm:pt modelId="{C13D5A8C-9F9C-436A-A871-BB229D7AF855}" type="pres">
      <dgm:prSet presAssocID="{8E7BF757-309C-4C8C-8CB5-EB5D2B1CF239}" presName="sp" presStyleCnt="0"/>
      <dgm:spPr/>
    </dgm:pt>
    <dgm:pt modelId="{4C34D443-DDDE-44F7-A455-5F9C44F84A80}" type="pres">
      <dgm:prSet presAssocID="{FF39F612-BC8F-42CC-B031-78F671665F17}" presName="composite" presStyleCnt="0"/>
      <dgm:spPr/>
    </dgm:pt>
    <dgm:pt modelId="{EA437040-35C0-4ECA-BEBA-193C096A43B1}" type="pres">
      <dgm:prSet presAssocID="{FF39F612-BC8F-42CC-B031-78F671665F17}" presName="parentText" presStyleLbl="alignNode1" presStyleIdx="1" presStyleCnt="5">
        <dgm:presLayoutVars>
          <dgm:chMax val="1"/>
          <dgm:bulletEnabled val="1"/>
        </dgm:presLayoutVars>
      </dgm:prSet>
      <dgm:spPr/>
      <dgm:t>
        <a:bodyPr/>
        <a:lstStyle/>
        <a:p>
          <a:endParaRPr lang="en-US"/>
        </a:p>
      </dgm:t>
    </dgm:pt>
    <dgm:pt modelId="{85E6C687-6848-45AD-A09B-F4FEE106A343}" type="pres">
      <dgm:prSet presAssocID="{FF39F612-BC8F-42CC-B031-78F671665F17}" presName="descendantText" presStyleLbl="alignAcc1" presStyleIdx="1" presStyleCnt="5">
        <dgm:presLayoutVars>
          <dgm:bulletEnabled val="1"/>
        </dgm:presLayoutVars>
      </dgm:prSet>
      <dgm:spPr/>
    </dgm:pt>
    <dgm:pt modelId="{C1714FE9-2BA6-43C9-A2C6-6A33060B125E}" type="pres">
      <dgm:prSet presAssocID="{2773599D-B0C8-422A-B76A-95A27DD99624}" presName="sp" presStyleCnt="0"/>
      <dgm:spPr/>
    </dgm:pt>
    <dgm:pt modelId="{78391CC5-A3BB-4EF4-8117-236C034FB836}" type="pres">
      <dgm:prSet presAssocID="{146D8374-1A0D-400C-850D-E5154E86DF6C}" presName="composite" presStyleCnt="0"/>
      <dgm:spPr/>
    </dgm:pt>
    <dgm:pt modelId="{9C480005-114C-4206-9394-D27819541552}" type="pres">
      <dgm:prSet presAssocID="{146D8374-1A0D-400C-850D-E5154E86DF6C}" presName="parentText" presStyleLbl="alignNode1" presStyleIdx="2" presStyleCnt="5">
        <dgm:presLayoutVars>
          <dgm:chMax val="1"/>
          <dgm:bulletEnabled val="1"/>
        </dgm:presLayoutVars>
      </dgm:prSet>
      <dgm:spPr/>
      <dgm:t>
        <a:bodyPr/>
        <a:lstStyle/>
        <a:p>
          <a:endParaRPr lang="en-US"/>
        </a:p>
      </dgm:t>
    </dgm:pt>
    <dgm:pt modelId="{B747679D-5BC2-45FC-BD9A-2F977D92BB7D}" type="pres">
      <dgm:prSet presAssocID="{146D8374-1A0D-400C-850D-E5154E86DF6C}" presName="descendantText" presStyleLbl="alignAcc1" presStyleIdx="2" presStyleCnt="5">
        <dgm:presLayoutVars>
          <dgm:bulletEnabled val="1"/>
        </dgm:presLayoutVars>
      </dgm:prSet>
      <dgm:spPr/>
      <dgm:t>
        <a:bodyPr/>
        <a:lstStyle/>
        <a:p>
          <a:endParaRPr lang="en-US"/>
        </a:p>
      </dgm:t>
    </dgm:pt>
    <dgm:pt modelId="{5F72E2D6-2A30-4CF5-ADE4-9E1859BAFC06}" type="pres">
      <dgm:prSet presAssocID="{01D17F28-1AFD-4EA7-9D75-30348567A425}" presName="sp" presStyleCnt="0"/>
      <dgm:spPr/>
    </dgm:pt>
    <dgm:pt modelId="{EBADAA90-892F-45E3-B424-6F5395A62A3C}" type="pres">
      <dgm:prSet presAssocID="{EE07EC35-AC17-4970-BEF4-A3A50CA5687A}" presName="composite" presStyleCnt="0"/>
      <dgm:spPr/>
    </dgm:pt>
    <dgm:pt modelId="{642CA47E-3640-4700-980D-C9EBC3377898}" type="pres">
      <dgm:prSet presAssocID="{EE07EC35-AC17-4970-BEF4-A3A50CA5687A}" presName="parentText" presStyleLbl="alignNode1" presStyleIdx="3" presStyleCnt="5">
        <dgm:presLayoutVars>
          <dgm:chMax val="1"/>
          <dgm:bulletEnabled val="1"/>
        </dgm:presLayoutVars>
      </dgm:prSet>
      <dgm:spPr/>
      <dgm:t>
        <a:bodyPr/>
        <a:lstStyle/>
        <a:p>
          <a:endParaRPr lang="en-US"/>
        </a:p>
      </dgm:t>
    </dgm:pt>
    <dgm:pt modelId="{FAB6AEBE-0425-44E3-8985-B15923BD59F9}" type="pres">
      <dgm:prSet presAssocID="{EE07EC35-AC17-4970-BEF4-A3A50CA5687A}" presName="descendantText" presStyleLbl="alignAcc1" presStyleIdx="3" presStyleCnt="5">
        <dgm:presLayoutVars>
          <dgm:bulletEnabled val="1"/>
        </dgm:presLayoutVars>
      </dgm:prSet>
      <dgm:spPr/>
      <dgm:t>
        <a:bodyPr/>
        <a:lstStyle/>
        <a:p>
          <a:endParaRPr lang="en-US"/>
        </a:p>
      </dgm:t>
    </dgm:pt>
    <dgm:pt modelId="{81E6462F-0CC1-4A15-9B9A-06D1125644FF}" type="pres">
      <dgm:prSet presAssocID="{97227C53-BFC0-48C4-86C2-ECDF080527D5}" presName="sp" presStyleCnt="0"/>
      <dgm:spPr/>
    </dgm:pt>
    <dgm:pt modelId="{23B07EC1-234F-4FB4-911D-ADDA5A971132}" type="pres">
      <dgm:prSet presAssocID="{61DDCB96-7FEF-4903-8CAC-ADAEC524F15F}" presName="composite" presStyleCnt="0"/>
      <dgm:spPr/>
    </dgm:pt>
    <dgm:pt modelId="{4699ABA5-7AC5-4F21-BE17-CC3C8C93C554}" type="pres">
      <dgm:prSet presAssocID="{61DDCB96-7FEF-4903-8CAC-ADAEC524F15F}" presName="parentText" presStyleLbl="alignNode1" presStyleIdx="4" presStyleCnt="5">
        <dgm:presLayoutVars>
          <dgm:chMax val="1"/>
          <dgm:bulletEnabled val="1"/>
        </dgm:presLayoutVars>
      </dgm:prSet>
      <dgm:spPr/>
      <dgm:t>
        <a:bodyPr/>
        <a:lstStyle/>
        <a:p>
          <a:endParaRPr lang="en-US"/>
        </a:p>
      </dgm:t>
    </dgm:pt>
    <dgm:pt modelId="{E3C459E5-600F-4779-9F7D-D3832A187154}" type="pres">
      <dgm:prSet presAssocID="{61DDCB96-7FEF-4903-8CAC-ADAEC524F15F}" presName="descendantText" presStyleLbl="alignAcc1" presStyleIdx="4" presStyleCnt="5">
        <dgm:presLayoutVars>
          <dgm:bulletEnabled val="1"/>
        </dgm:presLayoutVars>
      </dgm:prSet>
      <dgm:spPr/>
      <dgm:t>
        <a:bodyPr/>
        <a:lstStyle/>
        <a:p>
          <a:endParaRPr lang="en-US"/>
        </a:p>
      </dgm:t>
    </dgm:pt>
  </dgm:ptLst>
  <dgm:cxnLst>
    <dgm:cxn modelId="{F2F3A6E1-201E-42A1-B533-EA0C996262E7}" type="presOf" srcId="{D9087A05-EFFE-495A-934D-B0C81E5ADFFA}" destId="{3C226A13-FE28-410E-B80A-65367A5B320B}" srcOrd="0" destOrd="0" presId="urn:microsoft.com/office/officeart/2005/8/layout/chevron2"/>
    <dgm:cxn modelId="{9FA95EE7-ECA1-4ED4-824F-BD08EA81622E}" type="presOf" srcId="{61DDCB96-7FEF-4903-8CAC-ADAEC524F15F}" destId="{4699ABA5-7AC5-4F21-BE17-CC3C8C93C554}" srcOrd="0" destOrd="0" presId="urn:microsoft.com/office/officeart/2005/8/layout/chevron2"/>
    <dgm:cxn modelId="{60EA4414-7FAA-499C-B104-2E4960E6616A}" type="presOf" srcId="{FF39F612-BC8F-42CC-B031-78F671665F17}" destId="{EA437040-35C0-4ECA-BEBA-193C096A43B1}" srcOrd="0" destOrd="0" presId="urn:microsoft.com/office/officeart/2005/8/layout/chevron2"/>
    <dgm:cxn modelId="{3C7A7D2D-0E09-4A7C-A429-D827D00483AD}" srcId="{D9087A05-EFFE-495A-934D-B0C81E5ADFFA}" destId="{61DDCB96-7FEF-4903-8CAC-ADAEC524F15F}" srcOrd="4" destOrd="0" parTransId="{2DE0145E-D71C-4641-A373-94422A8345ED}" sibTransId="{984D1EC4-BD0A-40AB-8FEA-7B4B07674C22}"/>
    <dgm:cxn modelId="{8D076955-FC15-47A9-AF27-37358367967C}" type="presOf" srcId="{146D8374-1A0D-400C-850D-E5154E86DF6C}" destId="{9C480005-114C-4206-9394-D27819541552}" srcOrd="0" destOrd="0" presId="urn:microsoft.com/office/officeart/2005/8/layout/chevron2"/>
    <dgm:cxn modelId="{CCE75584-79BD-407B-9EE1-B74960435681}" type="presOf" srcId="{2B355340-D4CB-4C7A-906E-40C45A06CEB4}" destId="{F633C77D-7210-4083-AC74-2A77104DB091}" srcOrd="0" destOrd="0" presId="urn:microsoft.com/office/officeart/2005/8/layout/chevron2"/>
    <dgm:cxn modelId="{11586941-C866-4F73-B879-5F19A19C4711}" type="presOf" srcId="{EE07EC35-AC17-4970-BEF4-A3A50CA5687A}" destId="{642CA47E-3640-4700-980D-C9EBC3377898}" srcOrd="0" destOrd="0" presId="urn:microsoft.com/office/officeart/2005/8/layout/chevron2"/>
    <dgm:cxn modelId="{4D324218-0FED-4DC0-B8D5-3A97D49D6455}" srcId="{D9087A05-EFFE-495A-934D-B0C81E5ADFFA}" destId="{2B355340-D4CB-4C7A-906E-40C45A06CEB4}" srcOrd="0" destOrd="0" parTransId="{75BFBABF-45D6-4D6E-BA42-527DB97BFB35}" sibTransId="{8E7BF757-309C-4C8C-8CB5-EB5D2B1CF239}"/>
    <dgm:cxn modelId="{A7C278EC-1273-47B8-BC23-5DCC82793825}" srcId="{D9087A05-EFFE-495A-934D-B0C81E5ADFFA}" destId="{FF39F612-BC8F-42CC-B031-78F671665F17}" srcOrd="1" destOrd="0" parTransId="{90DF446F-936F-47B1-AD4A-35BA6E66CA54}" sibTransId="{2773599D-B0C8-422A-B76A-95A27DD99624}"/>
    <dgm:cxn modelId="{C6C0DF63-5487-48A3-ACE9-CDDD264DA7E3}" srcId="{D9087A05-EFFE-495A-934D-B0C81E5ADFFA}" destId="{EE07EC35-AC17-4970-BEF4-A3A50CA5687A}" srcOrd="3" destOrd="0" parTransId="{0D684FCB-A0D8-467F-9929-15E88687EE9A}" sibTransId="{97227C53-BFC0-48C4-86C2-ECDF080527D5}"/>
    <dgm:cxn modelId="{B7420606-7D4F-4DA6-A197-ACD3AB61BF6A}" srcId="{D9087A05-EFFE-495A-934D-B0C81E5ADFFA}" destId="{146D8374-1A0D-400C-850D-E5154E86DF6C}" srcOrd="2" destOrd="0" parTransId="{1BDDA294-1662-4281-B235-AA8C44CBFB66}" sibTransId="{01D17F28-1AFD-4EA7-9D75-30348567A425}"/>
    <dgm:cxn modelId="{D7398A83-1FBB-4F48-8659-CADADB62003B}" type="presParOf" srcId="{3C226A13-FE28-410E-B80A-65367A5B320B}" destId="{7F930E0C-9114-4DE0-B7A4-AEA9A65F97AE}" srcOrd="0" destOrd="0" presId="urn:microsoft.com/office/officeart/2005/8/layout/chevron2"/>
    <dgm:cxn modelId="{47159C3E-4180-43EC-8533-3FC7C8CE7F71}" type="presParOf" srcId="{7F930E0C-9114-4DE0-B7A4-AEA9A65F97AE}" destId="{F633C77D-7210-4083-AC74-2A77104DB091}" srcOrd="0" destOrd="0" presId="urn:microsoft.com/office/officeart/2005/8/layout/chevron2"/>
    <dgm:cxn modelId="{F216549C-1A60-4CD0-A491-1AC616080E1A}" type="presParOf" srcId="{7F930E0C-9114-4DE0-B7A4-AEA9A65F97AE}" destId="{083E838E-B59F-46F4-88F4-6AE8F76FFA48}" srcOrd="1" destOrd="0" presId="urn:microsoft.com/office/officeart/2005/8/layout/chevron2"/>
    <dgm:cxn modelId="{CFE85E7D-51DE-4A92-B5B7-122E4614D815}" type="presParOf" srcId="{3C226A13-FE28-410E-B80A-65367A5B320B}" destId="{C13D5A8C-9F9C-436A-A871-BB229D7AF855}" srcOrd="1" destOrd="0" presId="urn:microsoft.com/office/officeart/2005/8/layout/chevron2"/>
    <dgm:cxn modelId="{30BD01E3-5293-4C7F-AC3A-2EA75D090D9D}" type="presParOf" srcId="{3C226A13-FE28-410E-B80A-65367A5B320B}" destId="{4C34D443-DDDE-44F7-A455-5F9C44F84A80}" srcOrd="2" destOrd="0" presId="urn:microsoft.com/office/officeart/2005/8/layout/chevron2"/>
    <dgm:cxn modelId="{B8751DF5-8ECF-47C6-BE24-FADF68913689}" type="presParOf" srcId="{4C34D443-DDDE-44F7-A455-5F9C44F84A80}" destId="{EA437040-35C0-4ECA-BEBA-193C096A43B1}" srcOrd="0" destOrd="0" presId="urn:microsoft.com/office/officeart/2005/8/layout/chevron2"/>
    <dgm:cxn modelId="{41B120BE-90B8-43EF-B1DC-4594EB606689}" type="presParOf" srcId="{4C34D443-DDDE-44F7-A455-5F9C44F84A80}" destId="{85E6C687-6848-45AD-A09B-F4FEE106A343}" srcOrd="1" destOrd="0" presId="urn:microsoft.com/office/officeart/2005/8/layout/chevron2"/>
    <dgm:cxn modelId="{405372F5-5616-4435-9DB8-1D72A92BC4E3}" type="presParOf" srcId="{3C226A13-FE28-410E-B80A-65367A5B320B}" destId="{C1714FE9-2BA6-43C9-A2C6-6A33060B125E}" srcOrd="3" destOrd="0" presId="urn:microsoft.com/office/officeart/2005/8/layout/chevron2"/>
    <dgm:cxn modelId="{FC23263A-077A-46D4-BA56-8B49E6462BE4}" type="presParOf" srcId="{3C226A13-FE28-410E-B80A-65367A5B320B}" destId="{78391CC5-A3BB-4EF4-8117-236C034FB836}" srcOrd="4" destOrd="0" presId="urn:microsoft.com/office/officeart/2005/8/layout/chevron2"/>
    <dgm:cxn modelId="{A88F4BC7-C7EF-4268-A253-6FACAFEA4512}" type="presParOf" srcId="{78391CC5-A3BB-4EF4-8117-236C034FB836}" destId="{9C480005-114C-4206-9394-D27819541552}" srcOrd="0" destOrd="0" presId="urn:microsoft.com/office/officeart/2005/8/layout/chevron2"/>
    <dgm:cxn modelId="{5AAF3C51-DF5B-462C-9ACF-CF38E2E91D1A}" type="presParOf" srcId="{78391CC5-A3BB-4EF4-8117-236C034FB836}" destId="{B747679D-5BC2-45FC-BD9A-2F977D92BB7D}" srcOrd="1" destOrd="0" presId="urn:microsoft.com/office/officeart/2005/8/layout/chevron2"/>
    <dgm:cxn modelId="{8A5A4A41-8051-425D-A835-7F3487F998E1}" type="presParOf" srcId="{3C226A13-FE28-410E-B80A-65367A5B320B}" destId="{5F72E2D6-2A30-4CF5-ADE4-9E1859BAFC06}" srcOrd="5" destOrd="0" presId="urn:microsoft.com/office/officeart/2005/8/layout/chevron2"/>
    <dgm:cxn modelId="{9C2EFBA2-97D6-4CA2-9D2E-FC2B4639D8E1}" type="presParOf" srcId="{3C226A13-FE28-410E-B80A-65367A5B320B}" destId="{EBADAA90-892F-45E3-B424-6F5395A62A3C}" srcOrd="6" destOrd="0" presId="urn:microsoft.com/office/officeart/2005/8/layout/chevron2"/>
    <dgm:cxn modelId="{C5846221-E9ED-42A7-91C4-62FDFE427A4D}" type="presParOf" srcId="{EBADAA90-892F-45E3-B424-6F5395A62A3C}" destId="{642CA47E-3640-4700-980D-C9EBC3377898}" srcOrd="0" destOrd="0" presId="urn:microsoft.com/office/officeart/2005/8/layout/chevron2"/>
    <dgm:cxn modelId="{7F1B99C9-78EB-4CEE-8DF9-AED70F5933AD}" type="presParOf" srcId="{EBADAA90-892F-45E3-B424-6F5395A62A3C}" destId="{FAB6AEBE-0425-44E3-8985-B15923BD59F9}" srcOrd="1" destOrd="0" presId="urn:microsoft.com/office/officeart/2005/8/layout/chevron2"/>
    <dgm:cxn modelId="{495F4E48-F38A-4E68-8547-293F51EE0522}" type="presParOf" srcId="{3C226A13-FE28-410E-B80A-65367A5B320B}" destId="{81E6462F-0CC1-4A15-9B9A-06D1125644FF}" srcOrd="7" destOrd="0" presId="urn:microsoft.com/office/officeart/2005/8/layout/chevron2"/>
    <dgm:cxn modelId="{20F406FB-D85E-46B3-A98C-B85F884BD8C7}" type="presParOf" srcId="{3C226A13-FE28-410E-B80A-65367A5B320B}" destId="{23B07EC1-234F-4FB4-911D-ADDA5A971132}" srcOrd="8" destOrd="0" presId="urn:microsoft.com/office/officeart/2005/8/layout/chevron2"/>
    <dgm:cxn modelId="{160B55BB-F1B4-4FC5-B8B5-26A6C44E9281}" type="presParOf" srcId="{23B07EC1-234F-4FB4-911D-ADDA5A971132}" destId="{4699ABA5-7AC5-4F21-BE17-CC3C8C93C554}" srcOrd="0" destOrd="0" presId="urn:microsoft.com/office/officeart/2005/8/layout/chevron2"/>
    <dgm:cxn modelId="{637A6F8B-EFA4-4292-9929-66E824DBBA56}" type="presParOf" srcId="{23B07EC1-234F-4FB4-911D-ADDA5A971132}" destId="{E3C459E5-600F-4779-9F7D-D3832A18715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chứa mùn tác động trực tiếp đến sinh trưởng và phát triển của thực vật</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Các tầng đất theo thứ tự từ trên xuống dưới: tầng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chứa</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mùn</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tích tụ, tầng đá mẹ.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E1023E69-7D60-4883-A839-E2CFB7B00F24}">
      <dgm:prSet phldrT="[Text]" custT="1"/>
      <dgm:spPr>
        <a:solidFill>
          <a:srgbClr val="27E0E9"/>
        </a:solidFill>
      </dgm:spPr>
      <dgm:t>
        <a:bodyPr/>
        <a:lstStyle/>
        <a:p>
          <a:pPr algn="just"/>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ầng đá mẹ chứa sản phẩm phong hóa bị biến đổi để hình thành đất.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2426D37F-D388-47BF-A42B-C32122C23CB9}" type="parTrans" cxnId="{48C04224-005A-4940-A853-3C7C2DC73650}">
      <dgm:prSet/>
      <dgm:spPr/>
      <dgm:t>
        <a:bodyPr/>
        <a:lstStyle/>
        <a:p>
          <a:endParaRPr lang="en-US"/>
        </a:p>
      </dgm:t>
    </dgm:pt>
    <dgm:pt modelId="{456EA504-4138-40CF-8961-76594F20AB35}" type="sibTrans" cxnId="{48C04224-005A-4940-A853-3C7C2DC73650}">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257294" custScaleY="122697">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1" presStyleCnt="3"/>
      <dgm:spPr/>
      <dgm:t>
        <a:bodyPr/>
        <a:lstStyle/>
        <a:p>
          <a:endParaRPr lang="en-US"/>
        </a:p>
      </dgm:t>
    </dgm:pt>
    <dgm:pt modelId="{D9246615-CD69-4860-A2C2-650A32E32E31}" type="pres">
      <dgm:prSet presAssocID="{D926FC03-1594-4011-A9FF-20D764A1C295}" presName="connTx" presStyleLbl="parChTrans1D3" presStyleIdx="1"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1" presStyleCnt="3" custScaleX="254471" custScaleY="85931">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 modelId="{392397E2-D6DD-47E5-8CC2-9CA29391C8A6}" type="pres">
      <dgm:prSet presAssocID="{2426D37F-D388-47BF-A42B-C32122C23CB9}" presName="conn2-1" presStyleLbl="parChTrans1D3" presStyleIdx="2" presStyleCnt="3"/>
      <dgm:spPr/>
      <dgm:t>
        <a:bodyPr/>
        <a:lstStyle/>
        <a:p>
          <a:endParaRPr lang="en-US"/>
        </a:p>
      </dgm:t>
    </dgm:pt>
    <dgm:pt modelId="{B9A9AC19-D273-4B3E-9E7B-06147D8C48AA}" type="pres">
      <dgm:prSet presAssocID="{2426D37F-D388-47BF-A42B-C32122C23CB9}" presName="connTx" presStyleLbl="parChTrans1D3" presStyleIdx="2" presStyleCnt="3"/>
      <dgm:spPr/>
      <dgm:t>
        <a:bodyPr/>
        <a:lstStyle/>
        <a:p>
          <a:endParaRPr lang="en-US"/>
        </a:p>
      </dgm:t>
    </dgm:pt>
    <dgm:pt modelId="{1FC7A0BA-0BF8-4A18-BC56-76C4C8868563}" type="pres">
      <dgm:prSet presAssocID="{E1023E69-7D60-4883-A839-E2CFB7B00F24}" presName="root2" presStyleCnt="0"/>
      <dgm:spPr/>
    </dgm:pt>
    <dgm:pt modelId="{383E2949-C28A-462F-8A48-7F19808655C3}" type="pres">
      <dgm:prSet presAssocID="{E1023E69-7D60-4883-A839-E2CFB7B00F24}" presName="LevelTwoTextNode" presStyleLbl="node3" presStyleIdx="2" presStyleCnt="3" custScaleX="254619">
        <dgm:presLayoutVars>
          <dgm:chPref val="3"/>
        </dgm:presLayoutVars>
      </dgm:prSet>
      <dgm:spPr/>
      <dgm:t>
        <a:bodyPr/>
        <a:lstStyle/>
        <a:p>
          <a:endParaRPr lang="en-US"/>
        </a:p>
      </dgm:t>
    </dgm:pt>
    <dgm:pt modelId="{7BD12B05-47AF-46A6-9348-784BDE7699EC}" type="pres">
      <dgm:prSet presAssocID="{E1023E69-7D60-4883-A839-E2CFB7B00F24}" presName="level3hierChild" presStyleCnt="0"/>
      <dgm:spPr/>
    </dgm:pt>
  </dgm:ptLst>
  <dgm:cxnLst>
    <dgm:cxn modelId="{6484DF78-B568-46E2-A1DB-CC6021BD401A}" type="presOf" srcId="{B718B39D-9535-466D-BA1C-DD567CE03E87}" destId="{D5D08963-475A-40BE-A52F-40B23F4611C9}" srcOrd="0" destOrd="0" presId="urn:microsoft.com/office/officeart/2005/8/layout/hierarchy2"/>
    <dgm:cxn modelId="{9B1EBFAE-7721-4275-9E27-22943EAF0C3F}" type="presOf" srcId="{CCF5FD4E-3B15-4708-A986-5FBD997FCA2D}" destId="{2E496A5F-0C73-429E-A10E-0D3274D30DC4}" srcOrd="1" destOrd="0" presId="urn:microsoft.com/office/officeart/2005/8/layout/hierarchy2"/>
    <dgm:cxn modelId="{322D21A7-1C59-48C1-BC52-F63A309599A0}" type="presOf" srcId="{D869D7E5-5E9E-47E6-9AC5-23919DAFECB4}" destId="{B76371B5-B499-4621-882A-64FFBDC66958}" srcOrd="0" destOrd="0" presId="urn:microsoft.com/office/officeart/2005/8/layout/hierarchy2"/>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C04FC7B0-5F95-430A-8382-319A0CD14C91}" type="presOf" srcId="{65F2C0DE-327F-427B-8C65-5C0B228D3EA5}" destId="{F3E58597-E495-4C48-B7BB-CF8BEE275613}" srcOrd="0" destOrd="0" presId="urn:microsoft.com/office/officeart/2005/8/layout/hierarchy2"/>
    <dgm:cxn modelId="{92B22BEF-B3C8-4C5F-8AE1-0FA150F500FB}" type="presOf" srcId="{1C84355D-D627-470F-8F41-B26585C5926B}" destId="{76AD24A5-FF43-4D81-AC78-2C1561632B20}" srcOrd="0" destOrd="0" presId="urn:microsoft.com/office/officeart/2005/8/layout/hierarchy2"/>
    <dgm:cxn modelId="{CCC4C4FF-7199-43D9-B0B6-69FD3B52637A}" type="presOf" srcId="{CD426A82-BC59-4B88-A9C5-6D6E73570D64}" destId="{2C753C8F-AD2F-4B60-8ED6-06F729150D93}" srcOrd="1" destOrd="0" presId="urn:microsoft.com/office/officeart/2005/8/layout/hierarchy2"/>
    <dgm:cxn modelId="{C99F1EE0-447C-4219-B8AD-C2B902A1A11C}" type="presOf" srcId="{D926FC03-1594-4011-A9FF-20D764A1C295}" destId="{02046AE4-F5CF-4C93-B4F1-82CF0E86A23B}" srcOrd="0" destOrd="0" presId="urn:microsoft.com/office/officeart/2005/8/layout/hierarchy2"/>
    <dgm:cxn modelId="{05C8D9A5-BF78-4262-A639-A0EF18FF833E}" type="presOf" srcId="{2426D37F-D388-47BF-A42B-C32122C23CB9}" destId="{B9A9AC19-D273-4B3E-9E7B-06147D8C48AA}" srcOrd="1" destOrd="0" presId="urn:microsoft.com/office/officeart/2005/8/layout/hierarchy2"/>
    <dgm:cxn modelId="{93908571-5D14-4126-A086-71124D3BC7FB}" type="presOf" srcId="{D926FC03-1594-4011-A9FF-20D764A1C295}" destId="{D9246615-CD69-4860-A2C2-650A32E32E31}" srcOrd="1"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48C04224-005A-4940-A853-3C7C2DC73650}" srcId="{6CFB1BB9-57DB-4A40-8729-A32D7A792CF5}" destId="{E1023E69-7D60-4883-A839-E2CFB7B00F24}" srcOrd="1" destOrd="0" parTransId="{2426D37F-D388-47BF-A42B-C32122C23CB9}" sibTransId="{456EA504-4138-40CF-8961-76594F20AB35}"/>
    <dgm:cxn modelId="{159A3A75-F6A9-4B4C-9001-2FA9B0DB33F1}" type="presOf" srcId="{300A6C46-3B0E-40DC-9A64-D26FAE6A49C6}" destId="{2F15415C-2A74-4A1D-9806-ABA73D6BB6F7}"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6CF8C190-DE30-4D0B-9A38-C45FFE8C98C0}" type="presOf" srcId="{2426D37F-D388-47BF-A42B-C32122C23CB9}" destId="{392397E2-D6DD-47E5-8CC2-9CA29391C8A6}" srcOrd="0"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6B6DB056-EDEA-41FA-A687-7F3DD776038D}" type="presOf" srcId="{6CFB1BB9-57DB-4A40-8729-A32D7A792CF5}" destId="{98F273F4-209E-40C7-B66D-1F800954408E}" srcOrd="0" destOrd="0" presId="urn:microsoft.com/office/officeart/2005/8/layout/hierarchy2"/>
    <dgm:cxn modelId="{A819B617-03E3-4C06-94F4-5E0A97F51152}" type="presOf" srcId="{CCF5FD4E-3B15-4708-A986-5FBD997FCA2D}" destId="{AD3E9BE4-C1FD-45E9-8AAC-8C1311199B8A}" srcOrd="0" destOrd="0" presId="urn:microsoft.com/office/officeart/2005/8/layout/hierarchy2"/>
    <dgm:cxn modelId="{D80FAACA-16AA-4FC3-8E3E-D6EF3AD37B55}" type="presOf" srcId="{CD426A82-BC59-4B88-A9C5-6D6E73570D64}" destId="{F832FA5A-F333-4BB2-B995-F77AC26CE3A9}" srcOrd="0" destOrd="0" presId="urn:microsoft.com/office/officeart/2005/8/layout/hierarchy2"/>
    <dgm:cxn modelId="{3E15B843-1200-41C4-BFC7-C16AB5C6EC3C}" type="presOf" srcId="{E1023E69-7D60-4883-A839-E2CFB7B00F24}" destId="{383E2949-C28A-462F-8A48-7F19808655C3}" srcOrd="0" destOrd="0" presId="urn:microsoft.com/office/officeart/2005/8/layout/hierarchy2"/>
    <dgm:cxn modelId="{1BE9922B-A250-4699-AE78-6561623F1378}" type="presOf" srcId="{C5C0E0B2-2835-44F0-8EE0-D21BF7353577}" destId="{9740D700-6F7D-4250-A264-8D062B965BEA}" srcOrd="0" destOrd="0" presId="urn:microsoft.com/office/officeart/2005/8/layout/hierarchy2"/>
    <dgm:cxn modelId="{2623F620-C13E-4DCD-AD0A-A2D21829E2DE}" type="presOf" srcId="{300A6C46-3B0E-40DC-9A64-D26FAE6A49C6}" destId="{ED5D053E-8089-4C16-9139-807A451403A6}" srcOrd="1" destOrd="0" presId="urn:microsoft.com/office/officeart/2005/8/layout/hierarchy2"/>
    <dgm:cxn modelId="{BADCA403-9119-4819-9C22-46E6DD8C0319}" type="presParOf" srcId="{B76371B5-B499-4621-882A-64FFBDC66958}" destId="{1EDEB1CC-5063-4454-981B-AAAAA63AD0DA}" srcOrd="0" destOrd="0" presId="urn:microsoft.com/office/officeart/2005/8/layout/hierarchy2"/>
    <dgm:cxn modelId="{2EACC8E2-FAC0-48F9-978E-E47C236D4CC3}" type="presParOf" srcId="{1EDEB1CC-5063-4454-981B-AAAAA63AD0DA}" destId="{76AD24A5-FF43-4D81-AC78-2C1561632B20}" srcOrd="0" destOrd="0" presId="urn:microsoft.com/office/officeart/2005/8/layout/hierarchy2"/>
    <dgm:cxn modelId="{A8E5B16E-D658-4403-BC39-A2D91E218241}" type="presParOf" srcId="{1EDEB1CC-5063-4454-981B-AAAAA63AD0DA}" destId="{B337024C-579B-47BE-BBB8-1D49E113AC48}" srcOrd="1" destOrd="0" presId="urn:microsoft.com/office/officeart/2005/8/layout/hierarchy2"/>
    <dgm:cxn modelId="{AEF6C840-A6CB-4A42-8F7F-28A61CCDC19E}" type="presParOf" srcId="{B337024C-579B-47BE-BBB8-1D49E113AC48}" destId="{F832FA5A-F333-4BB2-B995-F77AC26CE3A9}" srcOrd="0" destOrd="0" presId="urn:microsoft.com/office/officeart/2005/8/layout/hierarchy2"/>
    <dgm:cxn modelId="{9DE1BCE7-6C38-43E5-B685-FBB1CBADB563}" type="presParOf" srcId="{F832FA5A-F333-4BB2-B995-F77AC26CE3A9}" destId="{2C753C8F-AD2F-4B60-8ED6-06F729150D93}" srcOrd="0" destOrd="0" presId="urn:microsoft.com/office/officeart/2005/8/layout/hierarchy2"/>
    <dgm:cxn modelId="{FF1E172E-BAB2-423F-9D09-F1D5453C765B}" type="presParOf" srcId="{B337024C-579B-47BE-BBB8-1D49E113AC48}" destId="{6A138AF8-4454-4BF7-A59E-800B583E0E7E}" srcOrd="1" destOrd="0" presId="urn:microsoft.com/office/officeart/2005/8/layout/hierarchy2"/>
    <dgm:cxn modelId="{6FC5BA88-CA18-41EF-BAC6-7B15C4CAA50D}" type="presParOf" srcId="{6A138AF8-4454-4BF7-A59E-800B583E0E7E}" destId="{F3E58597-E495-4C48-B7BB-CF8BEE275613}" srcOrd="0" destOrd="0" presId="urn:microsoft.com/office/officeart/2005/8/layout/hierarchy2"/>
    <dgm:cxn modelId="{6701CDC9-1944-4EBE-A21D-7B7A7CA20C1E}" type="presParOf" srcId="{6A138AF8-4454-4BF7-A59E-800B583E0E7E}" destId="{38724E06-1642-42D4-9E27-E1FC81663F34}" srcOrd="1" destOrd="0" presId="urn:microsoft.com/office/officeart/2005/8/layout/hierarchy2"/>
    <dgm:cxn modelId="{8486F050-9106-4CB2-A943-7EC8EEC636C2}" type="presParOf" srcId="{38724E06-1642-42D4-9E27-E1FC81663F34}" destId="{AD3E9BE4-C1FD-45E9-8AAC-8C1311199B8A}" srcOrd="0" destOrd="0" presId="urn:microsoft.com/office/officeart/2005/8/layout/hierarchy2"/>
    <dgm:cxn modelId="{A2A6CFE1-66AE-4AB2-8783-0CEB05A549B9}" type="presParOf" srcId="{AD3E9BE4-C1FD-45E9-8AAC-8C1311199B8A}" destId="{2E496A5F-0C73-429E-A10E-0D3274D30DC4}" srcOrd="0" destOrd="0" presId="urn:microsoft.com/office/officeart/2005/8/layout/hierarchy2"/>
    <dgm:cxn modelId="{D94EDF1C-D4EB-47A1-916E-3F05B2D394A3}" type="presParOf" srcId="{38724E06-1642-42D4-9E27-E1FC81663F34}" destId="{9894D311-B372-4361-B331-2A466D53BA7B}" srcOrd="1" destOrd="0" presId="urn:microsoft.com/office/officeart/2005/8/layout/hierarchy2"/>
    <dgm:cxn modelId="{A8E89CB6-79D8-4D09-9B49-29256915855A}" type="presParOf" srcId="{9894D311-B372-4361-B331-2A466D53BA7B}" destId="{9740D700-6F7D-4250-A264-8D062B965BEA}" srcOrd="0" destOrd="0" presId="urn:microsoft.com/office/officeart/2005/8/layout/hierarchy2"/>
    <dgm:cxn modelId="{B076C50A-A7B5-4B4C-B913-BE6405337526}" type="presParOf" srcId="{9894D311-B372-4361-B331-2A466D53BA7B}" destId="{DECFF24A-F015-48FE-B2EB-BEA871D605B7}" srcOrd="1" destOrd="0" presId="urn:microsoft.com/office/officeart/2005/8/layout/hierarchy2"/>
    <dgm:cxn modelId="{D2820227-B6EF-4335-A94D-C4DEF52C5283}" type="presParOf" srcId="{B337024C-579B-47BE-BBB8-1D49E113AC48}" destId="{2F15415C-2A74-4A1D-9806-ABA73D6BB6F7}" srcOrd="2" destOrd="0" presId="urn:microsoft.com/office/officeart/2005/8/layout/hierarchy2"/>
    <dgm:cxn modelId="{6986355D-BAB6-418B-82EB-A8D3D2571554}" type="presParOf" srcId="{2F15415C-2A74-4A1D-9806-ABA73D6BB6F7}" destId="{ED5D053E-8089-4C16-9139-807A451403A6}" srcOrd="0" destOrd="0" presId="urn:microsoft.com/office/officeart/2005/8/layout/hierarchy2"/>
    <dgm:cxn modelId="{1AC009EE-0E89-45E3-9BDC-61485482B67D}" type="presParOf" srcId="{B337024C-579B-47BE-BBB8-1D49E113AC48}" destId="{1D782FC5-5CBF-431A-8116-DE7226B12385}" srcOrd="3" destOrd="0" presId="urn:microsoft.com/office/officeart/2005/8/layout/hierarchy2"/>
    <dgm:cxn modelId="{075A2E01-6E5C-47C8-8D93-0506C0CDD930}" type="presParOf" srcId="{1D782FC5-5CBF-431A-8116-DE7226B12385}" destId="{98F273F4-209E-40C7-B66D-1F800954408E}" srcOrd="0" destOrd="0" presId="urn:microsoft.com/office/officeart/2005/8/layout/hierarchy2"/>
    <dgm:cxn modelId="{A3412A1A-113A-4DF6-A7C8-FB253BE298D9}" type="presParOf" srcId="{1D782FC5-5CBF-431A-8116-DE7226B12385}" destId="{E92CB68C-072B-425A-A048-260A8F53A5E2}" srcOrd="1" destOrd="0" presId="urn:microsoft.com/office/officeart/2005/8/layout/hierarchy2"/>
    <dgm:cxn modelId="{38E204FD-54F3-4CFE-9BD2-5DFC7CD20E50}" type="presParOf" srcId="{E92CB68C-072B-425A-A048-260A8F53A5E2}" destId="{02046AE4-F5CF-4C93-B4F1-82CF0E86A23B}" srcOrd="0" destOrd="0" presId="urn:microsoft.com/office/officeart/2005/8/layout/hierarchy2"/>
    <dgm:cxn modelId="{A48E39C4-6474-4A93-9772-9D1D958EA259}" type="presParOf" srcId="{02046AE4-F5CF-4C93-B4F1-82CF0E86A23B}" destId="{D9246615-CD69-4860-A2C2-650A32E32E31}" srcOrd="0" destOrd="0" presId="urn:microsoft.com/office/officeart/2005/8/layout/hierarchy2"/>
    <dgm:cxn modelId="{011DB26F-914B-4EF9-92CE-4A482007300E}" type="presParOf" srcId="{E92CB68C-072B-425A-A048-260A8F53A5E2}" destId="{AD0E3F84-C581-4A61-A379-27331574B296}" srcOrd="1" destOrd="0" presId="urn:microsoft.com/office/officeart/2005/8/layout/hierarchy2"/>
    <dgm:cxn modelId="{4C325242-7E90-4B53-B2B8-FE816845ECB2}" type="presParOf" srcId="{AD0E3F84-C581-4A61-A379-27331574B296}" destId="{D5D08963-475A-40BE-A52F-40B23F4611C9}" srcOrd="0" destOrd="0" presId="urn:microsoft.com/office/officeart/2005/8/layout/hierarchy2"/>
    <dgm:cxn modelId="{55AF54A8-EE5D-4D19-831C-FDF5E2F80772}" type="presParOf" srcId="{AD0E3F84-C581-4A61-A379-27331574B296}" destId="{A2B847A4-C6CC-4129-B93B-907FBD499170}" srcOrd="1" destOrd="0" presId="urn:microsoft.com/office/officeart/2005/8/layout/hierarchy2"/>
    <dgm:cxn modelId="{4635271E-0AA0-40E4-B0F9-AFF5325A8B34}" type="presParOf" srcId="{E92CB68C-072B-425A-A048-260A8F53A5E2}" destId="{392397E2-D6DD-47E5-8CC2-9CA29391C8A6}" srcOrd="2" destOrd="0" presId="urn:microsoft.com/office/officeart/2005/8/layout/hierarchy2"/>
    <dgm:cxn modelId="{8F8DA744-011A-4376-A151-675AF3445EEB}" type="presParOf" srcId="{392397E2-D6DD-47E5-8CC2-9CA29391C8A6}" destId="{B9A9AC19-D273-4B3E-9E7B-06147D8C48AA}" srcOrd="0" destOrd="0" presId="urn:microsoft.com/office/officeart/2005/8/layout/hierarchy2"/>
    <dgm:cxn modelId="{834A5B4E-3ECC-4BF4-9AC6-48B8A00F4F21}" type="presParOf" srcId="{E92CB68C-072B-425A-A048-260A8F53A5E2}" destId="{1FC7A0BA-0BF8-4A18-BC56-76C4C8868563}" srcOrd="3" destOrd="0" presId="urn:microsoft.com/office/officeart/2005/8/layout/hierarchy2"/>
    <dgm:cxn modelId="{F439209F-36F6-4819-A507-07A888AD8766}" type="presParOf" srcId="{1FC7A0BA-0BF8-4A18-BC56-76C4C8868563}" destId="{383E2949-C28A-462F-8A48-7F19808655C3}" srcOrd="0" destOrd="0" presId="urn:microsoft.com/office/officeart/2005/8/layout/hierarchy2"/>
    <dgm:cxn modelId="{5E3888B1-2E51-4968-AA23-F6A017866A12}" type="presParOf" srcId="{1FC7A0BA-0BF8-4A18-BC56-76C4C8868563}" destId="{7BD12B05-47AF-46A6-9348-784BDE7699E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9D7E5-5E9E-47E6-9AC5-23919DAFECB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C84355D-D627-470F-8F41-B26585C5926B}">
      <dgm:prSet phldrT="[Text]" custT="1"/>
      <dgm:spPr>
        <a:solidFill>
          <a:srgbClr val="F11BAA"/>
        </a:solidFill>
      </dgm:spPr>
      <dgm:t>
        <a:bodyPr/>
        <a:lstStyle/>
        <a:p>
          <a:r>
            <a:rPr lang="en-US" sz="1800" b="1"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dirty="0">
            <a:solidFill>
              <a:schemeClr val="bg1"/>
            </a:solidFill>
            <a:latin typeface="Cambria" panose="02040503050406030204" pitchFamily="18" charset="0"/>
            <a:ea typeface="Cambria" panose="02040503050406030204" pitchFamily="18" charset="0"/>
            <a:cs typeface="Tahoma" panose="020B0604030504040204" pitchFamily="34" charset="0"/>
          </a:endParaRPr>
        </a:p>
      </dgm:t>
    </dgm:pt>
    <dgm:pt modelId="{BC834975-F2AF-4977-A561-488541459FA5}" type="parTrans" cxnId="{F934766E-1310-4140-A254-A89DC300D9AA}">
      <dgm:prSet/>
      <dgm:spPr/>
      <dgm:t>
        <a:bodyPr/>
        <a:lstStyle/>
        <a:p>
          <a:endParaRPr lang="en-US"/>
        </a:p>
      </dgm:t>
    </dgm:pt>
    <dgm:pt modelId="{20B7BC44-8D6E-49C0-84BC-F489D9660776}" type="sibTrans" cxnId="{F934766E-1310-4140-A254-A89DC300D9AA}">
      <dgm:prSet/>
      <dgm:spPr/>
      <dgm:t>
        <a:bodyPr/>
        <a:lstStyle/>
        <a:p>
          <a:endParaRPr lang="en-US"/>
        </a:p>
      </dgm:t>
    </dgm:pt>
    <dgm:pt modelId="{65F2C0DE-327F-427B-8C65-5C0B228D3EA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CD426A82-BC59-4B88-A9C5-6D6E73570D64}" type="parTrans" cxnId="{4BFA312B-E243-4FFD-A83D-90D969AA4E74}">
      <dgm:prSet/>
      <dgm:spPr/>
      <dgm:t>
        <a:bodyPr/>
        <a:lstStyle/>
        <a:p>
          <a:endParaRPr lang="en-US"/>
        </a:p>
      </dgm:t>
    </dgm:pt>
    <dgm:pt modelId="{CAAD0284-7531-4A7E-9820-C4A8EF134308}" type="sibTrans" cxnId="{4BFA312B-E243-4FFD-A83D-90D969AA4E74}">
      <dgm:prSet/>
      <dgm:spPr/>
      <dgm:t>
        <a:bodyPr/>
        <a:lstStyle/>
        <a:p>
          <a:endParaRPr lang="en-US"/>
        </a:p>
      </dgm:t>
    </dgm:pt>
    <dgm:pt modelId="{71AE8AA7-9BC2-4176-A52D-793F007FA49F}">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tỉ lệ lớn nhất 45%</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7A1259F4-08A5-4C65-932C-2B42884099F9}" type="parTrans" cxnId="{34292B0B-D349-4B81-8DD2-CB0CF55AFDF3}">
      <dgm:prSet/>
      <dgm:spPr/>
      <dgm:t>
        <a:bodyPr/>
        <a:lstStyle/>
        <a:p>
          <a:endParaRPr lang="en-US"/>
        </a:p>
      </dgm:t>
    </dgm:pt>
    <dgm:pt modelId="{00BC42ED-2CFE-4C23-932A-586020874DD8}" type="sibTrans" cxnId="{34292B0B-D349-4B81-8DD2-CB0CF55AFDF3}">
      <dgm:prSet/>
      <dgm:spPr/>
      <dgm:t>
        <a:bodyPr/>
        <a:lstStyle/>
        <a:p>
          <a:endParaRPr lang="en-US"/>
        </a:p>
      </dgm:t>
    </dgm:pt>
    <dgm:pt modelId="{6CFB1BB9-57DB-4A40-8729-A32D7A792CF5}">
      <dgm:prSet phldrT="[Text]" custT="1"/>
      <dgm:spPr>
        <a:solidFill>
          <a:srgbClr val="92D050"/>
        </a:solidFill>
      </dgm:spPr>
      <dgm:t>
        <a:bodyPr/>
        <a:lstStyle/>
        <a:p>
          <a:r>
            <a:rPr lang="en-US" sz="20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300A6C46-3B0E-40DC-9A64-D26FAE6A49C6}" type="parTrans" cxnId="{3676F966-103F-4A04-8BB9-37652EB8C31D}">
      <dgm:prSet/>
      <dgm:spPr/>
      <dgm:t>
        <a:bodyPr/>
        <a:lstStyle/>
        <a:p>
          <a:endParaRPr lang="en-US"/>
        </a:p>
      </dgm:t>
    </dgm:pt>
    <dgm:pt modelId="{809B0B93-49F8-42EF-8F9B-1D622EA9C902}" type="sibTrans" cxnId="{3676F966-103F-4A04-8BB9-37652EB8C31D}">
      <dgm:prSet/>
      <dgm:spPr/>
      <dgm:t>
        <a:bodyPr/>
        <a:lstStyle/>
        <a:p>
          <a:endParaRPr lang="en-US"/>
        </a:p>
      </dgm:t>
    </dgm:pt>
    <dgm:pt modelId="{B718B39D-9535-466D-BA1C-DD567CE03E8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Thành phần hữu cơ là thành phần quan trọng nhất trong đất vì nó cung cấp chất dinh dưỡng cho đất từ sự phân hữu của xác động, thực vật.</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D926FC03-1594-4011-A9FF-20D764A1C295}" type="parTrans" cxnId="{3613087D-08B4-4608-8E7C-8070181A4929}">
      <dgm:prSet/>
      <dgm:spPr/>
      <dgm:t>
        <a:bodyPr/>
        <a:lstStyle/>
        <a:p>
          <a:endParaRPr lang="en-US"/>
        </a:p>
      </dgm:t>
    </dgm:pt>
    <dgm:pt modelId="{6211B7B8-4D97-4B1D-82EA-350FF74DCA04}" type="sibTrans" cxnId="{3613087D-08B4-4608-8E7C-8070181A4929}">
      <dgm:prSet/>
      <dgm:spPr/>
      <dgm:t>
        <a:bodyPr/>
        <a:lstStyle/>
        <a:p>
          <a:endParaRPr lang="en-US"/>
        </a:p>
      </dgm:t>
    </dgm:pt>
    <dgm:pt modelId="{C5C0E0B2-2835-44F0-8EE0-D21BF7353577}">
      <dgm:prSet phldrT="[Text]" custT="1"/>
      <dgm:spPr>
        <a:solidFill>
          <a:srgbClr val="27E0E9"/>
        </a:solidFill>
      </dgm:spPr>
      <dgm:t>
        <a:bodyPr/>
        <a:lstStyle/>
        <a:p>
          <a:pPr algn="just"/>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a:t>
          </a:r>
          <a:r>
            <a:rPr lang="en-US" sz="18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khoáng</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chiếm 45%, chất hữu cơ chiếm</a:t>
          </a:r>
          <a:r>
            <a:rPr lang="en-US"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dirty="0" smtClean="0">
              <a:solidFill>
                <a:schemeClr val="tx1"/>
              </a:solidFill>
              <a:latin typeface="Cambria" panose="02040503050406030204" pitchFamily="18" charset="0"/>
              <a:ea typeface="Cambria" panose="02040503050406030204" pitchFamily="18" charset="0"/>
              <a:cs typeface="Tahoma" panose="020B0604030504040204" pitchFamily="34" charset="0"/>
            </a:rPr>
            <a:t>5%, không khí chiếm 25%, nước chiếm 25%. </a:t>
          </a:r>
          <a:endParaRPr lang="en-US" sz="1800" dirty="0">
            <a:solidFill>
              <a:schemeClr val="tx1"/>
            </a:solidFill>
            <a:latin typeface="Cambria" panose="02040503050406030204" pitchFamily="18" charset="0"/>
            <a:ea typeface="Cambria" panose="02040503050406030204" pitchFamily="18" charset="0"/>
            <a:cs typeface="Tahoma" panose="020B0604030504040204" pitchFamily="34" charset="0"/>
          </a:endParaRPr>
        </a:p>
      </dgm:t>
    </dgm:pt>
    <dgm:pt modelId="{E3793602-3ADA-4D19-9738-62BCC943E85A}" type="sibTrans" cxnId="{7194379D-A0D2-4360-9AB4-C524F3407089}">
      <dgm:prSet/>
      <dgm:spPr/>
      <dgm:t>
        <a:bodyPr/>
        <a:lstStyle/>
        <a:p>
          <a:endParaRPr lang="en-US"/>
        </a:p>
      </dgm:t>
    </dgm:pt>
    <dgm:pt modelId="{CCF5FD4E-3B15-4708-A986-5FBD997FCA2D}" type="parTrans" cxnId="{7194379D-A0D2-4360-9AB4-C524F3407089}">
      <dgm:prSet/>
      <dgm:spPr/>
      <dgm:t>
        <a:bodyPr/>
        <a:lstStyle/>
        <a:p>
          <a:endParaRPr lang="en-US"/>
        </a:p>
      </dgm:t>
    </dgm:pt>
    <dgm:pt modelId="{B76371B5-B499-4621-882A-64FFBDC66958}" type="pres">
      <dgm:prSet presAssocID="{D869D7E5-5E9E-47E6-9AC5-23919DAFECB4}" presName="diagram" presStyleCnt="0">
        <dgm:presLayoutVars>
          <dgm:chPref val="1"/>
          <dgm:dir/>
          <dgm:animOne val="branch"/>
          <dgm:animLvl val="lvl"/>
          <dgm:resizeHandles val="exact"/>
        </dgm:presLayoutVars>
      </dgm:prSet>
      <dgm:spPr/>
      <dgm:t>
        <a:bodyPr/>
        <a:lstStyle/>
        <a:p>
          <a:endParaRPr lang="en-US"/>
        </a:p>
      </dgm:t>
    </dgm:pt>
    <dgm:pt modelId="{1EDEB1CC-5063-4454-981B-AAAAA63AD0DA}" type="pres">
      <dgm:prSet presAssocID="{1C84355D-D627-470F-8F41-B26585C5926B}" presName="root1" presStyleCnt="0"/>
      <dgm:spPr/>
    </dgm:pt>
    <dgm:pt modelId="{76AD24A5-FF43-4D81-AC78-2C1561632B20}" type="pres">
      <dgm:prSet presAssocID="{1C84355D-D627-470F-8F41-B26585C5926B}" presName="LevelOneTextNode" presStyleLbl="node0" presStyleIdx="0" presStyleCnt="1" custScaleX="95246" custScaleY="72816">
        <dgm:presLayoutVars>
          <dgm:chPref val="3"/>
        </dgm:presLayoutVars>
      </dgm:prSet>
      <dgm:spPr/>
      <dgm:t>
        <a:bodyPr/>
        <a:lstStyle/>
        <a:p>
          <a:endParaRPr lang="en-US"/>
        </a:p>
      </dgm:t>
    </dgm:pt>
    <dgm:pt modelId="{B337024C-579B-47BE-BBB8-1D49E113AC48}" type="pres">
      <dgm:prSet presAssocID="{1C84355D-D627-470F-8F41-B26585C5926B}" presName="level2hierChild" presStyleCnt="0"/>
      <dgm:spPr/>
    </dgm:pt>
    <dgm:pt modelId="{F832FA5A-F333-4BB2-B995-F77AC26CE3A9}" type="pres">
      <dgm:prSet presAssocID="{CD426A82-BC59-4B88-A9C5-6D6E73570D64}" presName="conn2-1" presStyleLbl="parChTrans1D2" presStyleIdx="0" presStyleCnt="2"/>
      <dgm:spPr/>
      <dgm:t>
        <a:bodyPr/>
        <a:lstStyle/>
        <a:p>
          <a:endParaRPr lang="en-US"/>
        </a:p>
      </dgm:t>
    </dgm:pt>
    <dgm:pt modelId="{2C753C8F-AD2F-4B60-8ED6-06F729150D93}" type="pres">
      <dgm:prSet presAssocID="{CD426A82-BC59-4B88-A9C5-6D6E73570D64}" presName="connTx" presStyleLbl="parChTrans1D2" presStyleIdx="0" presStyleCnt="2"/>
      <dgm:spPr/>
      <dgm:t>
        <a:bodyPr/>
        <a:lstStyle/>
        <a:p>
          <a:endParaRPr lang="en-US"/>
        </a:p>
      </dgm:t>
    </dgm:pt>
    <dgm:pt modelId="{6A138AF8-4454-4BF7-A59E-800B583E0E7E}" type="pres">
      <dgm:prSet presAssocID="{65F2C0DE-327F-427B-8C65-5C0B228D3EA5}" presName="root2" presStyleCnt="0"/>
      <dgm:spPr/>
    </dgm:pt>
    <dgm:pt modelId="{F3E58597-E495-4C48-B7BB-CF8BEE275613}" type="pres">
      <dgm:prSet presAssocID="{65F2C0DE-327F-427B-8C65-5C0B228D3EA5}" presName="LevelTwoTextNode" presStyleLbl="node2" presStyleIdx="0" presStyleCnt="2" custScaleX="38057" custScaleY="76943">
        <dgm:presLayoutVars>
          <dgm:chPref val="3"/>
        </dgm:presLayoutVars>
      </dgm:prSet>
      <dgm:spPr/>
      <dgm:t>
        <a:bodyPr/>
        <a:lstStyle/>
        <a:p>
          <a:endParaRPr lang="en-US"/>
        </a:p>
      </dgm:t>
    </dgm:pt>
    <dgm:pt modelId="{38724E06-1642-42D4-9E27-E1FC81663F34}" type="pres">
      <dgm:prSet presAssocID="{65F2C0DE-327F-427B-8C65-5C0B228D3EA5}" presName="level3hierChild" presStyleCnt="0"/>
      <dgm:spPr/>
    </dgm:pt>
    <dgm:pt modelId="{AD3E9BE4-C1FD-45E9-8AAC-8C1311199B8A}" type="pres">
      <dgm:prSet presAssocID="{CCF5FD4E-3B15-4708-A986-5FBD997FCA2D}" presName="conn2-1" presStyleLbl="parChTrans1D3" presStyleIdx="0" presStyleCnt="3"/>
      <dgm:spPr/>
      <dgm:t>
        <a:bodyPr/>
        <a:lstStyle/>
        <a:p>
          <a:endParaRPr lang="en-US"/>
        </a:p>
      </dgm:t>
    </dgm:pt>
    <dgm:pt modelId="{2E496A5F-0C73-429E-A10E-0D3274D30DC4}" type="pres">
      <dgm:prSet presAssocID="{CCF5FD4E-3B15-4708-A986-5FBD997FCA2D}" presName="connTx" presStyleLbl="parChTrans1D3" presStyleIdx="0" presStyleCnt="3"/>
      <dgm:spPr/>
      <dgm:t>
        <a:bodyPr/>
        <a:lstStyle/>
        <a:p>
          <a:endParaRPr lang="en-US"/>
        </a:p>
      </dgm:t>
    </dgm:pt>
    <dgm:pt modelId="{9894D311-B372-4361-B331-2A466D53BA7B}" type="pres">
      <dgm:prSet presAssocID="{C5C0E0B2-2835-44F0-8EE0-D21BF7353577}" presName="root2" presStyleCnt="0"/>
      <dgm:spPr/>
    </dgm:pt>
    <dgm:pt modelId="{9740D700-6F7D-4250-A264-8D062B965BEA}" type="pres">
      <dgm:prSet presAssocID="{C5C0E0B2-2835-44F0-8EE0-D21BF7353577}" presName="LevelTwoTextNode" presStyleLbl="node3" presStyleIdx="0" presStyleCnt="3" custScaleX="175041" custScaleY="105903">
        <dgm:presLayoutVars>
          <dgm:chPref val="3"/>
        </dgm:presLayoutVars>
      </dgm:prSet>
      <dgm:spPr/>
      <dgm:t>
        <a:bodyPr/>
        <a:lstStyle/>
        <a:p>
          <a:endParaRPr lang="en-US"/>
        </a:p>
      </dgm:t>
    </dgm:pt>
    <dgm:pt modelId="{DECFF24A-F015-48FE-B2EB-BEA871D605B7}" type="pres">
      <dgm:prSet presAssocID="{C5C0E0B2-2835-44F0-8EE0-D21BF7353577}" presName="level3hierChild" presStyleCnt="0"/>
      <dgm:spPr/>
    </dgm:pt>
    <dgm:pt modelId="{29685996-72F6-4041-9BF3-6498508706E5}" type="pres">
      <dgm:prSet presAssocID="{7A1259F4-08A5-4C65-932C-2B42884099F9}" presName="conn2-1" presStyleLbl="parChTrans1D3" presStyleIdx="1" presStyleCnt="3"/>
      <dgm:spPr/>
      <dgm:t>
        <a:bodyPr/>
        <a:lstStyle/>
        <a:p>
          <a:endParaRPr lang="en-US"/>
        </a:p>
      </dgm:t>
    </dgm:pt>
    <dgm:pt modelId="{23651A1B-E3A6-4957-AA69-5B70A6C6F847}" type="pres">
      <dgm:prSet presAssocID="{7A1259F4-08A5-4C65-932C-2B42884099F9}" presName="connTx" presStyleLbl="parChTrans1D3" presStyleIdx="1" presStyleCnt="3"/>
      <dgm:spPr/>
      <dgm:t>
        <a:bodyPr/>
        <a:lstStyle/>
        <a:p>
          <a:endParaRPr lang="en-US"/>
        </a:p>
      </dgm:t>
    </dgm:pt>
    <dgm:pt modelId="{1475F247-51D8-4F19-8C99-319012843667}" type="pres">
      <dgm:prSet presAssocID="{71AE8AA7-9BC2-4176-A52D-793F007FA49F}" presName="root2" presStyleCnt="0"/>
      <dgm:spPr/>
    </dgm:pt>
    <dgm:pt modelId="{6C30EA7B-EE4B-47CA-A526-84FDCC1EBAB0}" type="pres">
      <dgm:prSet presAssocID="{71AE8AA7-9BC2-4176-A52D-793F007FA49F}" presName="LevelTwoTextNode" presStyleLbl="node3" presStyleIdx="1" presStyleCnt="3" custScaleX="175866" custScaleY="81651">
        <dgm:presLayoutVars>
          <dgm:chPref val="3"/>
        </dgm:presLayoutVars>
      </dgm:prSet>
      <dgm:spPr/>
      <dgm:t>
        <a:bodyPr/>
        <a:lstStyle/>
        <a:p>
          <a:endParaRPr lang="en-US"/>
        </a:p>
      </dgm:t>
    </dgm:pt>
    <dgm:pt modelId="{04B21F1F-510A-4D49-9FCB-402C7BD3D35A}" type="pres">
      <dgm:prSet presAssocID="{71AE8AA7-9BC2-4176-A52D-793F007FA49F}" presName="level3hierChild" presStyleCnt="0"/>
      <dgm:spPr/>
    </dgm:pt>
    <dgm:pt modelId="{2F15415C-2A74-4A1D-9806-ABA73D6BB6F7}" type="pres">
      <dgm:prSet presAssocID="{300A6C46-3B0E-40DC-9A64-D26FAE6A49C6}" presName="conn2-1" presStyleLbl="parChTrans1D2" presStyleIdx="1" presStyleCnt="2"/>
      <dgm:spPr/>
      <dgm:t>
        <a:bodyPr/>
        <a:lstStyle/>
        <a:p>
          <a:endParaRPr lang="en-US"/>
        </a:p>
      </dgm:t>
    </dgm:pt>
    <dgm:pt modelId="{ED5D053E-8089-4C16-9139-807A451403A6}" type="pres">
      <dgm:prSet presAssocID="{300A6C46-3B0E-40DC-9A64-D26FAE6A49C6}" presName="connTx" presStyleLbl="parChTrans1D2" presStyleIdx="1" presStyleCnt="2"/>
      <dgm:spPr/>
      <dgm:t>
        <a:bodyPr/>
        <a:lstStyle/>
        <a:p>
          <a:endParaRPr lang="en-US"/>
        </a:p>
      </dgm:t>
    </dgm:pt>
    <dgm:pt modelId="{1D782FC5-5CBF-431A-8116-DE7226B12385}" type="pres">
      <dgm:prSet presAssocID="{6CFB1BB9-57DB-4A40-8729-A32D7A792CF5}" presName="root2" presStyleCnt="0"/>
      <dgm:spPr/>
    </dgm:pt>
    <dgm:pt modelId="{98F273F4-209E-40C7-B66D-1F800954408E}" type="pres">
      <dgm:prSet presAssocID="{6CFB1BB9-57DB-4A40-8729-A32D7A792CF5}" presName="LevelTwoTextNode" presStyleLbl="node2" presStyleIdx="1" presStyleCnt="2" custScaleX="38058" custScaleY="72721">
        <dgm:presLayoutVars>
          <dgm:chPref val="3"/>
        </dgm:presLayoutVars>
      </dgm:prSet>
      <dgm:spPr/>
      <dgm:t>
        <a:bodyPr/>
        <a:lstStyle/>
        <a:p>
          <a:endParaRPr lang="en-US"/>
        </a:p>
      </dgm:t>
    </dgm:pt>
    <dgm:pt modelId="{E92CB68C-072B-425A-A048-260A8F53A5E2}" type="pres">
      <dgm:prSet presAssocID="{6CFB1BB9-57DB-4A40-8729-A32D7A792CF5}" presName="level3hierChild" presStyleCnt="0"/>
      <dgm:spPr/>
    </dgm:pt>
    <dgm:pt modelId="{02046AE4-F5CF-4C93-B4F1-82CF0E86A23B}" type="pres">
      <dgm:prSet presAssocID="{D926FC03-1594-4011-A9FF-20D764A1C295}" presName="conn2-1" presStyleLbl="parChTrans1D3" presStyleIdx="2" presStyleCnt="3"/>
      <dgm:spPr/>
      <dgm:t>
        <a:bodyPr/>
        <a:lstStyle/>
        <a:p>
          <a:endParaRPr lang="en-US"/>
        </a:p>
      </dgm:t>
    </dgm:pt>
    <dgm:pt modelId="{D9246615-CD69-4860-A2C2-650A32E32E31}" type="pres">
      <dgm:prSet presAssocID="{D926FC03-1594-4011-A9FF-20D764A1C295}" presName="connTx" presStyleLbl="parChTrans1D3" presStyleIdx="2" presStyleCnt="3"/>
      <dgm:spPr/>
      <dgm:t>
        <a:bodyPr/>
        <a:lstStyle/>
        <a:p>
          <a:endParaRPr lang="en-US"/>
        </a:p>
      </dgm:t>
    </dgm:pt>
    <dgm:pt modelId="{AD0E3F84-C581-4A61-A379-27331574B296}" type="pres">
      <dgm:prSet presAssocID="{B718B39D-9535-466D-BA1C-DD567CE03E87}" presName="root2" presStyleCnt="0"/>
      <dgm:spPr/>
    </dgm:pt>
    <dgm:pt modelId="{D5D08963-475A-40BE-A52F-40B23F4611C9}" type="pres">
      <dgm:prSet presAssocID="{B718B39D-9535-466D-BA1C-DD567CE03E87}" presName="LevelTwoTextNode" presStyleLbl="node3" presStyleIdx="2" presStyleCnt="3" custScaleX="174454" custScaleY="137178">
        <dgm:presLayoutVars>
          <dgm:chPref val="3"/>
        </dgm:presLayoutVars>
      </dgm:prSet>
      <dgm:spPr/>
      <dgm:t>
        <a:bodyPr/>
        <a:lstStyle/>
        <a:p>
          <a:endParaRPr lang="en-US"/>
        </a:p>
      </dgm:t>
    </dgm:pt>
    <dgm:pt modelId="{A2B847A4-C6CC-4129-B93B-907FBD499170}" type="pres">
      <dgm:prSet presAssocID="{B718B39D-9535-466D-BA1C-DD567CE03E87}" presName="level3hierChild" presStyleCnt="0"/>
      <dgm:spPr/>
    </dgm:pt>
  </dgm:ptLst>
  <dgm:cxnLst>
    <dgm:cxn modelId="{7194379D-A0D2-4360-9AB4-C524F3407089}" srcId="{65F2C0DE-327F-427B-8C65-5C0B228D3EA5}" destId="{C5C0E0B2-2835-44F0-8EE0-D21BF7353577}" srcOrd="0" destOrd="0" parTransId="{CCF5FD4E-3B15-4708-A986-5FBD997FCA2D}" sibTransId="{E3793602-3ADA-4D19-9738-62BCC943E85A}"/>
    <dgm:cxn modelId="{4BFA312B-E243-4FFD-A83D-90D969AA4E74}" srcId="{1C84355D-D627-470F-8F41-B26585C5926B}" destId="{65F2C0DE-327F-427B-8C65-5C0B228D3EA5}" srcOrd="0" destOrd="0" parTransId="{CD426A82-BC59-4B88-A9C5-6D6E73570D64}" sibTransId="{CAAD0284-7531-4A7E-9820-C4A8EF134308}"/>
    <dgm:cxn modelId="{14399ADE-3478-4905-9FB1-9B60E607D196}" type="presOf" srcId="{7A1259F4-08A5-4C65-932C-2B42884099F9}" destId="{29685996-72F6-4041-9BF3-6498508706E5}" srcOrd="0" destOrd="0" presId="urn:microsoft.com/office/officeart/2005/8/layout/hierarchy2"/>
    <dgm:cxn modelId="{0A07F3FA-BFE3-4ABB-AB27-A82FC08DE959}" type="presOf" srcId="{71AE8AA7-9BC2-4176-A52D-793F007FA49F}" destId="{6C30EA7B-EE4B-47CA-A526-84FDCC1EBAB0}" srcOrd="0" destOrd="0" presId="urn:microsoft.com/office/officeart/2005/8/layout/hierarchy2"/>
    <dgm:cxn modelId="{05EF3EF5-667C-4E18-88D6-C09EC8315E9F}" type="presOf" srcId="{D926FC03-1594-4011-A9FF-20D764A1C295}" destId="{02046AE4-F5CF-4C93-B4F1-82CF0E86A23B}" srcOrd="0" destOrd="0" presId="urn:microsoft.com/office/officeart/2005/8/layout/hierarchy2"/>
    <dgm:cxn modelId="{7C8B9DD1-72C6-4712-B673-AB27E7331DA3}" type="presOf" srcId="{CD426A82-BC59-4B88-A9C5-6D6E73570D64}" destId="{2C753C8F-AD2F-4B60-8ED6-06F729150D93}" srcOrd="1" destOrd="0" presId="urn:microsoft.com/office/officeart/2005/8/layout/hierarchy2"/>
    <dgm:cxn modelId="{049A0C9B-495F-434B-9A9B-10E542892DAC}" type="presOf" srcId="{B718B39D-9535-466D-BA1C-DD567CE03E87}" destId="{D5D08963-475A-40BE-A52F-40B23F4611C9}" srcOrd="0" destOrd="0" presId="urn:microsoft.com/office/officeart/2005/8/layout/hierarchy2"/>
    <dgm:cxn modelId="{32BFA872-0262-47A6-9E74-31B885F9D567}" type="presOf" srcId="{D869D7E5-5E9E-47E6-9AC5-23919DAFECB4}" destId="{B76371B5-B499-4621-882A-64FFBDC66958}" srcOrd="0" destOrd="0" presId="urn:microsoft.com/office/officeart/2005/8/layout/hierarchy2"/>
    <dgm:cxn modelId="{244E92E3-7DC5-4524-8E70-494DD7E30410}" type="presOf" srcId="{CD426A82-BC59-4B88-A9C5-6D6E73570D64}" destId="{F832FA5A-F333-4BB2-B995-F77AC26CE3A9}" srcOrd="0" destOrd="0" presId="urn:microsoft.com/office/officeart/2005/8/layout/hierarchy2"/>
    <dgm:cxn modelId="{3676F966-103F-4A04-8BB9-37652EB8C31D}" srcId="{1C84355D-D627-470F-8F41-B26585C5926B}" destId="{6CFB1BB9-57DB-4A40-8729-A32D7A792CF5}" srcOrd="1" destOrd="0" parTransId="{300A6C46-3B0E-40DC-9A64-D26FAE6A49C6}" sibTransId="{809B0B93-49F8-42EF-8F9B-1D622EA9C902}"/>
    <dgm:cxn modelId="{308656F1-1E3C-4C01-8A1C-4FAF14544DE4}" type="presOf" srcId="{300A6C46-3B0E-40DC-9A64-D26FAE6A49C6}" destId="{2F15415C-2A74-4A1D-9806-ABA73D6BB6F7}" srcOrd="0" destOrd="0" presId="urn:microsoft.com/office/officeart/2005/8/layout/hierarchy2"/>
    <dgm:cxn modelId="{323F2ED4-1A17-4873-9C0F-C97E21437FAB}" type="presOf" srcId="{65F2C0DE-327F-427B-8C65-5C0B228D3EA5}" destId="{F3E58597-E495-4C48-B7BB-CF8BEE275613}" srcOrd="0" destOrd="0" presId="urn:microsoft.com/office/officeart/2005/8/layout/hierarchy2"/>
    <dgm:cxn modelId="{27F73737-0D9C-4905-8EA9-37011EF70453}" type="presOf" srcId="{D926FC03-1594-4011-A9FF-20D764A1C295}" destId="{D9246615-CD69-4860-A2C2-650A32E32E31}" srcOrd="1" destOrd="0" presId="urn:microsoft.com/office/officeart/2005/8/layout/hierarchy2"/>
    <dgm:cxn modelId="{34292B0B-D349-4B81-8DD2-CB0CF55AFDF3}" srcId="{65F2C0DE-327F-427B-8C65-5C0B228D3EA5}" destId="{71AE8AA7-9BC2-4176-A52D-793F007FA49F}" srcOrd="1" destOrd="0" parTransId="{7A1259F4-08A5-4C65-932C-2B42884099F9}" sibTransId="{00BC42ED-2CFE-4C23-932A-586020874DD8}"/>
    <dgm:cxn modelId="{1757D4FE-8AB7-4C0C-B8D9-680587C5B888}" type="presOf" srcId="{CCF5FD4E-3B15-4708-A986-5FBD997FCA2D}" destId="{AD3E9BE4-C1FD-45E9-8AAC-8C1311199B8A}" srcOrd="0" destOrd="0" presId="urn:microsoft.com/office/officeart/2005/8/layout/hierarchy2"/>
    <dgm:cxn modelId="{3613087D-08B4-4608-8E7C-8070181A4929}" srcId="{6CFB1BB9-57DB-4A40-8729-A32D7A792CF5}" destId="{B718B39D-9535-466D-BA1C-DD567CE03E87}" srcOrd="0" destOrd="0" parTransId="{D926FC03-1594-4011-A9FF-20D764A1C295}" sibTransId="{6211B7B8-4D97-4B1D-82EA-350FF74DCA04}"/>
    <dgm:cxn modelId="{EFD00E4C-846D-4038-9B30-CC00C316F8AF}" type="presOf" srcId="{1C84355D-D627-470F-8F41-B26585C5926B}" destId="{76AD24A5-FF43-4D81-AC78-2C1561632B20}" srcOrd="0" destOrd="0" presId="urn:microsoft.com/office/officeart/2005/8/layout/hierarchy2"/>
    <dgm:cxn modelId="{982E71D7-1BE0-413D-ABAF-11C899BE176A}" type="presOf" srcId="{300A6C46-3B0E-40DC-9A64-D26FAE6A49C6}" destId="{ED5D053E-8089-4C16-9139-807A451403A6}" srcOrd="1" destOrd="0" presId="urn:microsoft.com/office/officeart/2005/8/layout/hierarchy2"/>
    <dgm:cxn modelId="{F934766E-1310-4140-A254-A89DC300D9AA}" srcId="{D869D7E5-5E9E-47E6-9AC5-23919DAFECB4}" destId="{1C84355D-D627-470F-8F41-B26585C5926B}" srcOrd="0" destOrd="0" parTransId="{BC834975-F2AF-4977-A561-488541459FA5}" sibTransId="{20B7BC44-8D6E-49C0-84BC-F489D9660776}"/>
    <dgm:cxn modelId="{A7CF35F2-3972-40EF-9C76-5E40D21D5CA5}" type="presOf" srcId="{CCF5FD4E-3B15-4708-A986-5FBD997FCA2D}" destId="{2E496A5F-0C73-429E-A10E-0D3274D30DC4}" srcOrd="1" destOrd="0" presId="urn:microsoft.com/office/officeart/2005/8/layout/hierarchy2"/>
    <dgm:cxn modelId="{098D55D2-00D1-4210-8C28-4DEE62A081B6}" type="presOf" srcId="{6CFB1BB9-57DB-4A40-8729-A32D7A792CF5}" destId="{98F273F4-209E-40C7-B66D-1F800954408E}" srcOrd="0" destOrd="0" presId="urn:microsoft.com/office/officeart/2005/8/layout/hierarchy2"/>
    <dgm:cxn modelId="{3989511D-8686-47C9-9BA8-F08B9A41B5D2}" type="presOf" srcId="{C5C0E0B2-2835-44F0-8EE0-D21BF7353577}" destId="{9740D700-6F7D-4250-A264-8D062B965BEA}" srcOrd="0" destOrd="0" presId="urn:microsoft.com/office/officeart/2005/8/layout/hierarchy2"/>
    <dgm:cxn modelId="{F9C1869F-8B66-40EB-8680-1AA54D391CD1}" type="presOf" srcId="{7A1259F4-08A5-4C65-932C-2B42884099F9}" destId="{23651A1B-E3A6-4957-AA69-5B70A6C6F847}" srcOrd="1" destOrd="0" presId="urn:microsoft.com/office/officeart/2005/8/layout/hierarchy2"/>
    <dgm:cxn modelId="{77F9BF6B-56D3-4C0A-8DF4-AD6C3F88FEF4}" type="presParOf" srcId="{B76371B5-B499-4621-882A-64FFBDC66958}" destId="{1EDEB1CC-5063-4454-981B-AAAAA63AD0DA}" srcOrd="0" destOrd="0" presId="urn:microsoft.com/office/officeart/2005/8/layout/hierarchy2"/>
    <dgm:cxn modelId="{5D6FA549-4334-44F0-8105-6EBDAEDAFD3E}" type="presParOf" srcId="{1EDEB1CC-5063-4454-981B-AAAAA63AD0DA}" destId="{76AD24A5-FF43-4D81-AC78-2C1561632B20}" srcOrd="0" destOrd="0" presId="urn:microsoft.com/office/officeart/2005/8/layout/hierarchy2"/>
    <dgm:cxn modelId="{4343F558-1CEE-4943-92FB-4EEE4DCE89CB}" type="presParOf" srcId="{1EDEB1CC-5063-4454-981B-AAAAA63AD0DA}" destId="{B337024C-579B-47BE-BBB8-1D49E113AC48}" srcOrd="1" destOrd="0" presId="urn:microsoft.com/office/officeart/2005/8/layout/hierarchy2"/>
    <dgm:cxn modelId="{EFE27FB6-E50F-4D00-9153-D1688F73C724}" type="presParOf" srcId="{B337024C-579B-47BE-BBB8-1D49E113AC48}" destId="{F832FA5A-F333-4BB2-B995-F77AC26CE3A9}" srcOrd="0" destOrd="0" presId="urn:microsoft.com/office/officeart/2005/8/layout/hierarchy2"/>
    <dgm:cxn modelId="{A6DABF55-11B6-4E75-96FF-0EB4F405D2B3}" type="presParOf" srcId="{F832FA5A-F333-4BB2-B995-F77AC26CE3A9}" destId="{2C753C8F-AD2F-4B60-8ED6-06F729150D93}" srcOrd="0" destOrd="0" presId="urn:microsoft.com/office/officeart/2005/8/layout/hierarchy2"/>
    <dgm:cxn modelId="{08C0FAFC-DFE4-4BB9-9955-CACDDFC973D9}" type="presParOf" srcId="{B337024C-579B-47BE-BBB8-1D49E113AC48}" destId="{6A138AF8-4454-4BF7-A59E-800B583E0E7E}" srcOrd="1" destOrd="0" presId="urn:microsoft.com/office/officeart/2005/8/layout/hierarchy2"/>
    <dgm:cxn modelId="{799081E3-3A94-445D-BAFA-6DFB11D37AA0}" type="presParOf" srcId="{6A138AF8-4454-4BF7-A59E-800B583E0E7E}" destId="{F3E58597-E495-4C48-B7BB-CF8BEE275613}" srcOrd="0" destOrd="0" presId="urn:microsoft.com/office/officeart/2005/8/layout/hierarchy2"/>
    <dgm:cxn modelId="{D3C5B352-8B22-43B7-8E7C-5557E31F4BE0}" type="presParOf" srcId="{6A138AF8-4454-4BF7-A59E-800B583E0E7E}" destId="{38724E06-1642-42D4-9E27-E1FC81663F34}" srcOrd="1" destOrd="0" presId="urn:microsoft.com/office/officeart/2005/8/layout/hierarchy2"/>
    <dgm:cxn modelId="{EDD85040-5DBE-4E82-A631-7E18A72F4A5F}" type="presParOf" srcId="{38724E06-1642-42D4-9E27-E1FC81663F34}" destId="{AD3E9BE4-C1FD-45E9-8AAC-8C1311199B8A}" srcOrd="0" destOrd="0" presId="urn:microsoft.com/office/officeart/2005/8/layout/hierarchy2"/>
    <dgm:cxn modelId="{3C708B2E-002E-4A83-8E19-544007A72E19}" type="presParOf" srcId="{AD3E9BE4-C1FD-45E9-8AAC-8C1311199B8A}" destId="{2E496A5F-0C73-429E-A10E-0D3274D30DC4}" srcOrd="0" destOrd="0" presId="urn:microsoft.com/office/officeart/2005/8/layout/hierarchy2"/>
    <dgm:cxn modelId="{E8B6B9F1-F974-4B69-82EC-12ABB8BE7822}" type="presParOf" srcId="{38724E06-1642-42D4-9E27-E1FC81663F34}" destId="{9894D311-B372-4361-B331-2A466D53BA7B}" srcOrd="1" destOrd="0" presId="urn:microsoft.com/office/officeart/2005/8/layout/hierarchy2"/>
    <dgm:cxn modelId="{297E3434-6C9B-4866-9A64-CD19569CCB48}" type="presParOf" srcId="{9894D311-B372-4361-B331-2A466D53BA7B}" destId="{9740D700-6F7D-4250-A264-8D062B965BEA}" srcOrd="0" destOrd="0" presId="urn:microsoft.com/office/officeart/2005/8/layout/hierarchy2"/>
    <dgm:cxn modelId="{959390EA-6500-4219-96DD-27EB112C092B}" type="presParOf" srcId="{9894D311-B372-4361-B331-2A466D53BA7B}" destId="{DECFF24A-F015-48FE-B2EB-BEA871D605B7}" srcOrd="1" destOrd="0" presId="urn:microsoft.com/office/officeart/2005/8/layout/hierarchy2"/>
    <dgm:cxn modelId="{69CF18BE-EC8F-4A1C-B891-6F313FF11396}" type="presParOf" srcId="{38724E06-1642-42D4-9E27-E1FC81663F34}" destId="{29685996-72F6-4041-9BF3-6498508706E5}" srcOrd="2" destOrd="0" presId="urn:microsoft.com/office/officeart/2005/8/layout/hierarchy2"/>
    <dgm:cxn modelId="{72CFC5AE-CA7F-4425-A04C-0D8CEEE86E8D}" type="presParOf" srcId="{29685996-72F6-4041-9BF3-6498508706E5}" destId="{23651A1B-E3A6-4957-AA69-5B70A6C6F847}" srcOrd="0" destOrd="0" presId="urn:microsoft.com/office/officeart/2005/8/layout/hierarchy2"/>
    <dgm:cxn modelId="{A1D679AA-6056-4692-9F24-982228E78B3C}" type="presParOf" srcId="{38724E06-1642-42D4-9E27-E1FC81663F34}" destId="{1475F247-51D8-4F19-8C99-319012843667}" srcOrd="3" destOrd="0" presId="urn:microsoft.com/office/officeart/2005/8/layout/hierarchy2"/>
    <dgm:cxn modelId="{1530A2DE-DBC1-40B7-B913-A873A19CA90D}" type="presParOf" srcId="{1475F247-51D8-4F19-8C99-319012843667}" destId="{6C30EA7B-EE4B-47CA-A526-84FDCC1EBAB0}" srcOrd="0" destOrd="0" presId="urn:microsoft.com/office/officeart/2005/8/layout/hierarchy2"/>
    <dgm:cxn modelId="{7484B3BD-5C8B-49AC-8168-F4FB1196E966}" type="presParOf" srcId="{1475F247-51D8-4F19-8C99-319012843667}" destId="{04B21F1F-510A-4D49-9FCB-402C7BD3D35A}" srcOrd="1" destOrd="0" presId="urn:microsoft.com/office/officeart/2005/8/layout/hierarchy2"/>
    <dgm:cxn modelId="{2A5CEFE1-19CD-46EA-859B-C71487EC24FF}" type="presParOf" srcId="{B337024C-579B-47BE-BBB8-1D49E113AC48}" destId="{2F15415C-2A74-4A1D-9806-ABA73D6BB6F7}" srcOrd="2" destOrd="0" presId="urn:microsoft.com/office/officeart/2005/8/layout/hierarchy2"/>
    <dgm:cxn modelId="{6CDF82EE-4D24-4EDB-8B69-34A7C11782A6}" type="presParOf" srcId="{2F15415C-2A74-4A1D-9806-ABA73D6BB6F7}" destId="{ED5D053E-8089-4C16-9139-807A451403A6}" srcOrd="0" destOrd="0" presId="urn:microsoft.com/office/officeart/2005/8/layout/hierarchy2"/>
    <dgm:cxn modelId="{4D642725-4542-46BD-A896-B2C454D51230}" type="presParOf" srcId="{B337024C-579B-47BE-BBB8-1D49E113AC48}" destId="{1D782FC5-5CBF-431A-8116-DE7226B12385}" srcOrd="3" destOrd="0" presId="urn:microsoft.com/office/officeart/2005/8/layout/hierarchy2"/>
    <dgm:cxn modelId="{1B18FFAE-9F49-4C0A-BB5A-FB882DF6323D}" type="presParOf" srcId="{1D782FC5-5CBF-431A-8116-DE7226B12385}" destId="{98F273F4-209E-40C7-B66D-1F800954408E}" srcOrd="0" destOrd="0" presId="urn:microsoft.com/office/officeart/2005/8/layout/hierarchy2"/>
    <dgm:cxn modelId="{8E959992-EE8E-4967-882C-1EF4CB83819B}" type="presParOf" srcId="{1D782FC5-5CBF-431A-8116-DE7226B12385}" destId="{E92CB68C-072B-425A-A048-260A8F53A5E2}" srcOrd="1" destOrd="0" presId="urn:microsoft.com/office/officeart/2005/8/layout/hierarchy2"/>
    <dgm:cxn modelId="{7C94108F-BDE1-469B-A46D-239226AAD0FB}" type="presParOf" srcId="{E92CB68C-072B-425A-A048-260A8F53A5E2}" destId="{02046AE4-F5CF-4C93-B4F1-82CF0E86A23B}" srcOrd="0" destOrd="0" presId="urn:microsoft.com/office/officeart/2005/8/layout/hierarchy2"/>
    <dgm:cxn modelId="{2E3BD15D-400A-4C34-9DC7-F4E4376CA55A}" type="presParOf" srcId="{02046AE4-F5CF-4C93-B4F1-82CF0E86A23B}" destId="{D9246615-CD69-4860-A2C2-650A32E32E31}" srcOrd="0" destOrd="0" presId="urn:microsoft.com/office/officeart/2005/8/layout/hierarchy2"/>
    <dgm:cxn modelId="{F4CAC828-BDCE-4730-BD5A-C158EC8B28F9}" type="presParOf" srcId="{E92CB68C-072B-425A-A048-260A8F53A5E2}" destId="{AD0E3F84-C581-4A61-A379-27331574B296}" srcOrd="1" destOrd="0" presId="urn:microsoft.com/office/officeart/2005/8/layout/hierarchy2"/>
    <dgm:cxn modelId="{1DD592C2-C005-42B6-B5D3-B786FA309353}" type="presParOf" srcId="{AD0E3F84-C581-4A61-A379-27331574B296}" destId="{D5D08963-475A-40BE-A52F-40B23F4611C9}" srcOrd="0" destOrd="0" presId="urn:microsoft.com/office/officeart/2005/8/layout/hierarchy2"/>
    <dgm:cxn modelId="{0B3CFAE2-DADA-4969-9B0A-87533721B4EC}" type="presParOf" srcId="{AD0E3F84-C581-4A61-A379-27331574B296}" destId="{A2B847A4-C6CC-4129-B93B-907FBD499170}"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3C77D-7210-4083-AC74-2A77104DB091}">
      <dsp:nvSpPr>
        <dsp:cNvPr id="0" name=""/>
        <dsp:cNvSpPr/>
      </dsp:nvSpPr>
      <dsp:spPr>
        <a:xfrm rot="5400000">
          <a:off x="-151505" y="153363"/>
          <a:ext cx="1010038" cy="7070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1</a:t>
          </a:r>
          <a:endParaRPr lang="en-US" sz="2000" b="1" kern="1200" dirty="0">
            <a:latin typeface="Cambria" panose="02040503050406030204" pitchFamily="18" charset="0"/>
            <a:ea typeface="Cambria" panose="02040503050406030204" pitchFamily="18" charset="0"/>
          </a:endParaRPr>
        </a:p>
      </dsp:txBody>
      <dsp:txXfrm rot="-5400000">
        <a:off x="1" y="355370"/>
        <a:ext cx="707026" cy="303012"/>
      </dsp:txXfrm>
    </dsp:sp>
    <dsp:sp modelId="{083E838E-B59F-46F4-88F4-6AE8F76FFA48}">
      <dsp:nvSpPr>
        <dsp:cNvPr id="0" name=""/>
        <dsp:cNvSpPr/>
      </dsp:nvSpPr>
      <dsp:spPr>
        <a:xfrm rot="5400000">
          <a:off x="3682850" y="-2973966"/>
          <a:ext cx="656524" cy="66081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37040-35C0-4ECA-BEBA-193C096A43B1}">
      <dsp:nvSpPr>
        <dsp:cNvPr id="0" name=""/>
        <dsp:cNvSpPr/>
      </dsp:nvSpPr>
      <dsp:spPr>
        <a:xfrm rot="5400000">
          <a:off x="-151505" y="1045306"/>
          <a:ext cx="1010038" cy="7070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2</a:t>
          </a:r>
          <a:endParaRPr lang="en-US" sz="2000" b="1" kern="1200" dirty="0">
            <a:latin typeface="Cambria" panose="02040503050406030204" pitchFamily="18" charset="0"/>
            <a:ea typeface="Cambria" panose="02040503050406030204" pitchFamily="18" charset="0"/>
          </a:endParaRPr>
        </a:p>
      </dsp:txBody>
      <dsp:txXfrm rot="-5400000">
        <a:off x="1" y="1247313"/>
        <a:ext cx="707026" cy="303012"/>
      </dsp:txXfrm>
    </dsp:sp>
    <dsp:sp modelId="{85E6C687-6848-45AD-A09B-F4FEE106A343}">
      <dsp:nvSpPr>
        <dsp:cNvPr id="0" name=""/>
        <dsp:cNvSpPr/>
      </dsp:nvSpPr>
      <dsp:spPr>
        <a:xfrm rot="5400000">
          <a:off x="3682850" y="-2082023"/>
          <a:ext cx="656524" cy="66081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80005-114C-4206-9394-D27819541552}">
      <dsp:nvSpPr>
        <dsp:cNvPr id="0" name=""/>
        <dsp:cNvSpPr/>
      </dsp:nvSpPr>
      <dsp:spPr>
        <a:xfrm rot="5400000">
          <a:off x="-151505" y="1937249"/>
          <a:ext cx="1010038" cy="7070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3</a:t>
          </a:r>
          <a:endParaRPr lang="en-US" sz="2000" b="1" kern="1200" dirty="0">
            <a:latin typeface="Cambria" panose="02040503050406030204" pitchFamily="18" charset="0"/>
            <a:ea typeface="Cambria" panose="02040503050406030204" pitchFamily="18" charset="0"/>
          </a:endParaRPr>
        </a:p>
      </dsp:txBody>
      <dsp:txXfrm rot="-5400000">
        <a:off x="1" y="2139256"/>
        <a:ext cx="707026" cy="303012"/>
      </dsp:txXfrm>
    </dsp:sp>
    <dsp:sp modelId="{B747679D-5BC2-45FC-BD9A-2F977D92BB7D}">
      <dsp:nvSpPr>
        <dsp:cNvPr id="0" name=""/>
        <dsp:cNvSpPr/>
      </dsp:nvSpPr>
      <dsp:spPr>
        <a:xfrm rot="5400000">
          <a:off x="3682850" y="-1190080"/>
          <a:ext cx="656524" cy="66081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2CA47E-3640-4700-980D-C9EBC3377898}">
      <dsp:nvSpPr>
        <dsp:cNvPr id="0" name=""/>
        <dsp:cNvSpPr/>
      </dsp:nvSpPr>
      <dsp:spPr>
        <a:xfrm rot="5400000">
          <a:off x="-151505" y="2829191"/>
          <a:ext cx="1010038" cy="7070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4</a:t>
          </a:r>
          <a:endParaRPr lang="en-US" sz="2000" b="1" kern="1200" dirty="0">
            <a:latin typeface="Cambria" panose="02040503050406030204" pitchFamily="18" charset="0"/>
            <a:ea typeface="Cambria" panose="02040503050406030204" pitchFamily="18" charset="0"/>
          </a:endParaRPr>
        </a:p>
      </dsp:txBody>
      <dsp:txXfrm rot="-5400000">
        <a:off x="1" y="3031198"/>
        <a:ext cx="707026" cy="303012"/>
      </dsp:txXfrm>
    </dsp:sp>
    <dsp:sp modelId="{FAB6AEBE-0425-44E3-8985-B15923BD59F9}">
      <dsp:nvSpPr>
        <dsp:cNvPr id="0" name=""/>
        <dsp:cNvSpPr/>
      </dsp:nvSpPr>
      <dsp:spPr>
        <a:xfrm rot="5400000">
          <a:off x="3682850" y="-298137"/>
          <a:ext cx="656524" cy="66081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9ABA5-7AC5-4F21-BE17-CC3C8C93C554}">
      <dsp:nvSpPr>
        <dsp:cNvPr id="0" name=""/>
        <dsp:cNvSpPr/>
      </dsp:nvSpPr>
      <dsp:spPr>
        <a:xfrm rot="5400000">
          <a:off x="-151505" y="3721134"/>
          <a:ext cx="1010038" cy="7070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latin typeface="Cambria" panose="02040503050406030204" pitchFamily="18" charset="0"/>
              <a:ea typeface="Cambria" panose="02040503050406030204" pitchFamily="18" charset="0"/>
            </a:rPr>
            <a:t>5</a:t>
          </a:r>
          <a:endParaRPr lang="en-US" sz="2000" b="1" kern="1200" dirty="0">
            <a:latin typeface="Cambria" panose="02040503050406030204" pitchFamily="18" charset="0"/>
            <a:ea typeface="Cambria" panose="02040503050406030204" pitchFamily="18" charset="0"/>
          </a:endParaRPr>
        </a:p>
      </dsp:txBody>
      <dsp:txXfrm rot="-5400000">
        <a:off x="1" y="3923141"/>
        <a:ext cx="707026" cy="303012"/>
      </dsp:txXfrm>
    </dsp:sp>
    <dsp:sp modelId="{E3C459E5-600F-4779-9F7D-D3832A187154}">
      <dsp:nvSpPr>
        <dsp:cNvPr id="0" name=""/>
        <dsp:cNvSpPr/>
      </dsp:nvSpPr>
      <dsp:spPr>
        <a:xfrm rot="5400000">
          <a:off x="3682850" y="593804"/>
          <a:ext cx="656524" cy="660817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7364" y="2111570"/>
          <a:ext cx="1600950" cy="611967"/>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1, 2, 3, 4</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5288" y="2129494"/>
        <a:ext cx="1565102" cy="576119"/>
      </dsp:txXfrm>
    </dsp:sp>
    <dsp:sp modelId="{F832FA5A-F333-4BB2-B995-F77AC26CE3A9}">
      <dsp:nvSpPr>
        <dsp:cNvPr id="0" name=""/>
        <dsp:cNvSpPr/>
      </dsp:nvSpPr>
      <dsp:spPr>
        <a:xfrm rot="18749082">
          <a:off x="1446744" y="2035892"/>
          <a:ext cx="995484" cy="29195"/>
        </a:xfrm>
        <a:custGeom>
          <a:avLst/>
          <a:gdLst/>
          <a:ahLst/>
          <a:cxnLst/>
          <a:rect l="0" t="0" r="0" b="0"/>
          <a:pathLst>
            <a:path>
              <a:moveTo>
                <a:pt x="0" y="14597"/>
              </a:moveTo>
              <a:lnTo>
                <a:pt x="995484" y="145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9599" y="2025602"/>
        <a:ext cx="49774" cy="49774"/>
      </dsp:txXfrm>
    </dsp:sp>
    <dsp:sp modelId="{F3E58597-E495-4C48-B7BB-CF8BEE275613}">
      <dsp:nvSpPr>
        <dsp:cNvPr id="0" name=""/>
        <dsp:cNvSpPr/>
      </dsp:nvSpPr>
      <dsp:spPr>
        <a:xfrm>
          <a:off x="2280658" y="1360100"/>
          <a:ext cx="639684" cy="64665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299394" y="1378836"/>
        <a:ext cx="602212" cy="609179"/>
      </dsp:txXfrm>
    </dsp:sp>
    <dsp:sp modelId="{AD3E9BE4-C1FD-45E9-8AAC-8C1311199B8A}">
      <dsp:nvSpPr>
        <dsp:cNvPr id="0" name=""/>
        <dsp:cNvSpPr/>
      </dsp:nvSpPr>
      <dsp:spPr>
        <a:xfrm>
          <a:off x="2920343" y="1668828"/>
          <a:ext cx="672343" cy="29195"/>
        </a:xfrm>
        <a:custGeom>
          <a:avLst/>
          <a:gdLst/>
          <a:ahLst/>
          <a:cxnLst/>
          <a:rect l="0" t="0" r="0" b="0"/>
          <a:pathLst>
            <a:path>
              <a:moveTo>
                <a:pt x="0" y="14597"/>
              </a:moveTo>
              <a:lnTo>
                <a:pt x="672343" y="145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9706" y="1666617"/>
        <a:ext cx="33617" cy="33617"/>
      </dsp:txXfrm>
    </dsp:sp>
    <dsp:sp modelId="{9740D700-6F7D-4250-A264-8D062B965BEA}">
      <dsp:nvSpPr>
        <dsp:cNvPr id="0" name=""/>
        <dsp:cNvSpPr/>
      </dsp:nvSpPr>
      <dsp:spPr>
        <a:xfrm>
          <a:off x="3592686" y="1167835"/>
          <a:ext cx="4324749" cy="1031181"/>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Các tầng đất theo thứ tự từ trên xuống dưới: tầng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chứa</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mùn</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tích tụ, tầng đá mẹ.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22888" y="1198037"/>
        <a:ext cx="4264345" cy="970777"/>
      </dsp:txXfrm>
    </dsp:sp>
    <dsp:sp modelId="{2F15415C-2A74-4A1D-9806-ABA73D6BB6F7}">
      <dsp:nvSpPr>
        <dsp:cNvPr id="0" name=""/>
        <dsp:cNvSpPr/>
      </dsp:nvSpPr>
      <dsp:spPr>
        <a:xfrm rot="2891759">
          <a:off x="1440167" y="2778890"/>
          <a:ext cx="1008639" cy="29195"/>
        </a:xfrm>
        <a:custGeom>
          <a:avLst/>
          <a:gdLst/>
          <a:ahLst/>
          <a:cxnLst/>
          <a:rect l="0" t="0" r="0" b="0"/>
          <a:pathLst>
            <a:path>
              <a:moveTo>
                <a:pt x="0" y="14597"/>
              </a:moveTo>
              <a:lnTo>
                <a:pt x="1008639" y="1459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9270" y="2768272"/>
        <a:ext cx="50431" cy="50431"/>
      </dsp:txXfrm>
    </dsp:sp>
    <dsp:sp modelId="{98F273F4-209E-40C7-B66D-1F800954408E}">
      <dsp:nvSpPr>
        <dsp:cNvPr id="0" name=""/>
        <dsp:cNvSpPr/>
      </dsp:nvSpPr>
      <dsp:spPr>
        <a:xfrm>
          <a:off x="2280658" y="2863838"/>
          <a:ext cx="639701" cy="611168"/>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298558" y="2881738"/>
        <a:ext cx="603901" cy="575368"/>
      </dsp:txXfrm>
    </dsp:sp>
    <dsp:sp modelId="{02046AE4-F5CF-4C93-B4F1-82CF0E86A23B}">
      <dsp:nvSpPr>
        <dsp:cNvPr id="0" name=""/>
        <dsp:cNvSpPr/>
      </dsp:nvSpPr>
      <dsp:spPr>
        <a:xfrm rot="19457599">
          <a:off x="2842534" y="2913202"/>
          <a:ext cx="827993" cy="29195"/>
        </a:xfrm>
        <a:custGeom>
          <a:avLst/>
          <a:gdLst/>
          <a:ahLst/>
          <a:cxnLst/>
          <a:rect l="0" t="0" r="0" b="0"/>
          <a:pathLst>
            <a:path>
              <a:moveTo>
                <a:pt x="0" y="14597"/>
              </a:moveTo>
              <a:lnTo>
                <a:pt x="827993" y="145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5831" y="2907099"/>
        <a:ext cx="41399" cy="41399"/>
      </dsp:txXfrm>
    </dsp:sp>
    <dsp:sp modelId="{D5D08963-475A-40BE-A52F-40B23F4611C9}">
      <dsp:nvSpPr>
        <dsp:cNvPr id="0" name=""/>
        <dsp:cNvSpPr/>
      </dsp:nvSpPr>
      <dsp:spPr>
        <a:xfrm>
          <a:off x="3592703" y="2325081"/>
          <a:ext cx="4277298" cy="72218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Tầng chứa mùn tác động trực tiếp đến sinh trưởng và phát triển của thực vật</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3855" y="2346233"/>
        <a:ext cx="4234994" cy="679885"/>
      </dsp:txXfrm>
    </dsp:sp>
    <dsp:sp modelId="{392397E2-D6DD-47E5-8CC2-9CA29391C8A6}">
      <dsp:nvSpPr>
        <dsp:cNvPr id="0" name=""/>
        <dsp:cNvSpPr/>
      </dsp:nvSpPr>
      <dsp:spPr>
        <a:xfrm rot="1934670">
          <a:off x="2859061" y="3366888"/>
          <a:ext cx="794939" cy="29195"/>
        </a:xfrm>
        <a:custGeom>
          <a:avLst/>
          <a:gdLst/>
          <a:ahLst/>
          <a:cxnLst/>
          <a:rect l="0" t="0" r="0" b="0"/>
          <a:pathLst>
            <a:path>
              <a:moveTo>
                <a:pt x="0" y="14597"/>
              </a:moveTo>
              <a:lnTo>
                <a:pt x="794939" y="145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236658" y="3361613"/>
        <a:ext cx="39746" cy="39746"/>
      </dsp:txXfrm>
    </dsp:sp>
    <dsp:sp modelId="{383E2949-C28A-462F-8A48-7F19808655C3}">
      <dsp:nvSpPr>
        <dsp:cNvPr id="0" name=""/>
        <dsp:cNvSpPr/>
      </dsp:nvSpPr>
      <dsp:spPr>
        <a:xfrm>
          <a:off x="3592703" y="3173335"/>
          <a:ext cx="4279786" cy="840429"/>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ầng đá mẹ chứa sản phẩm phong hóa bị biến đổi để hình thành đất.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3617318" y="3197950"/>
        <a:ext cx="4230556" cy="791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D24A5-FF43-4D81-AC78-2C1561632B20}">
      <dsp:nvSpPr>
        <dsp:cNvPr id="0" name=""/>
        <dsp:cNvSpPr/>
      </dsp:nvSpPr>
      <dsp:spPr>
        <a:xfrm>
          <a:off x="5457" y="2249063"/>
          <a:ext cx="1936860" cy="740369"/>
        </a:xfrm>
        <a:prstGeom prst="roundRect">
          <a:avLst>
            <a:gd name="adj" fmla="val 10000"/>
          </a:avLst>
        </a:prstGeom>
        <a:solidFill>
          <a:srgbClr val="F11B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solidFill>
                <a:schemeClr val="bg1"/>
              </a:solidFill>
              <a:latin typeface="Cambria" panose="02040503050406030204" pitchFamily="18" charset="0"/>
              <a:ea typeface="Cambria" panose="02040503050406030204" pitchFamily="18" charset="0"/>
              <a:cs typeface="Tahoma" panose="020B0604030504040204" pitchFamily="34" charset="0"/>
            </a:rPr>
            <a:t>Nhóm</a:t>
          </a:r>
          <a:r>
            <a:rPr lang="en-US" sz="1800" b="1" kern="1200" dirty="0" smtClean="0">
              <a:solidFill>
                <a:schemeClr val="bg1"/>
              </a:solidFill>
              <a:latin typeface="Cambria" panose="02040503050406030204" pitchFamily="18" charset="0"/>
              <a:ea typeface="Cambria" panose="02040503050406030204" pitchFamily="18" charset="0"/>
              <a:cs typeface="Tahoma" panose="020B0604030504040204" pitchFamily="34" charset="0"/>
            </a:rPr>
            <a:t> 5, 6, 7, 8</a:t>
          </a:r>
          <a:endParaRPr lang="en-US" sz="1800" b="1" kern="1200" dirty="0">
            <a:solidFill>
              <a:schemeClr val="bg1"/>
            </a:solidFill>
            <a:latin typeface="Cambria" panose="02040503050406030204" pitchFamily="18" charset="0"/>
            <a:ea typeface="Cambria" panose="02040503050406030204" pitchFamily="18" charset="0"/>
            <a:cs typeface="Tahoma" panose="020B0604030504040204" pitchFamily="34" charset="0"/>
          </a:endParaRPr>
        </a:p>
      </dsp:txBody>
      <dsp:txXfrm>
        <a:off x="27142" y="2270748"/>
        <a:ext cx="1893490" cy="696999"/>
      </dsp:txXfrm>
    </dsp:sp>
    <dsp:sp modelId="{F832FA5A-F333-4BB2-B995-F77AC26CE3A9}">
      <dsp:nvSpPr>
        <dsp:cNvPr id="0" name=""/>
        <dsp:cNvSpPr/>
      </dsp:nvSpPr>
      <dsp:spPr>
        <a:xfrm rot="18672107">
          <a:off x="1731597" y="2136129"/>
          <a:ext cx="1234853" cy="37141"/>
        </a:xfrm>
        <a:custGeom>
          <a:avLst/>
          <a:gdLst/>
          <a:ahLst/>
          <a:cxnLst/>
          <a:rect l="0" t="0" r="0" b="0"/>
          <a:pathLst>
            <a:path>
              <a:moveTo>
                <a:pt x="0" y="18570"/>
              </a:moveTo>
              <a:lnTo>
                <a:pt x="1234853"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8152" y="2123828"/>
        <a:ext cx="61742" cy="61742"/>
      </dsp:txXfrm>
    </dsp:sp>
    <dsp:sp modelId="{F3E58597-E495-4C48-B7BB-CF8BEE275613}">
      <dsp:nvSpPr>
        <dsp:cNvPr id="0" name=""/>
        <dsp:cNvSpPr/>
      </dsp:nvSpPr>
      <dsp:spPr>
        <a:xfrm>
          <a:off x="2755731" y="1298986"/>
          <a:ext cx="773902" cy="782331"/>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1</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778398" y="1321653"/>
        <a:ext cx="728568" cy="736997"/>
      </dsp:txXfrm>
    </dsp:sp>
    <dsp:sp modelId="{AD3E9BE4-C1FD-45E9-8AAC-8C1311199B8A}">
      <dsp:nvSpPr>
        <dsp:cNvPr id="0" name=""/>
        <dsp:cNvSpPr/>
      </dsp:nvSpPr>
      <dsp:spPr>
        <a:xfrm rot="19731908">
          <a:off x="3461189" y="1425902"/>
          <a:ext cx="950302" cy="37141"/>
        </a:xfrm>
        <a:custGeom>
          <a:avLst/>
          <a:gdLst/>
          <a:ahLst/>
          <a:cxnLst/>
          <a:rect l="0" t="0" r="0" b="0"/>
          <a:pathLst>
            <a:path>
              <a:moveTo>
                <a:pt x="0" y="18570"/>
              </a:moveTo>
              <a:lnTo>
                <a:pt x="950302"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2582" y="1420715"/>
        <a:ext cx="47515" cy="47515"/>
      </dsp:txXfrm>
    </dsp:sp>
    <dsp:sp modelId="{9740D700-6F7D-4250-A264-8D062B965BEA}">
      <dsp:nvSpPr>
        <dsp:cNvPr id="0" name=""/>
        <dsp:cNvSpPr/>
      </dsp:nvSpPr>
      <dsp:spPr>
        <a:xfrm>
          <a:off x="4343047" y="660400"/>
          <a:ext cx="3559519" cy="1076786"/>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a:t>
          </a:r>
          <a:r>
            <a:rPr lang="en-US" sz="1800" kern="1200" dirty="0" err="1" smtClean="0">
              <a:solidFill>
                <a:schemeClr val="tx1"/>
              </a:solidFill>
              <a:latin typeface="Cambria" panose="02040503050406030204" pitchFamily="18" charset="0"/>
              <a:ea typeface="Cambria" panose="02040503050406030204" pitchFamily="18" charset="0"/>
              <a:cs typeface="Tahoma" panose="020B0604030504040204" pitchFamily="34" charset="0"/>
            </a:rPr>
            <a:t>khoáng</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chiếm 45%, chất hữu cơ chiếm</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 </a:t>
          </a: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5%, không khí chiếm 25%, nước chiếm 25%. </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74585" y="691938"/>
        <a:ext cx="3496443" cy="1013710"/>
      </dsp:txXfrm>
    </dsp:sp>
    <dsp:sp modelId="{29685996-72F6-4041-9BF3-6498508706E5}">
      <dsp:nvSpPr>
        <dsp:cNvPr id="0" name=""/>
        <dsp:cNvSpPr/>
      </dsp:nvSpPr>
      <dsp:spPr>
        <a:xfrm rot="2224577">
          <a:off x="3426576" y="1978906"/>
          <a:ext cx="1019528" cy="37141"/>
        </a:xfrm>
        <a:custGeom>
          <a:avLst/>
          <a:gdLst/>
          <a:ahLst/>
          <a:cxnLst/>
          <a:rect l="0" t="0" r="0" b="0"/>
          <a:pathLst>
            <a:path>
              <a:moveTo>
                <a:pt x="0" y="18570"/>
              </a:moveTo>
              <a:lnTo>
                <a:pt x="1019528"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0852" y="1971989"/>
        <a:ext cx="50976" cy="50976"/>
      </dsp:txXfrm>
    </dsp:sp>
    <dsp:sp modelId="{6C30EA7B-EE4B-47CA-A526-84FDCC1EBAB0}">
      <dsp:nvSpPr>
        <dsp:cNvPr id="0" name=""/>
        <dsp:cNvSpPr/>
      </dsp:nvSpPr>
      <dsp:spPr>
        <a:xfrm>
          <a:off x="4343047" y="1889702"/>
          <a:ext cx="3576295" cy="83020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Chất vô cơ chiếm tỉ lệ lớn nhất 45%</a:t>
          </a:r>
          <a:r>
            <a:rPr lang="en-US"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67363" y="1914018"/>
        <a:ext cx="3527663" cy="781568"/>
      </dsp:txXfrm>
    </dsp:sp>
    <dsp:sp modelId="{2F15415C-2A74-4A1D-9806-ABA73D6BB6F7}">
      <dsp:nvSpPr>
        <dsp:cNvPr id="0" name=""/>
        <dsp:cNvSpPr/>
      </dsp:nvSpPr>
      <dsp:spPr>
        <a:xfrm rot="2966744">
          <a:off x="1723483" y="3075957"/>
          <a:ext cx="1251082" cy="37141"/>
        </a:xfrm>
        <a:custGeom>
          <a:avLst/>
          <a:gdLst/>
          <a:ahLst/>
          <a:cxnLst/>
          <a:rect l="0" t="0" r="0" b="0"/>
          <a:pathLst>
            <a:path>
              <a:moveTo>
                <a:pt x="0" y="18570"/>
              </a:moveTo>
              <a:lnTo>
                <a:pt x="1251082" y="1857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317747" y="3063251"/>
        <a:ext cx="62554" cy="62554"/>
      </dsp:txXfrm>
    </dsp:sp>
    <dsp:sp modelId="{98F273F4-209E-40C7-B66D-1F800954408E}">
      <dsp:nvSpPr>
        <dsp:cNvPr id="0" name=""/>
        <dsp:cNvSpPr/>
      </dsp:nvSpPr>
      <dsp:spPr>
        <a:xfrm>
          <a:off x="2755731" y="3200107"/>
          <a:ext cx="773922" cy="739403"/>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2</a:t>
          </a:r>
          <a:endParaRPr lang="en-US" sz="20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2777387" y="3221763"/>
        <a:ext cx="730610" cy="696091"/>
      </dsp:txXfrm>
    </dsp:sp>
    <dsp:sp modelId="{02046AE4-F5CF-4C93-B4F1-82CF0E86A23B}">
      <dsp:nvSpPr>
        <dsp:cNvPr id="0" name=""/>
        <dsp:cNvSpPr/>
      </dsp:nvSpPr>
      <dsp:spPr>
        <a:xfrm>
          <a:off x="3529653" y="3551238"/>
          <a:ext cx="813413" cy="37141"/>
        </a:xfrm>
        <a:custGeom>
          <a:avLst/>
          <a:gdLst/>
          <a:ahLst/>
          <a:cxnLst/>
          <a:rect l="0" t="0" r="0" b="0"/>
          <a:pathLst>
            <a:path>
              <a:moveTo>
                <a:pt x="0" y="18570"/>
              </a:moveTo>
              <a:lnTo>
                <a:pt x="813413" y="185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16025" y="3549473"/>
        <a:ext cx="40670" cy="40670"/>
      </dsp:txXfrm>
    </dsp:sp>
    <dsp:sp modelId="{D5D08963-475A-40BE-A52F-40B23F4611C9}">
      <dsp:nvSpPr>
        <dsp:cNvPr id="0" name=""/>
        <dsp:cNvSpPr/>
      </dsp:nvSpPr>
      <dsp:spPr>
        <a:xfrm>
          <a:off x="4343067" y="2872418"/>
          <a:ext cx="3547582" cy="1394780"/>
        </a:xfrm>
        <a:prstGeom prst="roundRect">
          <a:avLst>
            <a:gd name="adj" fmla="val 10000"/>
          </a:avLst>
        </a:prstGeom>
        <a:solidFill>
          <a:srgbClr val="27E0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Cambria" panose="02040503050406030204" pitchFamily="18" charset="0"/>
              <a:ea typeface="Cambria" panose="02040503050406030204" pitchFamily="18" charset="0"/>
              <a:cs typeface="Tahoma" panose="020B0604030504040204" pitchFamily="34" charset="0"/>
            </a:rPr>
            <a:t>Thành phần hữu cơ là thành phần quan trọng nhất trong đất vì nó cung cấp chất dinh dưỡng cho đất từ sự phân hữu của xác động, thực vật.</a:t>
          </a:r>
          <a:endParaRPr lang="en-US" sz="1800" kern="1200" dirty="0">
            <a:solidFill>
              <a:schemeClr val="tx1"/>
            </a:solidFill>
            <a:latin typeface="Cambria" panose="02040503050406030204" pitchFamily="18" charset="0"/>
            <a:ea typeface="Cambria" panose="02040503050406030204" pitchFamily="18" charset="0"/>
            <a:cs typeface="Tahoma" panose="020B0604030504040204" pitchFamily="34" charset="0"/>
          </a:endParaRPr>
        </a:p>
      </dsp:txBody>
      <dsp:txXfrm>
        <a:off x="4383919" y="2913270"/>
        <a:ext cx="3465878" cy="13130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9/2/2021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3</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03B6E6-C6E9-40D9-BFB7-0124447475D5}"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03B6E6-C6E9-40D9-BFB7-0124447475D5}"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3.wdp"/><Relationship Id="rId4" Type="http://schemas.openxmlformats.org/officeDocument/2006/relationships/image" Target="../media/image8.jpe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4.wdp"/><Relationship Id="rId4" Type="http://schemas.openxmlformats.org/officeDocument/2006/relationships/image" Target="../media/image8.jpeg"/><Relationship Id="rId9"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10" Type="http://schemas.microsoft.com/office/2007/relationships/hdphoto" Target="../media/hdphoto5.wdp"/><Relationship Id="rId4" Type="http://schemas.openxmlformats.org/officeDocument/2006/relationships/image" Target="../media/image8.jpeg"/><Relationship Id="rId9"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png"/><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7.pn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2.xml"/><Relationship Id="rId11" Type="http://schemas.microsoft.com/office/2007/relationships/hdphoto" Target="../media/hdphoto1.wdp"/><Relationship Id="rId5" Type="http://schemas.openxmlformats.org/officeDocument/2006/relationships/diagramData" Target="../diagrams/data2.xml"/><Relationship Id="rId10" Type="http://schemas.openxmlformats.org/officeDocument/2006/relationships/image" Target="../media/image15.png"/><Relationship Id="rId4" Type="http://schemas.openxmlformats.org/officeDocument/2006/relationships/image" Target="../media/image2.pn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7.png"/><Relationship Id="rId7" Type="http://schemas.openxmlformats.org/officeDocument/2006/relationships/diagramQuickStyle" Target="../diagrams/quickStyle3.xml"/><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diagramLayout" Target="../diagrams/layout3.xml"/><Relationship Id="rId11" Type="http://schemas.microsoft.com/office/2007/relationships/hdphoto" Target="../media/hdphoto2.wdp"/><Relationship Id="rId5" Type="http://schemas.openxmlformats.org/officeDocument/2006/relationships/diagramData" Target="../diagrams/data3.xml"/><Relationship Id="rId10" Type="http://schemas.openxmlformats.org/officeDocument/2006/relationships/image" Target="../media/image16.png"/><Relationship Id="rId4" Type="http://schemas.openxmlformats.org/officeDocument/2006/relationships/image" Target="../media/image2.png"/><Relationship Id="rId9" Type="http://schemas.microsoft.com/office/2007/relationships/diagramDrawing" Target="../diagrams/drawin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0" y="3429000"/>
            <a:ext cx="9144000" cy="3416320"/>
          </a:xfrm>
          <a:prstGeom prst="rect">
            <a:avLst/>
          </a:prstGeom>
        </p:spPr>
        <p:txBody>
          <a:bodyPr wrap="square">
            <a:spAutoFit/>
          </a:bodyPr>
          <a:lstStyle/>
          <a:p>
            <a:pPr algn="ctr"/>
            <a:r>
              <a:rPr lang="en-US" sz="2400" b="1" dirty="0" smtClean="0">
                <a:solidFill>
                  <a:srgbClr val="FF0000"/>
                </a:solidFill>
                <a:latin typeface="Cambria" panose="02040503050406030204" pitchFamily="18" charset="0"/>
                <a:ea typeface="Cambria" panose="02040503050406030204" pitchFamily="18" charset="0"/>
              </a:rPr>
              <a:t>L</a:t>
            </a:r>
            <a:r>
              <a:rPr lang="vi-VN" sz="2400" b="1" dirty="0" smtClean="0">
                <a:solidFill>
                  <a:srgbClr val="FF0000"/>
                </a:solidFill>
                <a:latin typeface="Cambria" panose="02040503050406030204" pitchFamily="18" charset="0"/>
                <a:ea typeface="Cambria" panose="02040503050406030204" pitchFamily="18" charset="0"/>
              </a:rPr>
              <a:t>UẬT CHƠI</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Trò chơi ô chữ gồm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ô chữ </a:t>
            </a:r>
            <a:r>
              <a:rPr lang="vi-VN" sz="2400" b="1" dirty="0" smtClean="0">
                <a:solidFill>
                  <a:srgbClr val="0D30DD"/>
                </a:solidFill>
                <a:latin typeface="Cambria" panose="02040503050406030204" pitchFamily="18" charset="0"/>
                <a:ea typeface="Cambria" panose="02040503050406030204" pitchFamily="18" charset="0"/>
              </a:rPr>
              <a:t>được </a:t>
            </a:r>
            <a:r>
              <a:rPr lang="vi-VN" sz="2400" b="1" dirty="0">
                <a:solidFill>
                  <a:srgbClr val="0D30DD"/>
                </a:solidFill>
                <a:latin typeface="Cambria" panose="02040503050406030204" pitchFamily="18" charset="0"/>
                <a:ea typeface="Cambria" panose="02040503050406030204" pitchFamily="18" charset="0"/>
              </a:rPr>
              <a:t>đánh số từ 1 đến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sẽ tương ứng với </a:t>
            </a:r>
            <a:r>
              <a:rPr lang="en-US" sz="2400" b="1" dirty="0">
                <a:solidFill>
                  <a:srgbClr val="0D30DD"/>
                </a:solidFill>
                <a:latin typeface="Cambria" panose="02040503050406030204" pitchFamily="18" charset="0"/>
                <a:ea typeface="Cambria" panose="02040503050406030204" pitchFamily="18" charset="0"/>
              </a:rPr>
              <a:t>6</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câu </a:t>
            </a:r>
            <a:r>
              <a:rPr lang="vi-VN" sz="2400" b="1" dirty="0" smtClean="0">
                <a:solidFill>
                  <a:srgbClr val="0D30DD"/>
                </a:solidFill>
                <a:latin typeface="Cambria" panose="02040503050406030204" pitchFamily="18" charset="0"/>
                <a:ea typeface="Cambria" panose="02040503050406030204" pitchFamily="18" charset="0"/>
              </a:rPr>
              <a:t>hỏi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Các em dựa vào </a:t>
            </a:r>
            <a:r>
              <a:rPr lang="vi-VN" sz="2400" b="1" dirty="0" smtClean="0">
                <a:solidFill>
                  <a:srgbClr val="0D30DD"/>
                </a:solidFill>
                <a:latin typeface="Cambria" panose="02040503050406030204" pitchFamily="18" charset="0"/>
                <a:ea typeface="Cambria" panose="02040503050406030204" pitchFamily="18" charset="0"/>
              </a:rPr>
              <a:t>T</a:t>
            </a:r>
            <a:r>
              <a:rPr lang="en-US" sz="2400" b="1" dirty="0" err="1" smtClean="0">
                <a:solidFill>
                  <a:srgbClr val="0D30DD"/>
                </a:solidFill>
                <a:latin typeface="Cambria" panose="02040503050406030204" pitchFamily="18" charset="0"/>
                <a:ea typeface="Cambria" panose="02040503050406030204" pitchFamily="18" charset="0"/>
              </a:rPr>
              <a:t>ập</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bản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đồ</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Địa lí 6 và kiến thức đã học để trả lời, </a:t>
            </a:r>
            <a:r>
              <a:rPr lang="vi-VN" sz="2400" b="1" dirty="0" smtClean="0">
                <a:solidFill>
                  <a:srgbClr val="0D30DD"/>
                </a:solidFill>
                <a:latin typeface="Cambria" panose="02040503050406030204" pitchFamily="18" charset="0"/>
                <a:ea typeface="Cambria" panose="02040503050406030204" pitchFamily="18" charset="0"/>
              </a:rPr>
              <a:t>mỗi </a:t>
            </a:r>
            <a:r>
              <a:rPr lang="vi-VN" sz="2400" b="1" dirty="0">
                <a:solidFill>
                  <a:srgbClr val="0D30DD"/>
                </a:solidFill>
                <a:latin typeface="Cambria" panose="02040503050406030204" pitchFamily="18" charset="0"/>
                <a:ea typeface="Cambria" panose="02040503050406030204" pitchFamily="18" charset="0"/>
              </a:rPr>
              <a:t>câu hỏi có </a:t>
            </a:r>
            <a:r>
              <a:rPr lang="en-US" sz="2400" b="1" dirty="0" smtClean="0">
                <a:solidFill>
                  <a:srgbClr val="0D30DD"/>
                </a:solidFill>
                <a:latin typeface="Cambria" panose="02040503050406030204" pitchFamily="18" charset="0"/>
                <a:ea typeface="Cambria" panose="02040503050406030204" pitchFamily="18" charset="0"/>
              </a:rPr>
              <a:t>1</a:t>
            </a:r>
            <a:r>
              <a:rPr lang="vi-VN" sz="2400" b="1" dirty="0" smtClean="0">
                <a:solidFill>
                  <a:srgbClr val="0D30DD"/>
                </a:solidFill>
                <a:latin typeface="Cambria" panose="02040503050406030204" pitchFamily="18" charset="0"/>
                <a:ea typeface="Cambria" panose="02040503050406030204" pitchFamily="18" charset="0"/>
              </a:rPr>
              <a:t> </a:t>
            </a:r>
            <a:r>
              <a:rPr lang="vi-VN" sz="2400" b="1" dirty="0">
                <a:solidFill>
                  <a:srgbClr val="0D30DD"/>
                </a:solidFill>
                <a:latin typeface="Cambria" panose="02040503050406030204" pitchFamily="18" charset="0"/>
                <a:ea typeface="Cambria" panose="02040503050406030204" pitchFamily="18" charset="0"/>
              </a:rPr>
              <a:t>lượt trả lời.</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vi-VN" sz="2400" b="1" dirty="0" smtClean="0">
                <a:solidFill>
                  <a:srgbClr val="0D30DD"/>
                </a:solidFill>
                <a:latin typeface="Cambria" panose="02040503050406030204" pitchFamily="18" charset="0"/>
                <a:ea typeface="Cambria" panose="02040503050406030204" pitchFamily="18" charset="0"/>
              </a:rPr>
              <a:t>Em </a:t>
            </a:r>
            <a:r>
              <a:rPr lang="vi-VN" sz="2400" b="1" dirty="0">
                <a:solidFill>
                  <a:srgbClr val="0D30DD"/>
                </a:solidFill>
                <a:latin typeface="Cambria" panose="02040503050406030204" pitchFamily="18" charset="0"/>
                <a:ea typeface="Cambria" panose="02040503050406030204" pitchFamily="18" charset="0"/>
              </a:rPr>
              <a:t>nào trả lời đúng sẽ nhận được 1 </a:t>
            </a:r>
            <a:r>
              <a:rPr lang="vi-VN" sz="2400" b="1" dirty="0" smtClean="0">
                <a:solidFill>
                  <a:srgbClr val="0D30DD"/>
                </a:solidFill>
                <a:latin typeface="Cambria" panose="02040503050406030204" pitchFamily="18" charset="0"/>
                <a:ea typeface="Cambria" panose="02040503050406030204" pitchFamily="18" charset="0"/>
              </a:rPr>
              <a:t>phần quà nhỏ và </a:t>
            </a:r>
            <a:r>
              <a:rPr lang="vi-VN" sz="2400" b="1" dirty="0">
                <a:solidFill>
                  <a:srgbClr val="0D30DD"/>
                </a:solidFill>
                <a:latin typeface="Cambria" panose="02040503050406030204" pitchFamily="18" charset="0"/>
                <a:ea typeface="Cambria" panose="02040503050406030204" pitchFamily="18" charset="0"/>
              </a:rPr>
              <a:t>ô chữ sẽ hiện ra </a:t>
            </a:r>
            <a:r>
              <a:rPr lang="vi-VN" sz="2400" b="1" dirty="0" smtClean="0">
                <a:solidFill>
                  <a:srgbClr val="0D30DD"/>
                </a:solidFill>
                <a:latin typeface="Cambria" panose="02040503050406030204" pitchFamily="18" charset="0"/>
                <a:ea typeface="Cambria" panose="02040503050406030204" pitchFamily="18" charset="0"/>
              </a:rPr>
              <a:t>chữ </a:t>
            </a:r>
            <a:r>
              <a:rPr lang="vi-VN" sz="2400" b="1" dirty="0">
                <a:solidFill>
                  <a:srgbClr val="0D30DD"/>
                </a:solidFill>
                <a:latin typeface="Cambria" panose="02040503050406030204" pitchFamily="18" charset="0"/>
                <a:ea typeface="Cambria" panose="02040503050406030204" pitchFamily="18" charset="0"/>
              </a:rPr>
              <a:t>cái tương ứng, trả lời sai ô chữ sẽ bị khóa </a:t>
            </a:r>
            <a:r>
              <a:rPr lang="vi-VN" sz="2400" b="1" dirty="0" smtClean="0">
                <a:solidFill>
                  <a:srgbClr val="0D30DD"/>
                </a:solidFill>
                <a:latin typeface="Cambria" panose="02040503050406030204" pitchFamily="18" charset="0"/>
                <a:ea typeface="Cambria" panose="02040503050406030204" pitchFamily="18" charset="0"/>
              </a:rPr>
              <a:t>lại</a:t>
            </a:r>
            <a:r>
              <a:rPr lang="en-US" sz="2400" b="1" dirty="0" smtClean="0">
                <a:solidFill>
                  <a:srgbClr val="0D30DD"/>
                </a:solidFill>
                <a:latin typeface="Cambria" panose="02040503050406030204" pitchFamily="18" charset="0"/>
                <a:ea typeface="Cambria" panose="02040503050406030204" pitchFamily="18" charset="0"/>
              </a:rPr>
              <a:t>.</a:t>
            </a:r>
          </a:p>
          <a:p>
            <a:pPr algn="just"/>
            <a:r>
              <a:rPr lang="en-US" sz="2400" b="1" dirty="0" smtClean="0">
                <a:solidFill>
                  <a:srgbClr val="0D30DD"/>
                </a:solidFill>
                <a:latin typeface="Cambria" panose="02040503050406030204" pitchFamily="18" charset="0"/>
                <a:ea typeface="Cambria" panose="02040503050406030204" pitchFamily="18" charset="0"/>
              </a:rPr>
              <a:t>- </a:t>
            </a:r>
            <a:r>
              <a:rPr lang="en-US" sz="2400" b="1" dirty="0">
                <a:solidFill>
                  <a:srgbClr val="0D30DD"/>
                </a:solidFill>
                <a:latin typeface="Cambria" panose="02040503050406030204" pitchFamily="18" charset="0"/>
                <a:ea typeface="Cambria" panose="02040503050406030204" pitchFamily="18" charset="0"/>
              </a:rPr>
              <a:t>T</a:t>
            </a:r>
            <a:r>
              <a:rPr lang="vi-VN" sz="2400" b="1" dirty="0" smtClean="0">
                <a:solidFill>
                  <a:srgbClr val="0D30DD"/>
                </a:solidFill>
                <a:latin typeface="Cambria" panose="02040503050406030204" pitchFamily="18" charset="0"/>
                <a:ea typeface="Cambria" panose="02040503050406030204" pitchFamily="18" charset="0"/>
              </a:rPr>
              <a:t>rong </a:t>
            </a:r>
            <a:r>
              <a:rPr lang="vi-VN" sz="2400" b="1" dirty="0">
                <a:solidFill>
                  <a:srgbClr val="0D30DD"/>
                </a:solidFill>
                <a:latin typeface="Cambria" panose="02040503050406030204" pitchFamily="18" charset="0"/>
                <a:ea typeface="Cambria" panose="02040503050406030204" pitchFamily="18" charset="0"/>
              </a:rPr>
              <a:t>quá trình trả lời, em nào trả lời đúng tên từ khóa thì sẽ nhận được phần quà lớn </a:t>
            </a:r>
            <a:r>
              <a:rPr lang="vi-VN" sz="2400" b="1" dirty="0" smtClean="0">
                <a:solidFill>
                  <a:srgbClr val="0D30DD"/>
                </a:solidFill>
                <a:latin typeface="Cambria" panose="02040503050406030204" pitchFamily="18" charset="0"/>
                <a:ea typeface="Cambria" panose="02040503050406030204" pitchFamily="18" charset="0"/>
              </a:rPr>
              <a:t>hơn</a:t>
            </a:r>
            <a:r>
              <a:rPr lang="en-US" sz="2400" b="1" dirty="0" smtClean="0">
                <a:solidFill>
                  <a:srgbClr val="0D30DD"/>
                </a:solidFill>
                <a:latin typeface="Cambria" panose="02040503050406030204" pitchFamily="18" charset="0"/>
                <a:ea typeface="Cambria" panose="02040503050406030204" pitchFamily="18" charset="0"/>
              </a:rPr>
              <a:t>.</a:t>
            </a:r>
            <a:endParaRPr lang="vi-VN" sz="2400" b="1" dirty="0">
              <a:solidFill>
                <a:srgbClr val="0D30DD"/>
              </a:solidFill>
              <a:latin typeface="Cambria" panose="02040503050406030204" pitchFamily="18" charset="0"/>
              <a:ea typeface="Cambria" panose="02040503050406030204" pitchFamily="18" charset="0"/>
            </a:endParaRPr>
          </a:p>
        </p:txBody>
      </p:sp>
      <p:sp>
        <p:nvSpPr>
          <p:cNvPr id="13" name="Rectangle 12"/>
          <p:cNvSpPr/>
          <p:nvPr/>
        </p:nvSpPr>
        <p:spPr>
          <a:xfrm>
            <a:off x="91440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08788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26136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43484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08320" y="1698486"/>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15824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1</a:t>
            </a:r>
            <a:endParaRPr lang="en-US" sz="40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286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2</a:t>
            </a:r>
            <a:endParaRPr lang="en-US" sz="40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4290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3</a:t>
            </a:r>
            <a:endParaRPr lang="en-US" sz="40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648200" y="990600"/>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4</a:t>
            </a:r>
            <a:endParaRPr lang="en-US" sz="40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791200" y="1012686"/>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5</a:t>
            </a:r>
            <a:endParaRPr lang="en-US" sz="4000" b="1" dirty="0">
              <a:solidFill>
                <a:srgbClr val="FF0000"/>
              </a:solidFill>
              <a:latin typeface="Cambria" panose="02040503050406030204" pitchFamily="18" charset="0"/>
              <a:ea typeface="Cambria" panose="02040503050406030204" pitchFamily="18" charset="0"/>
            </a:endParaRPr>
          </a:p>
        </p:txBody>
      </p:sp>
      <p:sp>
        <p:nvSpPr>
          <p:cNvPr id="18" name="Rectangle 17"/>
          <p:cNvSpPr/>
          <p:nvPr/>
        </p:nvSpPr>
        <p:spPr>
          <a:xfrm>
            <a:off x="6781800" y="1697190"/>
            <a:ext cx="1173480" cy="127461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9" name="TextBox 18"/>
          <p:cNvSpPr txBox="1"/>
          <p:nvPr/>
        </p:nvSpPr>
        <p:spPr>
          <a:xfrm>
            <a:off x="7010400" y="1044714"/>
            <a:ext cx="685800"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6</a:t>
            </a:r>
            <a:endParaRPr lang="en-US"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1014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22" dur="500"/>
                                        <p:tgtEl>
                                          <p:spTgt spid="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27" dur="500"/>
                                        <p:tgtEl>
                                          <p:spTgt spid="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685800" y="2621340"/>
            <a:ext cx="6553199" cy="2331660"/>
          </a:xfrm>
          <a:prstGeom prst="wedgeRoundRectCallout">
            <a:avLst>
              <a:gd name="adj1" fmla="val 47300"/>
              <a:gd name="adj2" fmla="val 8468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915737" y="3110805"/>
            <a:ext cx="6170863" cy="1384995"/>
          </a:xfrm>
          <a:prstGeom prst="rect">
            <a:avLst/>
          </a:prstGeom>
        </p:spPr>
        <p:txBody>
          <a:bodyPr wrap="square">
            <a:spAutoFit/>
          </a:bodyPr>
          <a:lstStyle/>
          <a:p>
            <a:pPr algn="just"/>
            <a:r>
              <a:rPr lang="vi-VN" sz="2800" dirty="0">
                <a:latin typeface="Cambria" panose="02040503050406030204" pitchFamily="18" charset="0"/>
                <a:ea typeface="Cambria" panose="02040503050406030204" pitchFamily="18" charset="0"/>
              </a:rPr>
              <a:t>Lớp đất bao gồm các thành phần là chất khoáng, chất hữu cơ, nước và không khí.</a:t>
            </a:r>
          </a:p>
        </p:txBody>
      </p:sp>
      <p:sp>
        <p:nvSpPr>
          <p:cNvPr id="22"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thành phần chính của 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681342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2385268"/>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smtClean="0">
                <a:solidFill>
                  <a:srgbClr val="FF0000"/>
                </a:solidFill>
                <a:latin typeface="Cambria" panose="02040503050406030204" pitchFamily="18" charset="0"/>
                <a:ea typeface="Cambria" panose="02040503050406030204" pitchFamily="18" charset="0"/>
              </a:rPr>
              <a:t> k</a:t>
            </a:r>
            <a:r>
              <a:rPr lang="vi-VN" sz="2000" i="1" dirty="0" smtClean="0">
                <a:solidFill>
                  <a:srgbClr val="FF0000"/>
                </a:solidFill>
                <a:latin typeface="Cambria" panose="02040503050406030204" pitchFamily="18" charset="0"/>
                <a:ea typeface="Cambria" panose="02040503050406030204" pitchFamily="18" charset="0"/>
              </a:rPr>
              <a:t>ể </a:t>
            </a:r>
            <a:r>
              <a:rPr lang="vi-VN" sz="2000" i="1" dirty="0">
                <a:solidFill>
                  <a:srgbClr val="FF0000"/>
                </a:solidFill>
                <a:latin typeface="Cambria" panose="02040503050406030204" pitchFamily="18" charset="0"/>
                <a:ea typeface="Cambria" panose="02040503050406030204" pitchFamily="18" charset="0"/>
              </a:rPr>
              <a:t>tên các nhân tố hình thành đất</a:t>
            </a:r>
            <a:r>
              <a:rPr lang="vi-VN" sz="2000" i="1" dirty="0" smtClean="0">
                <a:solidFill>
                  <a:srgbClr val="FF0000"/>
                </a:solidFill>
                <a:latin typeface="Cambria" panose="02040503050406030204" pitchFamily="18" charset="0"/>
                <a:ea typeface="Cambria" panose="02040503050406030204" pitchFamily="18" charset="0"/>
              </a:rPr>
              <a:t>. Đá mẹ</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ảnh </a:t>
            </a:r>
            <a:r>
              <a:rPr lang="vi-VN" sz="2000" i="1" dirty="0">
                <a:solidFill>
                  <a:srgbClr val="FF0000"/>
                </a:solidFill>
                <a:latin typeface="Cambria" panose="02040503050406030204" pitchFamily="18" charset="0"/>
                <a:ea typeface="Cambria" panose="02040503050406030204" pitchFamily="18" charset="0"/>
              </a:rPr>
              <a:t>hưởng đến sự hình thành đất như thế nào?</a:t>
            </a: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1892826"/>
          </a:xfrm>
          <a:prstGeom prst="rect">
            <a:avLst/>
          </a:prstGeom>
        </p:spPr>
        <p:txBody>
          <a:bodyPr wrap="square">
            <a:spAutoFit/>
          </a:bodyPr>
          <a:lstStyle/>
          <a:p>
            <a:pPr algn="just"/>
            <a:r>
              <a:rPr lang="vi-VN" sz="1950" dirty="0" smtClean="0">
                <a:latin typeface="Cambria" panose="02040503050406030204" pitchFamily="18" charset="0"/>
                <a:ea typeface="Cambria" panose="02040503050406030204" pitchFamily="18" charset="0"/>
              </a:rPr>
              <a:t>- </a:t>
            </a:r>
            <a:r>
              <a:rPr lang="vi-VN" sz="1950" dirty="0">
                <a:latin typeface="Cambria" panose="02040503050406030204" pitchFamily="18" charset="0"/>
                <a:ea typeface="Cambria" panose="02040503050406030204" pitchFamily="18" charset="0"/>
              </a:rPr>
              <a:t>Các nhân tố hình thành đất: đá mẹ, khí hậu, sinh vật, địa hình, thời gian, con người</a:t>
            </a:r>
            <a:r>
              <a:rPr lang="vi-VN" sz="1950" dirty="0" smtClean="0">
                <a:latin typeface="Cambria" panose="02040503050406030204" pitchFamily="18" charset="0"/>
                <a:ea typeface="Cambria" panose="02040503050406030204" pitchFamily="18" charset="0"/>
              </a:rPr>
              <a:t>.</a:t>
            </a:r>
            <a:endParaRPr lang="en-US" sz="1950" dirty="0" smtClean="0">
              <a:latin typeface="Cambria" panose="02040503050406030204" pitchFamily="18" charset="0"/>
              <a:ea typeface="Cambria" panose="02040503050406030204" pitchFamily="18" charset="0"/>
            </a:endParaRPr>
          </a:p>
          <a:p>
            <a:pPr algn="just"/>
            <a:r>
              <a:rPr lang="en-US" sz="1950" dirty="0" smtClean="0">
                <a:latin typeface="Cambria" panose="02040503050406030204" pitchFamily="18" charset="0"/>
                <a:ea typeface="Cambria" panose="02040503050406030204" pitchFamily="18" charset="0"/>
              </a:rPr>
              <a:t>- </a:t>
            </a:r>
            <a:r>
              <a:rPr lang="vi-VN" sz="1950" dirty="0" smtClean="0">
                <a:latin typeface="Cambria" panose="02040503050406030204" pitchFamily="18" charset="0"/>
                <a:ea typeface="Cambria" panose="02040503050406030204" pitchFamily="18" charset="0"/>
              </a:rPr>
              <a:t>Đá </a:t>
            </a:r>
            <a:r>
              <a:rPr lang="vi-VN" sz="1950" dirty="0">
                <a:latin typeface="Cambria" panose="02040503050406030204" pitchFamily="18" charset="0"/>
                <a:ea typeface="Cambria" panose="02040503050406030204" pitchFamily="18" charset="0"/>
              </a:rPr>
              <a:t>mẹ là nguồn gốc sinh ra thành phần khoáng cho đất. Đá mẹ có ảnh hưởng đến màu sắc và tính chất của đất.</a:t>
            </a:r>
            <a:endParaRPr lang="vi-VN" sz="195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2991" y="3916533"/>
            <a:ext cx="3964009" cy="263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790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209799"/>
          </a:xfrm>
          <a:prstGeom prst="wedgeRoundRectCallout">
            <a:avLst>
              <a:gd name="adj1" fmla="val 24469"/>
              <a:gd name="adj2" fmla="val 89565"/>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515910" cy="2308324"/>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hình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ảnh</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thông</a:t>
            </a:r>
            <a:r>
              <a:rPr lang="en-US" sz="2000" i="1" dirty="0" smtClean="0">
                <a:solidFill>
                  <a:srgbClr val="FF0000"/>
                </a:solidFill>
                <a:latin typeface="Cambria" panose="02040503050406030204" pitchFamily="18" charset="0"/>
                <a:ea typeface="Cambria" panose="02040503050406030204" pitchFamily="18" charset="0"/>
              </a:rPr>
              <a:t> tin </a:t>
            </a:r>
            <a:r>
              <a:rPr lang="en-US" sz="2000" i="1" dirty="0" err="1" smtClean="0">
                <a:solidFill>
                  <a:srgbClr val="FF0000"/>
                </a:solidFill>
                <a:latin typeface="Cambria" panose="02040503050406030204" pitchFamily="18" charset="0"/>
                <a:ea typeface="Cambria" panose="02040503050406030204" pitchFamily="18" charset="0"/>
              </a:rPr>
              <a:t>trong</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bài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cho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khí</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hậu</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sinh</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vật</a:t>
            </a:r>
            <a:r>
              <a:rPr lang="en-US" sz="2000" i="1" dirty="0">
                <a:solidFill>
                  <a:srgbClr val="FF0000"/>
                </a:solidFill>
                <a:latin typeface="Cambria" panose="02040503050406030204" pitchFamily="18" charset="0"/>
                <a:ea typeface="Cambria" panose="02040503050406030204" pitchFamily="18" charset="0"/>
              </a:rPr>
              <a:t> </a:t>
            </a:r>
            <a:r>
              <a:rPr lang="vi-VN" sz="2000" i="1" dirty="0" smtClean="0">
                <a:solidFill>
                  <a:srgbClr val="FF0000"/>
                </a:solidFill>
                <a:latin typeface="Cambria" panose="02040503050406030204" pitchFamily="18" charset="0"/>
                <a:ea typeface="Cambria" panose="02040503050406030204" pitchFamily="18" charset="0"/>
              </a:rPr>
              <a:t>ảnh </a:t>
            </a:r>
            <a:r>
              <a:rPr lang="vi-VN" sz="2000" i="1" dirty="0">
                <a:solidFill>
                  <a:srgbClr val="FF0000"/>
                </a:solidFill>
                <a:latin typeface="Cambria" panose="02040503050406030204" pitchFamily="18" charset="0"/>
                <a:ea typeface="Cambria" panose="02040503050406030204" pitchFamily="18" charset="0"/>
              </a:rPr>
              <a:t>hưởng đến sự hình thành đất như thế nào?</a:t>
            </a:r>
          </a:p>
          <a:p>
            <a:pPr algn="ctr"/>
            <a:endParaRPr lang="vi-VN" sz="2100" i="1" dirty="0">
              <a:solidFill>
                <a:srgbClr val="FF0000"/>
              </a:solidFill>
              <a:latin typeface="Cambria" panose="02040503050406030204" pitchFamily="18" charset="0"/>
              <a:ea typeface="Cambria" panose="02040503050406030204" pitchFamily="18" charset="0"/>
            </a:endParaRPr>
          </a:p>
          <a:p>
            <a:pPr algn="ct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295400"/>
            <a:ext cx="4474760" cy="218521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Khí hậu, đặc biệt là nhiệt độ và lượng mưa tạo điều kiện thuận lợi hoặc khó khăn cho quá trình phân giải các chất khoáng và chất hữu cơ trong đất.</a:t>
            </a:r>
          </a:p>
          <a:p>
            <a:pPr algn="just"/>
            <a:r>
              <a:rPr lang="vi-VN" sz="1700" dirty="0">
                <a:latin typeface="Cambria" panose="02040503050406030204" pitchFamily="18" charset="0"/>
                <a:ea typeface="Cambria" panose="02040503050406030204" pitchFamily="18" charset="0"/>
              </a:rPr>
              <a:t>- Sinh vật </a:t>
            </a:r>
            <a:r>
              <a:rPr lang="vi-VN" sz="1700" dirty="0">
                <a:latin typeface="Cambria" panose="02040503050406030204" pitchFamily="18" charset="0"/>
                <a:ea typeface="Cambria" panose="02040503050406030204" pitchFamily="18" charset="0"/>
              </a:rPr>
              <a:t>là nguồn gốc sinh ra thành phần hữu cơ trong đất, vi sinh vật phân giải xác động thực vật tạo mùn, động vật làm đất tơi xốp hơn.</a:t>
            </a:r>
            <a:endParaRPr lang="vi-VN" sz="17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6550" y="3757340"/>
            <a:ext cx="3448050" cy="2795860"/>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317511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424818"/>
            <a:ext cx="4263622" cy="2308982"/>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424818"/>
            <a:ext cx="4028366" cy="2308982"/>
          </a:xfrm>
          <a:prstGeom prst="cloudCallout">
            <a:avLst>
              <a:gd name="adj1" fmla="val -18509"/>
              <a:gd name="adj2" fmla="val 7966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768495"/>
            <a:ext cx="3371615" cy="1508105"/>
          </a:xfrm>
          <a:prstGeom prst="rect">
            <a:avLst/>
          </a:prstGeom>
        </p:spPr>
        <p:txBody>
          <a:bodyPr wrap="square">
            <a:spAutoFit/>
          </a:bodyPr>
          <a:lstStyle/>
          <a:p>
            <a:pPr algn="ctr"/>
            <a:r>
              <a:rPr lang="en-US" sz="2000" i="1" dirty="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Em hãy trình bày nhân tố hình thành đất em cho là quan trọng nhất và giải thích sự lựa chọn đó.</a:t>
            </a:r>
          </a:p>
        </p:txBody>
      </p:sp>
      <p:sp>
        <p:nvSpPr>
          <p:cNvPr id="17" name="Rectangle 16"/>
          <p:cNvSpPr/>
          <p:nvPr/>
        </p:nvSpPr>
        <p:spPr>
          <a:xfrm>
            <a:off x="4572000" y="1447800"/>
            <a:ext cx="4284662"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Sinh vật đóng vai trò quan trọng trong việc hình thành đất:</a:t>
            </a:r>
          </a:p>
          <a:p>
            <a:pPr algn="just"/>
            <a:r>
              <a:rPr lang="vi-VN" dirty="0">
                <a:latin typeface="Cambria" panose="02040503050406030204" pitchFamily="18" charset="0"/>
                <a:ea typeface="Cambria" panose="02040503050406030204" pitchFamily="18" charset="0"/>
              </a:rPr>
              <a:t>+ Thực vât: Cung cấp vật chất hữu cơ, rễ phá hủy đá.</a:t>
            </a:r>
          </a:p>
          <a:p>
            <a:pPr algn="just"/>
            <a:r>
              <a:rPr lang="vi-VN" dirty="0">
                <a:latin typeface="Cambria" panose="02040503050406030204" pitchFamily="18" charset="0"/>
                <a:ea typeface="Cambria" panose="02040503050406030204" pitchFamily="18" charset="0"/>
              </a:rPr>
              <a:t>+ Vi sinh vật: Phân giải xác súc vật tạo mùn.</a:t>
            </a:r>
          </a:p>
          <a:p>
            <a:pPr algn="just"/>
            <a:r>
              <a:rPr lang="vi-VN" dirty="0">
                <a:latin typeface="Cambria" panose="02040503050406030204" pitchFamily="18" charset="0"/>
                <a:ea typeface="Cambria" panose="02040503050406030204" pitchFamily="18" charset="0"/>
              </a:rPr>
              <a:t>+ Động vật: sống trong đất là biến đổi tính chất đất (giun, kiến mối).</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42027" y="3931307"/>
            <a:ext cx="3811173" cy="262189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1678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55" dur="500"/>
                                        <p:tgtEl>
                                          <p:spTgt spid="17">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nodeType="clickEffect">
                                  <p:stCondLst>
                                    <p:cond delay="0"/>
                                  </p:stCondLst>
                                  <p:childTnLst>
                                    <p:set>
                                      <p:cBhvr>
                                        <p:cTn id="59"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60" dur="500"/>
                                        <p:tgtEl>
                                          <p:spTgt spid="17">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5122"/>
                                        </p:tgtEl>
                                        <p:attrNameLst>
                                          <p:attrName>style.visibility</p:attrName>
                                        </p:attrNameLst>
                                      </p:cBhvr>
                                      <p:to>
                                        <p:strVal val="visible"/>
                                      </p:to>
                                    </p:set>
                                    <p:animEffect transition="in" filter="randombar(horizontal)">
                                      <p:cBhvr>
                                        <p:cTn id="6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446490" y="1642914"/>
            <a:ext cx="6792509" cy="3386286"/>
          </a:xfrm>
          <a:prstGeom prst="wedgeRoundRectCallout">
            <a:avLst>
              <a:gd name="adj1" fmla="val 48065"/>
              <a:gd name="adj2" fmla="val 72130"/>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533400" y="1706701"/>
            <a:ext cx="6629398" cy="3170099"/>
          </a:xfrm>
          <a:prstGeom prst="rect">
            <a:avLst/>
          </a:prstGeom>
        </p:spPr>
        <p:txBody>
          <a:bodyPr wrap="square">
            <a:spAutoFit/>
          </a:bodyPr>
          <a:lstStyle/>
          <a:p>
            <a:pPr algn="just"/>
            <a:r>
              <a:rPr lang="vi-VN" sz="2000" dirty="0">
                <a:latin typeface="Cambria" panose="02040503050406030204" pitchFamily="18" charset="0"/>
                <a:ea typeface="Cambria" panose="02040503050406030204" pitchFamily="18" charset="0"/>
              </a:rPr>
              <a:t>- Đá mẹ là nguồn gốc sinh ra thành phần khoáng cho đất. Đá mẹ có ảnh hưởng đến màu sắc và tính chất của đất.</a:t>
            </a:r>
          </a:p>
          <a:p>
            <a:pPr algn="just"/>
            <a:r>
              <a:rPr lang="vi-VN" sz="2000" dirty="0">
                <a:latin typeface="Cambria" panose="02040503050406030204" pitchFamily="18" charset="0"/>
                <a:ea typeface="Cambria" panose="02040503050406030204" pitchFamily="18" charset="0"/>
              </a:rPr>
              <a:t>- Khí hậu, đặc biệt là nhiệt độ và lượng mưa tạo điều kiện thuận lợi hoặc khó khăn cho quá trình phân giải các chất khoáng và chất hữu cơ trong đất.</a:t>
            </a:r>
          </a:p>
          <a:p>
            <a:pPr algn="just"/>
            <a:r>
              <a:rPr lang="vi-VN" sz="2000" dirty="0">
                <a:latin typeface="Cambria" panose="02040503050406030204" pitchFamily="18" charset="0"/>
                <a:ea typeface="Cambria" panose="02040503050406030204" pitchFamily="18" charset="0"/>
              </a:rPr>
              <a:t>- Sinh vật là nguồn gốc sinh ra thành phần hữu cơ trong đất, vi sinh vật phân giải xác động thực vật tạo mùn, động vật làm đất tơi xốp hơn.</a:t>
            </a:r>
          </a:p>
          <a:p>
            <a:pPr algn="just"/>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Ngoài ra, sự hình thành đất còn chịu ảnh hưởng của địa hình, thời gian, con người.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579363"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Các nhân tố hình thành đất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38100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1596985"/>
            <a:ext cx="327660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5</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các nhóm đất điển hình trên thế giới trên lược đồ.</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32972"/>
            <a:ext cx="4474760" cy="1338828"/>
          </a:xfrm>
          <a:prstGeom prst="rect">
            <a:avLst/>
          </a:prstGeom>
        </p:spPr>
        <p:txBody>
          <a:bodyPr wrap="square">
            <a:spAutoFit/>
          </a:bodyPr>
          <a:lstStyle/>
          <a:p>
            <a:pPr algn="just"/>
            <a:r>
              <a:rPr lang="vi-VN" sz="2700" dirty="0">
                <a:latin typeface="Cambria" panose="02040503050406030204" pitchFamily="18" charset="0"/>
                <a:ea typeface="Cambria" panose="02040503050406030204" pitchFamily="18" charset="0"/>
              </a:rPr>
              <a:t>Đất potzon, đất đen thảo nguyên ôn đới, </a:t>
            </a:r>
            <a:r>
              <a:rPr lang="vi-VN" sz="2700" dirty="0" smtClean="0">
                <a:latin typeface="Cambria" panose="02040503050406030204" pitchFamily="18" charset="0"/>
                <a:ea typeface="Cambria" panose="02040503050406030204" pitchFamily="18" charset="0"/>
              </a:rPr>
              <a:t>đất </a:t>
            </a:r>
            <a:r>
              <a:rPr lang="vi-VN" sz="2700" dirty="0">
                <a:latin typeface="Cambria" panose="02040503050406030204" pitchFamily="18" charset="0"/>
                <a:ea typeface="Cambria" panose="02040503050406030204" pitchFamily="18" charset="0"/>
              </a:rPr>
              <a:t>đỏ vàng nhiệt đới.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206172" cy="2814954"/>
          </a:xfrm>
          <a:prstGeom prst="rect">
            <a:avLst/>
          </a:prstGeom>
          <a:noFill/>
          <a:ln>
            <a:solidFill>
              <a:srgbClr val="00FF00"/>
            </a:solidFill>
          </a:ln>
        </p:spPr>
      </p:pic>
    </p:spTree>
    <p:extLst>
      <p:ext uri="{BB962C8B-B14F-4D97-AF65-F5344CB8AC3E}">
        <p14:creationId xmlns:p14="http://schemas.microsoft.com/office/powerpoint/2010/main" val="2717837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95401"/>
            <a:ext cx="3875966" cy="2285999"/>
          </a:xfrm>
          <a:prstGeom prst="cloudCallout">
            <a:avLst>
              <a:gd name="adj1" fmla="val -17612"/>
              <a:gd name="adj2" fmla="val 809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524000"/>
            <a:ext cx="3276600" cy="1862048"/>
          </a:xfrm>
          <a:prstGeom prst="rect">
            <a:avLst/>
          </a:prstGeom>
        </p:spPr>
        <p:txBody>
          <a:bodyPr wrap="square">
            <a:spAutoFit/>
          </a:bodyPr>
          <a:lstStyle/>
          <a:p>
            <a:pPr algn="ctr"/>
            <a:r>
              <a:rPr lang="en-US" sz="2300" i="1" dirty="0" err="1">
                <a:solidFill>
                  <a:srgbClr val="FF0000"/>
                </a:solidFill>
                <a:latin typeface="Cambria" panose="02040503050406030204" pitchFamily="18" charset="0"/>
                <a:ea typeface="Cambria" panose="02040503050406030204" pitchFamily="18" charset="0"/>
              </a:rPr>
              <a:t>Quan</a:t>
            </a:r>
            <a:r>
              <a:rPr lang="en-US" sz="2300" i="1" dirty="0">
                <a:solidFill>
                  <a:srgbClr val="FF0000"/>
                </a:solidFill>
                <a:latin typeface="Cambria" panose="02040503050406030204" pitchFamily="18" charset="0"/>
                <a:ea typeface="Cambria" panose="02040503050406030204" pitchFamily="18" charset="0"/>
              </a:rPr>
              <a:t> </a:t>
            </a:r>
            <a:r>
              <a:rPr lang="en-US" sz="2300" i="1" dirty="0" err="1">
                <a:solidFill>
                  <a:srgbClr val="FF0000"/>
                </a:solidFill>
                <a:latin typeface="Cambria" panose="02040503050406030204" pitchFamily="18" charset="0"/>
                <a:ea typeface="Cambria" panose="02040503050406030204" pitchFamily="18" charset="0"/>
              </a:rPr>
              <a:t>sát</a:t>
            </a: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a:solidFill>
                  <a:srgbClr val="FF0000"/>
                </a:solidFill>
                <a:latin typeface="Cambria" panose="02040503050406030204" pitchFamily="18" charset="0"/>
                <a:ea typeface="Cambria" panose="02040503050406030204" pitchFamily="18" charset="0"/>
              </a:rPr>
              <a:t>5</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em</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x</a:t>
            </a:r>
            <a:r>
              <a:rPr lang="vi-VN" sz="2300" i="1" dirty="0" smtClean="0">
                <a:solidFill>
                  <a:srgbClr val="FF0000"/>
                </a:solidFill>
                <a:latin typeface="Cambria" panose="02040503050406030204" pitchFamily="18" charset="0"/>
                <a:ea typeface="Cambria" panose="02040503050406030204" pitchFamily="18" charset="0"/>
              </a:rPr>
              <a:t>ác </a:t>
            </a:r>
            <a:r>
              <a:rPr lang="vi-VN" sz="2300" i="1" dirty="0">
                <a:solidFill>
                  <a:srgbClr val="FF0000"/>
                </a:solidFill>
                <a:latin typeface="Cambria" panose="02040503050406030204" pitchFamily="18" charset="0"/>
                <a:ea typeface="Cambria" panose="02040503050406030204" pitchFamily="18" charset="0"/>
              </a:rPr>
              <a:t>định </a:t>
            </a:r>
            <a:r>
              <a:rPr lang="en-US" sz="2300" i="1" dirty="0" err="1" smtClean="0">
                <a:solidFill>
                  <a:srgbClr val="FF0000"/>
                </a:solidFill>
                <a:latin typeface="Cambria" panose="02040503050406030204" pitchFamily="18" charset="0"/>
                <a:ea typeface="Cambria" panose="02040503050406030204" pitchFamily="18" charset="0"/>
              </a:rPr>
              <a:t>nơi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phân</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bố</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của</a:t>
            </a:r>
            <a:r>
              <a:rPr lang="en-US" sz="2300" i="1" dirty="0" smtClean="0">
                <a:solidFill>
                  <a:srgbClr val="FF0000"/>
                </a:solidFill>
                <a:latin typeface="Cambria" panose="02040503050406030204" pitchFamily="18" charset="0"/>
                <a:ea typeface="Cambria" panose="02040503050406030204" pitchFamily="18" charset="0"/>
              </a:rPr>
              <a:t> đ</a:t>
            </a:r>
            <a:r>
              <a:rPr lang="vi-VN" sz="2300" i="1" dirty="0" smtClean="0">
                <a:solidFill>
                  <a:srgbClr val="FF0000"/>
                </a:solidFill>
                <a:latin typeface="Cambria" panose="02040503050406030204" pitchFamily="18" charset="0"/>
                <a:ea typeface="Cambria" panose="02040503050406030204" pitchFamily="18" charset="0"/>
              </a:rPr>
              <a:t>ất </a:t>
            </a:r>
            <a:r>
              <a:rPr lang="vi-VN" sz="2300" i="1" dirty="0">
                <a:solidFill>
                  <a:srgbClr val="FF0000"/>
                </a:solidFill>
                <a:latin typeface="Cambria" panose="02040503050406030204" pitchFamily="18" charset="0"/>
                <a:ea typeface="Cambria" panose="02040503050406030204" pitchFamily="18" charset="0"/>
              </a:rPr>
              <a:t>potzon, đất đen thảo nguyên ôn </a:t>
            </a:r>
            <a:r>
              <a:rPr lang="vi-VN" sz="2300" i="1" dirty="0" smtClean="0">
                <a:solidFill>
                  <a:srgbClr val="FF0000"/>
                </a:solidFill>
                <a:latin typeface="Cambria" panose="02040503050406030204" pitchFamily="18" charset="0"/>
                <a:ea typeface="Cambria" panose="02040503050406030204" pitchFamily="18" charset="0"/>
              </a:rPr>
              <a:t>đới</a:t>
            </a:r>
            <a:r>
              <a:rPr lang="en-US" sz="2300" i="1" dirty="0" smtClean="0">
                <a:solidFill>
                  <a:srgbClr val="FF0000"/>
                </a:solidFill>
                <a:latin typeface="Cambria" panose="02040503050406030204" pitchFamily="18" charset="0"/>
                <a:ea typeface="Cambria" panose="02040503050406030204" pitchFamily="18" charset="0"/>
              </a:rPr>
              <a:t> </a:t>
            </a:r>
            <a:r>
              <a:rPr lang="vi-VN" sz="2300" i="1" dirty="0" smtClean="0">
                <a:solidFill>
                  <a:srgbClr val="FF0000"/>
                </a:solidFill>
                <a:latin typeface="Cambria" panose="02040503050406030204" pitchFamily="18" charset="0"/>
                <a:ea typeface="Cambria" panose="02040503050406030204" pitchFamily="18" charset="0"/>
              </a:rPr>
              <a:t>trên</a:t>
            </a:r>
            <a:r>
              <a:rPr lang="en-US" sz="2300" i="1" dirty="0">
                <a:solidFill>
                  <a:srgbClr val="FF0000"/>
                </a:solidFill>
                <a:latin typeface="Cambria" panose="02040503050406030204" pitchFamily="18" charset="0"/>
                <a:ea typeface="Cambria" panose="02040503050406030204" pitchFamily="18" charset="0"/>
              </a:rPr>
              <a:t/>
            </a:r>
            <a:br>
              <a:rPr lang="en-US" sz="2300" i="1" dirty="0">
                <a:solidFill>
                  <a:srgbClr val="FF0000"/>
                </a:solidFill>
                <a:latin typeface="Cambria" panose="02040503050406030204" pitchFamily="18" charset="0"/>
                <a:ea typeface="Cambria" panose="02040503050406030204" pitchFamily="18" charset="0"/>
              </a:rPr>
            </a:br>
            <a:r>
              <a:rPr lang="vi-VN" sz="2300" i="1" dirty="0" smtClean="0">
                <a:solidFill>
                  <a:srgbClr val="FF0000"/>
                </a:solidFill>
                <a:latin typeface="Cambria" panose="02040503050406030204" pitchFamily="18" charset="0"/>
                <a:ea typeface="Cambria" panose="02040503050406030204" pitchFamily="18" charset="0"/>
              </a:rPr>
              <a:t> </a:t>
            </a:r>
            <a:r>
              <a:rPr lang="vi-VN" sz="2300" i="1" dirty="0">
                <a:solidFill>
                  <a:srgbClr val="FF0000"/>
                </a:solidFill>
                <a:latin typeface="Cambria" panose="02040503050406030204" pitchFamily="18" charset="0"/>
                <a:ea typeface="Cambria" panose="02040503050406030204" pitchFamily="18" charset="0"/>
              </a:rPr>
              <a:t>lược đồ.</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414552"/>
            <a:ext cx="4474760" cy="1862048"/>
          </a:xfrm>
          <a:prstGeom prst="rect">
            <a:avLst/>
          </a:prstGeom>
        </p:spPr>
        <p:txBody>
          <a:bodyPr wrap="square">
            <a:spAutoFit/>
          </a:bodyPr>
          <a:lstStyle/>
          <a:p>
            <a:pPr algn="just"/>
            <a:r>
              <a:rPr lang="vi-VN" sz="2300" dirty="0">
                <a:latin typeface="Cambria" panose="02040503050406030204" pitchFamily="18" charset="0"/>
                <a:ea typeface="Cambria" panose="02040503050406030204" pitchFamily="18" charset="0"/>
              </a:rPr>
              <a:t>- Đất potzon phân bố ở vùng ôn đới Bắc Âu, phía bắc Bắc Mỹ.</a:t>
            </a:r>
          </a:p>
          <a:p>
            <a:pPr algn="just"/>
            <a:r>
              <a:rPr lang="vi-VN" sz="2300" dirty="0">
                <a:latin typeface="Cambria" panose="02040503050406030204" pitchFamily="18" charset="0"/>
                <a:ea typeface="Cambria" panose="02040503050406030204" pitchFamily="18" charset="0"/>
              </a:rPr>
              <a:t> - Đất đen thảo nguyên ôn đới phân bố ở trung tâm Bắc Mỹ, phía nam của Đông Âu đến Đông Bắc Á</a:t>
            </a:r>
            <a:r>
              <a:rPr lang="vi-VN" sz="2300" dirty="0" smtClean="0">
                <a:latin typeface="Cambria" panose="02040503050406030204" pitchFamily="18" charset="0"/>
                <a:ea typeface="Cambria" panose="02040503050406030204" pitchFamily="18" charset="0"/>
              </a:rPr>
              <a:t>.</a:t>
            </a:r>
            <a:endParaRPr lang="vi-VN" sz="23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206172" cy="2814954"/>
          </a:xfrm>
          <a:prstGeom prst="rect">
            <a:avLst/>
          </a:prstGeom>
          <a:noFill/>
          <a:ln>
            <a:solidFill>
              <a:srgbClr val="00FF00"/>
            </a:solidFill>
          </a:ln>
        </p:spPr>
      </p:pic>
    </p:spTree>
    <p:extLst>
      <p:ext uri="{BB962C8B-B14F-4D97-AF65-F5344CB8AC3E}">
        <p14:creationId xmlns:p14="http://schemas.microsoft.com/office/powerpoint/2010/main" val="3818601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399"/>
            <a:ext cx="4474760" cy="2139047"/>
          </a:xfrm>
          <a:prstGeom prst="wedgeRoundRectCallout">
            <a:avLst>
              <a:gd name="adj1" fmla="val 23606"/>
              <a:gd name="adj2" fmla="val 9562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17280"/>
              <a:gd name="adj2" fmla="val 764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1554540"/>
            <a:ext cx="327660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5</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x</a:t>
            </a:r>
            <a:r>
              <a:rPr lang="vi-VN" sz="2400" i="1" dirty="0" smtClean="0">
                <a:solidFill>
                  <a:srgbClr val="FF0000"/>
                </a:solidFill>
                <a:latin typeface="Cambria" panose="02040503050406030204" pitchFamily="18" charset="0"/>
                <a:ea typeface="Cambria" panose="02040503050406030204" pitchFamily="18" charset="0"/>
              </a:rPr>
              <a:t>ác </a:t>
            </a:r>
            <a:r>
              <a:rPr lang="vi-VN" sz="2400" i="1" dirty="0">
                <a:solidFill>
                  <a:srgbClr val="FF0000"/>
                </a:solidFill>
                <a:latin typeface="Cambria" panose="02040503050406030204" pitchFamily="18" charset="0"/>
                <a:ea typeface="Cambria" panose="02040503050406030204" pitchFamily="18" charset="0"/>
              </a:rPr>
              <a:t>định </a:t>
            </a:r>
            <a:r>
              <a:rPr lang="en-US" sz="2400" i="1" dirty="0" err="1" smtClean="0">
                <a:solidFill>
                  <a:srgbClr val="FF0000"/>
                </a:solidFill>
                <a:latin typeface="Cambria" panose="02040503050406030204" pitchFamily="18" charset="0"/>
                <a:ea typeface="Cambria" panose="02040503050406030204" pitchFamily="18" charset="0"/>
              </a:rPr>
              <a:t>nơi</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phân</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bố</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của</a:t>
            </a:r>
            <a:r>
              <a:rPr lang="en-US" sz="2400" i="1" dirty="0" smtClean="0">
                <a:solidFill>
                  <a:srgbClr val="FF0000"/>
                </a:solidFill>
                <a:latin typeface="Cambria" panose="02040503050406030204" pitchFamily="18" charset="0"/>
                <a:ea typeface="Cambria" panose="02040503050406030204" pitchFamily="18" charset="0"/>
              </a:rPr>
              <a:t> đ</a:t>
            </a:r>
            <a:r>
              <a:rPr lang="vi-VN" sz="2400" i="1" dirty="0" smtClean="0">
                <a:solidFill>
                  <a:srgbClr val="FF0000"/>
                </a:solidFill>
                <a:latin typeface="Cambria" panose="02040503050406030204" pitchFamily="18" charset="0"/>
                <a:ea typeface="Cambria" panose="02040503050406030204" pitchFamily="18" charset="0"/>
              </a:rPr>
              <a:t>ất đỏ </a:t>
            </a:r>
            <a:r>
              <a:rPr lang="vi-VN" sz="2400" i="1" dirty="0">
                <a:solidFill>
                  <a:srgbClr val="FF0000"/>
                </a:solidFill>
                <a:latin typeface="Cambria" panose="02040503050406030204" pitchFamily="18" charset="0"/>
                <a:ea typeface="Cambria" panose="02040503050406030204" pitchFamily="18" charset="0"/>
              </a:rPr>
              <a:t>vàng nhiệt </a:t>
            </a:r>
            <a:r>
              <a:rPr lang="vi-VN" sz="2400" i="1" dirty="0" smtClean="0">
                <a:solidFill>
                  <a:srgbClr val="FF0000"/>
                </a:solidFill>
                <a:latin typeface="Cambria" panose="02040503050406030204" pitchFamily="18" charset="0"/>
                <a:ea typeface="Cambria" panose="02040503050406030204" pitchFamily="18" charset="0"/>
              </a:rPr>
              <a:t>đới</a:t>
            </a:r>
            <a:r>
              <a:rPr lang="en-US" sz="2400" i="1" dirty="0" smtClean="0">
                <a:solidFill>
                  <a:srgbClr val="FF0000"/>
                </a:solidFill>
                <a:latin typeface="Cambria" panose="02040503050406030204" pitchFamily="18" charset="0"/>
                <a:ea typeface="Cambria" panose="02040503050406030204" pitchFamily="18" charset="0"/>
              </a:rPr>
              <a:t> </a:t>
            </a:r>
            <a:r>
              <a:rPr lang="vi-VN" sz="2400" i="1" dirty="0" smtClean="0">
                <a:solidFill>
                  <a:srgbClr val="FF0000"/>
                </a:solidFill>
                <a:latin typeface="Cambria" panose="02040503050406030204" pitchFamily="18" charset="0"/>
                <a:ea typeface="Cambria" panose="02040503050406030204" pitchFamily="18" charset="0"/>
              </a:rPr>
              <a:t>trên </a:t>
            </a:r>
            <a:r>
              <a:rPr lang="vi-VN" sz="2400" i="1" dirty="0">
                <a:solidFill>
                  <a:srgbClr val="FF0000"/>
                </a:solidFill>
                <a:latin typeface="Cambria" panose="02040503050406030204" pitchFamily="18" charset="0"/>
                <a:ea typeface="Cambria" panose="02040503050406030204" pitchFamily="18" charset="0"/>
              </a:rPr>
              <a:t>lược đồ.</a:t>
            </a:r>
            <a:r>
              <a:rPr lang="en-US" sz="2400" i="1" dirty="0" smtClean="0">
                <a:solidFill>
                  <a:srgbClr val="FF0000"/>
                </a:solidFill>
                <a:latin typeface="Cambria" panose="02040503050406030204" pitchFamily="18" charset="0"/>
                <a:ea typeface="Cambria" panose="02040503050406030204" pitchFamily="18" charset="0"/>
              </a:rPr>
              <a:t> </a:t>
            </a:r>
            <a:endParaRPr lang="vi-VN" sz="24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364440" y="1676400"/>
            <a:ext cx="4474760" cy="1200329"/>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Đất </a:t>
            </a:r>
            <a:r>
              <a:rPr lang="vi-VN" sz="2400" dirty="0">
                <a:latin typeface="Cambria" panose="02040503050406030204" pitchFamily="18" charset="0"/>
                <a:ea typeface="Cambria" panose="02040503050406030204" pitchFamily="18" charset="0"/>
              </a:rPr>
              <a:t>đỏ vàng nhiệt đới phân bố ở Đông Nam Á, phía bắc lục địa Nam Mỹ, Tây và Trung Phi.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pic>
        <p:nvPicPr>
          <p:cNvPr id="25" name="Picture 24"/>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438400" y="3733800"/>
            <a:ext cx="4206172" cy="2814954"/>
          </a:xfrm>
          <a:prstGeom prst="rect">
            <a:avLst/>
          </a:prstGeom>
          <a:noFill/>
          <a:ln>
            <a:solidFill>
              <a:srgbClr val="00FF00"/>
            </a:solidFill>
          </a:ln>
        </p:spPr>
      </p:pic>
    </p:spTree>
    <p:extLst>
      <p:ext uri="{BB962C8B-B14F-4D97-AF65-F5344CB8AC3E}">
        <p14:creationId xmlns:p14="http://schemas.microsoft.com/office/powerpoint/2010/main" val="9943596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1066800" y="2590800"/>
            <a:ext cx="6172199" cy="1831243"/>
          </a:xfrm>
          <a:prstGeom prst="wedgeRoundRectCallout">
            <a:avLst>
              <a:gd name="adj1" fmla="val 46187"/>
              <a:gd name="adj2" fmla="val 118547"/>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380137" y="2775972"/>
            <a:ext cx="5554063" cy="1338828"/>
          </a:xfrm>
          <a:prstGeom prst="rect">
            <a:avLst/>
          </a:prstGeom>
        </p:spPr>
        <p:txBody>
          <a:bodyPr wrap="square">
            <a:spAutoFit/>
          </a:bodyPr>
          <a:lstStyle/>
          <a:p>
            <a:pPr algn="just"/>
            <a:r>
              <a:rPr lang="vi-VN" sz="2700" dirty="0">
                <a:latin typeface="Cambria" panose="02040503050406030204" pitchFamily="18" charset="0"/>
                <a:ea typeface="Cambria" panose="02040503050406030204" pitchFamily="18" charset="0"/>
              </a:rPr>
              <a:t>Đất potzon, đất đen thảo nguyên ôn </a:t>
            </a:r>
            <a:r>
              <a:rPr lang="vi-VN" sz="2700" dirty="0" smtClean="0">
                <a:latin typeface="Cambria" panose="02040503050406030204" pitchFamily="18" charset="0"/>
                <a:ea typeface="Cambria" panose="02040503050406030204" pitchFamily="18" charset="0"/>
              </a:rPr>
              <a:t>đới</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và</a:t>
            </a:r>
            <a:r>
              <a:rPr lang="en-US" sz="2700" dirty="0" smtClean="0">
                <a:latin typeface="Cambria" panose="02040503050406030204" pitchFamily="18" charset="0"/>
                <a:ea typeface="Cambria" panose="02040503050406030204" pitchFamily="18" charset="0"/>
              </a:rPr>
              <a:t> </a:t>
            </a:r>
            <a:r>
              <a:rPr lang="vi-VN" sz="2700" dirty="0" smtClean="0">
                <a:latin typeface="Cambria" panose="02040503050406030204" pitchFamily="18" charset="0"/>
                <a:ea typeface="Cambria" panose="02040503050406030204" pitchFamily="18" charset="0"/>
              </a:rPr>
              <a:t>đất </a:t>
            </a:r>
            <a:r>
              <a:rPr lang="vi-VN" sz="2700" dirty="0">
                <a:latin typeface="Cambria" panose="02040503050406030204" pitchFamily="18" charset="0"/>
                <a:ea typeface="Cambria" panose="02040503050406030204" pitchFamily="18" charset="0"/>
              </a:rPr>
              <a:t>đỏ vàng nhiệt </a:t>
            </a:r>
            <a:r>
              <a:rPr lang="vi-VN" sz="2700" dirty="0" smtClean="0">
                <a:latin typeface="Cambria" panose="02040503050406030204" pitchFamily="18" charset="0"/>
                <a:ea typeface="Cambria" panose="02040503050406030204" pitchFamily="18" charset="0"/>
              </a:rPr>
              <a:t>đới</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là</a:t>
            </a:r>
            <a:r>
              <a:rPr lang="en-US" sz="2700" dirty="0" smtClean="0">
                <a:latin typeface="Cambria" panose="02040503050406030204" pitchFamily="18" charset="0"/>
                <a:ea typeface="Cambria" panose="02040503050406030204" pitchFamily="18" charset="0"/>
              </a:rPr>
              <a:t> 3 </a:t>
            </a:r>
            <a:r>
              <a:rPr lang="en-US" sz="2700" dirty="0" err="1" smtClean="0">
                <a:latin typeface="Cambria" panose="02040503050406030204" pitchFamily="18" charset="0"/>
                <a:ea typeface="Cambria" panose="02040503050406030204" pitchFamily="18" charset="0"/>
              </a:rPr>
              <a:t>nhóm</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đất</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điển</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hình</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trên</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thế</a:t>
            </a:r>
            <a:r>
              <a:rPr lang="en-US" sz="2700" dirty="0" smtClean="0">
                <a:latin typeface="Cambria" panose="02040503050406030204" pitchFamily="18" charset="0"/>
                <a:ea typeface="Cambria" panose="02040503050406030204" pitchFamily="18" charset="0"/>
              </a:rPr>
              <a:t> </a:t>
            </a:r>
            <a:r>
              <a:rPr lang="en-US" sz="2700" dirty="0" err="1" smtClean="0">
                <a:latin typeface="Cambria" panose="02040503050406030204" pitchFamily="18" charset="0"/>
                <a:ea typeface="Cambria" panose="02040503050406030204" pitchFamily="18" charset="0"/>
              </a:rPr>
              <a:t>giới</a:t>
            </a:r>
            <a:r>
              <a:rPr lang="en-US" sz="2700" dirty="0" smtClean="0">
                <a:latin typeface="Cambria" panose="02040503050406030204" pitchFamily="18" charset="0"/>
                <a:ea typeface="Cambria" panose="02040503050406030204" pitchFamily="18" charset="0"/>
              </a:rPr>
              <a:t>.</a:t>
            </a:r>
            <a:endParaRPr lang="vi-VN" sz="2700" dirty="0">
              <a:latin typeface="Cambria" panose="02040503050406030204" pitchFamily="18" charset="0"/>
              <a:ea typeface="Cambria" panose="02040503050406030204" pitchFamily="18" charset="0"/>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4</a:t>
            </a:r>
            <a:endParaRPr lang="en-US" sz="3000" b="1" dirty="0">
              <a:effectLst>
                <a:outerShdw blurRad="38100" dist="38100" dir="2700000" algn="tl">
                  <a:srgbClr val="000000">
                    <a:alpha val="43137"/>
                  </a:srgbClr>
                </a:outerShdw>
              </a:effectLst>
              <a:latin typeface="Cambria" pitchFamily="18" charset="0"/>
            </a:endParaRP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0D30DD"/>
                </a:solidFill>
                <a:latin typeface="Cambria" pitchFamily="18" charset="0"/>
              </a:rPr>
              <a:t>   </a:t>
            </a:r>
            <a:r>
              <a:rPr lang="vi-VN" sz="2400" b="1" dirty="0">
                <a:solidFill>
                  <a:srgbClr val="0D30DD"/>
                </a:solidFill>
                <a:latin typeface="Cambria" pitchFamily="18" charset="0"/>
              </a:rPr>
              <a:t>Một số nhóm đất điển hình trên thế giới</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Tree>
    <p:extLst>
      <p:ext uri="{BB962C8B-B14F-4D97-AF65-F5344CB8AC3E}">
        <p14:creationId xmlns:p14="http://schemas.microsoft.com/office/powerpoint/2010/main" val="3381007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3" name="Title 1"/>
          <p:cNvSpPr txBox="1">
            <a:spLocks/>
          </p:cNvSpPr>
          <p:nvPr/>
        </p:nvSpPr>
        <p:spPr>
          <a:xfrm>
            <a:off x="16136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smtClean="0">
                <a:solidFill>
                  <a:srgbClr val="FF0000"/>
                </a:solidFill>
                <a:latin typeface="Cambria" pitchFamily="18" charset="0"/>
              </a:rPr>
              <a:t> EM CÓ BIẾT?</a:t>
            </a:r>
            <a:endParaRPr lang="en-US" sz="2400" b="1" dirty="0">
              <a:solidFill>
                <a:srgbClr val="FF0000"/>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a:t>
            </a:r>
            <a:r>
              <a:rPr lang="en-US" sz="28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22</a:t>
            </a:r>
            <a:endPar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3" name="Rectangle 2"/>
          <p:cNvSpPr/>
          <p:nvPr/>
        </p:nvSpPr>
        <p:spPr>
          <a:xfrm>
            <a:off x="457200" y="1333143"/>
            <a:ext cx="6151618" cy="2677656"/>
          </a:xfrm>
          <a:prstGeom prst="rect">
            <a:avLst/>
          </a:prstGeom>
        </p:spPr>
        <p:txBody>
          <a:bodyPr wrap="square">
            <a:spAutoFit/>
          </a:bodyPr>
          <a:lstStyle/>
          <a:p>
            <a:pPr algn="just"/>
            <a:r>
              <a:rPr lang="en-US" sz="2400" b="1" dirty="0" err="1" smtClean="0">
                <a:solidFill>
                  <a:srgbClr val="002060"/>
                </a:solidFill>
                <a:latin typeface="Cambria" panose="02040503050406030204" pitchFamily="18" charset="0"/>
                <a:ea typeface="Cambria" panose="02040503050406030204" pitchFamily="18" charset="0"/>
              </a:rPr>
              <a:t>Đất</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Feralit</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đất</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đỏ</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vàng</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nhiệt</a:t>
            </a:r>
            <a:r>
              <a:rPr lang="en-US" sz="2400" b="1" dirty="0" smtClean="0">
                <a:solidFill>
                  <a:srgbClr val="002060"/>
                </a:solidFill>
                <a:latin typeface="Cambria" panose="02040503050406030204" pitchFamily="18" charset="0"/>
                <a:ea typeface="Cambria" panose="02040503050406030204" pitchFamily="18" charset="0"/>
              </a:rPr>
              <a:t> </a:t>
            </a:r>
            <a:r>
              <a:rPr lang="en-US" sz="2400" b="1" dirty="0" err="1" smtClean="0">
                <a:solidFill>
                  <a:srgbClr val="002060"/>
                </a:solidFill>
                <a:latin typeface="Cambria" panose="02040503050406030204" pitchFamily="18" charset="0"/>
                <a:ea typeface="Cambria" panose="02040503050406030204" pitchFamily="18" charset="0"/>
              </a:rPr>
              <a:t>đới</a:t>
            </a:r>
            <a:r>
              <a:rPr lang="en-US" sz="2400" b="1" dirty="0" smtClean="0">
                <a:solidFill>
                  <a:srgbClr val="002060"/>
                </a:solidFill>
                <a:latin typeface="Cambria" panose="02040503050406030204" pitchFamily="18" charset="0"/>
                <a:ea typeface="Cambria" panose="02040503050406030204" pitchFamily="18" charset="0"/>
              </a:rPr>
              <a:t>) </a:t>
            </a:r>
            <a:r>
              <a:rPr lang="vi-VN" sz="2400" dirty="0" smtClean="0">
                <a:solidFill>
                  <a:srgbClr val="002060"/>
                </a:solidFill>
                <a:latin typeface="Cambria" panose="02040503050406030204" pitchFamily="18" charset="0"/>
                <a:ea typeface="Cambria" panose="02040503050406030204" pitchFamily="18" charset="0"/>
              </a:rPr>
              <a:t>là</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loại</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đất</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chính</a:t>
            </a:r>
            <a:r>
              <a:rPr lang="en-US" sz="2400" dirty="0" smtClean="0">
                <a:solidFill>
                  <a:srgbClr val="002060"/>
                </a:solidFill>
                <a:latin typeface="Cambria" panose="02040503050406030204" pitchFamily="18" charset="0"/>
                <a:ea typeface="Cambria" panose="02040503050406030204" pitchFamily="18" charset="0"/>
              </a:rPr>
              <a:t> ở </a:t>
            </a:r>
            <a:r>
              <a:rPr lang="en-US" sz="2400" dirty="0" err="1" smtClean="0">
                <a:solidFill>
                  <a:srgbClr val="002060"/>
                </a:solidFill>
                <a:latin typeface="Cambria" panose="02040503050406030204" pitchFamily="18" charset="0"/>
                <a:ea typeface="Cambria" panose="02040503050406030204" pitchFamily="18" charset="0"/>
              </a:rPr>
              <a:t>nước</a:t>
            </a:r>
            <a:r>
              <a:rPr lang="en-US" sz="2400" dirty="0" smtClean="0">
                <a:solidFill>
                  <a:srgbClr val="002060"/>
                </a:solidFill>
                <a:latin typeface="Cambria" panose="02040503050406030204" pitchFamily="18" charset="0"/>
                <a:ea typeface="Cambria" panose="02040503050406030204" pitchFamily="18" charset="0"/>
              </a:rPr>
              <a:t> ta, </a:t>
            </a:r>
            <a:r>
              <a:rPr lang="en-US" sz="2400" dirty="0" err="1" smtClean="0">
                <a:solidFill>
                  <a:srgbClr val="002060"/>
                </a:solidFill>
                <a:latin typeface="Cambria" panose="02040503050406030204" pitchFamily="18" charset="0"/>
                <a:ea typeface="Cambria" panose="02040503050406030204" pitchFamily="18" charset="0"/>
              </a:rPr>
              <a:t>chiếm</a:t>
            </a:r>
            <a:r>
              <a:rPr lang="en-US" sz="2400" dirty="0" smtClean="0">
                <a:solidFill>
                  <a:srgbClr val="002060"/>
                </a:solidFill>
                <a:latin typeface="Cambria" panose="02040503050406030204" pitchFamily="18" charset="0"/>
                <a:ea typeface="Cambria" panose="02040503050406030204" pitchFamily="18" charset="0"/>
              </a:rPr>
              <a:t> 65% </a:t>
            </a:r>
            <a:r>
              <a:rPr lang="en-US" sz="2400" dirty="0" err="1" smtClean="0">
                <a:solidFill>
                  <a:srgbClr val="002060"/>
                </a:solidFill>
                <a:latin typeface="Cambria" panose="02040503050406030204" pitchFamily="18" charset="0"/>
                <a:ea typeface="Cambria" panose="02040503050406030204" pitchFamily="18" charset="0"/>
              </a:rPr>
              <a:t>diện</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tích</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lãnh</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thổ</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Đất</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phân</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bố</a:t>
            </a:r>
            <a:r>
              <a:rPr lang="en-US" sz="2400" dirty="0" smtClean="0">
                <a:solidFill>
                  <a:srgbClr val="002060"/>
                </a:solidFill>
                <a:latin typeface="Cambria" panose="02040503050406030204" pitchFamily="18" charset="0"/>
                <a:ea typeface="Cambria" panose="02040503050406030204" pitchFamily="18" charset="0"/>
              </a:rPr>
              <a:t> ở </a:t>
            </a:r>
            <a:r>
              <a:rPr lang="en-US" sz="2400" dirty="0" err="1" smtClean="0">
                <a:solidFill>
                  <a:srgbClr val="002060"/>
                </a:solidFill>
                <a:latin typeface="Cambria" panose="02040503050406030204" pitchFamily="18" charset="0"/>
                <a:ea typeface="Cambria" panose="02040503050406030204" pitchFamily="18" charset="0"/>
              </a:rPr>
              <a:t>vùng</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đồi</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núi</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thấp</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có</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đặc</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tính</a:t>
            </a:r>
            <a:r>
              <a:rPr lang="en-US" sz="2400" dirty="0" smtClean="0">
                <a:solidFill>
                  <a:srgbClr val="002060"/>
                </a:solidFill>
                <a:latin typeface="Cambria" panose="02040503050406030204" pitchFamily="18" charset="0"/>
                <a:ea typeface="Cambria" panose="02040503050406030204" pitchFamily="18" charset="0"/>
              </a:rPr>
              <a:t> </a:t>
            </a:r>
            <a:r>
              <a:rPr lang="vi-VN" sz="2400" dirty="0" smtClean="0">
                <a:solidFill>
                  <a:srgbClr val="002060"/>
                </a:solidFill>
                <a:latin typeface="Cambria" panose="02040503050406030204" pitchFamily="18" charset="0"/>
                <a:ea typeface="Cambria" panose="02040503050406030204" pitchFamily="18" charset="0"/>
              </a:rPr>
              <a:t>hua</a:t>
            </a:r>
            <a:r>
              <a:rPr lang="vi-VN" sz="2400" dirty="0">
                <a:solidFill>
                  <a:srgbClr val="002060"/>
                </a:solidFill>
                <a:latin typeface="Cambria" panose="02040503050406030204" pitchFamily="18" charset="0"/>
                <a:ea typeface="Cambria" panose="02040503050406030204" pitchFamily="18" charset="0"/>
              </a:rPr>
              <a:t>, nghèo mùn, nhiều sét, có màu đỏ, vàng do có nhiều hợp chất sắt, nhôm</a:t>
            </a:r>
            <a:r>
              <a:rPr lang="vi-VN" sz="2400" dirty="0" smtClean="0">
                <a:solidFill>
                  <a:srgbClr val="002060"/>
                </a:solidFill>
                <a:latin typeface="Cambria" panose="02040503050406030204" pitchFamily="18" charset="0"/>
                <a:ea typeface="Cambria" panose="02040503050406030204" pitchFamily="18" charset="0"/>
              </a:rPr>
              <a:t>.</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Đất</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thích</a:t>
            </a:r>
            <a:r>
              <a:rPr lang="en-US" sz="2400" dirty="0" smtClean="0">
                <a:solidFill>
                  <a:srgbClr val="002060"/>
                </a:solidFill>
                <a:latin typeface="Cambria" panose="02040503050406030204" pitchFamily="18" charset="0"/>
                <a:ea typeface="Cambria" panose="02040503050406030204" pitchFamily="18" charset="0"/>
              </a:rPr>
              <a:t> </a:t>
            </a:r>
            <a:r>
              <a:rPr lang="en-US" sz="2400" dirty="0" err="1" smtClean="0">
                <a:solidFill>
                  <a:srgbClr val="002060"/>
                </a:solidFill>
                <a:latin typeface="Cambria" panose="02040503050406030204" pitchFamily="18" charset="0"/>
                <a:ea typeface="Cambria" panose="02040503050406030204" pitchFamily="18" charset="0"/>
              </a:rPr>
              <a:t>hợp</a:t>
            </a:r>
            <a:r>
              <a:rPr lang="en-US" sz="2400" dirty="0" smtClean="0">
                <a:solidFill>
                  <a:srgbClr val="002060"/>
                </a:solidFill>
                <a:latin typeface="Cambria" panose="02040503050406030204" pitchFamily="18" charset="0"/>
                <a:ea typeface="Cambria" panose="02040503050406030204" pitchFamily="18" charset="0"/>
              </a:rPr>
              <a:t> t</a:t>
            </a:r>
            <a:r>
              <a:rPr lang="vi-VN" sz="2400" dirty="0" smtClean="0">
                <a:solidFill>
                  <a:srgbClr val="002060"/>
                </a:solidFill>
                <a:latin typeface="Cambria" panose="02040503050406030204" pitchFamily="18" charset="0"/>
                <a:ea typeface="Cambria" panose="02040503050406030204" pitchFamily="18" charset="0"/>
              </a:rPr>
              <a:t>rồng </a:t>
            </a:r>
            <a:r>
              <a:rPr lang="vi-VN" sz="2400" dirty="0">
                <a:solidFill>
                  <a:srgbClr val="002060"/>
                </a:solidFill>
                <a:latin typeface="Cambria" panose="02040503050406030204" pitchFamily="18" charset="0"/>
                <a:ea typeface="Cambria" panose="02040503050406030204" pitchFamily="18" charset="0"/>
              </a:rPr>
              <a:t>rừng và cây công nghiệp lâu năm.</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3886200"/>
            <a:ext cx="3505200" cy="2701001"/>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80162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randombar(horizontal)">
                                      <p:cBhvr>
                                        <p:cTn id="21" dur="500"/>
                                        <p:tgtEl>
                                          <p:spTgt spid="307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randombar(horizont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2286000" y="76200"/>
            <a:ext cx="4724400" cy="609600"/>
          </a:xfrm>
          <a:prstGeom prst="rect">
            <a:avLst/>
          </a:prstGeom>
          <a:solidFill>
            <a:srgbClr val="BCFCD4"/>
          </a:solid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smtClean="0">
                <a:solidFill>
                  <a:srgbClr val="FF0000"/>
                </a:solidFill>
                <a:latin typeface="Cambria" panose="02040503050406030204" pitchFamily="18" charset="0"/>
                <a:ea typeface="Cambria" panose="02040503050406030204" pitchFamily="18" charset="0"/>
              </a:rPr>
              <a:t>TRÒ CHƠI Ô CHỮ</a:t>
            </a:r>
            <a:endParaRPr lang="en-US" sz="3500" b="1" dirty="0">
              <a:solidFill>
                <a:srgbClr val="FF0000"/>
              </a:solidFill>
              <a:latin typeface="Cambria" panose="02040503050406030204" pitchFamily="18" charset="0"/>
              <a:ea typeface="Cambria" panose="02040503050406030204" pitchFamily="18" charset="0"/>
            </a:endParaRPr>
          </a:p>
        </p:txBody>
      </p:sp>
      <p:sp>
        <p:nvSpPr>
          <p:cNvPr id="36" name="Rectangle 35"/>
          <p:cNvSpPr/>
          <p:nvPr/>
        </p:nvSpPr>
        <p:spPr>
          <a:xfrm>
            <a:off x="228600" y="2362200"/>
            <a:ext cx="9144000" cy="4478149"/>
          </a:xfrm>
          <a:prstGeom prst="rect">
            <a:avLst/>
          </a:prstGeom>
        </p:spPr>
        <p:txBody>
          <a:bodyPr wrap="square">
            <a:spAutoFit/>
          </a:bodyPr>
          <a:lstStyle/>
          <a:p>
            <a:r>
              <a:rPr lang="vi-VN" sz="1900" b="1" dirty="0">
                <a:solidFill>
                  <a:srgbClr val="FF0000"/>
                </a:solidFill>
                <a:latin typeface="Cambria" panose="02040503050406030204" pitchFamily="18" charset="0"/>
                <a:ea typeface="Cambria" panose="02040503050406030204" pitchFamily="18" charset="0"/>
              </a:rPr>
              <a:t>Câu </a:t>
            </a:r>
            <a:r>
              <a:rPr lang="en-US" sz="1900" b="1" dirty="0">
                <a:solidFill>
                  <a:srgbClr val="FF0000"/>
                </a:solidFill>
                <a:latin typeface="Cambria" panose="02040503050406030204" pitchFamily="18" charset="0"/>
                <a:ea typeface="Cambria" panose="02040503050406030204" pitchFamily="18" charset="0"/>
              </a:rPr>
              <a:t>1</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So với những vùng cùng vĩ độ, khí hậu nơi có dòng biển nóng đi qua  thường:</a:t>
            </a:r>
          </a:p>
          <a:p>
            <a:r>
              <a:rPr lang="vi-VN" sz="1900" dirty="0">
                <a:latin typeface="Cambria" panose="02040503050406030204" pitchFamily="18" charset="0"/>
                <a:ea typeface="Cambria" panose="02040503050406030204" pitchFamily="18" charset="0"/>
              </a:rPr>
              <a:t>A. ấm hơn, mưa nhiều hơn. 	B. lạnh hơn, mưa ít hơn.</a:t>
            </a:r>
          </a:p>
          <a:p>
            <a:r>
              <a:rPr lang="vi-VN" sz="1900" dirty="0">
                <a:latin typeface="Cambria" panose="02040503050406030204" pitchFamily="18" charset="0"/>
                <a:ea typeface="Cambria" panose="02040503050406030204" pitchFamily="18" charset="0"/>
              </a:rPr>
              <a:t>C. ấm hơn, mưa ít hơn.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D</a:t>
            </a:r>
            <a:r>
              <a:rPr lang="vi-VN" sz="1900" dirty="0">
                <a:latin typeface="Cambria" panose="02040503050406030204" pitchFamily="18" charset="0"/>
                <a:ea typeface="Cambria" panose="02040503050406030204" pitchFamily="18" charset="0"/>
              </a:rPr>
              <a:t>. lạnh hơn, mưa nhiều hơn.</a:t>
            </a:r>
          </a:p>
          <a:p>
            <a:r>
              <a:rPr lang="vi-VN" sz="1900" b="1" dirty="0" smtClean="0">
                <a:solidFill>
                  <a:srgbClr val="FF0000"/>
                </a:solidFill>
                <a:latin typeface="Cambria" panose="02040503050406030204" pitchFamily="18" charset="0"/>
                <a:ea typeface="Cambria" panose="02040503050406030204" pitchFamily="18" charset="0"/>
              </a:rPr>
              <a:t>Câu 2. </a:t>
            </a:r>
            <a:r>
              <a:rPr lang="vi-VN" sz="1900" dirty="0">
                <a:solidFill>
                  <a:srgbClr val="FF0000"/>
                </a:solidFill>
                <a:latin typeface="Cambria" panose="02040503050406030204" pitchFamily="18" charset="0"/>
                <a:ea typeface="Cambria" panose="02040503050406030204" pitchFamily="18" charset="0"/>
              </a:rPr>
              <a:t>Sông có hàm lượng phù sa </a:t>
            </a:r>
            <a:r>
              <a:rPr lang="vi-VN" sz="1900" dirty="0" smtClean="0">
                <a:solidFill>
                  <a:srgbClr val="FF0000"/>
                </a:solidFill>
                <a:latin typeface="Cambria" panose="02040503050406030204" pitchFamily="18" charset="0"/>
                <a:ea typeface="Cambria" panose="02040503050406030204" pitchFamily="18" charset="0"/>
              </a:rPr>
              <a:t>lớn </a:t>
            </a:r>
            <a:r>
              <a:rPr lang="vi-VN" sz="1900" dirty="0">
                <a:solidFill>
                  <a:srgbClr val="FF0000"/>
                </a:solidFill>
                <a:latin typeface="Cambria" panose="02040503050406030204" pitchFamily="18" charset="0"/>
                <a:ea typeface="Cambria" panose="02040503050406030204" pitchFamily="18" charset="0"/>
              </a:rPr>
              <a:t>nhất nước ta là:</a:t>
            </a:r>
          </a:p>
          <a:p>
            <a:r>
              <a:rPr lang="vi-VN" sz="1900" dirty="0">
                <a:latin typeface="Cambria" panose="02040503050406030204" pitchFamily="18" charset="0"/>
                <a:ea typeface="Cambria" panose="02040503050406030204" pitchFamily="18" charset="0"/>
              </a:rPr>
              <a:t>A. Sông Cửu Long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Sông Đồng Nai	C. Sông Hồng	D. Sông Đà Rằng</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3</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Nguyên nhân chủ yếu sinh ra sóng là do:</a:t>
            </a:r>
          </a:p>
          <a:p>
            <a:r>
              <a:rPr lang="vi-VN" sz="1900" dirty="0">
                <a:latin typeface="Cambria" panose="02040503050406030204" pitchFamily="18" charset="0"/>
                <a:ea typeface="Cambria" panose="02040503050406030204" pitchFamily="18" charset="0"/>
              </a:rPr>
              <a:t>A. Gió	B. Động đất	C. Núi lửa phun	D. Thủy triều</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4</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Hồ Tây ở Hà Nội nước ta có nguồn gốc hình thành từ:</a:t>
            </a:r>
          </a:p>
          <a:p>
            <a:r>
              <a:rPr lang="vi-VN" sz="1900" dirty="0">
                <a:latin typeface="Cambria" panose="02040503050406030204" pitchFamily="18" charset="0"/>
                <a:ea typeface="Cambria" panose="02040503050406030204" pitchFamily="18" charset="0"/>
              </a:rPr>
              <a:t>A. Nhân tạo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Miệng núi lửa đã tắt</a:t>
            </a:r>
          </a:p>
          <a:p>
            <a:r>
              <a:rPr lang="vi-VN" sz="1900" dirty="0">
                <a:latin typeface="Cambria" panose="02040503050406030204" pitchFamily="18" charset="0"/>
                <a:ea typeface="Cambria" panose="02040503050406030204" pitchFamily="18" charset="0"/>
              </a:rPr>
              <a:t>C. Vùng đá vôi bị xâm thực	D. Khúc sông cũ</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5</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Đại dương lớn nhất là đại dương nào?</a:t>
            </a:r>
          </a:p>
          <a:p>
            <a:r>
              <a:rPr lang="vi-VN" sz="1900" dirty="0">
                <a:latin typeface="Cambria" panose="02040503050406030204" pitchFamily="18" charset="0"/>
                <a:ea typeface="Cambria" panose="02040503050406030204" pitchFamily="18" charset="0"/>
              </a:rPr>
              <a:t>A. Đại Tây Dương	</a:t>
            </a:r>
            <a:r>
              <a:rPr lang="en-US" sz="1900" dirty="0" smtClean="0">
                <a:latin typeface="Cambria" panose="02040503050406030204" pitchFamily="18" charset="0"/>
                <a:ea typeface="Cambria" panose="02040503050406030204" pitchFamily="18" charset="0"/>
              </a:rPr>
              <a:t>                 </a:t>
            </a:r>
            <a:r>
              <a:rPr lang="vi-VN" sz="1900" dirty="0" smtClean="0">
                <a:latin typeface="Cambria" panose="02040503050406030204" pitchFamily="18" charset="0"/>
                <a:ea typeface="Cambria" panose="02040503050406030204" pitchFamily="18" charset="0"/>
              </a:rPr>
              <a:t>B</a:t>
            </a:r>
            <a:r>
              <a:rPr lang="vi-VN" sz="1900" dirty="0">
                <a:latin typeface="Cambria" panose="02040503050406030204" pitchFamily="18" charset="0"/>
                <a:ea typeface="Cambria" panose="02040503050406030204" pitchFamily="18" charset="0"/>
              </a:rPr>
              <a:t>. Thái Bình Dương</a:t>
            </a:r>
          </a:p>
          <a:p>
            <a:r>
              <a:rPr lang="vi-VN" sz="1900" dirty="0">
                <a:latin typeface="Cambria" panose="02040503050406030204" pitchFamily="18" charset="0"/>
                <a:ea typeface="Cambria" panose="02040503050406030204" pitchFamily="18" charset="0"/>
              </a:rPr>
              <a:t>C. Bắc Băng Dương	D. Ấn Độ Dương</a:t>
            </a:r>
          </a:p>
          <a:p>
            <a:r>
              <a:rPr lang="vi-VN" sz="1900" b="1" dirty="0" smtClean="0">
                <a:solidFill>
                  <a:srgbClr val="FF0000"/>
                </a:solidFill>
                <a:latin typeface="Cambria" panose="02040503050406030204" pitchFamily="18" charset="0"/>
                <a:ea typeface="Cambria" panose="02040503050406030204" pitchFamily="18" charset="0"/>
              </a:rPr>
              <a:t>Câu </a:t>
            </a:r>
            <a:r>
              <a:rPr lang="en-US" sz="1900" b="1" dirty="0" smtClean="0">
                <a:solidFill>
                  <a:srgbClr val="FF0000"/>
                </a:solidFill>
                <a:latin typeface="Cambria" panose="02040503050406030204" pitchFamily="18" charset="0"/>
                <a:ea typeface="Cambria" panose="02040503050406030204" pitchFamily="18" charset="0"/>
              </a:rPr>
              <a:t>6</a:t>
            </a:r>
            <a:r>
              <a:rPr lang="vi-VN" sz="1900" b="1" dirty="0" smtClean="0">
                <a:solidFill>
                  <a:srgbClr val="FF0000"/>
                </a:solidFill>
                <a:latin typeface="Cambria" panose="02040503050406030204" pitchFamily="18" charset="0"/>
                <a:ea typeface="Cambria" panose="02040503050406030204" pitchFamily="18" charset="0"/>
              </a:rPr>
              <a:t>. </a:t>
            </a:r>
            <a:r>
              <a:rPr lang="vi-VN" sz="1900" dirty="0">
                <a:solidFill>
                  <a:srgbClr val="FF0000"/>
                </a:solidFill>
                <a:latin typeface="Cambria" panose="02040503050406030204" pitchFamily="18" charset="0"/>
                <a:ea typeface="Cambria" panose="02040503050406030204" pitchFamily="18" charset="0"/>
              </a:rPr>
              <a:t>Độ muối </a:t>
            </a:r>
            <a:r>
              <a:rPr lang="vi-VN" sz="1900" dirty="0" smtClean="0">
                <a:solidFill>
                  <a:srgbClr val="FF0000"/>
                </a:solidFill>
                <a:latin typeface="Cambria" panose="02040503050406030204" pitchFamily="18" charset="0"/>
                <a:ea typeface="Cambria" panose="02040503050406030204" pitchFamily="18" charset="0"/>
              </a:rPr>
              <a:t>trung </a:t>
            </a:r>
            <a:r>
              <a:rPr lang="vi-VN" sz="1900" dirty="0">
                <a:solidFill>
                  <a:srgbClr val="FF0000"/>
                </a:solidFill>
                <a:latin typeface="Cambria" panose="02040503050406030204" pitchFamily="18" charset="0"/>
                <a:ea typeface="Cambria" panose="02040503050406030204" pitchFamily="18" charset="0"/>
              </a:rPr>
              <a:t>bình của nước biển và đại dương là bao </a:t>
            </a:r>
            <a:r>
              <a:rPr lang="vi-VN" sz="1900" dirty="0" smtClean="0">
                <a:solidFill>
                  <a:srgbClr val="FF0000"/>
                </a:solidFill>
                <a:latin typeface="Cambria" panose="02040503050406030204" pitchFamily="18" charset="0"/>
                <a:ea typeface="Cambria" panose="02040503050406030204" pitchFamily="18" charset="0"/>
              </a:rPr>
              <a:t>nhiêu?</a:t>
            </a:r>
            <a:endParaRPr lang="vi-VN" sz="1900" dirty="0">
              <a:solidFill>
                <a:srgbClr val="FF0000"/>
              </a:solidFill>
              <a:latin typeface="Cambria" panose="02040503050406030204" pitchFamily="18" charset="0"/>
              <a:ea typeface="Cambria" panose="02040503050406030204" pitchFamily="18" charset="0"/>
            </a:endParaRPr>
          </a:p>
          <a:p>
            <a:r>
              <a:rPr lang="vi-VN" sz="1900" dirty="0">
                <a:latin typeface="Cambria" panose="02040503050406030204" pitchFamily="18" charset="0"/>
                <a:ea typeface="Cambria" panose="02040503050406030204" pitchFamily="18" charset="0"/>
              </a:rPr>
              <a:t>A. 35%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B. 15%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C. 25%</a:t>
            </a:r>
            <a:r>
              <a:rPr lang="vi-VN" sz="1900" baseline="-25000" dirty="0">
                <a:latin typeface="Cambria" panose="02040503050406030204" pitchFamily="18" charset="0"/>
                <a:ea typeface="Cambria" panose="02040503050406030204" pitchFamily="18" charset="0"/>
              </a:rPr>
              <a:t>0</a:t>
            </a:r>
            <a:r>
              <a:rPr lang="vi-VN" sz="1900" dirty="0">
                <a:latin typeface="Cambria" panose="02040503050406030204" pitchFamily="18" charset="0"/>
                <a:ea typeface="Cambria" panose="02040503050406030204" pitchFamily="18" charset="0"/>
              </a:rPr>
              <a:t>	D. 45%</a:t>
            </a:r>
            <a:r>
              <a:rPr lang="vi-VN" sz="1900" baseline="-25000" dirty="0">
                <a:latin typeface="Cambria" panose="02040503050406030204" pitchFamily="18" charset="0"/>
                <a:ea typeface="Cambria" panose="02040503050406030204" pitchFamily="18" charset="0"/>
              </a:rPr>
              <a:t>0</a:t>
            </a:r>
          </a:p>
        </p:txBody>
      </p:sp>
      <p:sp>
        <p:nvSpPr>
          <p:cNvPr id="13" name="Rectangle 12"/>
          <p:cNvSpPr/>
          <p:nvPr/>
        </p:nvSpPr>
        <p:spPr>
          <a:xfrm>
            <a:off x="1371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4" name="Rectangle 13"/>
          <p:cNvSpPr/>
          <p:nvPr/>
        </p:nvSpPr>
        <p:spPr>
          <a:xfrm>
            <a:off x="24384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5" name="Rectangle 14"/>
          <p:cNvSpPr/>
          <p:nvPr/>
        </p:nvSpPr>
        <p:spPr>
          <a:xfrm>
            <a:off x="35052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16" name="Rectangle 15"/>
          <p:cNvSpPr/>
          <p:nvPr/>
        </p:nvSpPr>
        <p:spPr>
          <a:xfrm>
            <a:off x="45720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D30DD"/>
              </a:solidFill>
            </a:endParaRPr>
          </a:p>
        </p:txBody>
      </p:sp>
      <p:sp>
        <p:nvSpPr>
          <p:cNvPr id="17" name="Rectangle 16"/>
          <p:cNvSpPr/>
          <p:nvPr/>
        </p:nvSpPr>
        <p:spPr>
          <a:xfrm>
            <a:off x="56388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53" name="TextBox 52"/>
          <p:cNvSpPr txBox="1"/>
          <p:nvPr/>
        </p:nvSpPr>
        <p:spPr>
          <a:xfrm>
            <a:off x="1593273"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38" name="TextBox 37"/>
          <p:cNvSpPr txBox="1"/>
          <p:nvPr/>
        </p:nvSpPr>
        <p:spPr>
          <a:xfrm>
            <a:off x="2618509"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39" name="TextBox 38"/>
          <p:cNvSpPr txBox="1"/>
          <p:nvPr/>
        </p:nvSpPr>
        <p:spPr>
          <a:xfrm>
            <a:off x="3657600"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40" name="TextBox 39"/>
          <p:cNvSpPr txBox="1"/>
          <p:nvPr/>
        </p:nvSpPr>
        <p:spPr>
          <a:xfrm>
            <a:off x="4765964" y="657447"/>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41" name="TextBox 40"/>
          <p:cNvSpPr txBox="1"/>
          <p:nvPr/>
        </p:nvSpPr>
        <p:spPr>
          <a:xfrm>
            <a:off x="5805055" y="675590"/>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smtClean="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37" name="TextBox 36"/>
          <p:cNvSpPr txBox="1"/>
          <p:nvPr/>
        </p:nvSpPr>
        <p:spPr>
          <a:xfrm>
            <a:off x="1676400" y="1383476"/>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43" name="Oval 42"/>
          <p:cNvSpPr/>
          <p:nvPr/>
        </p:nvSpPr>
        <p:spPr>
          <a:xfrm>
            <a:off x="4876800" y="35052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2590800" y="1371600"/>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Â</a:t>
            </a:r>
            <a:endParaRPr lang="en-US" sz="4800" b="1" dirty="0">
              <a:solidFill>
                <a:srgbClr val="FFFF00"/>
              </a:solidFill>
              <a:latin typeface="Cambria" panose="02040503050406030204" pitchFamily="18" charset="0"/>
              <a:ea typeface="Cambria" panose="02040503050406030204" pitchFamily="18" charset="0"/>
            </a:endParaRPr>
          </a:p>
        </p:txBody>
      </p:sp>
      <p:sp>
        <p:nvSpPr>
          <p:cNvPr id="45" name="Oval 44"/>
          <p:cNvSpPr/>
          <p:nvPr/>
        </p:nvSpPr>
        <p:spPr>
          <a:xfrm>
            <a:off x="304800" y="2667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228600" y="4114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3858491" y="1371600"/>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T</a:t>
            </a:r>
          </a:p>
        </p:txBody>
      </p:sp>
      <p:sp>
        <p:nvSpPr>
          <p:cNvPr id="48" name="Oval 47"/>
          <p:cNvSpPr/>
          <p:nvPr/>
        </p:nvSpPr>
        <p:spPr>
          <a:xfrm>
            <a:off x="3061855" y="49530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48768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Đ</a:t>
            </a:r>
          </a:p>
        </p:txBody>
      </p:sp>
      <p:sp>
        <p:nvSpPr>
          <p:cNvPr id="50" name="Oval 49"/>
          <p:cNvSpPr/>
          <p:nvPr/>
        </p:nvSpPr>
        <p:spPr>
          <a:xfrm>
            <a:off x="2985655" y="55626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5943600" y="1378803"/>
            <a:ext cx="942109" cy="830997"/>
          </a:xfrm>
          <a:prstGeom prst="rect">
            <a:avLst/>
          </a:prstGeom>
          <a:noFill/>
        </p:spPr>
        <p:txBody>
          <a:bodyPr wrap="square" rtlCol="0">
            <a:spAutoFit/>
          </a:bodyPr>
          <a:lstStyle/>
          <a:p>
            <a:r>
              <a:rPr lang="en-US" sz="4800" b="1" dirty="0" smtClean="0">
                <a:solidFill>
                  <a:srgbClr val="FFFF00"/>
                </a:solidFill>
                <a:latin typeface="Cambria" panose="02040503050406030204" pitchFamily="18" charset="0"/>
                <a:ea typeface="Cambria" panose="02040503050406030204" pitchFamily="18" charset="0"/>
              </a:rPr>
              <a:t>A</a:t>
            </a:r>
            <a:endParaRPr lang="en-US" sz="4800" b="1" dirty="0">
              <a:solidFill>
                <a:srgbClr val="FFFF00"/>
              </a:solidFill>
              <a:latin typeface="Cambria" panose="02040503050406030204" pitchFamily="18" charset="0"/>
              <a:ea typeface="Cambria" panose="02040503050406030204" pitchFamily="18" charset="0"/>
            </a:endParaRPr>
          </a:p>
        </p:txBody>
      </p:sp>
      <p:sp>
        <p:nvSpPr>
          <p:cNvPr id="28" name="Rectangle 27"/>
          <p:cNvSpPr/>
          <p:nvPr/>
        </p:nvSpPr>
        <p:spPr>
          <a:xfrm>
            <a:off x="6705600" y="1238951"/>
            <a:ext cx="1066800" cy="1047049"/>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ysClr val="windowText" lastClr="000000"/>
              </a:solidFill>
            </a:endParaRPr>
          </a:p>
        </p:txBody>
      </p:sp>
      <p:sp>
        <p:nvSpPr>
          <p:cNvPr id="29" name="TextBox 28"/>
          <p:cNvSpPr txBox="1"/>
          <p:nvPr/>
        </p:nvSpPr>
        <p:spPr>
          <a:xfrm>
            <a:off x="6920345" y="663714"/>
            <a:ext cx="623455" cy="707886"/>
          </a:xfrm>
          <a:prstGeom prst="rect">
            <a:avLst/>
          </a:prstGeom>
          <a:noFill/>
        </p:spPr>
        <p:txBody>
          <a:bodyPr wrap="square" rtlCol="0">
            <a:spAutoFit/>
          </a:bodyPr>
          <a:lstStyle/>
          <a:p>
            <a:r>
              <a:rPr lang="en-US" sz="4000" b="1" dirty="0" smtClean="0">
                <a:solidFill>
                  <a:srgbClr val="FF0000"/>
                </a:solidFill>
                <a:latin typeface="Cambria" panose="02040503050406030204" pitchFamily="18" charset="0"/>
                <a:ea typeface="Cambria" panose="02040503050406030204" pitchFamily="18" charset="0"/>
              </a:rPr>
              <a:t> </a:t>
            </a:r>
            <a:r>
              <a:rPr lang="en-US" sz="2800" b="1" dirty="0">
                <a:solidFill>
                  <a:srgbClr val="FF0000"/>
                </a:solidFill>
                <a:latin typeface="Cambria" panose="02040503050406030204" pitchFamily="18" charset="0"/>
                <a:ea typeface="Cambria" panose="02040503050406030204" pitchFamily="18" charset="0"/>
              </a:rPr>
              <a:t>6</a:t>
            </a:r>
          </a:p>
        </p:txBody>
      </p:sp>
      <p:sp>
        <p:nvSpPr>
          <p:cNvPr id="30" name="Oval 29"/>
          <p:cNvSpPr/>
          <p:nvPr/>
        </p:nvSpPr>
        <p:spPr>
          <a:xfrm>
            <a:off x="228600" y="6400800"/>
            <a:ext cx="290945" cy="381000"/>
          </a:xfrm>
          <a:prstGeom prst="ellipse">
            <a:avLst/>
          </a:prstGeom>
          <a:noFill/>
          <a:ln>
            <a:solidFill>
              <a:srgbClr val="0D3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6982691"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I</a:t>
            </a:r>
          </a:p>
        </p:txBody>
      </p:sp>
      <p:sp>
        <p:nvSpPr>
          <p:cNvPr id="32" name="TextBox 31"/>
          <p:cNvSpPr txBox="1"/>
          <p:nvPr/>
        </p:nvSpPr>
        <p:spPr>
          <a:xfrm>
            <a:off x="2590800" y="1378803"/>
            <a:ext cx="942109" cy="830997"/>
          </a:xfrm>
          <a:prstGeom prst="rect">
            <a:avLst/>
          </a:prstGeom>
          <a:noFill/>
        </p:spPr>
        <p:txBody>
          <a:bodyPr wrap="square" rtlCol="0">
            <a:spAutoFit/>
          </a:bodyPr>
          <a:lstStyle/>
          <a:p>
            <a:r>
              <a:rPr lang="en-US" sz="4800" b="1" dirty="0">
                <a:solidFill>
                  <a:srgbClr val="FFFF00"/>
                </a:solidFill>
                <a:latin typeface="Cambria" panose="02040503050406030204" pitchFamily="18" charset="0"/>
                <a:ea typeface="Cambria" panose="02040503050406030204" pitchFamily="18" charset="0"/>
              </a:rPr>
              <a:t>Ấ</a:t>
            </a:r>
          </a:p>
        </p:txBody>
      </p:sp>
    </p:spTree>
    <p:extLst>
      <p:ext uri="{BB962C8B-B14F-4D97-AF65-F5344CB8AC3E}">
        <p14:creationId xmlns:p14="http://schemas.microsoft.com/office/powerpoint/2010/main" val="32213356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17" dur="500"/>
                                        <p:tgtEl>
                                          <p:spTgt spid="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randombar(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randombar(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3" end="3"/>
                                            </p:txEl>
                                          </p:spTgt>
                                        </p:tgtEl>
                                        <p:attrNameLst>
                                          <p:attrName>style.visibility</p:attrName>
                                        </p:attrNameLst>
                                      </p:cBhvr>
                                      <p:to>
                                        <p:strVal val="visible"/>
                                      </p:to>
                                    </p:set>
                                    <p:animEffect transition="in" filter="randombar(horizontal)">
                                      <p:cBhvr>
                                        <p:cTn id="32" dur="500"/>
                                        <p:tgtEl>
                                          <p:spTgt spid="3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Effect transition="in" filter="randombar(horizontal)">
                                      <p:cBhvr>
                                        <p:cTn id="37" dur="500"/>
                                        <p:tgtEl>
                                          <p:spTgt spid="3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randombar(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randombar(horizontal)">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6">
                                            <p:txEl>
                                              <p:pRg st="5" end="5"/>
                                            </p:txEl>
                                          </p:spTgt>
                                        </p:tgtEl>
                                        <p:attrNameLst>
                                          <p:attrName>style.visibility</p:attrName>
                                        </p:attrNameLst>
                                      </p:cBhvr>
                                      <p:to>
                                        <p:strVal val="visible"/>
                                      </p:to>
                                    </p:set>
                                    <p:animEffect transition="in" filter="randombar(horizontal)">
                                      <p:cBhvr>
                                        <p:cTn id="52" dur="500"/>
                                        <p:tgtEl>
                                          <p:spTgt spid="3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36">
                                            <p:txEl>
                                              <p:pRg st="6" end="6"/>
                                            </p:txEl>
                                          </p:spTgt>
                                        </p:tgtEl>
                                        <p:attrNameLst>
                                          <p:attrName>style.visibility</p:attrName>
                                        </p:attrNameLst>
                                      </p:cBhvr>
                                      <p:to>
                                        <p:strVal val="visible"/>
                                      </p:to>
                                    </p:set>
                                    <p:animEffect transition="in" filter="randombar(horizontal)">
                                      <p:cBhvr>
                                        <p:cTn id="57" dur="500"/>
                                        <p:tgtEl>
                                          <p:spTgt spid="3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randombar(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randombar(horizontal)">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36">
                                            <p:txEl>
                                              <p:pRg st="7" end="7"/>
                                            </p:txEl>
                                          </p:spTgt>
                                        </p:tgtEl>
                                        <p:attrNameLst>
                                          <p:attrName>style.visibility</p:attrName>
                                        </p:attrNameLst>
                                      </p:cBhvr>
                                      <p:to>
                                        <p:strVal val="visible"/>
                                      </p:to>
                                    </p:set>
                                    <p:animEffect transition="in" filter="randombar(horizontal)">
                                      <p:cBhvr>
                                        <p:cTn id="72" dur="500"/>
                                        <p:tgtEl>
                                          <p:spTgt spid="36">
                                            <p:txEl>
                                              <p:pRg st="7" end="7"/>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36">
                                            <p:txEl>
                                              <p:pRg st="8" end="8"/>
                                            </p:txEl>
                                          </p:spTgt>
                                        </p:tgtEl>
                                        <p:attrNameLst>
                                          <p:attrName>style.visibility</p:attrName>
                                        </p:attrNameLst>
                                      </p:cBhvr>
                                      <p:to>
                                        <p:strVal val="visible"/>
                                      </p:to>
                                    </p:set>
                                    <p:animEffect transition="in" filter="randombar(horizontal)">
                                      <p:cBhvr>
                                        <p:cTn id="77" dur="500"/>
                                        <p:tgtEl>
                                          <p:spTgt spid="36">
                                            <p:txEl>
                                              <p:pRg st="8" end="8"/>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4" presetClass="entr" presetSubtype="10" fill="hold" nodeType="clickEffect">
                                  <p:stCondLst>
                                    <p:cond delay="0"/>
                                  </p:stCondLst>
                                  <p:childTnLst>
                                    <p:set>
                                      <p:cBhvr>
                                        <p:cTn id="81" dur="1" fill="hold">
                                          <p:stCondLst>
                                            <p:cond delay="0"/>
                                          </p:stCondLst>
                                        </p:cTn>
                                        <p:tgtEl>
                                          <p:spTgt spid="36">
                                            <p:txEl>
                                              <p:pRg st="9" end="9"/>
                                            </p:txEl>
                                          </p:spTgt>
                                        </p:tgtEl>
                                        <p:attrNameLst>
                                          <p:attrName>style.visibility</p:attrName>
                                        </p:attrNameLst>
                                      </p:cBhvr>
                                      <p:to>
                                        <p:strVal val="visible"/>
                                      </p:to>
                                    </p:set>
                                    <p:animEffect transition="in" filter="randombar(horizontal)">
                                      <p:cBhvr>
                                        <p:cTn id="82" dur="500"/>
                                        <p:tgtEl>
                                          <p:spTgt spid="36">
                                            <p:txEl>
                                              <p:pRg st="9" end="9"/>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4" presetClass="entr" presetSubtype="1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randombar(horizontal)">
                                      <p:cBhvr>
                                        <p:cTn id="87" dur="500"/>
                                        <p:tgtEl>
                                          <p:spTgt spid="4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randombar(horizontal)">
                                      <p:cBhvr>
                                        <p:cTn id="92" dur="500"/>
                                        <p:tgtEl>
                                          <p:spTgt spid="49"/>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nodeType="clickEffect">
                                  <p:stCondLst>
                                    <p:cond delay="0"/>
                                  </p:stCondLst>
                                  <p:childTnLst>
                                    <p:set>
                                      <p:cBhvr>
                                        <p:cTn id="96" dur="1" fill="hold">
                                          <p:stCondLst>
                                            <p:cond delay="0"/>
                                          </p:stCondLst>
                                        </p:cTn>
                                        <p:tgtEl>
                                          <p:spTgt spid="36">
                                            <p:txEl>
                                              <p:pRg st="10" end="10"/>
                                            </p:txEl>
                                          </p:spTgt>
                                        </p:tgtEl>
                                        <p:attrNameLst>
                                          <p:attrName>style.visibility</p:attrName>
                                        </p:attrNameLst>
                                      </p:cBhvr>
                                      <p:to>
                                        <p:strVal val="visible"/>
                                      </p:to>
                                    </p:set>
                                    <p:animEffect transition="in" filter="randombar(horizontal)">
                                      <p:cBhvr>
                                        <p:cTn id="97" dur="500"/>
                                        <p:tgtEl>
                                          <p:spTgt spid="36">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36">
                                            <p:txEl>
                                              <p:pRg st="11" end="11"/>
                                            </p:txEl>
                                          </p:spTgt>
                                        </p:tgtEl>
                                        <p:attrNameLst>
                                          <p:attrName>style.visibility</p:attrName>
                                        </p:attrNameLst>
                                      </p:cBhvr>
                                      <p:to>
                                        <p:strVal val="visible"/>
                                      </p:to>
                                    </p:set>
                                    <p:animEffect transition="in" filter="randombar(horizontal)">
                                      <p:cBhvr>
                                        <p:cTn id="102" dur="500"/>
                                        <p:tgtEl>
                                          <p:spTgt spid="36">
                                            <p:txEl>
                                              <p:pRg st="11" end="1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nodeType="clickEffect">
                                  <p:stCondLst>
                                    <p:cond delay="0"/>
                                  </p:stCondLst>
                                  <p:childTnLst>
                                    <p:set>
                                      <p:cBhvr>
                                        <p:cTn id="106" dur="1" fill="hold">
                                          <p:stCondLst>
                                            <p:cond delay="0"/>
                                          </p:stCondLst>
                                        </p:cTn>
                                        <p:tgtEl>
                                          <p:spTgt spid="36">
                                            <p:txEl>
                                              <p:pRg st="12" end="12"/>
                                            </p:txEl>
                                          </p:spTgt>
                                        </p:tgtEl>
                                        <p:attrNameLst>
                                          <p:attrName>style.visibility</p:attrName>
                                        </p:attrNameLst>
                                      </p:cBhvr>
                                      <p:to>
                                        <p:strVal val="visible"/>
                                      </p:to>
                                    </p:set>
                                    <p:animEffect transition="in" filter="randombar(horizontal)">
                                      <p:cBhvr>
                                        <p:cTn id="107" dur="500"/>
                                        <p:tgtEl>
                                          <p:spTgt spid="36">
                                            <p:txEl>
                                              <p:pRg st="12" end="12"/>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randombar(horizontal)">
                                      <p:cBhvr>
                                        <p:cTn id="112" dur="500"/>
                                        <p:tgtEl>
                                          <p:spTgt spid="50"/>
                                        </p:tgtEl>
                                      </p:cBhvr>
                                    </p:animEffect>
                                  </p:childTnLst>
                                </p:cTn>
                              </p:par>
                            </p:childTnLst>
                          </p:cTn>
                        </p:par>
                      </p:childTnLst>
                    </p:cTn>
                  </p:par>
                  <p:par>
                    <p:cTn id="113" fill="hold">
                      <p:stCondLst>
                        <p:cond delay="indefinite"/>
                      </p:stCondLst>
                      <p:childTnLst>
                        <p:par>
                          <p:cTn id="114" fill="hold">
                            <p:stCondLst>
                              <p:cond delay="0"/>
                            </p:stCondLst>
                            <p:childTnLst>
                              <p:par>
                                <p:cTn id="115" presetID="14" presetClass="entr" presetSubtype="1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randombar(horizontal)">
                                      <p:cBhvr>
                                        <p:cTn id="117" dur="500"/>
                                        <p:tgtEl>
                                          <p:spTgt spid="51"/>
                                        </p:tgtEl>
                                      </p:cBhvr>
                                    </p:animEffect>
                                  </p:childTnLst>
                                </p:cTn>
                              </p:par>
                            </p:childTnLst>
                          </p:cTn>
                        </p:par>
                      </p:childTnLst>
                    </p:cTn>
                  </p:par>
                  <p:par>
                    <p:cTn id="118" fill="hold">
                      <p:stCondLst>
                        <p:cond delay="indefinite"/>
                      </p:stCondLst>
                      <p:childTnLst>
                        <p:par>
                          <p:cTn id="119" fill="hold">
                            <p:stCondLst>
                              <p:cond delay="0"/>
                            </p:stCondLst>
                            <p:childTnLst>
                              <p:par>
                                <p:cTn id="120" presetID="14" presetClass="entr" presetSubtype="10" fill="hold" nodeType="clickEffect">
                                  <p:stCondLst>
                                    <p:cond delay="0"/>
                                  </p:stCondLst>
                                  <p:childTnLst>
                                    <p:set>
                                      <p:cBhvr>
                                        <p:cTn id="121" dur="1" fill="hold">
                                          <p:stCondLst>
                                            <p:cond delay="0"/>
                                          </p:stCondLst>
                                        </p:cTn>
                                        <p:tgtEl>
                                          <p:spTgt spid="36">
                                            <p:txEl>
                                              <p:pRg st="13" end="13"/>
                                            </p:txEl>
                                          </p:spTgt>
                                        </p:tgtEl>
                                        <p:attrNameLst>
                                          <p:attrName>style.visibility</p:attrName>
                                        </p:attrNameLst>
                                      </p:cBhvr>
                                      <p:to>
                                        <p:strVal val="visible"/>
                                      </p:to>
                                    </p:set>
                                    <p:animEffect transition="in" filter="randombar(horizontal)">
                                      <p:cBhvr>
                                        <p:cTn id="122" dur="500"/>
                                        <p:tgtEl>
                                          <p:spTgt spid="36">
                                            <p:txEl>
                                              <p:pRg st="13" end="1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nodeType="clickEffect">
                                  <p:stCondLst>
                                    <p:cond delay="0"/>
                                  </p:stCondLst>
                                  <p:childTnLst>
                                    <p:set>
                                      <p:cBhvr>
                                        <p:cTn id="126" dur="1" fill="hold">
                                          <p:stCondLst>
                                            <p:cond delay="0"/>
                                          </p:stCondLst>
                                        </p:cTn>
                                        <p:tgtEl>
                                          <p:spTgt spid="36">
                                            <p:txEl>
                                              <p:pRg st="14" end="14"/>
                                            </p:txEl>
                                          </p:spTgt>
                                        </p:tgtEl>
                                        <p:attrNameLst>
                                          <p:attrName>style.visibility</p:attrName>
                                        </p:attrNameLst>
                                      </p:cBhvr>
                                      <p:to>
                                        <p:strVal val="visible"/>
                                      </p:to>
                                    </p:set>
                                    <p:animEffect transition="in" filter="randombar(horizontal)">
                                      <p:cBhvr>
                                        <p:cTn id="127" dur="500"/>
                                        <p:tgtEl>
                                          <p:spTgt spid="36">
                                            <p:txEl>
                                              <p:pRg st="14" end="1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grpId="0" nodeType="clickEffect">
                                  <p:stCondLst>
                                    <p:cond delay="0"/>
                                  </p:stCondLst>
                                  <p:childTnLst>
                                    <p:set>
                                      <p:cBhvr>
                                        <p:cTn id="131" dur="1" fill="hold">
                                          <p:stCondLst>
                                            <p:cond delay="0"/>
                                          </p:stCondLst>
                                        </p:cTn>
                                        <p:tgtEl>
                                          <p:spTgt spid="30"/>
                                        </p:tgtEl>
                                        <p:attrNameLst>
                                          <p:attrName>style.visibility</p:attrName>
                                        </p:attrNameLst>
                                      </p:cBhvr>
                                      <p:to>
                                        <p:strVal val="visible"/>
                                      </p:to>
                                    </p:set>
                                    <p:animEffect transition="in" filter="randombar(horizontal)">
                                      <p:cBhvr>
                                        <p:cTn id="132" dur="500"/>
                                        <p:tgtEl>
                                          <p:spTgt spid="30"/>
                                        </p:tgtEl>
                                      </p:cBhvr>
                                    </p:animEffect>
                                  </p:childTnLst>
                                </p:cTn>
                              </p:par>
                            </p:childTnLst>
                          </p:cTn>
                        </p:par>
                      </p:childTnLst>
                    </p:cTn>
                  </p:par>
                  <p:par>
                    <p:cTn id="133" fill="hold">
                      <p:stCondLst>
                        <p:cond delay="indefinite"/>
                      </p:stCondLst>
                      <p:childTnLst>
                        <p:par>
                          <p:cTn id="134" fill="hold">
                            <p:stCondLst>
                              <p:cond delay="0"/>
                            </p:stCondLst>
                            <p:childTnLst>
                              <p:par>
                                <p:cTn id="135" presetID="14"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randombar(horizontal)">
                                      <p:cBhvr>
                                        <p:cTn id="137" dur="500"/>
                                        <p:tgtEl>
                                          <p:spTgt spid="31"/>
                                        </p:tgtEl>
                                      </p:cBhvr>
                                    </p:animEffect>
                                  </p:childTnLst>
                                </p:cTn>
                              </p:par>
                            </p:childTnLst>
                          </p:cTn>
                        </p:par>
                      </p:childTnLst>
                    </p:cTn>
                  </p:par>
                  <p:par>
                    <p:cTn id="138" fill="hold">
                      <p:stCondLst>
                        <p:cond delay="indefinite"/>
                      </p:stCondLst>
                      <p:childTnLst>
                        <p:par>
                          <p:cTn id="139" fill="hold">
                            <p:stCondLst>
                              <p:cond delay="0"/>
                            </p:stCondLst>
                            <p:childTnLst>
                              <p:par>
                                <p:cTn id="140" presetID="14"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randombar(horizontal)">
                                      <p:cBhvr>
                                        <p:cTn id="1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3" grpId="0" animBg="1"/>
      <p:bldP spid="44" grpId="0"/>
      <p:bldP spid="45" grpId="0" animBg="1"/>
      <p:bldP spid="46" grpId="0" animBg="1"/>
      <p:bldP spid="47" grpId="0"/>
      <p:bldP spid="48" grpId="0" animBg="1"/>
      <p:bldP spid="49" grpId="0"/>
      <p:bldP spid="50" grpId="0" animBg="1"/>
      <p:bldP spid="51" grpId="0"/>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178707"/>
          </a:xfrm>
          <a:prstGeom prst="cloudCallout">
            <a:avLst>
              <a:gd name="adj1" fmla="val -18189"/>
              <a:gd name="adj2" fmla="val 763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2087940"/>
            <a:ext cx="3371615" cy="1569660"/>
          </a:xfrm>
          <a:prstGeom prst="rect">
            <a:avLst/>
          </a:prstGeom>
        </p:spPr>
        <p:txBody>
          <a:bodyPr wrap="square">
            <a:spAutoFit/>
          </a:bodyPr>
          <a:lstStyle/>
          <a:p>
            <a:pPr algn="ctr"/>
            <a:r>
              <a:rPr lang="en-US" sz="2400" i="1" dirty="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Dựa</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vào</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hình</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a:solidFill>
                  <a:srgbClr val="FF0000"/>
                </a:solidFill>
                <a:latin typeface="Cambria" panose="02040503050406030204" pitchFamily="18" charset="0"/>
                <a:ea typeface="Cambria" panose="02040503050406030204" pitchFamily="18" charset="0"/>
              </a:rPr>
              <a:t>5</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em</a:t>
            </a:r>
            <a:r>
              <a:rPr lang="en-US" sz="2400" i="1" dirty="0" smtClean="0">
                <a:solidFill>
                  <a:srgbClr val="FF0000"/>
                </a:solidFill>
                <a:latin typeface="Cambria" panose="02040503050406030204" pitchFamily="18" charset="0"/>
                <a:ea typeface="Cambria" panose="02040503050406030204" pitchFamily="18" charset="0"/>
              </a:rPr>
              <a:t> </a:t>
            </a:r>
            <a:r>
              <a:rPr lang="en-US" sz="2400" i="1" dirty="0" err="1" smtClean="0">
                <a:solidFill>
                  <a:srgbClr val="FF0000"/>
                </a:solidFill>
                <a:latin typeface="Cambria" panose="02040503050406030204" pitchFamily="18" charset="0"/>
                <a:ea typeface="Cambria" panose="02040503050406030204" pitchFamily="18" charset="0"/>
              </a:rPr>
              <a:t>hãy</a:t>
            </a:r>
            <a:r>
              <a:rPr lang="en-US" sz="2400" i="1" dirty="0" smtClean="0">
                <a:solidFill>
                  <a:srgbClr val="FF0000"/>
                </a:solidFill>
                <a:latin typeface="Cambria" panose="02040503050406030204" pitchFamily="18" charset="0"/>
                <a:ea typeface="Cambria" panose="02040503050406030204" pitchFamily="18" charset="0"/>
              </a:rPr>
              <a:t> n</a:t>
            </a:r>
            <a:r>
              <a:rPr lang="vi-VN" sz="2400" i="1" dirty="0" smtClean="0">
                <a:solidFill>
                  <a:srgbClr val="FF0000"/>
                </a:solidFill>
                <a:latin typeface="Cambria" panose="02040503050406030204" pitchFamily="18" charset="0"/>
                <a:ea typeface="Cambria" panose="02040503050406030204" pitchFamily="18" charset="0"/>
              </a:rPr>
              <a:t>êu </a:t>
            </a:r>
            <a:r>
              <a:rPr lang="vi-VN" sz="2400" i="1" dirty="0">
                <a:solidFill>
                  <a:srgbClr val="FF0000"/>
                </a:solidFill>
                <a:latin typeface="Cambria" panose="02040503050406030204" pitchFamily="18" charset="0"/>
                <a:ea typeface="Cambria" panose="02040503050406030204" pitchFamily="18" charset="0"/>
              </a:rPr>
              <a:t>tên các nhóm đất điển hình ở vùng nhiệt đới và ôn đới.</a:t>
            </a:r>
          </a:p>
        </p:txBody>
      </p:sp>
      <p:sp>
        <p:nvSpPr>
          <p:cNvPr id="17" name="Rectangle 16"/>
          <p:cNvSpPr/>
          <p:nvPr/>
        </p:nvSpPr>
        <p:spPr>
          <a:xfrm>
            <a:off x="4648200" y="2057400"/>
            <a:ext cx="4191000" cy="1569660"/>
          </a:xfrm>
          <a:prstGeom prst="rect">
            <a:avLst/>
          </a:prstGeom>
        </p:spPr>
        <p:txBody>
          <a:bodyPr wrap="square">
            <a:spAutoFit/>
          </a:bodyPr>
          <a:lstStyle/>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Vùng nhiệt đới: </a:t>
            </a:r>
            <a:r>
              <a:rPr lang="vi-VN" sz="2400" dirty="0" smtClean="0">
                <a:latin typeface="Cambria" panose="02040503050406030204" pitchFamily="18" charset="0"/>
                <a:ea typeface="Cambria" panose="02040503050406030204" pitchFamily="18" charset="0"/>
              </a:rPr>
              <a:t>đất </a:t>
            </a:r>
            <a:r>
              <a:rPr lang="vi-VN" sz="2400" dirty="0">
                <a:latin typeface="Cambria" panose="02040503050406030204" pitchFamily="18" charset="0"/>
                <a:ea typeface="Cambria" panose="02040503050406030204" pitchFamily="18" charset="0"/>
              </a:rPr>
              <a:t>đỏ vàng nhiệt đới.</a:t>
            </a:r>
          </a:p>
          <a:p>
            <a:pPr algn="just"/>
            <a:r>
              <a:rPr lang="vi-VN" sz="2400" dirty="0" smtClean="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Vùng ôn đới: Đất potzon, đất đen thảo nguyên ôn </a:t>
            </a:r>
            <a:r>
              <a:rPr lang="vi-VN" sz="2400" dirty="0" smtClean="0">
                <a:latin typeface="Cambria" panose="02040503050406030204" pitchFamily="18" charset="0"/>
                <a:ea typeface="Cambria" panose="02040503050406030204" pitchFamily="18" charset="0"/>
              </a:rPr>
              <a:t>đới</a:t>
            </a:r>
            <a:r>
              <a:rPr lang="en-US" sz="2400" dirty="0">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43200" y="4038600"/>
            <a:ext cx="3825172" cy="2510154"/>
          </a:xfrm>
          <a:prstGeom prst="rect">
            <a:avLst/>
          </a:prstGeom>
          <a:noFill/>
          <a:ln>
            <a:solidFill>
              <a:srgbClr val="00FF00"/>
            </a:solidFill>
          </a:ln>
        </p:spPr>
      </p:pic>
    </p:spTree>
    <p:extLst>
      <p:ext uri="{BB962C8B-B14F-4D97-AF65-F5344CB8AC3E}">
        <p14:creationId xmlns:p14="http://schemas.microsoft.com/office/powerpoint/2010/main" val="42374147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828800"/>
            <a:ext cx="4028366" cy="2076004"/>
          </a:xfrm>
          <a:prstGeom prst="cloudCallout">
            <a:avLst>
              <a:gd name="adj1" fmla="val -17869"/>
              <a:gd name="adj2" fmla="val 792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0785" y="1917918"/>
            <a:ext cx="3371615" cy="1815882"/>
          </a:xfrm>
          <a:prstGeom prst="rect">
            <a:avLst/>
          </a:prstGeom>
        </p:spPr>
        <p:txBody>
          <a:bodyPr wrap="square">
            <a:spAutoFit/>
          </a:bodyPr>
          <a:lstStyle/>
          <a:p>
            <a:pPr algn="ctr"/>
            <a:r>
              <a:rPr lang="en-US" sz="2400" i="1" dirty="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sát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3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kiến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thức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đã</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học</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cho</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t</a:t>
            </a:r>
            <a:r>
              <a:rPr lang="vi-VN" sz="2200" i="1" dirty="0" smtClean="0">
                <a:solidFill>
                  <a:srgbClr val="FF0000"/>
                </a:solidFill>
                <a:latin typeface="Cambria" panose="02040503050406030204" pitchFamily="18" charset="0"/>
                <a:ea typeface="Cambria" panose="02040503050406030204" pitchFamily="18" charset="0"/>
              </a:rPr>
              <a:t>ại </a:t>
            </a:r>
            <a:r>
              <a:rPr lang="vi-VN" sz="2200" i="1" dirty="0">
                <a:solidFill>
                  <a:srgbClr val="FF0000"/>
                </a:solidFill>
                <a:latin typeface="Cambria" panose="02040503050406030204" pitchFamily="18" charset="0"/>
                <a:ea typeface="Cambria" panose="02040503050406030204" pitchFamily="18" charset="0"/>
              </a:rPr>
              <a:t>sao để bảo vệ đất, chúng ta phải phủ xanh đất trống, đồi núi trọc?</a:t>
            </a:r>
          </a:p>
        </p:txBody>
      </p:sp>
      <p:sp>
        <p:nvSpPr>
          <p:cNvPr id="17" name="Rectangle 16"/>
          <p:cNvSpPr/>
          <p:nvPr/>
        </p:nvSpPr>
        <p:spPr>
          <a:xfrm>
            <a:off x="4572000" y="1752600"/>
            <a:ext cx="4284662" cy="2123658"/>
          </a:xfrm>
          <a:prstGeom prst="rect">
            <a:avLst/>
          </a:prstGeom>
        </p:spPr>
        <p:txBody>
          <a:bodyPr wrap="square">
            <a:spAutoFit/>
          </a:bodyPr>
          <a:lstStyle/>
          <a:p>
            <a:pPr algn="just"/>
            <a:r>
              <a:rPr lang="vi-VN" sz="2200" dirty="0">
                <a:latin typeface="Cambria" panose="02040503050406030204" pitchFamily="18" charset="0"/>
                <a:ea typeface="Cambria" panose="02040503050406030204" pitchFamily="18" charset="0"/>
              </a:rPr>
              <a:t>Bởi vì nếu mất lớp phủ thực vật sẽ xuất hiện nhiều vùng đất trống, đồi trọc, khi mưa nhiều đất sẽ bị xói mòn, rửa trôi, sạt lở đất làm đất bị mất chất dinh dưỡng, nghèo nàn, trơ sỏi đá…</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Luyện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8" name="Picture 27"/>
          <p:cNvPicPr/>
          <p:nvPr/>
        </p:nvPicPr>
        <p:blipFill>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819400" y="4038600"/>
            <a:ext cx="3693160" cy="2498092"/>
          </a:xfrm>
          <a:prstGeom prst="rect">
            <a:avLst/>
          </a:prstGeom>
          <a:noFill/>
          <a:ln>
            <a:solidFill>
              <a:srgbClr val="00FF00"/>
            </a:solidFill>
          </a:ln>
        </p:spPr>
      </p:pic>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randombar(horizontal)">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246769"/>
          </a:xfrm>
          <a:prstGeom prst="cloudCallout">
            <a:avLst>
              <a:gd name="adj1" fmla="val -18189"/>
              <a:gd name="adj2" fmla="val 7481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75090" y="1948696"/>
            <a:ext cx="3439710" cy="1785104"/>
          </a:xfrm>
          <a:prstGeom prst="rect">
            <a:avLst/>
          </a:prstGeom>
        </p:spPr>
        <p:txBody>
          <a:bodyPr wrap="square">
            <a:spAutoFit/>
          </a:bodyPr>
          <a:lstStyle/>
          <a:p>
            <a:pPr algn="ctr"/>
            <a:r>
              <a:rPr lang="en-US" sz="2200" i="1" dirty="0" err="1" smtClean="0">
                <a:solidFill>
                  <a:srgbClr val="FF0000"/>
                </a:solidFill>
                <a:latin typeface="Cambria" panose="02040503050406030204" pitchFamily="18" charset="0"/>
                <a:ea typeface="Cambria" panose="02040503050406030204" pitchFamily="18" charset="0"/>
              </a:rPr>
              <a:t>Quan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sát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hình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ảnh</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dưới</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đây</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và</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hiểu</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biết</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của</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bản</a:t>
            </a:r>
            <a:r>
              <a:rPr lang="en-US" sz="2200" i="1" dirty="0" smtClean="0">
                <a:solidFill>
                  <a:srgbClr val="FF0000"/>
                </a:solidFill>
                <a:latin typeface="Cambria" panose="02040503050406030204" pitchFamily="18" charset="0"/>
                <a:ea typeface="Cambria" panose="02040503050406030204" pitchFamily="18" charset="0"/>
              </a:rPr>
              <a:t> </a:t>
            </a:r>
            <a:r>
              <a:rPr lang="en-US" sz="2200" i="1" dirty="0" err="1" smtClean="0">
                <a:solidFill>
                  <a:srgbClr val="FF0000"/>
                </a:solidFill>
                <a:latin typeface="Cambria" panose="02040503050406030204" pitchFamily="18" charset="0"/>
                <a:ea typeface="Cambria" panose="02040503050406030204" pitchFamily="18" charset="0"/>
              </a:rPr>
              <a:t>thân</a:t>
            </a:r>
            <a:r>
              <a:rPr lang="en-US" sz="2200" i="1" dirty="0" smtClean="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Em hãy cho biết con người tác động như thế nào đến sự biến đổi đất?</a:t>
            </a:r>
          </a:p>
        </p:txBody>
      </p:sp>
      <p:sp>
        <p:nvSpPr>
          <p:cNvPr id="17" name="Rectangle 16"/>
          <p:cNvSpPr/>
          <p:nvPr/>
        </p:nvSpPr>
        <p:spPr>
          <a:xfrm>
            <a:off x="4572000" y="1752600"/>
            <a:ext cx="4284662" cy="2185214"/>
          </a:xfrm>
          <a:prstGeom prst="rect">
            <a:avLst/>
          </a:prstGeom>
        </p:spPr>
        <p:txBody>
          <a:bodyPr wrap="square">
            <a:spAutoFit/>
          </a:bodyPr>
          <a:lstStyle/>
          <a:p>
            <a:pPr algn="just"/>
            <a:r>
              <a:rPr lang="vi-VN" sz="1700" dirty="0">
                <a:latin typeface="Cambria" panose="02040503050406030204" pitchFamily="18" charset="0"/>
                <a:ea typeface="Cambria" panose="02040503050406030204" pitchFamily="18" charset="0"/>
              </a:rPr>
              <a:t>- Tích cực: nâng độ phì cho đất, chống xói mòn bằng các biện pháp trồng rừng phụ xanh đồi trọc, làm ruộng bậc thang, luân canh, xen canh cây trồng …</a:t>
            </a:r>
          </a:p>
          <a:p>
            <a:pPr algn="just"/>
            <a:r>
              <a:rPr lang="vi-VN" sz="1700" dirty="0">
                <a:latin typeface="Cambria" panose="02040503050406030204" pitchFamily="18" charset="0"/>
                <a:ea typeface="Cambria" panose="02040503050406030204" pitchFamily="18" charset="0"/>
              </a:rPr>
              <a:t>- Tiêu cực: hóa chất từ nông nghiệp như phân bón, thuốc trừ sâu gây ô nhiễm đất, chặt phá rừng, đốt rừng làm nương rẫy gây xói mòn, sạt lở đất…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27" name="Picture 26"/>
          <p:cNvPicPr/>
          <p:nvPr/>
        </p:nvPicPr>
        <p:blipFill rotWithShape="1">
          <a:blip r:embed="rId9">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b="11299"/>
          <a:stretch/>
        </p:blipFill>
        <p:spPr bwMode="auto">
          <a:xfrm>
            <a:off x="2819400" y="4135148"/>
            <a:ext cx="3796548" cy="2418052"/>
          </a:xfrm>
          <a:prstGeom prst="rect">
            <a:avLst/>
          </a:prstGeom>
          <a:noFill/>
          <a:ln>
            <a:solidFill>
              <a:srgbClr val="00FF00"/>
            </a:solidFill>
          </a:ln>
        </p:spPr>
      </p:pic>
    </p:spTree>
    <p:extLst>
      <p:ext uri="{BB962C8B-B14F-4D97-AF65-F5344CB8AC3E}">
        <p14:creationId xmlns:p14="http://schemas.microsoft.com/office/powerpoint/2010/main" val="3092576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randombar(horizontal)">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5</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752600"/>
            <a:ext cx="4263622" cy="2152204"/>
          </a:xfrm>
          <a:prstGeom prst="wedgeRoundRectCallout">
            <a:avLst>
              <a:gd name="adj1" fmla="val 21725"/>
              <a:gd name="adj2" fmla="val 76653"/>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2133600"/>
            <a:ext cx="3439710" cy="1631216"/>
          </a:xfrm>
          <a:prstGeom prst="rect">
            <a:avLst/>
          </a:prstGeom>
        </p:spPr>
        <p:txBody>
          <a:bodyPr wrap="square">
            <a:spAutoFit/>
          </a:bodyPr>
          <a:lstStyle/>
          <a:p>
            <a:pPr algn="ctr"/>
            <a:r>
              <a:rPr lang="en-US" sz="2000" i="1" dirty="0" err="1" smtClean="0">
                <a:solidFill>
                  <a:srgbClr val="FF0000"/>
                </a:solidFill>
                <a:latin typeface="Cambria" panose="02040503050406030204" pitchFamily="18" charset="0"/>
                <a:ea typeface="Cambria" panose="02040503050406030204" pitchFamily="18" charset="0"/>
              </a:rPr>
              <a:t>Dựa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vào</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đồ</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dưới</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đây</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và</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hiểu</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biết</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của</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bản</a:t>
            </a:r>
            <a:r>
              <a:rPr lang="en-US" sz="2000" i="1" dirty="0" smtClean="0">
                <a:solidFill>
                  <a:srgbClr val="FF0000"/>
                </a:solidFill>
                <a:latin typeface="Cambria" panose="02040503050406030204" pitchFamily="18" charset="0"/>
                <a:ea typeface="Cambria" panose="02040503050406030204" pitchFamily="18" charset="0"/>
              </a:rPr>
              <a:t> </a:t>
            </a:r>
            <a:r>
              <a:rPr lang="en-US" sz="2000" i="1" dirty="0" err="1" smtClean="0">
                <a:solidFill>
                  <a:srgbClr val="FF0000"/>
                </a:solidFill>
                <a:latin typeface="Cambria" panose="02040503050406030204" pitchFamily="18" charset="0"/>
                <a:ea typeface="Cambria" panose="02040503050406030204" pitchFamily="18" charset="0"/>
              </a:rPr>
              <a:t>thân</a:t>
            </a:r>
            <a:r>
              <a:rPr lang="en-US"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Em hãy nêu tên các loại đất và các biện pháp bảo vệ </a:t>
            </a:r>
            <a:r>
              <a:rPr lang="vi-VN" sz="2000" i="1" dirty="0" smtClean="0">
                <a:solidFill>
                  <a:srgbClr val="FF0000"/>
                </a:solidFill>
                <a:latin typeface="Cambria" panose="02040503050406030204" pitchFamily="18" charset="0"/>
                <a:ea typeface="Cambria" panose="02040503050406030204" pitchFamily="18" charset="0"/>
              </a:rPr>
              <a:t>đất</a:t>
            </a:r>
            <a:endParaRPr lang="en-US" sz="2000" i="1" dirty="0" smtClean="0">
              <a:solidFill>
                <a:srgbClr val="FF0000"/>
              </a:solidFill>
              <a:latin typeface="Cambria" panose="02040503050406030204" pitchFamily="18" charset="0"/>
              <a:ea typeface="Cambria" panose="02040503050406030204" pitchFamily="18" charset="0"/>
            </a:endParaRPr>
          </a:p>
          <a:p>
            <a:pPr algn="ctr"/>
            <a:r>
              <a:rPr lang="vi-VN" sz="2000" i="1" dirty="0" smtClean="0">
                <a:solidFill>
                  <a:srgbClr val="FF0000"/>
                </a:solidFill>
                <a:latin typeface="Cambria" panose="02040503050406030204" pitchFamily="18" charset="0"/>
                <a:ea typeface="Cambria" panose="02040503050406030204" pitchFamily="18" charset="0"/>
              </a:rPr>
              <a:t>  </a:t>
            </a:r>
            <a:r>
              <a:rPr lang="vi-VN" sz="2000" i="1" dirty="0">
                <a:solidFill>
                  <a:srgbClr val="FF0000"/>
                </a:solidFill>
                <a:latin typeface="Cambria" panose="02040503050406030204" pitchFamily="18" charset="0"/>
                <a:ea typeface="Cambria" panose="02040503050406030204" pitchFamily="18" charset="0"/>
              </a:rPr>
              <a:t>ở TPHCM.</a:t>
            </a:r>
          </a:p>
        </p:txBody>
      </p:sp>
      <p:sp>
        <p:nvSpPr>
          <p:cNvPr id="17" name="Rectangle 16"/>
          <p:cNvSpPr/>
          <p:nvPr/>
        </p:nvSpPr>
        <p:spPr>
          <a:xfrm>
            <a:off x="4572000" y="1752600"/>
            <a:ext cx="4284662" cy="2246769"/>
          </a:xfrm>
          <a:prstGeom prst="rect">
            <a:avLst/>
          </a:prstGeom>
        </p:spPr>
        <p:txBody>
          <a:bodyPr wrap="square">
            <a:spAutoFit/>
          </a:bodyPr>
          <a:lstStyle/>
          <a:p>
            <a:pPr algn="just"/>
            <a:r>
              <a:rPr lang="en-US" sz="2000" dirty="0" smtClean="0">
                <a:latin typeface="Cambria" panose="02040503050406030204" pitchFamily="18" charset="0"/>
                <a:ea typeface="Cambria" panose="02040503050406030204" pitchFamily="18" charset="0"/>
              </a:rPr>
              <a:t>-</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Các loại đất ở TPHCM: đất phù sa sông, đất xám phù sa cổ, </a:t>
            </a:r>
            <a:r>
              <a:rPr lang="en-US" sz="2000" dirty="0" err="1" smtClean="0">
                <a:latin typeface="Cambria" panose="02040503050406030204" pitchFamily="18" charset="0"/>
                <a:ea typeface="Cambria" panose="02040503050406030204" pitchFamily="18" charset="0"/>
              </a:rPr>
              <a:t>đất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feralit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đất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khác</a:t>
            </a:r>
            <a:r>
              <a:rPr lang="en-US" sz="2000" dirty="0" smtClean="0">
                <a:latin typeface="Cambria" panose="02040503050406030204" pitchFamily="18" charset="0"/>
                <a:ea typeface="Cambria" panose="02040503050406030204" pitchFamily="18" charset="0"/>
              </a:rPr>
              <a:t> (</a:t>
            </a:r>
            <a:r>
              <a:rPr lang="vi-VN" sz="2000" dirty="0" smtClean="0">
                <a:latin typeface="Cambria" panose="02040503050406030204" pitchFamily="18" charset="0"/>
                <a:ea typeface="Cambria" panose="02040503050406030204" pitchFamily="18" charset="0"/>
              </a:rPr>
              <a:t>đất </a:t>
            </a:r>
            <a:r>
              <a:rPr lang="vi-VN" sz="2000" dirty="0">
                <a:latin typeface="Cambria" panose="02040503050406030204" pitchFamily="18" charset="0"/>
                <a:ea typeface="Cambria" panose="02040503050406030204" pitchFamily="18" charset="0"/>
              </a:rPr>
              <a:t>mặn, đất </a:t>
            </a:r>
            <a:r>
              <a:rPr lang="vi-VN" sz="2000" dirty="0" smtClean="0">
                <a:latin typeface="Cambria" panose="02040503050406030204" pitchFamily="18" charset="0"/>
                <a:ea typeface="Cambria" panose="02040503050406030204" pitchFamily="18" charset="0"/>
              </a:rPr>
              <a:t>phèn</a:t>
            </a:r>
            <a:r>
              <a:rPr lang="en-US" sz="2000" smtClean="0">
                <a:latin typeface="Cambria" panose="02040503050406030204" pitchFamily="18" charset="0"/>
                <a:ea typeface="Cambria" panose="02040503050406030204" pitchFamily="18" charset="0"/>
              </a:rPr>
              <a:t>).</a:t>
            </a:r>
            <a:endParaRPr lang="vi-VN" sz="2000" dirty="0">
              <a:latin typeface="Cambria" panose="02040503050406030204" pitchFamily="18" charset="0"/>
              <a:ea typeface="Cambria" panose="02040503050406030204" pitchFamily="18" charset="0"/>
            </a:endParaRPr>
          </a:p>
          <a:p>
            <a:pPr algn="just"/>
            <a:r>
              <a:rPr lang="en-US" sz="2000" dirty="0" smtClean="0">
                <a:latin typeface="Cambria" panose="02040503050406030204" pitchFamily="18" charset="0"/>
                <a:ea typeface="Cambria" panose="02040503050406030204" pitchFamily="18" charset="0"/>
              </a:rPr>
              <a:t>-</a:t>
            </a:r>
            <a:r>
              <a:rPr lang="vi-VN" sz="2000" dirty="0" smtClean="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Biện pháp bảo vệ: trồng rừng ngập mặn, luân canh, xem canh cây trồng, thau chua, rửa mặn, bón vôi cải tạo đất…</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Luyện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tập</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và</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vận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Vận</a:t>
            </a:r>
            <a:r>
              <a:rPr lang="en-US" sz="2400" b="1" dirty="0" smtClean="0">
                <a:solidFill>
                  <a:srgbClr val="CC0000"/>
                </a:solidFill>
                <a:latin typeface="Times New Roman" pitchFamily="18" charset="0"/>
                <a:cs typeface="Times New Roman" pitchFamily="18" charset="0"/>
              </a:rPr>
              <a:t> </a:t>
            </a:r>
            <a:r>
              <a:rPr lang="en-US" sz="2400" b="1" dirty="0" err="1" smtClean="0">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0" y="4036013"/>
            <a:ext cx="3065810" cy="2593387"/>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randombar(horizont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a:ex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sus\Pictures\bai mau\nospin_1-lg.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425" t="3384" r="5191" b="2904"/>
          <a:stretch/>
        </p:blipFill>
        <p:spPr bwMode="auto">
          <a:xfrm>
            <a:off x="5257800" y="1066800"/>
            <a:ext cx="2490480" cy="2545336"/>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381000" y="1066800"/>
            <a:ext cx="6365544" cy="1143000"/>
          </a:xfrm>
        </p:spPr>
        <p:txBody>
          <a:bodyPr>
            <a:noAutofit/>
          </a:bodyPr>
          <a:lstStyle/>
          <a:p>
            <a:r>
              <a:rPr lang="en-US" sz="3000" b="1" dirty="0">
                <a:ln w="10541" cmpd="sng">
                  <a:solidFill>
                    <a:schemeClr val="accent1">
                      <a:shade val="88000"/>
                      <a:satMod val="110000"/>
                    </a:schemeClr>
                  </a:solidFill>
                  <a:prstDash val="solid"/>
                </a:ln>
                <a:solidFill>
                  <a:srgbClr val="FF0000"/>
                </a:solidFill>
                <a:latin typeface="Cambria" pitchFamily="18" charset="0"/>
              </a:rPr>
              <a:t>LỚP ĐẤT </a:t>
            </a:r>
            <a:r>
              <a:rPr lang="en-US" sz="3000" b="1" dirty="0" smtClean="0">
                <a:ln w="10541" cmpd="sng">
                  <a:solidFill>
                    <a:schemeClr val="accent1">
                      <a:shade val="88000"/>
                      <a:satMod val="110000"/>
                    </a:schemeClr>
                  </a:solidFill>
                  <a:prstDash val="solid"/>
                </a:ln>
                <a:solidFill>
                  <a:srgbClr val="FF0000"/>
                </a:solidFill>
                <a:latin typeface="Cambria" pitchFamily="18" charset="0"/>
              </a:rPr>
              <a:t>TRÊN TRÁI ĐẤT</a:t>
            </a:r>
            <a:endParaRPr lang="en-US" sz="30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smtClean="0">
                <a:effectLst>
                  <a:outerShdw blurRad="38100" dist="38100" dir="2700000" algn="tl">
                    <a:srgbClr val="000000">
                      <a:alpha val="43137"/>
                    </a:srgbClr>
                  </a:outerShdw>
                </a:effectLst>
                <a:latin typeface="Cambria" pitchFamily="18" charset="0"/>
              </a:rPr>
              <a:t>Bài</a:t>
            </a:r>
            <a:r>
              <a:rPr lang="en-US" sz="3000" b="1" dirty="0" smtClean="0">
                <a:effectLst>
                  <a:outerShdw blurRad="38100" dist="38100" dir="2700000" algn="tl">
                    <a:srgbClr val="000000">
                      <a:alpha val="43137"/>
                    </a:srgbClr>
                  </a:outerShdw>
                </a:effectLst>
                <a:latin typeface="Cambria" pitchFamily="18" charset="0"/>
              </a:rPr>
              <a:t> 22:</a:t>
            </a:r>
            <a:endParaRPr lang="en-US" sz="3000" b="1" dirty="0">
              <a:effectLst>
                <a:outerShdw blurRad="38100" dist="38100" dir="2700000" algn="tl">
                  <a:srgbClr val="000000">
                    <a:alpha val="43137"/>
                  </a:srgbClr>
                </a:outerShdw>
              </a:effectLst>
              <a:latin typeface="Cambria" pitchFamily="18" charset="0"/>
            </a:endParaRP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smtClean="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6</a:t>
            </a:r>
            <a:endPar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endParaRPr>
          </a:p>
        </p:txBody>
      </p:sp>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Effect transition="in" filter="fade">
                                      <p:cBhvr>
                                        <p:cTn id="17" dur="1000"/>
                                        <p:tgtEl>
                                          <p:spTgt spid="307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44444E-6 -4.20907E-6 L -0.00486 0.07678 " pathEditMode="relative" rAng="0" ptsTypes="AA">
                                      <p:cBhvr>
                                        <p:cTn id="21" dur="500" fill="hold"/>
                                        <p:tgtEl>
                                          <p:spTgt spid="17"/>
                                        </p:tgtEl>
                                        <p:attrNameLst>
                                          <p:attrName>ppt_x</p:attrName>
                                          <p:attrName>ppt_y</p:attrName>
                                        </p:attrNameLst>
                                      </p:cBhvr>
                                      <p:rCtr x="-243" y="3839"/>
                                    </p:animMotion>
                                  </p:childTnLst>
                                </p:cTn>
                              </p:par>
                            </p:childTnLst>
                          </p:cTn>
                        </p:par>
                        <p:par>
                          <p:cTn id="22" fill="hold">
                            <p:stCondLst>
                              <p:cond delay="500"/>
                            </p:stCondLst>
                            <p:childTnLst>
                              <p:par>
                                <p:cTn id="23" presetID="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1000" fill="hold"/>
                                        <p:tgtEl>
                                          <p:spTgt spid="18"/>
                                        </p:tgtEl>
                                        <p:attrNameLst>
                                          <p:attrName>ppt_x</p:attrName>
                                        </p:attrNameLst>
                                      </p:cBhvr>
                                      <p:tavLst>
                                        <p:tav tm="0">
                                          <p:val>
                                            <p:strVal val="0-#ppt_w/2"/>
                                          </p:val>
                                        </p:tav>
                                        <p:tav tm="100000">
                                          <p:val>
                                            <p:strVal val="#ppt_x"/>
                                          </p:val>
                                        </p:tav>
                                      </p:tavLst>
                                    </p:anim>
                                    <p:anim calcmode="lin" valueType="num">
                                      <p:cBhvr additive="base">
                                        <p:cTn id="26" dur="1000" fill="hold"/>
                                        <p:tgtEl>
                                          <p:spTgt spid="18"/>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xit" presetSubtype="1" fill="hold" grpId="0" nodeType="afterEffect">
                                  <p:stCondLst>
                                    <p:cond delay="0"/>
                                  </p:stCondLst>
                                  <p:childTnLst>
                                    <p:anim calcmode="lin" valueType="num">
                                      <p:cBhvr additive="base">
                                        <p:cTn id="29" dur="500"/>
                                        <p:tgtEl>
                                          <p:spTgt spid="11"/>
                                        </p:tgtEl>
                                        <p:attrNameLst>
                                          <p:attrName>ppt_x</p:attrName>
                                        </p:attrNameLst>
                                      </p:cBhvr>
                                      <p:tavLst>
                                        <p:tav tm="0">
                                          <p:val>
                                            <p:strVal val="ppt_x"/>
                                          </p:val>
                                        </p:tav>
                                        <p:tav tm="100000">
                                          <p:val>
                                            <p:strVal val="ppt_x"/>
                                          </p:val>
                                        </p:tav>
                                      </p:tavLst>
                                    </p:anim>
                                    <p:anim calcmode="lin" valueType="num">
                                      <p:cBhvr additive="base">
                                        <p:cTn id="30" dur="500"/>
                                        <p:tgtEl>
                                          <p:spTgt spid="11"/>
                                        </p:tgtEl>
                                        <p:attrNameLst>
                                          <p:attrName>ppt_y</p:attrName>
                                        </p:attrNameLst>
                                      </p:cBhvr>
                                      <p:tavLst>
                                        <p:tav tm="0">
                                          <p:val>
                                            <p:strVal val="ppt_y"/>
                                          </p:val>
                                        </p:tav>
                                        <p:tav tm="100000">
                                          <p:val>
                                            <p:strVal val="0-ppt_h/2"/>
                                          </p:val>
                                        </p:tav>
                                      </p:tavLst>
                                    </p:anim>
                                    <p:set>
                                      <p:cBhvr>
                                        <p:cTn id="31" dur="1" fill="hold">
                                          <p:stCondLst>
                                            <p:cond delay="499"/>
                                          </p:stCondLst>
                                        </p:cTn>
                                        <p:tgtEl>
                                          <p:spTgt spid="11"/>
                                        </p:tgtEl>
                                        <p:attrNameLst>
                                          <p:attrName>style.visibility</p:attrName>
                                        </p:attrNameLst>
                                      </p:cBhvr>
                                      <p:to>
                                        <p:strVal val="hidden"/>
                                      </p:to>
                                    </p:set>
                                  </p:childTnLst>
                                </p:cTn>
                              </p:par>
                              <p:par>
                                <p:cTn id="32" presetID="2" presetClass="exit" presetSubtype="1" fill="hold" grpId="0" nodeType="withEffect">
                                  <p:stCondLst>
                                    <p:cond delay="0"/>
                                  </p:stCondLst>
                                  <p:childTnLst>
                                    <p:anim calcmode="lin" valueType="num">
                                      <p:cBhvr additive="base">
                                        <p:cTn id="33" dur="500"/>
                                        <p:tgtEl>
                                          <p:spTgt spid="9"/>
                                        </p:tgtEl>
                                        <p:attrNameLst>
                                          <p:attrName>ppt_x</p:attrName>
                                        </p:attrNameLst>
                                      </p:cBhvr>
                                      <p:tavLst>
                                        <p:tav tm="0">
                                          <p:val>
                                            <p:strVal val="ppt_x"/>
                                          </p:val>
                                        </p:tav>
                                        <p:tav tm="100000">
                                          <p:val>
                                            <p:strVal val="ppt_x"/>
                                          </p:val>
                                        </p:tav>
                                      </p:tavLst>
                                    </p:anim>
                                    <p:anim calcmode="lin" valueType="num">
                                      <p:cBhvr additive="base">
                                        <p:cTn id="34" dur="500"/>
                                        <p:tgtEl>
                                          <p:spTgt spid="9"/>
                                        </p:tgtEl>
                                        <p:attrNameLst>
                                          <p:attrName>ppt_y</p:attrName>
                                        </p:attrNameLst>
                                      </p:cBhvr>
                                      <p:tavLst>
                                        <p:tav tm="0">
                                          <p:val>
                                            <p:strVal val="ppt_y"/>
                                          </p:val>
                                        </p:tav>
                                        <p:tav tm="100000">
                                          <p:val>
                                            <p:strVal val="0-ppt_h/2"/>
                                          </p:val>
                                        </p:tav>
                                      </p:tavLst>
                                    </p:anim>
                                    <p:set>
                                      <p:cBhvr>
                                        <p:cTn id="35" dur="1" fill="hold">
                                          <p:stCondLst>
                                            <p:cond delay="499"/>
                                          </p:stCondLst>
                                        </p:cTn>
                                        <p:tgtEl>
                                          <p:spTgt spid="9"/>
                                        </p:tgtEl>
                                        <p:attrNameLst>
                                          <p:attrName>style.visibility</p:attrName>
                                        </p:attrNameLst>
                                      </p:cBhvr>
                                      <p:to>
                                        <p:strVal val="hidden"/>
                                      </p:to>
                                    </p:set>
                                  </p:childTnLst>
                                </p:cTn>
                              </p:par>
                              <p:par>
                                <p:cTn id="36" presetID="2" presetClass="exit" presetSubtype="1" fill="hold" grpId="0" nodeType="withEffect">
                                  <p:stCondLst>
                                    <p:cond delay="0"/>
                                  </p:stCondLst>
                                  <p:childTnLst>
                                    <p:anim calcmode="lin" valueType="num">
                                      <p:cBhvr additive="base">
                                        <p:cTn id="37" dur="500"/>
                                        <p:tgtEl>
                                          <p:spTgt spid="13"/>
                                        </p:tgtEl>
                                        <p:attrNameLst>
                                          <p:attrName>ppt_x</p:attrName>
                                        </p:attrNameLst>
                                      </p:cBhvr>
                                      <p:tavLst>
                                        <p:tav tm="0">
                                          <p:val>
                                            <p:strVal val="ppt_x"/>
                                          </p:val>
                                        </p:tav>
                                        <p:tav tm="100000">
                                          <p:val>
                                            <p:strVal val="ppt_x"/>
                                          </p:val>
                                        </p:tav>
                                      </p:tavLst>
                                    </p:anim>
                                    <p:anim calcmode="lin" valueType="num">
                                      <p:cBhvr additive="base">
                                        <p:cTn id="38" dur="500"/>
                                        <p:tgtEl>
                                          <p:spTgt spid="13"/>
                                        </p:tgtEl>
                                        <p:attrNameLst>
                                          <p:attrName>ppt_y</p:attrName>
                                        </p:attrNameLst>
                                      </p:cBhvr>
                                      <p:tavLst>
                                        <p:tav tm="0">
                                          <p:val>
                                            <p:strVal val="ppt_y"/>
                                          </p:val>
                                        </p:tav>
                                        <p:tav tm="100000">
                                          <p:val>
                                            <p:strVal val="0-ppt_h/2"/>
                                          </p:val>
                                        </p:tav>
                                      </p:tavLst>
                                    </p:anim>
                                    <p:set>
                                      <p:cBhvr>
                                        <p:cTn id="39" dur="1" fill="hold">
                                          <p:stCondLst>
                                            <p:cond delay="499"/>
                                          </p:stCondLst>
                                        </p:cTn>
                                        <p:tgtEl>
                                          <p:spTgt spid="13"/>
                                        </p:tgtEl>
                                        <p:attrNameLst>
                                          <p:attrName>style.visibility</p:attrName>
                                        </p:attrNameLst>
                                      </p:cBhvr>
                                      <p:to>
                                        <p:strVal val="hidden"/>
                                      </p:to>
                                    </p:set>
                                  </p:childTnLst>
                                </p:cTn>
                              </p:par>
                              <p:par>
                                <p:cTn id="40" presetID="2" presetClass="exit" presetSubtype="1" fill="hold" grpId="1" nodeType="with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0-ppt_h/2"/>
                                          </p:val>
                                        </p:tav>
                                      </p:tavLst>
                                    </p:anim>
                                    <p:set>
                                      <p:cBhvr>
                                        <p:cTn id="43" dur="1" fill="hold">
                                          <p:stCondLst>
                                            <p:cond delay="499"/>
                                          </p:stCondLst>
                                        </p:cTn>
                                        <p:tgtEl>
                                          <p:spTgt spid="17"/>
                                        </p:tgtEl>
                                        <p:attrNameLst>
                                          <p:attrName>style.visibility</p:attrName>
                                        </p:attrNameLst>
                                      </p:cBhvr>
                                      <p:to>
                                        <p:strVal val="hidden"/>
                                      </p:to>
                                    </p:set>
                                  </p:childTnLst>
                                </p:cTn>
                              </p:par>
                              <p:par>
                                <p:cTn id="44" presetID="2" presetClass="exit" presetSubtype="1" fill="hold" grpId="1" nodeType="withEffect">
                                  <p:stCondLst>
                                    <p:cond delay="0"/>
                                  </p:stCondLst>
                                  <p:childTnLst>
                                    <p:anim calcmode="lin" valueType="num">
                                      <p:cBhvr additive="base">
                                        <p:cTn id="45" dur="500"/>
                                        <p:tgtEl>
                                          <p:spTgt spid="18"/>
                                        </p:tgtEl>
                                        <p:attrNameLst>
                                          <p:attrName>ppt_x</p:attrName>
                                        </p:attrNameLst>
                                      </p:cBhvr>
                                      <p:tavLst>
                                        <p:tav tm="0">
                                          <p:val>
                                            <p:strVal val="ppt_x"/>
                                          </p:val>
                                        </p:tav>
                                        <p:tav tm="100000">
                                          <p:val>
                                            <p:strVal val="ppt_x"/>
                                          </p:val>
                                        </p:tav>
                                      </p:tavLst>
                                    </p:anim>
                                    <p:anim calcmode="lin" valueType="num">
                                      <p:cBhvr additive="base">
                                        <p:cTn id="46" dur="500"/>
                                        <p:tgtEl>
                                          <p:spTgt spid="18"/>
                                        </p:tgtEl>
                                        <p:attrNameLst>
                                          <p:attrName>ppt_y</p:attrName>
                                        </p:attrNameLst>
                                      </p:cBhvr>
                                      <p:tavLst>
                                        <p:tav tm="0">
                                          <p:val>
                                            <p:strVal val="ppt_y"/>
                                          </p:val>
                                        </p:tav>
                                        <p:tav tm="100000">
                                          <p:val>
                                            <p:strVal val="0-ppt_h/2"/>
                                          </p:val>
                                        </p:tav>
                                      </p:tavLst>
                                    </p:anim>
                                    <p:set>
                                      <p:cBhvr>
                                        <p:cTn id="47" dur="1" fill="hold">
                                          <p:stCondLst>
                                            <p:cond delay="499"/>
                                          </p:stCondLst>
                                        </p:cTn>
                                        <p:tgtEl>
                                          <p:spTgt spid="18"/>
                                        </p:tgtEl>
                                        <p:attrNameLst>
                                          <p:attrName>style.visibility</p:attrName>
                                        </p:attrNameLst>
                                      </p:cBhvr>
                                      <p:to>
                                        <p:strVal val="hidden"/>
                                      </p:to>
                                    </p:set>
                                  </p:childTnLst>
                                </p:cTn>
                              </p:par>
                              <p:par>
                                <p:cTn id="48" presetID="2" presetClass="exit" presetSubtype="1" fill="hold" grpId="0" nodeType="withEffect">
                                  <p:stCondLst>
                                    <p:cond delay="0"/>
                                  </p:stCondLst>
                                  <p:childTnLst>
                                    <p:anim calcmode="lin" valueType="num">
                                      <p:cBhvr additive="base">
                                        <p:cTn id="49" dur="500"/>
                                        <p:tgtEl>
                                          <p:spTgt spid="15"/>
                                        </p:tgtEl>
                                        <p:attrNameLst>
                                          <p:attrName>ppt_x</p:attrName>
                                        </p:attrNameLst>
                                      </p:cBhvr>
                                      <p:tavLst>
                                        <p:tav tm="0">
                                          <p:val>
                                            <p:strVal val="ppt_x"/>
                                          </p:val>
                                        </p:tav>
                                        <p:tav tm="100000">
                                          <p:val>
                                            <p:strVal val="ppt_x"/>
                                          </p:val>
                                        </p:tav>
                                      </p:tavLst>
                                    </p:anim>
                                    <p:anim calcmode="lin" valueType="num">
                                      <p:cBhvr additive="base">
                                        <p:cTn id="50" dur="500"/>
                                        <p:tgtEl>
                                          <p:spTgt spid="15"/>
                                        </p:tgtEl>
                                        <p:attrNameLst>
                                          <p:attrName>ppt_y</p:attrName>
                                        </p:attrNameLst>
                                      </p:cBhvr>
                                      <p:tavLst>
                                        <p:tav tm="0">
                                          <p:val>
                                            <p:strVal val="ppt_y"/>
                                          </p:val>
                                        </p:tav>
                                        <p:tav tm="100000">
                                          <p:val>
                                            <p:strVal val="0-ppt_h/2"/>
                                          </p:val>
                                        </p:tav>
                                      </p:tavLst>
                                    </p:anim>
                                    <p:set>
                                      <p:cBhvr>
                                        <p:cTn id="51" dur="1" fill="hold">
                                          <p:stCondLst>
                                            <p:cond delay="499"/>
                                          </p:stCondLst>
                                        </p:cTn>
                                        <p:tgtEl>
                                          <p:spTgt spid="15"/>
                                        </p:tgtEl>
                                        <p:attrNameLst>
                                          <p:attrName>style.visibility</p:attrName>
                                        </p:attrNameLst>
                                      </p:cBhvr>
                                      <p:to>
                                        <p:strVal val="hidden"/>
                                      </p:to>
                                    </p:set>
                                  </p:childTnLst>
                                </p:cTn>
                              </p:par>
                              <p:par>
                                <p:cTn id="52" presetID="2" presetClass="exit" presetSubtype="1" fill="hold" grpId="0" nodeType="withEffect">
                                  <p:stCondLst>
                                    <p:cond delay="0"/>
                                  </p:stCondLst>
                                  <p:childTnLst>
                                    <p:anim calcmode="lin" valueType="num">
                                      <p:cBhvr additive="base">
                                        <p:cTn id="53" dur="500"/>
                                        <p:tgtEl>
                                          <p:spTgt spid="2"/>
                                        </p:tgtEl>
                                        <p:attrNameLst>
                                          <p:attrName>ppt_x</p:attrName>
                                        </p:attrNameLst>
                                      </p:cBhvr>
                                      <p:tavLst>
                                        <p:tav tm="0">
                                          <p:val>
                                            <p:strVal val="ppt_x"/>
                                          </p:val>
                                        </p:tav>
                                        <p:tav tm="100000">
                                          <p:val>
                                            <p:strVal val="ppt_x"/>
                                          </p:val>
                                        </p:tav>
                                      </p:tavLst>
                                    </p:anim>
                                    <p:anim calcmode="lin" valueType="num">
                                      <p:cBhvr additive="base">
                                        <p:cTn id="54" dur="500"/>
                                        <p:tgtEl>
                                          <p:spTgt spid="2"/>
                                        </p:tgtEl>
                                        <p:attrNameLst>
                                          <p:attrName>ppt_y</p:attrName>
                                        </p:attrNameLst>
                                      </p:cBhvr>
                                      <p:tavLst>
                                        <p:tav tm="0">
                                          <p:val>
                                            <p:strVal val="ppt_y"/>
                                          </p:val>
                                        </p:tav>
                                        <p:tav tm="100000">
                                          <p:val>
                                            <p:strVal val="0-ppt_h/2"/>
                                          </p:val>
                                        </p:tav>
                                      </p:tavLst>
                                    </p:anim>
                                    <p:set>
                                      <p:cBhvr>
                                        <p:cTn id="55" dur="1" fill="hold">
                                          <p:stCondLst>
                                            <p:cond delay="499"/>
                                          </p:stCondLst>
                                        </p:cTn>
                                        <p:tgtEl>
                                          <p:spTgt spid="2"/>
                                        </p:tgtEl>
                                        <p:attrNameLst>
                                          <p:attrName>style.visibility</p:attrName>
                                        </p:attrNameLst>
                                      </p:cBhvr>
                                      <p:to>
                                        <p:strVal val="hidden"/>
                                      </p:to>
                                    </p:set>
                                  </p:childTnLst>
                                </p:cTn>
                              </p:par>
                              <p:par>
                                <p:cTn id="56" presetID="2" presetClass="exit" presetSubtype="4" fill="hold" nodeType="withEffect">
                                  <p:stCondLst>
                                    <p:cond delay="0"/>
                                  </p:stCondLst>
                                  <p:childTnLst>
                                    <p:anim calcmode="lin" valueType="num">
                                      <p:cBhvr additive="base">
                                        <p:cTn id="57" dur="500"/>
                                        <p:tgtEl>
                                          <p:spTgt spid="24"/>
                                        </p:tgtEl>
                                        <p:attrNameLst>
                                          <p:attrName>ppt_x</p:attrName>
                                        </p:attrNameLst>
                                      </p:cBhvr>
                                      <p:tavLst>
                                        <p:tav tm="0">
                                          <p:val>
                                            <p:strVal val="ppt_x"/>
                                          </p:val>
                                        </p:tav>
                                        <p:tav tm="100000">
                                          <p:val>
                                            <p:strVal val="ppt_x"/>
                                          </p:val>
                                        </p:tav>
                                      </p:tavLst>
                                    </p:anim>
                                    <p:anim calcmode="lin" valueType="num">
                                      <p:cBhvr additive="base">
                                        <p:cTn id="58" dur="500"/>
                                        <p:tgtEl>
                                          <p:spTgt spid="24"/>
                                        </p:tgtEl>
                                        <p:attrNameLst>
                                          <p:attrName>ppt_y</p:attrName>
                                        </p:attrNameLst>
                                      </p:cBhvr>
                                      <p:tavLst>
                                        <p:tav tm="0">
                                          <p:val>
                                            <p:strVal val="ppt_y"/>
                                          </p:val>
                                        </p:tav>
                                        <p:tav tm="100000">
                                          <p:val>
                                            <p:strVal val="1+ppt_h/2"/>
                                          </p:val>
                                        </p:tav>
                                      </p:tavLst>
                                    </p:anim>
                                    <p:set>
                                      <p:cBhvr>
                                        <p:cTn id="59" dur="1" fill="hold">
                                          <p:stCondLst>
                                            <p:cond delay="499"/>
                                          </p:stCondLst>
                                        </p:cTn>
                                        <p:tgtEl>
                                          <p:spTgt spid="24"/>
                                        </p:tgtEl>
                                        <p:attrNameLst>
                                          <p:attrName>style.visibility</p:attrName>
                                        </p:attrNameLst>
                                      </p:cBhvr>
                                      <p:to>
                                        <p:strVal val="hidden"/>
                                      </p:to>
                                    </p:set>
                                  </p:childTnLst>
                                </p:cTn>
                              </p:par>
                              <p:par>
                                <p:cTn id="60" presetID="2" presetClass="exit" presetSubtype="4" fill="hold" grpId="0" nodeType="withEffect">
                                  <p:stCondLst>
                                    <p:cond delay="0"/>
                                  </p:stCondLst>
                                  <p:iterate type="lt">
                                    <p:tmPct val="0"/>
                                  </p:iterate>
                                  <p:childTnLst>
                                    <p:anim calcmode="lin" valueType="num">
                                      <p:cBhvr additive="base">
                                        <p:cTn id="61" dur="500"/>
                                        <p:tgtEl>
                                          <p:spTgt spid="23"/>
                                        </p:tgtEl>
                                        <p:attrNameLst>
                                          <p:attrName>ppt_x</p:attrName>
                                        </p:attrNameLst>
                                      </p:cBhvr>
                                      <p:tavLst>
                                        <p:tav tm="0">
                                          <p:val>
                                            <p:strVal val="ppt_x"/>
                                          </p:val>
                                        </p:tav>
                                        <p:tav tm="100000">
                                          <p:val>
                                            <p:strVal val="ppt_x"/>
                                          </p:val>
                                        </p:tav>
                                      </p:tavLst>
                                    </p:anim>
                                    <p:anim calcmode="lin" valueType="num">
                                      <p:cBhvr additive="base">
                                        <p:cTn id="62" dur="500"/>
                                        <p:tgtEl>
                                          <p:spTgt spid="23"/>
                                        </p:tgtEl>
                                        <p:attrNameLst>
                                          <p:attrName>ppt_y</p:attrName>
                                        </p:attrNameLst>
                                      </p:cBhvr>
                                      <p:tavLst>
                                        <p:tav tm="0">
                                          <p:val>
                                            <p:strVal val="ppt_y"/>
                                          </p:val>
                                        </p:tav>
                                        <p:tav tm="100000">
                                          <p:val>
                                            <p:strVal val="1+ppt_h/2"/>
                                          </p:val>
                                        </p:tav>
                                      </p:tavLst>
                                    </p:anim>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smtClean="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6</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smtClean="0">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002060"/>
                </a:solidFill>
                <a:effectLst>
                  <a:outerShdw blurRad="38100" dist="38100" dir="2700000" algn="tl">
                    <a:srgbClr val="000000">
                      <a:alpha val="43137"/>
                    </a:srgbClr>
                  </a:outerShdw>
                </a:effectLst>
                <a:latin typeface="Cambria" pitchFamily="18" charset="0"/>
              </a:rPr>
              <a:t>CHƯƠNG 6. ĐẤT VÀ SINH VẬT TRÊN TRÁI ĐẤT</a:t>
            </a:r>
          </a:p>
          <a:p>
            <a:r>
              <a:rPr lang="vi-VN" sz="2400" b="1" dirty="0" smtClean="0">
                <a:solidFill>
                  <a:srgbClr val="FF0000"/>
                </a:solidFill>
                <a:effectLst>
                  <a:outerShdw blurRad="38100" dist="38100" dir="2700000" algn="tl">
                    <a:srgbClr val="000000">
                      <a:alpha val="43137"/>
                    </a:srgbClr>
                  </a:outerShdw>
                </a:effectLst>
                <a:latin typeface="Cambria" pitchFamily="18" charset="0"/>
              </a:rPr>
              <a:t>BÀI </a:t>
            </a:r>
            <a:r>
              <a:rPr lang="en-US" sz="2400" b="1" dirty="0" smtClean="0">
                <a:solidFill>
                  <a:srgbClr val="FF0000"/>
                </a:solidFill>
                <a:effectLst>
                  <a:outerShdw blurRad="38100" dist="38100" dir="2700000" algn="tl">
                    <a:srgbClr val="000000">
                      <a:alpha val="43137"/>
                    </a:srgbClr>
                  </a:outerShdw>
                </a:effectLst>
                <a:latin typeface="Cambria" pitchFamily="18" charset="0"/>
              </a:rPr>
              <a:t>22. LỚP ĐẤT TRÊN TRÁI ĐẤT</a:t>
            </a:r>
            <a:endParaRPr lang="vi-VN" sz="2400" b="1" dirty="0">
              <a:solidFill>
                <a:srgbClr val="FF0000"/>
              </a:solidFill>
              <a:effectLst>
                <a:outerShdw blurRad="38100" dist="38100" dir="2700000" algn="tl">
                  <a:srgbClr val="000000">
                    <a:alpha val="43137"/>
                  </a:srgbClr>
                </a:outerShdw>
              </a:effectLst>
              <a:latin typeface="Cambria" pitchFamily="18" charset="0"/>
            </a:endParaRPr>
          </a:p>
        </p:txBody>
      </p:sp>
      <p:graphicFrame>
        <p:nvGraphicFramePr>
          <p:cNvPr id="2" name="Diagram 1"/>
          <p:cNvGraphicFramePr/>
          <p:nvPr>
            <p:extLst>
              <p:ext uri="{D42A27DB-BD31-4B8C-83A1-F6EECF244321}">
                <p14:modId xmlns:p14="http://schemas.microsoft.com/office/powerpoint/2010/main" val="3117206015"/>
              </p:ext>
            </p:extLst>
          </p:nvPr>
        </p:nvGraphicFramePr>
        <p:xfrm>
          <a:off x="914400" y="2200274"/>
          <a:ext cx="7315200" cy="458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691139" y="2297668"/>
            <a:ext cx="1890261" cy="461665"/>
          </a:xfrm>
          <a:prstGeom prst="rect">
            <a:avLst/>
          </a:prstGeom>
        </p:spPr>
        <p:txBody>
          <a:bodyPr wrap="none">
            <a:spAutoFit/>
          </a:bodyPr>
          <a:lstStyle/>
          <a:p>
            <a:r>
              <a:rPr lang="en-US" sz="2400" b="1" dirty="0" err="1" smtClean="0">
                <a:solidFill>
                  <a:srgbClr val="0D30DD"/>
                </a:solidFill>
                <a:latin typeface="Cambria" panose="02040503050406030204" pitchFamily="18" charset="0"/>
                <a:ea typeface="Cambria" panose="02040503050406030204" pitchFamily="18" charset="0"/>
              </a:rPr>
              <a:t>Các</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tầng</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đất</a:t>
            </a:r>
            <a:endParaRPr lang="en-US" sz="2400" dirty="0">
              <a:solidFill>
                <a:srgbClr val="0D30DD"/>
              </a:solidFill>
              <a:effectLst/>
              <a:latin typeface="Cambria" panose="02040503050406030204" pitchFamily="18" charset="0"/>
              <a:ea typeface="Cambria" panose="02040503050406030204" pitchFamily="18" charset="0"/>
            </a:endParaRPr>
          </a:p>
        </p:txBody>
      </p:sp>
      <p:sp>
        <p:nvSpPr>
          <p:cNvPr id="5" name="Rectangle 4"/>
          <p:cNvSpPr/>
          <p:nvPr/>
        </p:nvSpPr>
        <p:spPr>
          <a:xfrm>
            <a:off x="1676400" y="3195935"/>
            <a:ext cx="6705600" cy="461665"/>
          </a:xfrm>
          <a:prstGeom prst="rect">
            <a:avLst/>
          </a:prstGeom>
        </p:spPr>
        <p:txBody>
          <a:bodyPr wrap="square">
            <a:spAutoFit/>
          </a:bodyPr>
          <a:lstStyle/>
          <a:p>
            <a:r>
              <a:rPr lang="en-US" sz="2400" b="1" dirty="0" err="1" smtClean="0">
                <a:solidFill>
                  <a:srgbClr val="0D30DD"/>
                </a:solidFill>
                <a:latin typeface="Cambria" panose="02040503050406030204" pitchFamily="18" charset="0"/>
                <a:ea typeface="Cambria" panose="02040503050406030204" pitchFamily="18" charset="0"/>
              </a:rPr>
              <a:t>Các</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thành</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phần</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chính</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của</a:t>
            </a:r>
            <a:r>
              <a:rPr lang="en-US" sz="2400" b="1" dirty="0" smtClean="0">
                <a:solidFill>
                  <a:srgbClr val="0D30DD"/>
                </a:solidFill>
                <a:latin typeface="Cambria" panose="02040503050406030204" pitchFamily="18" charset="0"/>
                <a:ea typeface="Cambria" panose="02040503050406030204" pitchFamily="18" charset="0"/>
              </a:rPr>
              <a:t> </a:t>
            </a:r>
            <a:r>
              <a:rPr lang="en-US" sz="2400" b="1" dirty="0" err="1" smtClean="0">
                <a:solidFill>
                  <a:srgbClr val="0D30DD"/>
                </a:solidFill>
                <a:latin typeface="Cambria" panose="02040503050406030204" pitchFamily="18" charset="0"/>
                <a:ea typeface="Cambria" panose="02040503050406030204" pitchFamily="18" charset="0"/>
              </a:rPr>
              <a:t>đất</a:t>
            </a:r>
            <a:endParaRPr lang="en-US" sz="2400" dirty="0">
              <a:solidFill>
                <a:srgbClr val="0D30DD"/>
              </a:solidFill>
              <a:effectLst/>
              <a:latin typeface="Cambria" panose="02040503050406030204" pitchFamily="18" charset="0"/>
              <a:ea typeface="Cambria" panose="02040503050406030204" pitchFamily="18" charset="0"/>
            </a:endParaRPr>
          </a:p>
        </p:txBody>
      </p:sp>
      <p:sp>
        <p:nvSpPr>
          <p:cNvPr id="7" name="Rectangle 6"/>
          <p:cNvSpPr/>
          <p:nvPr/>
        </p:nvSpPr>
        <p:spPr>
          <a:xfrm>
            <a:off x="1683294" y="4110335"/>
            <a:ext cx="3955506" cy="461665"/>
          </a:xfrm>
          <a:prstGeom prst="rect">
            <a:avLst/>
          </a:prstGeom>
        </p:spPr>
        <p:txBody>
          <a:bodyPr wrap="none">
            <a:spAutoFit/>
          </a:bodyPr>
          <a:lstStyle/>
          <a:p>
            <a:r>
              <a:rPr lang="nl-NL" sz="2400" b="1" dirty="0" smtClean="0">
                <a:solidFill>
                  <a:srgbClr val="0D30DD"/>
                </a:solidFill>
                <a:latin typeface="Cambria" panose="02040503050406030204" pitchFamily="18" charset="0"/>
                <a:ea typeface="Cambria" panose="02040503050406030204" pitchFamily="18" charset="0"/>
              </a:rPr>
              <a:t>Các nhân tố hình thành đất</a:t>
            </a:r>
            <a:endParaRPr lang="en-US" sz="2400" dirty="0">
              <a:solidFill>
                <a:srgbClr val="0D30DD"/>
              </a:solidFill>
              <a:latin typeface="Cambria" panose="02040503050406030204" pitchFamily="18" charset="0"/>
              <a:ea typeface="Cambria" panose="02040503050406030204" pitchFamily="18" charset="0"/>
            </a:endParaRPr>
          </a:p>
        </p:txBody>
      </p:sp>
      <p:sp>
        <p:nvSpPr>
          <p:cNvPr id="8" name="Rectangle 7"/>
          <p:cNvSpPr/>
          <p:nvPr/>
        </p:nvSpPr>
        <p:spPr>
          <a:xfrm>
            <a:off x="1676400" y="4953000"/>
            <a:ext cx="5827814" cy="461665"/>
          </a:xfrm>
          <a:prstGeom prst="rect">
            <a:avLst/>
          </a:prstGeom>
        </p:spPr>
        <p:txBody>
          <a:bodyPr wrap="none">
            <a:spAutoFit/>
          </a:bodyPr>
          <a:lstStyle/>
          <a:p>
            <a:r>
              <a:rPr lang="nl-NL" sz="2400" b="1" dirty="0" smtClean="0">
                <a:solidFill>
                  <a:srgbClr val="0D30DD"/>
                </a:solidFill>
                <a:latin typeface="Cambria" panose="02040503050406030204" pitchFamily="18" charset="0"/>
                <a:ea typeface="Cambria" panose="02040503050406030204" pitchFamily="18" charset="0"/>
              </a:rPr>
              <a:t>Một số nhóm đất điển hình trên Trái Đất</a:t>
            </a:r>
            <a:endParaRPr lang="en-US" sz="2400" dirty="0">
              <a:solidFill>
                <a:srgbClr val="0D30DD"/>
              </a:solidFill>
              <a:latin typeface="Cambria" panose="02040503050406030204" pitchFamily="18" charset="0"/>
              <a:ea typeface="Cambria" panose="02040503050406030204" pitchFamily="18" charset="0"/>
            </a:endParaRPr>
          </a:p>
        </p:txBody>
      </p:sp>
      <p:sp>
        <p:nvSpPr>
          <p:cNvPr id="28" name="Rectangle 27"/>
          <p:cNvSpPr/>
          <p:nvPr/>
        </p:nvSpPr>
        <p:spPr>
          <a:xfrm>
            <a:off x="1676400" y="5867400"/>
            <a:ext cx="3310906" cy="461665"/>
          </a:xfrm>
          <a:prstGeom prst="rect">
            <a:avLst/>
          </a:prstGeom>
        </p:spPr>
        <p:txBody>
          <a:bodyPr wrap="none">
            <a:spAutoFit/>
          </a:bodyPr>
          <a:lstStyle/>
          <a:p>
            <a:r>
              <a:rPr lang="nl-NL" sz="2400" b="1" dirty="0" smtClean="0">
                <a:solidFill>
                  <a:srgbClr val="0D30DD"/>
                </a:solidFill>
                <a:latin typeface="Cambria" panose="02040503050406030204" pitchFamily="18" charset="0"/>
                <a:ea typeface="Cambria" panose="02040503050406030204" pitchFamily="18" charset="0"/>
              </a:rPr>
              <a:t>Luyện tập và vận dụng</a:t>
            </a:r>
            <a:endParaRPr lang="en-US" sz="2400" dirty="0">
              <a:solidFill>
                <a:srgbClr val="0D30DD"/>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6591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randombar(horizontal)">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Graphic spid="2" grpId="0">
        <p:bldAsOne/>
      </p:bldGraphic>
      <p:bldP spid="3" grpId="0"/>
      <p:bldP spid="5" grpId="0"/>
      <p:bldP spid="7" grpId="0"/>
      <p:bldP spid="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90" y="202779"/>
            <a:ext cx="520042"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554538" y="1424818"/>
            <a:ext cx="4263622" cy="2308982"/>
          </a:xfrm>
          <a:prstGeom prst="wedgeRoundRectCallout">
            <a:avLst>
              <a:gd name="adj1" fmla="val 21725"/>
              <a:gd name="adj2" fmla="val 7853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424818"/>
            <a:ext cx="4028366" cy="2308982"/>
          </a:xfrm>
          <a:prstGeom prst="cloudCallout">
            <a:avLst>
              <a:gd name="adj1" fmla="val -18828"/>
              <a:gd name="adj2" fmla="val 7957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66985" y="1643152"/>
            <a:ext cx="3371615" cy="1862048"/>
          </a:xfrm>
          <a:prstGeom prst="rect">
            <a:avLst/>
          </a:prstGeom>
        </p:spPr>
        <p:txBody>
          <a:bodyPr wrap="square">
            <a:spAutoFit/>
          </a:bodyPr>
          <a:lstStyle/>
          <a:p>
            <a:pPr algn="ctr"/>
            <a:r>
              <a:rPr lang="en-US" sz="2300" i="1" dirty="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Dựa</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hình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ảnh</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sau</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và</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thông</a:t>
            </a:r>
            <a:r>
              <a:rPr lang="en-US" sz="2300" i="1" dirty="0" smtClean="0">
                <a:solidFill>
                  <a:srgbClr val="FF0000"/>
                </a:solidFill>
                <a:latin typeface="Cambria" panose="02040503050406030204" pitchFamily="18" charset="0"/>
                <a:ea typeface="Cambria" panose="02040503050406030204" pitchFamily="18" charset="0"/>
              </a:rPr>
              <a:t> tin </a:t>
            </a:r>
            <a:r>
              <a:rPr lang="en-US" sz="2300" i="1" dirty="0" err="1" smtClean="0">
                <a:solidFill>
                  <a:srgbClr val="FF0000"/>
                </a:solidFill>
                <a:latin typeface="Cambria" panose="02040503050406030204" pitchFamily="18" charset="0"/>
                <a:ea typeface="Cambria" panose="02040503050406030204" pitchFamily="18" charset="0"/>
              </a:rPr>
              <a:t>trong</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bài</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hãy</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cho</a:t>
            </a:r>
            <a:r>
              <a:rPr lang="en-US" sz="2300" i="1" dirty="0" smtClean="0">
                <a:solidFill>
                  <a:srgbClr val="FF0000"/>
                </a:solidFill>
                <a:latin typeface="Cambria" panose="02040503050406030204" pitchFamily="18" charset="0"/>
                <a:ea typeface="Cambria" panose="02040503050406030204" pitchFamily="18" charset="0"/>
              </a:rPr>
              <a:t> </a:t>
            </a:r>
            <a:r>
              <a:rPr lang="en-US" sz="2300" i="1" dirty="0" err="1" smtClean="0">
                <a:solidFill>
                  <a:srgbClr val="FF0000"/>
                </a:solidFill>
                <a:latin typeface="Cambria" panose="02040503050406030204" pitchFamily="18" charset="0"/>
                <a:ea typeface="Cambria" panose="02040503050406030204" pitchFamily="18" charset="0"/>
              </a:rPr>
              <a:t>biết</a:t>
            </a:r>
            <a:r>
              <a:rPr lang="en-US"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đất</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lớp</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phủ</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thổ</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smtClean="0">
                <a:solidFill>
                  <a:srgbClr val="FF0000"/>
                </a:solidFill>
                <a:latin typeface="Cambria" panose="02040503050406030204" pitchFamily="18" charset="0"/>
                <a:ea typeface="Cambria" panose="02040503050406030204" pitchFamily="18" charset="0"/>
              </a:rPr>
              <a:t>nhưỡng</a:t>
            </a:r>
            <a:r>
              <a:rPr lang="fr-FR" sz="2300" i="1" dirty="0" smtClean="0">
                <a:solidFill>
                  <a:srgbClr val="FF0000"/>
                </a:solidFill>
                <a:latin typeface="Cambria" panose="02040503050406030204" pitchFamily="18" charset="0"/>
                <a:ea typeface="Cambria" panose="02040503050406030204" pitchFamily="18" charset="0"/>
              </a:rPr>
              <a:t>) là </a:t>
            </a:r>
            <a:r>
              <a:rPr lang="fr-FR" sz="2300" i="1" dirty="0" err="1">
                <a:solidFill>
                  <a:srgbClr val="FF0000"/>
                </a:solidFill>
                <a:latin typeface="Cambria" panose="02040503050406030204" pitchFamily="18" charset="0"/>
                <a:ea typeface="Cambria" panose="02040503050406030204" pitchFamily="18" charset="0"/>
              </a:rPr>
              <a:t>gì</a:t>
            </a:r>
            <a:r>
              <a:rPr lang="fr-FR" sz="2300" i="1" dirty="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Độ</a:t>
            </a:r>
            <a:r>
              <a:rPr lang="fr-FR" sz="2300" i="1" dirty="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phì</a:t>
            </a:r>
            <a:r>
              <a:rPr lang="fr-FR" sz="2300" i="1" dirty="0">
                <a:solidFill>
                  <a:srgbClr val="FF0000"/>
                </a:solidFill>
                <a:latin typeface="Cambria" panose="02040503050406030204" pitchFamily="18" charset="0"/>
                <a:ea typeface="Cambria" panose="02040503050406030204" pitchFamily="18" charset="0"/>
              </a:rPr>
              <a:t> </a:t>
            </a:r>
            <a:endParaRPr lang="fr-FR" sz="2300" i="1" dirty="0" smtClean="0">
              <a:solidFill>
                <a:srgbClr val="FF0000"/>
              </a:solidFill>
              <a:latin typeface="Cambria" panose="02040503050406030204" pitchFamily="18" charset="0"/>
              <a:ea typeface="Cambria" panose="02040503050406030204" pitchFamily="18" charset="0"/>
            </a:endParaRPr>
          </a:p>
          <a:p>
            <a:pPr algn="ctr"/>
            <a:r>
              <a:rPr lang="fr-FR" sz="2300" i="1" dirty="0" err="1" smtClean="0">
                <a:solidFill>
                  <a:srgbClr val="FF0000"/>
                </a:solidFill>
                <a:latin typeface="Cambria" panose="02040503050406030204" pitchFamily="18" charset="0"/>
                <a:ea typeface="Cambria" panose="02040503050406030204" pitchFamily="18" charset="0"/>
              </a:rPr>
              <a:t>của</a:t>
            </a:r>
            <a:r>
              <a:rPr lang="fr-FR" sz="2300" i="1" dirty="0" smtClean="0">
                <a:solidFill>
                  <a:srgbClr val="FF0000"/>
                </a:solidFill>
                <a:latin typeface="Cambria" panose="02040503050406030204" pitchFamily="18" charset="0"/>
                <a:ea typeface="Cambria" panose="02040503050406030204" pitchFamily="18" charset="0"/>
              </a:rPr>
              <a:t> </a:t>
            </a:r>
            <a:r>
              <a:rPr lang="fr-FR" sz="2300" i="1" dirty="0" err="1">
                <a:solidFill>
                  <a:srgbClr val="FF0000"/>
                </a:solidFill>
                <a:latin typeface="Cambria" panose="02040503050406030204" pitchFamily="18" charset="0"/>
                <a:ea typeface="Cambria" panose="02040503050406030204" pitchFamily="18" charset="0"/>
              </a:rPr>
              <a:t>đất</a:t>
            </a:r>
            <a:r>
              <a:rPr lang="fr-FR" sz="2300" i="1" dirty="0">
                <a:solidFill>
                  <a:srgbClr val="FF0000"/>
                </a:solidFill>
                <a:latin typeface="Cambria" panose="02040503050406030204" pitchFamily="18" charset="0"/>
                <a:ea typeface="Cambria" panose="02040503050406030204" pitchFamily="18" charset="0"/>
              </a:rPr>
              <a:t> là </a:t>
            </a:r>
            <a:r>
              <a:rPr lang="fr-FR" sz="2300" i="1" dirty="0" err="1">
                <a:solidFill>
                  <a:srgbClr val="FF0000"/>
                </a:solidFill>
                <a:latin typeface="Cambria" panose="02040503050406030204" pitchFamily="18" charset="0"/>
                <a:ea typeface="Cambria" panose="02040503050406030204" pitchFamily="18" charset="0"/>
              </a:rPr>
              <a:t>gì</a:t>
            </a:r>
            <a:r>
              <a:rPr lang="fr-FR" sz="2300" i="1" dirty="0">
                <a:solidFill>
                  <a:srgbClr val="FF0000"/>
                </a:solidFill>
                <a:latin typeface="Cambria" panose="02040503050406030204" pitchFamily="18" charset="0"/>
                <a:ea typeface="Cambria" panose="02040503050406030204" pitchFamily="18" charset="0"/>
              </a:rPr>
              <a:t>?</a:t>
            </a:r>
            <a:r>
              <a:rPr lang="en-US" sz="2300" i="1" dirty="0" smtClean="0">
                <a:solidFill>
                  <a:srgbClr val="FF0000"/>
                </a:solidFill>
                <a:latin typeface="Cambria" panose="02040503050406030204" pitchFamily="18" charset="0"/>
                <a:ea typeface="Cambria" panose="02040503050406030204" pitchFamily="18" charset="0"/>
              </a:rPr>
              <a:t> </a:t>
            </a:r>
            <a:endParaRPr lang="vi-VN" sz="2300" i="1" dirty="0">
              <a:solidFill>
                <a:srgbClr val="FF0000"/>
              </a:solidFill>
              <a:latin typeface="Cambria" panose="02040503050406030204" pitchFamily="18" charset="0"/>
              <a:ea typeface="Cambria" panose="02040503050406030204" pitchFamily="18" charset="0"/>
            </a:endParaRPr>
          </a:p>
        </p:txBody>
      </p:sp>
      <p:sp>
        <p:nvSpPr>
          <p:cNvPr id="17" name="Rectangle 16"/>
          <p:cNvSpPr/>
          <p:nvPr/>
        </p:nvSpPr>
        <p:spPr>
          <a:xfrm>
            <a:off x="4554538" y="1425476"/>
            <a:ext cx="4284662" cy="2308324"/>
          </a:xfrm>
          <a:prstGeom prst="rect">
            <a:avLst/>
          </a:prstGeom>
        </p:spPr>
        <p:txBody>
          <a:bodyPr wrap="square">
            <a:spAutoFit/>
          </a:bodyPr>
          <a:lstStyle/>
          <a:p>
            <a:pPr algn="just"/>
            <a:r>
              <a:rPr lang="vi-VN" dirty="0">
                <a:latin typeface="Cambria" panose="02040503050406030204" pitchFamily="18" charset="0"/>
                <a:ea typeface="Cambria" panose="02040503050406030204" pitchFamily="18" charset="0"/>
              </a:rPr>
              <a:t>- Đất là lớp vật chất mỏng, vụn bở, bao phủ trên bề mặt các lục địa và đảo, được đặc trưng bởi độ phì gọi là lớp đất (hay thổ nhưỡng).</a:t>
            </a:r>
          </a:p>
          <a:p>
            <a:pPr algn="just"/>
            <a:r>
              <a:rPr lang="vi-VN" dirty="0">
                <a:latin typeface="Cambria" panose="02040503050406030204" pitchFamily="18" charset="0"/>
                <a:ea typeface="Cambria" panose="02040503050406030204" pitchFamily="18" charset="0"/>
              </a:rPr>
              <a:t>- Độ phì của đất là khả năng cung cấp nhiệt, khí, nước các chất dinh dưỡng cần thiết cho thực vật sinh trưởng và phát triển.</a:t>
            </a:r>
          </a:p>
        </p:txBody>
      </p:sp>
      <p:sp>
        <p:nvSpPr>
          <p:cNvPr id="31" name="Title 1"/>
          <p:cNvSpPr txBox="1">
            <a:spLocks/>
          </p:cNvSpPr>
          <p:nvPr/>
        </p:nvSpPr>
        <p:spPr>
          <a:xfrm>
            <a:off x="2438400"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tầng </a:t>
            </a:r>
            <a:r>
              <a:rPr lang="vi-VN" sz="2400" b="1" dirty="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4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4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0800" y="3931307"/>
            <a:ext cx="3971808" cy="2621893"/>
          </a:xfrm>
          <a:prstGeom prst="rect">
            <a:avLst/>
          </a:prstGeom>
          <a:noFill/>
          <a:ln w="9525">
            <a:solidFill>
              <a:srgbClr val="00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73420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500"/>
                                        <p:tgtEl>
                                          <p:spTgt spid="614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fade">
                                      <p:cBhvr>
                                        <p:cTn id="28" dur="500"/>
                                        <p:tgtEl>
                                          <p:spTgt spid="1036"/>
                                        </p:tgtEl>
                                      </p:cBhvr>
                                    </p:animEffect>
                                  </p:childTnLst>
                                </p:cTn>
                              </p:par>
                              <p:par>
                                <p:cTn id="29" presetID="10" presetClass="entr" presetSubtype="0" fill="hold" nodeType="withEffect">
                                  <p:stCondLst>
                                    <p:cond delay="0"/>
                                  </p:stCondLst>
                                  <p:childTnLst>
                                    <p:set>
                                      <p:cBhvr>
                                        <p:cTn id="30" dur="1" fill="hold">
                                          <p:stCondLst>
                                            <p:cond delay="0"/>
                                          </p:stCondLst>
                                        </p:cTn>
                                        <p:tgtEl>
                                          <p:spTgt spid="1034"/>
                                        </p:tgtEl>
                                        <p:attrNameLst>
                                          <p:attrName>style.visibility</p:attrName>
                                        </p:attrNameLst>
                                      </p:cBhvr>
                                      <p:to>
                                        <p:strVal val="visible"/>
                                      </p:to>
                                    </p:set>
                                    <p:animEffect transition="in" filter="fade">
                                      <p:cBhvr>
                                        <p:cTn id="31" dur="500"/>
                                        <p:tgtEl>
                                          <p:spTgt spid="1034"/>
                                        </p:tgtEl>
                                      </p:cBhvr>
                                    </p:animEffec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036"/>
                                        </p:tgtEl>
                                        <p:attrNameLst>
                                          <p:attrName>r</p:attrName>
                                        </p:attrNameLst>
                                      </p:cBhvr>
                                    </p:animRot>
                                    <p:animRot by="-240000">
                                      <p:cBhvr>
                                        <p:cTn id="34" dur="200" fill="hold">
                                          <p:stCondLst>
                                            <p:cond delay="200"/>
                                          </p:stCondLst>
                                        </p:cTn>
                                        <p:tgtEl>
                                          <p:spTgt spid="1036"/>
                                        </p:tgtEl>
                                        <p:attrNameLst>
                                          <p:attrName>r</p:attrName>
                                        </p:attrNameLst>
                                      </p:cBhvr>
                                    </p:animRot>
                                    <p:animRot by="240000">
                                      <p:cBhvr>
                                        <p:cTn id="35" dur="200" fill="hold">
                                          <p:stCondLst>
                                            <p:cond delay="400"/>
                                          </p:stCondLst>
                                        </p:cTn>
                                        <p:tgtEl>
                                          <p:spTgt spid="1036"/>
                                        </p:tgtEl>
                                        <p:attrNameLst>
                                          <p:attrName>r</p:attrName>
                                        </p:attrNameLst>
                                      </p:cBhvr>
                                    </p:animRot>
                                    <p:animRot by="-240000">
                                      <p:cBhvr>
                                        <p:cTn id="36" dur="200" fill="hold">
                                          <p:stCondLst>
                                            <p:cond delay="600"/>
                                          </p:stCondLst>
                                        </p:cTn>
                                        <p:tgtEl>
                                          <p:spTgt spid="1036"/>
                                        </p:tgtEl>
                                        <p:attrNameLst>
                                          <p:attrName>r</p:attrName>
                                        </p:attrNameLst>
                                      </p:cBhvr>
                                    </p:animRot>
                                    <p:animRot by="120000">
                                      <p:cBhvr>
                                        <p:cTn id="37" dur="200" fill="hold">
                                          <p:stCondLst>
                                            <p:cond delay="800"/>
                                          </p:stCondLst>
                                        </p:cTn>
                                        <p:tgtEl>
                                          <p:spTgt spid="103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randombar(horizontal)">
                                      <p:cBhvr>
                                        <p:cTn id="42" dur="500"/>
                                        <p:tgtEl>
                                          <p:spTgt spid="24"/>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19</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31"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tầng </a:t>
            </a:r>
            <a:r>
              <a:rPr lang="vi-VN" sz="2400" b="1" dirty="0">
                <a:solidFill>
                  <a:srgbClr val="0D30DD"/>
                </a:solidFill>
                <a:latin typeface="Cambria" pitchFamily="18" charset="0"/>
              </a:rPr>
              <a:t>đất</a:t>
            </a:r>
            <a:endParaRPr lang="en-US" sz="2400" b="1" dirty="0">
              <a:solidFill>
                <a:srgbClr val="0D30DD"/>
              </a:solidFill>
              <a:latin typeface="Cambria" pitchFamily="18" charset="0"/>
            </a:endParaRPr>
          </a:p>
        </p:txBody>
      </p:sp>
      <p:sp>
        <p:nvSpPr>
          <p:cNvPr id="120" name="AutoShape 3"/>
          <p:cNvSpPr>
            <a:spLocks noChangeArrowheads="1"/>
          </p:cNvSpPr>
          <p:nvPr/>
        </p:nvSpPr>
        <p:spPr bwMode="auto">
          <a:xfrm>
            <a:off x="6172200" y="2394199"/>
            <a:ext cx="2622174"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dirty="0">
              <a:solidFill>
                <a:srgbClr val="666699"/>
              </a:solidFill>
              <a:latin typeface="Verdana" pitchFamily="34" charset="0"/>
            </a:endParaRPr>
          </a:p>
        </p:txBody>
      </p:sp>
      <p:sp>
        <p:nvSpPr>
          <p:cNvPr id="121" name="AutoShape 5"/>
          <p:cNvSpPr>
            <a:spLocks noChangeArrowheads="1"/>
          </p:cNvSpPr>
          <p:nvPr/>
        </p:nvSpPr>
        <p:spPr bwMode="auto">
          <a:xfrm>
            <a:off x="284553" y="2394199"/>
            <a:ext cx="2458199" cy="4082802"/>
          </a:xfrm>
          <a:prstGeom prst="roundRect">
            <a:avLst>
              <a:gd name="adj" fmla="val 16667"/>
            </a:avLst>
          </a:prstGeom>
          <a:gradFill rotWithShape="1">
            <a:gsLst>
              <a:gs pos="0">
                <a:srgbClr val="99CCFF"/>
              </a:gs>
              <a:gs pos="100000">
                <a:srgbClr val="99CCFF">
                  <a:gamma/>
                  <a:tint val="27451"/>
                  <a:invGamma/>
                </a:srgbClr>
              </a:gs>
            </a:gsLst>
            <a:lin ang="5400000" scaled="1"/>
          </a:gradFill>
          <a:ln w="38100">
            <a:solidFill>
              <a:srgbClr val="33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666699"/>
              </a:solidFill>
              <a:latin typeface="Verdana" pitchFamily="34" charset="0"/>
            </a:endParaRPr>
          </a:p>
        </p:txBody>
      </p:sp>
      <p:sp>
        <p:nvSpPr>
          <p:cNvPr id="122" name="Text Box 6"/>
          <p:cNvSpPr txBox="1">
            <a:spLocks noChangeArrowheads="1"/>
          </p:cNvSpPr>
          <p:nvPr/>
        </p:nvSpPr>
        <p:spPr bwMode="auto">
          <a:xfrm>
            <a:off x="305248" y="2506682"/>
            <a:ext cx="243795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b="1" dirty="0" smtClean="0">
                <a:solidFill>
                  <a:srgbClr val="FF0000"/>
                </a:solidFill>
                <a:latin typeface="Cambria" panose="02040503050406030204" pitchFamily="18" charset="0"/>
                <a:ea typeface="Cambria" panose="02040503050406030204" pitchFamily="18" charset="0"/>
              </a:rPr>
              <a:t>* </a:t>
            </a:r>
            <a:r>
              <a:rPr lang="en-US" b="1" dirty="0" err="1" smtClean="0">
                <a:solidFill>
                  <a:srgbClr val="FF0000"/>
                </a:solidFill>
                <a:latin typeface="Cambria" panose="02040503050406030204" pitchFamily="18" charset="0"/>
                <a:ea typeface="Cambria" panose="02040503050406030204" pitchFamily="18" charset="0"/>
              </a:rPr>
              <a:t>Nhóm</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1, 2, 3, 4</a:t>
            </a:r>
            <a:r>
              <a:rPr lang="en-US" b="1" dirty="0" smtClean="0">
                <a:solidFill>
                  <a:srgbClr val="FF0000"/>
                </a:solidFill>
                <a:latin typeface="Cambria" panose="02040503050406030204" pitchFamily="18" charset="0"/>
                <a:ea typeface="Cambria" panose="02040503050406030204" pitchFamily="18" charset="0"/>
              </a:rPr>
              <a:t>:</a:t>
            </a:r>
          </a:p>
          <a:p>
            <a:pPr algn="just"/>
            <a:r>
              <a:rPr lang="en-US" b="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Quan</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sát</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hình</a:t>
            </a:r>
            <a:r>
              <a:rPr lang="en-US" i="1" dirty="0" smtClean="0">
                <a:solidFill>
                  <a:srgbClr val="FF0000"/>
                </a:solidFill>
                <a:latin typeface="Cambria" panose="02040503050406030204" pitchFamily="18" charset="0"/>
                <a:ea typeface="Cambria" panose="02040503050406030204" pitchFamily="18" charset="0"/>
              </a:rPr>
              <a:t> 1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thông</a:t>
            </a:r>
            <a:r>
              <a:rPr lang="en-US" i="1" dirty="0" smtClean="0">
                <a:solidFill>
                  <a:srgbClr val="FF0000"/>
                </a:solidFill>
                <a:latin typeface="Cambria" panose="02040503050406030204" pitchFamily="18" charset="0"/>
                <a:ea typeface="Cambria" panose="02040503050406030204" pitchFamily="18" charset="0"/>
              </a:rPr>
              <a:t> tin </a:t>
            </a:r>
            <a:r>
              <a:rPr lang="en-US" i="1" dirty="0" err="1" smtClean="0">
                <a:solidFill>
                  <a:srgbClr val="FF0000"/>
                </a:solidFill>
                <a:latin typeface="Cambria" panose="02040503050406030204" pitchFamily="18" charset="0"/>
                <a:ea typeface="Cambria" panose="02040503050406030204" pitchFamily="18" charset="0"/>
              </a:rPr>
              <a:t>trong</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bài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endParaRPr lang="en-US" i="1" dirty="0">
              <a:solidFill>
                <a:srgbClr val="FF0000"/>
              </a:solidFill>
              <a:latin typeface="Cambria" panose="02040503050406030204" pitchFamily="18" charset="0"/>
              <a:ea typeface="Cambria" panose="02040503050406030204" pitchFamily="18" charset="0"/>
            </a:endParaRPr>
          </a:p>
          <a:p>
            <a:pPr algn="just"/>
            <a:r>
              <a:rPr lang="en-US" i="1" dirty="0">
                <a:solidFill>
                  <a:srgbClr val="002060"/>
                </a:solidFill>
                <a:latin typeface="Cambria" panose="02040503050406030204" pitchFamily="18" charset="0"/>
                <a:ea typeface="Cambria" panose="02040503050406030204" pitchFamily="18" charset="0"/>
              </a:rPr>
              <a:t>1. </a:t>
            </a:r>
            <a:r>
              <a:rPr lang="vi-VN" i="1" dirty="0">
                <a:solidFill>
                  <a:srgbClr val="002060"/>
                </a:solidFill>
                <a:latin typeface="Cambria" panose="02040503050406030204" pitchFamily="18" charset="0"/>
                <a:ea typeface="Cambria" panose="02040503050406030204" pitchFamily="18" charset="0"/>
              </a:rPr>
              <a:t>Kể tên các tầng đất theo thứ tự từ trên xuống dưới? </a:t>
            </a:r>
          </a:p>
          <a:p>
            <a:pPr algn="just"/>
            <a:r>
              <a:rPr lang="en-US" i="1" dirty="0">
                <a:solidFill>
                  <a:srgbClr val="002060"/>
                </a:solidFill>
                <a:latin typeface="Cambria" panose="02040503050406030204" pitchFamily="18" charset="0"/>
                <a:ea typeface="Cambria" panose="02040503050406030204" pitchFamily="18" charset="0"/>
              </a:rPr>
              <a:t>2. Cho </a:t>
            </a:r>
            <a:r>
              <a:rPr lang="en-US" i="1" dirty="0" err="1">
                <a:solidFill>
                  <a:srgbClr val="002060"/>
                </a:solidFill>
                <a:latin typeface="Cambria" panose="02040503050406030204" pitchFamily="18" charset="0"/>
                <a:ea typeface="Cambria" panose="02040503050406030204" pitchFamily="18" charset="0"/>
              </a:rPr>
              <a:t>biết</a:t>
            </a:r>
            <a:r>
              <a:rPr lang="en-US" i="1" dirty="0">
                <a:solidFill>
                  <a:srgbClr val="002060"/>
                </a:solidFill>
                <a:latin typeface="Cambria" panose="02040503050406030204" pitchFamily="18" charset="0"/>
                <a:ea typeface="Cambria" panose="02040503050406030204" pitchFamily="18" charset="0"/>
              </a:rPr>
              <a:t> t</a:t>
            </a:r>
            <a:r>
              <a:rPr lang="vi-VN" i="1" dirty="0">
                <a:solidFill>
                  <a:srgbClr val="002060"/>
                </a:solidFill>
                <a:latin typeface="Cambria" panose="02040503050406030204" pitchFamily="18" charset="0"/>
                <a:ea typeface="Cambria" panose="02040503050406030204" pitchFamily="18" charset="0"/>
              </a:rPr>
              <a:t>ầng nào tác động trực tiếp đến sinh trưởng và phát triển của thực vật? Tầng nào chứa sản phẩm phong hóa bị biến đổi để hình thành đất</a:t>
            </a:r>
            <a:r>
              <a:rPr lang="vi-VN" i="1" dirty="0" smtClean="0">
                <a:solidFill>
                  <a:srgbClr val="002060"/>
                </a:solidFill>
                <a:latin typeface="Cambria" panose="02040503050406030204" pitchFamily="18" charset="0"/>
                <a:ea typeface="Cambria" panose="02040503050406030204" pitchFamily="18" charset="0"/>
              </a:rPr>
              <a:t>?</a:t>
            </a:r>
            <a:endParaRPr lang="vi-VN" i="1" dirty="0">
              <a:solidFill>
                <a:srgbClr val="002060"/>
              </a:solidFill>
              <a:latin typeface="Cambria" panose="02040503050406030204" pitchFamily="18" charset="0"/>
              <a:ea typeface="Cambria" panose="02040503050406030204" pitchFamily="18" charset="0"/>
            </a:endParaRPr>
          </a:p>
        </p:txBody>
      </p:sp>
      <p:sp>
        <p:nvSpPr>
          <p:cNvPr id="123" name="Freeform 8"/>
          <p:cNvSpPr>
            <a:spLocks/>
          </p:cNvSpPr>
          <p:nvPr/>
        </p:nvSpPr>
        <p:spPr bwMode="gray">
          <a:xfrm>
            <a:off x="2846388" y="2146861"/>
            <a:ext cx="685800" cy="8808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a:solidFill>
              <a:schemeClr val="accent1"/>
            </a:solid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4" name="AutoShape 9"/>
          <p:cNvSpPr>
            <a:spLocks noChangeAspect="1" noChangeArrowheads="1" noTextEdit="1"/>
          </p:cNvSpPr>
          <p:nvPr/>
        </p:nvSpPr>
        <p:spPr bwMode="gray">
          <a:xfrm flipH="1">
            <a:off x="4868863" y="31765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srgbClr val="666699"/>
              </a:solidFill>
              <a:latin typeface="Arial" charset="0"/>
            </a:endParaRPr>
          </a:p>
        </p:txBody>
      </p:sp>
      <p:sp>
        <p:nvSpPr>
          <p:cNvPr id="125" name="Freeform 10"/>
          <p:cNvSpPr>
            <a:spLocks/>
          </p:cNvSpPr>
          <p:nvPr/>
        </p:nvSpPr>
        <p:spPr bwMode="gray">
          <a:xfrm flipH="1">
            <a:off x="5422106" y="2180357"/>
            <a:ext cx="750093" cy="867644"/>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5">
              <a:lumMod val="20000"/>
              <a:lumOff val="80000"/>
            </a:schemeClr>
          </a:solidFill>
          <a:ln w="0">
            <a:solidFill>
              <a:srgbClr val="00A06C"/>
            </a:solidFill>
            <a:prstDash val="solid"/>
            <a:round/>
            <a:headEnd/>
            <a:tailEnd/>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nvGrpSpPr>
          <p:cNvPr id="126" name="Group 11"/>
          <p:cNvGrpSpPr>
            <a:grpSpLocks/>
          </p:cNvGrpSpPr>
          <p:nvPr/>
        </p:nvGrpSpPr>
        <p:grpSpPr bwMode="auto">
          <a:xfrm>
            <a:off x="3048000" y="1219200"/>
            <a:ext cx="2998788" cy="1040977"/>
            <a:chOff x="1997" y="1314"/>
            <a:chExt cx="1889" cy="1009"/>
          </a:xfrm>
        </p:grpSpPr>
        <p:grpSp>
          <p:nvGrpSpPr>
            <p:cNvPr id="127" name="Group 12"/>
            <p:cNvGrpSpPr>
              <a:grpSpLocks/>
            </p:cNvGrpSpPr>
            <p:nvPr/>
          </p:nvGrpSpPr>
          <p:grpSpPr bwMode="auto">
            <a:xfrm>
              <a:off x="1997" y="1404"/>
              <a:ext cx="1889" cy="919"/>
              <a:chOff x="1973" y="1027"/>
              <a:chExt cx="1926" cy="937"/>
            </a:xfrm>
          </p:grpSpPr>
          <p:sp>
            <p:nvSpPr>
              <p:cNvPr id="132"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3"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28"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29"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0"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sp>
          <p:nvSpPr>
            <p:cNvPr id="131"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666699"/>
                </a:solidFill>
                <a:effectLst/>
                <a:uLnTx/>
                <a:uFillTx/>
                <a:latin typeface="Arial" charset="0"/>
              </a:endParaRPr>
            </a:p>
          </p:txBody>
        </p:sp>
      </p:grpSp>
      <p:sp>
        <p:nvSpPr>
          <p:cNvPr id="134" name="Text Box 19"/>
          <p:cNvSpPr txBox="1">
            <a:spLocks noChangeArrowheads="1"/>
          </p:cNvSpPr>
          <p:nvPr/>
        </p:nvSpPr>
        <p:spPr bwMode="auto">
          <a:xfrm>
            <a:off x="3244566"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smtClean="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smtClean="0">
                <a:solidFill>
                  <a:srgbClr val="002060"/>
                </a:solidFill>
                <a:latin typeface="Times New Roman" panose="02020603050405020304" pitchFamily="18" charset="0"/>
                <a:cs typeface="Times New Roman" panose="02020603050405020304" pitchFamily="18" charset="0"/>
              </a:rPr>
              <a:t>Thời</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gian</a:t>
            </a:r>
            <a:r>
              <a:rPr lang="en-US" sz="2000" b="1" dirty="0" smtClean="0">
                <a:solidFill>
                  <a:srgbClr val="002060"/>
                </a:solidFill>
                <a:latin typeface="Times New Roman" panose="02020603050405020304" pitchFamily="18" charset="0"/>
                <a:cs typeface="Times New Roman" panose="02020603050405020304" pitchFamily="18" charset="0"/>
              </a:rPr>
              <a:t>: 5 </a:t>
            </a:r>
            <a:r>
              <a:rPr lang="en-US" sz="2000" b="1" dirty="0" err="1" smtClean="0">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sp>
        <p:nvSpPr>
          <p:cNvPr id="135" name="Rectangle 134"/>
          <p:cNvSpPr/>
          <p:nvPr/>
        </p:nvSpPr>
        <p:spPr>
          <a:xfrm>
            <a:off x="6293226" y="2514600"/>
            <a:ext cx="2393574" cy="3708708"/>
          </a:xfrm>
          <a:prstGeom prst="rect">
            <a:avLst/>
          </a:prstGeom>
        </p:spPr>
        <p:txBody>
          <a:bodyPr wrap="square">
            <a:spAutoFit/>
          </a:bodyPr>
          <a:lstStyle/>
          <a:p>
            <a:pPr algn="ctr"/>
            <a:r>
              <a:rPr lang="en-US" b="1" dirty="0" smtClean="0">
                <a:solidFill>
                  <a:srgbClr val="FF0000"/>
                </a:solidFill>
                <a:latin typeface="Cambria" panose="02040503050406030204" pitchFamily="18" charset="0"/>
                <a:ea typeface="Cambria" panose="02040503050406030204" pitchFamily="18" charset="0"/>
              </a:rPr>
              <a:t>* </a:t>
            </a:r>
            <a:r>
              <a:rPr lang="en-US" b="1" dirty="0" err="1" smtClean="0">
                <a:solidFill>
                  <a:srgbClr val="FF0000"/>
                </a:solidFill>
                <a:latin typeface="Cambria" panose="02040503050406030204" pitchFamily="18" charset="0"/>
                <a:ea typeface="Cambria" panose="02040503050406030204" pitchFamily="18" charset="0"/>
              </a:rPr>
              <a:t>Nhóm</a:t>
            </a:r>
            <a:r>
              <a:rPr lang="en-US" b="1" dirty="0" smtClean="0">
                <a:solidFill>
                  <a:srgbClr val="FF0000"/>
                </a:solidFill>
                <a:latin typeface="Cambria" panose="02040503050406030204" pitchFamily="18" charset="0"/>
                <a:ea typeface="Cambria" panose="02040503050406030204" pitchFamily="18" charset="0"/>
              </a:rPr>
              <a:t> </a:t>
            </a:r>
            <a:r>
              <a:rPr lang="en-US" b="1" dirty="0">
                <a:solidFill>
                  <a:srgbClr val="FF0000"/>
                </a:solidFill>
                <a:latin typeface="Cambria" panose="02040503050406030204" pitchFamily="18" charset="0"/>
                <a:ea typeface="Cambria" panose="02040503050406030204" pitchFamily="18" charset="0"/>
              </a:rPr>
              <a:t>5, 6, 7, </a:t>
            </a:r>
            <a:r>
              <a:rPr lang="en-US" b="1" dirty="0" smtClean="0">
                <a:solidFill>
                  <a:srgbClr val="FF0000"/>
                </a:solidFill>
                <a:latin typeface="Cambria" panose="02040503050406030204" pitchFamily="18" charset="0"/>
                <a:ea typeface="Cambria" panose="02040503050406030204" pitchFamily="18" charset="0"/>
              </a:rPr>
              <a:t>8:</a:t>
            </a:r>
          </a:p>
          <a:p>
            <a:pPr algn="just"/>
            <a:r>
              <a:rPr lang="en-US" b="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Dựa</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vào</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hình</a:t>
            </a:r>
            <a:r>
              <a:rPr lang="en-US" i="1" dirty="0" smtClean="0">
                <a:solidFill>
                  <a:srgbClr val="FF0000"/>
                </a:solidFill>
                <a:latin typeface="Cambria" panose="02040503050406030204" pitchFamily="18" charset="0"/>
                <a:ea typeface="Cambria" panose="02040503050406030204" pitchFamily="18" charset="0"/>
              </a:rPr>
              <a:t> 2 </a:t>
            </a:r>
            <a:r>
              <a:rPr lang="en-US" i="1" dirty="0" err="1" smtClean="0">
                <a:solidFill>
                  <a:srgbClr val="FF0000"/>
                </a:solidFill>
                <a:latin typeface="Cambria" panose="02040503050406030204" pitchFamily="18" charset="0"/>
                <a:ea typeface="Cambria" panose="02040503050406030204" pitchFamily="18" charset="0"/>
              </a:rPr>
              <a:t>và</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thông</a:t>
            </a:r>
            <a:r>
              <a:rPr lang="en-US" i="1" dirty="0" smtClean="0">
                <a:solidFill>
                  <a:srgbClr val="FF0000"/>
                </a:solidFill>
                <a:latin typeface="Cambria" panose="02040503050406030204" pitchFamily="18" charset="0"/>
                <a:ea typeface="Cambria" panose="02040503050406030204" pitchFamily="18" charset="0"/>
              </a:rPr>
              <a:t> </a:t>
            </a:r>
            <a:r>
              <a:rPr lang="en-US" i="1" dirty="0">
                <a:solidFill>
                  <a:srgbClr val="FF0000"/>
                </a:solidFill>
                <a:latin typeface="Cambria" panose="02040503050406030204" pitchFamily="18" charset="0"/>
                <a:ea typeface="Cambria" panose="02040503050406030204" pitchFamily="18" charset="0"/>
              </a:rPr>
              <a:t>tin </a:t>
            </a:r>
            <a:r>
              <a:rPr lang="en-US" i="1" dirty="0" err="1">
                <a:solidFill>
                  <a:srgbClr val="FF0000"/>
                </a:solidFill>
                <a:latin typeface="Cambria" panose="02040503050406030204" pitchFamily="18" charset="0"/>
                <a:ea typeface="Cambria" panose="02040503050406030204" pitchFamily="18" charset="0"/>
              </a:rPr>
              <a:t>trong</a:t>
            </a:r>
            <a:r>
              <a:rPr lang="en-US" i="1" dirty="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bài</a:t>
            </a:r>
            <a:r>
              <a:rPr lang="en-US" i="1" dirty="0" smtClean="0">
                <a:solidFill>
                  <a:srgbClr val="FF0000"/>
                </a:solidFill>
                <a:latin typeface="Cambria" panose="02040503050406030204" pitchFamily="18" charset="0"/>
                <a:ea typeface="Cambria" panose="02040503050406030204" pitchFamily="18" charset="0"/>
              </a:rPr>
              <a:t>, </a:t>
            </a:r>
            <a:r>
              <a:rPr lang="en-US" i="1" dirty="0" err="1" smtClean="0">
                <a:solidFill>
                  <a:srgbClr val="FF0000"/>
                </a:solidFill>
                <a:latin typeface="Cambria" panose="02040503050406030204" pitchFamily="18" charset="0"/>
                <a:ea typeface="Cambria" panose="02040503050406030204" pitchFamily="18" charset="0"/>
              </a:rPr>
              <a:t>hãy</a:t>
            </a:r>
            <a:r>
              <a:rPr lang="en-US" i="1" dirty="0" smtClean="0">
                <a:solidFill>
                  <a:srgbClr val="FF0000"/>
                </a:solidFill>
                <a:latin typeface="Cambria" panose="02040503050406030204" pitchFamily="18" charset="0"/>
                <a:ea typeface="Cambria" panose="02040503050406030204" pitchFamily="18" charset="0"/>
              </a:rPr>
              <a:t>: </a:t>
            </a:r>
          </a:p>
          <a:p>
            <a:pPr algn="just"/>
            <a:r>
              <a:rPr lang="en-US" i="1" dirty="0">
                <a:solidFill>
                  <a:srgbClr val="002060"/>
                </a:solidFill>
                <a:latin typeface="Cambria" panose="02040503050406030204" pitchFamily="18" charset="0"/>
                <a:ea typeface="Cambria" panose="02040503050406030204" pitchFamily="18" charset="0"/>
              </a:rPr>
              <a:t>1. </a:t>
            </a:r>
            <a:r>
              <a:rPr lang="vi-VN" i="1" dirty="0">
                <a:solidFill>
                  <a:srgbClr val="002060"/>
                </a:solidFill>
                <a:latin typeface="Cambria" panose="02040503050406030204" pitchFamily="18" charset="0"/>
                <a:ea typeface="Cambria" panose="02040503050406030204" pitchFamily="18" charset="0"/>
              </a:rPr>
              <a:t>Xác định tỉ lệ các thành phần chính trong đất? Thành phần nào chiếm tỉ lệ lớn nhất? </a:t>
            </a:r>
            <a:endParaRPr lang="en-US" i="1" dirty="0">
              <a:solidFill>
                <a:srgbClr val="002060"/>
              </a:solidFill>
              <a:latin typeface="Cambria" panose="02040503050406030204" pitchFamily="18" charset="0"/>
              <a:ea typeface="Cambria" panose="02040503050406030204" pitchFamily="18" charset="0"/>
            </a:endParaRPr>
          </a:p>
          <a:p>
            <a:pPr algn="just"/>
            <a:r>
              <a:rPr lang="en-US" i="1" dirty="0">
                <a:solidFill>
                  <a:srgbClr val="002060"/>
                </a:solidFill>
                <a:latin typeface="Cambria" panose="02040503050406030204" pitchFamily="18" charset="0"/>
                <a:ea typeface="Cambria" panose="02040503050406030204" pitchFamily="18" charset="0"/>
              </a:rPr>
              <a:t>2. Cho </a:t>
            </a:r>
            <a:r>
              <a:rPr lang="en-US" i="1" dirty="0" err="1">
                <a:solidFill>
                  <a:srgbClr val="002060"/>
                </a:solidFill>
                <a:latin typeface="Cambria" panose="02040503050406030204" pitchFamily="18" charset="0"/>
                <a:ea typeface="Cambria" panose="02040503050406030204" pitchFamily="18" charset="0"/>
              </a:rPr>
              <a:t>biết</a:t>
            </a:r>
            <a:r>
              <a:rPr lang="en-US" i="1" dirty="0">
                <a:solidFill>
                  <a:srgbClr val="002060"/>
                </a:solidFill>
                <a:latin typeface="Cambria" panose="02040503050406030204" pitchFamily="18" charset="0"/>
                <a:ea typeface="Cambria" panose="02040503050406030204" pitchFamily="18" charset="0"/>
              </a:rPr>
              <a:t> t</a:t>
            </a:r>
            <a:r>
              <a:rPr lang="vi-VN" i="1" dirty="0">
                <a:solidFill>
                  <a:srgbClr val="002060"/>
                </a:solidFill>
                <a:latin typeface="Cambria" panose="02040503050406030204" pitchFamily="18" charset="0"/>
                <a:ea typeface="Cambria" panose="02040503050406030204" pitchFamily="18" charset="0"/>
              </a:rPr>
              <a:t>hành phần nào quan trọng nhất? Vì sao? </a:t>
            </a:r>
          </a:p>
          <a:p>
            <a:pPr algn="just"/>
            <a:endParaRPr lang="en-US" sz="1900" b="1" dirty="0">
              <a:solidFill>
                <a:srgbClr val="FF0000"/>
              </a:solidFill>
              <a:latin typeface="Cambria" panose="02040503050406030204" pitchFamily="18" charset="0"/>
              <a:ea typeface="Cambria" panose="02040503050406030204" pitchFamily="18" charset="0"/>
            </a:endParaRPr>
          </a:p>
        </p:txBody>
      </p:sp>
      <p:pic>
        <p:nvPicPr>
          <p:cNvPr id="2"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58"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6546"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27388" y="2895600"/>
            <a:ext cx="2487612" cy="1790313"/>
          </a:xfrm>
          <a:prstGeom prst="rect">
            <a:avLst/>
          </a:prstGeom>
          <a:noFill/>
          <a:ln>
            <a:solidFill>
              <a:srgbClr val="00FF00"/>
            </a:solidFill>
          </a:ln>
        </p:spPr>
      </p:pic>
      <p:pic>
        <p:nvPicPr>
          <p:cNvPr id="37" name="Picture 36"/>
          <p:cNvPicPr/>
          <p:nvPr/>
        </p:nvPicPr>
        <p:blipFill>
          <a:blip r:embed="rId8">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189288" y="4800600"/>
            <a:ext cx="2525712" cy="1676401"/>
          </a:xfrm>
          <a:prstGeom prst="rect">
            <a:avLst/>
          </a:prstGeom>
          <a:noFill/>
          <a:ln>
            <a:solidFill>
              <a:srgbClr val="00FF00"/>
            </a:solidFill>
          </a:ln>
        </p:spPr>
      </p:pic>
    </p:spTree>
    <p:extLst>
      <p:ext uri="{BB962C8B-B14F-4D97-AF65-F5344CB8AC3E}">
        <p14:creationId xmlns:p14="http://schemas.microsoft.com/office/powerpoint/2010/main" val="2419997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randombar(horizontal)">
                                      <p:cBhvr>
                                        <p:cTn id="12" dur="500"/>
                                        <p:tgtEl>
                                          <p:spTgt spid="1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3"/>
                                        </p:tgtEl>
                                        <p:attrNameLst>
                                          <p:attrName>style.visibility</p:attrName>
                                        </p:attrNameLst>
                                      </p:cBhvr>
                                      <p:to>
                                        <p:strVal val="visible"/>
                                      </p:to>
                                    </p:set>
                                    <p:animEffect transition="in" filter="randombar(horizontal)">
                                      <p:cBhvr>
                                        <p:cTn id="15" dur="500"/>
                                        <p:tgtEl>
                                          <p:spTgt spid="1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1"/>
                                        </p:tgtEl>
                                        <p:attrNameLst>
                                          <p:attrName>style.visibility</p:attrName>
                                        </p:attrNameLst>
                                      </p:cBhvr>
                                      <p:to>
                                        <p:strVal val="visible"/>
                                      </p:to>
                                    </p:set>
                                    <p:animEffect transition="in" filter="randombar(horizontal)">
                                      <p:cBhvr>
                                        <p:cTn id="18" dur="500"/>
                                        <p:tgtEl>
                                          <p:spTgt spid="12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randombar(horizontal)">
                                      <p:cBhvr>
                                        <p:cTn id="23" dur="500"/>
                                        <p:tgtEl>
                                          <p:spTgt spid="34"/>
                                        </p:tgtEl>
                                      </p:cBhvr>
                                    </p:animEffect>
                                  </p:childTnLst>
                                </p:cTn>
                              </p:par>
                              <p:par>
                                <p:cTn id="24" presetID="14" presetClass="entr" presetSubtype="1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randombar(horizont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randombar(horizontal)">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randombar(horizontal)">
                                      <p:cBhvr>
                                        <p:cTn id="36" dur="500"/>
                                        <p:tgtEl>
                                          <p:spTgt spid="13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125"/>
                                        </p:tgtEl>
                                        <p:attrNameLst>
                                          <p:attrName>style.visibility</p:attrName>
                                        </p:attrNameLst>
                                      </p:cBhvr>
                                      <p:to>
                                        <p:strVal val="visible"/>
                                      </p:to>
                                    </p:set>
                                    <p:animEffect transition="in" filter="randombar(horizontal)">
                                      <p:cBhvr>
                                        <p:cTn id="39" dur="500"/>
                                        <p:tgtEl>
                                          <p:spTgt spid="12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20"/>
                                        </p:tgtEl>
                                        <p:attrNameLst>
                                          <p:attrName>style.visibility</p:attrName>
                                        </p:attrNameLst>
                                      </p:cBhvr>
                                      <p:to>
                                        <p:strVal val="visible"/>
                                      </p:to>
                                    </p:set>
                                    <p:animEffect transition="in" filter="randombar(horizontal)">
                                      <p:cBhvr>
                                        <p:cTn id="42"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p:bldP spid="123" grpId="0" animBg="1"/>
      <p:bldP spid="125" grpId="0" animBg="1"/>
      <p:bldP spid="1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90284234"/>
              </p:ext>
            </p:extLst>
          </p:nvPr>
        </p:nvGraphicFramePr>
        <p:xfrm>
          <a:off x="609600" y="2286000"/>
          <a:ext cx="7924800" cy="5181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tầng </a:t>
            </a:r>
            <a:r>
              <a:rPr lang="vi-VN" sz="2400" b="1" dirty="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19" name="Picture 18"/>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6490" y="1462381"/>
            <a:ext cx="2487612" cy="1790313"/>
          </a:xfrm>
          <a:prstGeom prst="rect">
            <a:avLst/>
          </a:prstGeom>
          <a:noFill/>
          <a:ln>
            <a:solidFill>
              <a:srgbClr val="00FF00"/>
            </a:solidFill>
          </a:ln>
        </p:spPr>
      </p:pic>
    </p:spTree>
    <p:extLst>
      <p:ext uri="{BB962C8B-B14F-4D97-AF65-F5344CB8AC3E}">
        <p14:creationId xmlns:p14="http://schemas.microsoft.com/office/powerpoint/2010/main" val="3426327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17"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ular Callout 17"/>
          <p:cNvSpPr/>
          <p:nvPr/>
        </p:nvSpPr>
        <p:spPr>
          <a:xfrm>
            <a:off x="685800" y="1752600"/>
            <a:ext cx="6553199" cy="3352800"/>
          </a:xfrm>
          <a:prstGeom prst="wedgeRoundRectCallout">
            <a:avLst>
              <a:gd name="adj1" fmla="val 47300"/>
              <a:gd name="adj2" fmla="val 6893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9"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839537" y="1906012"/>
            <a:ext cx="6170863" cy="3046988"/>
          </a:xfrm>
          <a:prstGeom prst="rect">
            <a:avLst/>
          </a:prstGeom>
        </p:spPr>
        <p:txBody>
          <a:bodyPr wrap="square">
            <a:spAutoFit/>
          </a:bodyPr>
          <a:lstStyle/>
          <a:p>
            <a:pPr algn="just"/>
            <a:r>
              <a:rPr lang="vi-VN" sz="2400" dirty="0">
                <a:latin typeface="Cambria" panose="02040503050406030204" pitchFamily="18" charset="0"/>
                <a:ea typeface="Cambria" panose="02040503050406030204" pitchFamily="18" charset="0"/>
              </a:rPr>
              <a:t>- Đất là lớp vật chất mỏng, vụn bở, bao phủ trên bề mặt các lục địa và đảo, được đặc trưng bởi độ phì gọi là lớp đất (hay thổ nhưỡng).</a:t>
            </a:r>
          </a:p>
          <a:p>
            <a:pPr algn="just"/>
            <a:r>
              <a:rPr lang="vi-VN" sz="2400" dirty="0">
                <a:latin typeface="Cambria" panose="02040503050406030204" pitchFamily="18" charset="0"/>
                <a:ea typeface="Cambria" panose="02040503050406030204" pitchFamily="18" charset="0"/>
              </a:rPr>
              <a:t>- Độ phì của đất là khả năng cung cấp nhiệt, khí, nước các chất dinh dưỡng cần thiết cho thực vật sinh trưởng và phát triển.</a:t>
            </a:r>
          </a:p>
          <a:p>
            <a:pPr algn="just"/>
            <a:r>
              <a:rPr lang="vi-VN" sz="2400" dirty="0">
                <a:latin typeface="Cambria" panose="02040503050406030204" pitchFamily="18" charset="0"/>
                <a:ea typeface="Cambria" panose="02040503050406030204" pitchFamily="18" charset="0"/>
              </a:rPr>
              <a:t>- Có 3 tầng đất chính: tầng chứa mùn, tầng tích tụ và tầng đá mẹ.</a:t>
            </a:r>
          </a:p>
        </p:txBody>
      </p:sp>
      <p:sp>
        <p:nvSpPr>
          <p:cNvPr id="22"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vi-VN" sz="2400" b="1" dirty="0" smtClean="0">
                <a:solidFill>
                  <a:srgbClr val="0D30DD"/>
                </a:solidFill>
                <a:latin typeface="Cambria" pitchFamily="18" charset="0"/>
              </a:rPr>
              <a:t>tầng </a:t>
            </a:r>
            <a:r>
              <a:rPr lang="vi-VN" sz="2400" b="1" dirty="0">
                <a:solidFill>
                  <a:srgbClr val="0D30DD"/>
                </a:solidFill>
                <a:latin typeface="Cambria" pitchFamily="18" charset="0"/>
              </a:rPr>
              <a:t>đất</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18311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9"/>
                                        </p:tgtEl>
                                        <p:attrNameLst>
                                          <p:attrName>r</p:attrName>
                                        </p:attrNameLst>
                                      </p:cBhvr>
                                    </p:animRot>
                                    <p:animRot by="-240000">
                                      <p:cBhvr>
                                        <p:cTn id="13" dur="200" fill="hold">
                                          <p:stCondLst>
                                            <p:cond delay="200"/>
                                          </p:stCondLst>
                                        </p:cTn>
                                        <p:tgtEl>
                                          <p:spTgt spid="19"/>
                                        </p:tgtEl>
                                        <p:attrNameLst>
                                          <p:attrName>r</p:attrName>
                                        </p:attrNameLst>
                                      </p:cBhvr>
                                    </p:animRot>
                                    <p:animRot by="240000">
                                      <p:cBhvr>
                                        <p:cTn id="14" dur="200" fill="hold">
                                          <p:stCondLst>
                                            <p:cond delay="400"/>
                                          </p:stCondLst>
                                        </p:cTn>
                                        <p:tgtEl>
                                          <p:spTgt spid="19"/>
                                        </p:tgtEl>
                                        <p:attrNameLst>
                                          <p:attrName>r</p:attrName>
                                        </p:attrNameLst>
                                      </p:cBhvr>
                                    </p:animRot>
                                    <p:animRot by="-240000">
                                      <p:cBhvr>
                                        <p:cTn id="15" dur="200" fill="hold">
                                          <p:stCondLst>
                                            <p:cond delay="600"/>
                                          </p:stCondLst>
                                        </p:cTn>
                                        <p:tgtEl>
                                          <p:spTgt spid="19"/>
                                        </p:tgtEl>
                                        <p:attrNameLst>
                                          <p:attrName>r</p:attrName>
                                        </p:attrNameLst>
                                      </p:cBhvr>
                                    </p:animRot>
                                    <p:animRot by="120000">
                                      <p:cBhvr>
                                        <p:cTn id="16" dur="200" fill="hold">
                                          <p:stCondLst>
                                            <p:cond delay="80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9" dur="500"/>
                                        <p:tgtEl>
                                          <p:spTgt spid="2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4" dur="500"/>
                                        <p:tgtEl>
                                          <p:spTgt spid="20">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9"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700" dirty="0" smtClean="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22</a:t>
            </a: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4"/>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5659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smtClean="0">
                <a:effectLst>
                  <a:outerShdw blurRad="38100" dist="38100" dir="2700000" algn="tl">
                    <a:srgbClr val="000000">
                      <a:alpha val="43137"/>
                    </a:srgbClr>
                  </a:outerShdw>
                </a:effectLst>
                <a:latin typeface="Cambria" pitchFamily="18" charset="0"/>
              </a:rPr>
              <a:t>2</a:t>
            </a:r>
            <a:endParaRPr lang="en-US" sz="3000" b="1" dirty="0">
              <a:effectLst>
                <a:outerShdw blurRad="38100" dist="38100" dir="2700000" algn="tl">
                  <a:srgbClr val="000000">
                    <a:alpha val="43137"/>
                  </a:srgbClr>
                </a:outerShdw>
              </a:effectLst>
              <a:latin typeface="Cambria" pitchFamily="18" charset="0"/>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graphicFrame>
        <p:nvGraphicFramePr>
          <p:cNvPr id="2" name="Diagram 1"/>
          <p:cNvGraphicFramePr/>
          <p:nvPr>
            <p:extLst>
              <p:ext uri="{D42A27DB-BD31-4B8C-83A1-F6EECF244321}">
                <p14:modId xmlns:p14="http://schemas.microsoft.com/office/powerpoint/2010/main" val="2766261720"/>
              </p:ext>
            </p:extLst>
          </p:nvPr>
        </p:nvGraphicFramePr>
        <p:xfrm>
          <a:off x="838200" y="2057400"/>
          <a:ext cx="7924800" cy="492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 name="Title 1"/>
          <p:cNvSpPr txBox="1">
            <a:spLocks/>
          </p:cNvSpPr>
          <p:nvPr/>
        </p:nvSpPr>
        <p:spPr>
          <a:xfrm>
            <a:off x="2438400"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smtClean="0">
                <a:solidFill>
                  <a:srgbClr val="0D30DD"/>
                </a:solidFill>
                <a:latin typeface="Cambria" pitchFamily="18" charset="0"/>
              </a:rPr>
              <a:t>Các</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thành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phần</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chính</a:t>
            </a:r>
            <a:r>
              <a:rPr lang="en-US" sz="2400" b="1" dirty="0" smtClean="0">
                <a:solidFill>
                  <a:srgbClr val="0D30DD"/>
                </a:solidFill>
                <a:latin typeface="Cambria" pitchFamily="18" charset="0"/>
              </a:rPr>
              <a:t> </a:t>
            </a:r>
            <a:r>
              <a:rPr lang="en-US" sz="2400" b="1" dirty="0" err="1" smtClean="0">
                <a:solidFill>
                  <a:srgbClr val="0D30DD"/>
                </a:solidFill>
                <a:latin typeface="Cambria" pitchFamily="18" charset="0"/>
              </a:rPr>
              <a:t>của</a:t>
            </a:r>
            <a:r>
              <a:rPr lang="vi-VN" sz="2400" b="1" dirty="0" smtClean="0">
                <a:solidFill>
                  <a:srgbClr val="0D30DD"/>
                </a:solidFill>
                <a:latin typeface="Cambria" pitchFamily="18" charset="0"/>
              </a:rPr>
              <a:t> </a:t>
            </a:r>
            <a:r>
              <a:rPr lang="vi-VN" sz="2400" b="1" dirty="0">
                <a:solidFill>
                  <a:srgbClr val="0D30DD"/>
                </a:solidFill>
                <a:latin typeface="Cambria" pitchFamily="18" charset="0"/>
              </a:rPr>
              <a:t>đất</a:t>
            </a:r>
            <a:endParaRPr lang="en-US" sz="2400" b="1" dirty="0">
              <a:solidFill>
                <a:srgbClr val="0D30DD"/>
              </a:solidFill>
              <a:latin typeface="Cambria" pitchFamily="18" charset="0"/>
            </a:endParaRPr>
          </a:p>
        </p:txBody>
      </p:sp>
      <p:pic>
        <p:nvPicPr>
          <p:cNvPr id="19" name="Picture 18"/>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6490" y="1454869"/>
            <a:ext cx="2525712" cy="1676401"/>
          </a:xfrm>
          <a:prstGeom prst="rect">
            <a:avLst/>
          </a:prstGeom>
          <a:noFill/>
          <a:ln>
            <a:solidFill>
              <a:srgbClr val="00FF00"/>
            </a:solidFill>
          </a:ln>
        </p:spPr>
      </p:pic>
    </p:spTree>
    <p:extLst>
      <p:ext uri="{BB962C8B-B14F-4D97-AF65-F5344CB8AC3E}">
        <p14:creationId xmlns:p14="http://schemas.microsoft.com/office/powerpoint/2010/main" val="597615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1279</TotalTime>
  <Words>1901</Words>
  <PresentationFormat>On-screen Show (4:3)</PresentationFormat>
  <Paragraphs>190</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LỚP ĐẤT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2016-02-15T14:28:12Z</dcterms:created>
  <dcterms:modified xsi:type="dcterms:W3CDTF">2021-09-02T04:31:15Z</dcterms:modified>
</cp:coreProperties>
</file>