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</p:sldIdLst>
  <p:sldSz cx="18288000" cy="10287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36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3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0.svg"/><Relationship Id="rId18" Type="http://schemas.openxmlformats.org/officeDocument/2006/relationships/image" Target="../media/image67.jpeg"/><Relationship Id="rId3" Type="http://schemas.openxmlformats.org/officeDocument/2006/relationships/image" Target="../media/image36.svg"/><Relationship Id="rId7" Type="http://schemas.openxmlformats.org/officeDocument/2006/relationships/image" Target="../media/image64.svg"/><Relationship Id="rId12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3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4.svg"/><Relationship Id="rId5" Type="http://schemas.openxmlformats.org/officeDocument/2006/relationships/image" Target="../media/image62.svg"/><Relationship Id="rId15" Type="http://schemas.openxmlformats.org/officeDocument/2006/relationships/image" Target="../media/image51.svg"/><Relationship Id="rId10" Type="http://schemas.openxmlformats.org/officeDocument/2006/relationships/image" Target="../media/image3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3" Type="http://schemas.openxmlformats.org/officeDocument/2006/relationships/image" Target="../media/image36.svg"/><Relationship Id="rId7" Type="http://schemas.openxmlformats.org/officeDocument/2006/relationships/image" Target="../media/image69.svg"/><Relationship Id="rId12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0.svg"/><Relationship Id="rId5" Type="http://schemas.openxmlformats.org/officeDocument/2006/relationships/image" Target="../media/image26.svg"/><Relationship Id="rId15" Type="http://schemas.openxmlformats.org/officeDocument/2006/relationships/image" Target="../media/image71.jpe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4.svg"/><Relationship Id="rId1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1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2.svg"/><Relationship Id="rId5" Type="http://schemas.openxmlformats.org/officeDocument/2006/relationships/image" Target="../media/image30.svg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19" Type="http://schemas.openxmlformats.org/officeDocument/2006/relationships/image" Target="../media/image10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2.svg"/><Relationship Id="rId5" Type="http://schemas.openxmlformats.org/officeDocument/2006/relationships/image" Target="../media/image30.svg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19" Type="http://schemas.openxmlformats.org/officeDocument/2006/relationships/image" Target="../media/image10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svg"/><Relationship Id="rId7" Type="http://schemas.openxmlformats.org/officeDocument/2006/relationships/image" Target="../media/image2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4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97360">
            <a:off x="-1822030" y="6167943"/>
            <a:ext cx="5129691" cy="50737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97360">
            <a:off x="15152612" y="-1451971"/>
            <a:ext cx="5519457" cy="545924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6174105" y="1320397"/>
            <a:ext cx="1695489" cy="1695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45083">
            <a:off x="17760190" y="1196942"/>
            <a:ext cx="763406" cy="131621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552987" y="1435374"/>
            <a:ext cx="7697540" cy="1843037"/>
            <a:chOff x="0" y="0"/>
            <a:chExt cx="10263387" cy="24573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39409">
              <a:off x="62559" y="218870"/>
              <a:ext cx="6361078" cy="201964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1304" t="255" b="3033"/>
            <a:stretch>
              <a:fillRect/>
            </a:stretch>
          </p:blipFill>
          <p:spPr>
            <a:xfrm rot="239409">
              <a:off x="5810767" y="283801"/>
              <a:ext cx="4389673" cy="196211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7105">
            <a:off x="16970642" y="218254"/>
            <a:ext cx="577316" cy="995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52947">
            <a:off x="82338" y="5122657"/>
            <a:ext cx="1755396" cy="19743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03432">
            <a:off x="544219" y="7345364"/>
            <a:ext cx="1697664" cy="2489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660893">
            <a:off x="17481483" y="4230150"/>
            <a:ext cx="1320819" cy="26154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138107" y="5273380"/>
            <a:ext cx="1003786" cy="985535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9D66DD9-3311-7244-3C9D-124EEC795E86}"/>
              </a:ext>
            </a:extLst>
          </p:cNvPr>
          <p:cNvSpPr txBox="1"/>
          <p:nvPr/>
        </p:nvSpPr>
        <p:spPr>
          <a:xfrm>
            <a:off x="3101248" y="2962762"/>
            <a:ext cx="12604697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437520" y="-1834497"/>
            <a:ext cx="7511477" cy="14997396"/>
            <a:chOff x="0" y="0"/>
            <a:chExt cx="2787973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2802304" cy="3416554"/>
            </a:xfrm>
            <a:custGeom>
              <a:avLst/>
              <a:gdLst/>
              <a:ahLst/>
              <a:cxnLst/>
              <a:rect l="l" t="t" r="r" b="b"/>
              <a:pathLst>
                <a:path w="2802304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909231" y="6965"/>
                  </a:cubicBezTo>
                  <a:lnTo>
                    <a:pt x="1909232" y="6965"/>
                  </a:lnTo>
                  <a:cubicBezTo>
                    <a:pt x="2125979" y="16819"/>
                    <a:pt x="2330294" y="36481"/>
                    <a:pt x="2464482" y="101690"/>
                  </a:cubicBezTo>
                  <a:cubicBezTo>
                    <a:pt x="2720528" y="226120"/>
                    <a:pt x="2802303" y="459160"/>
                    <a:pt x="2796816" y="704684"/>
                  </a:cubicBezTo>
                  <a:cubicBezTo>
                    <a:pt x="2796816" y="704684"/>
                    <a:pt x="2753528" y="1013073"/>
                    <a:pt x="2760961" y="1248607"/>
                  </a:cubicBezTo>
                  <a:cubicBezTo>
                    <a:pt x="2768085" y="2564802"/>
                    <a:pt x="2775241" y="2760405"/>
                    <a:pt x="2775241" y="2760405"/>
                  </a:cubicBezTo>
                  <a:cubicBezTo>
                    <a:pt x="2758560" y="2976137"/>
                    <a:pt x="2643915" y="3186749"/>
                    <a:pt x="2447046" y="3298373"/>
                  </a:cubicBezTo>
                  <a:cubicBezTo>
                    <a:pt x="2296695" y="3383622"/>
                    <a:pt x="2098664" y="3398720"/>
                    <a:pt x="1659326" y="3387978"/>
                  </a:cubicBezTo>
                  <a:lnTo>
                    <a:pt x="1659312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A2DDD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913" y="6972300"/>
            <a:ext cx="1830971" cy="34605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30079" y="6160345"/>
            <a:ext cx="2569341" cy="40960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DC6864C-0E7A-9B84-2D7B-25BC10D07C8D}"/>
              </a:ext>
            </a:extLst>
          </p:cNvPr>
          <p:cNvSpPr txBox="1"/>
          <p:nvPr/>
        </p:nvSpPr>
        <p:spPr>
          <a:xfrm>
            <a:off x="4248546" y="380124"/>
            <a:ext cx="10353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- VẬN DỤNG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200E0A0-B266-21A6-E746-E765A44AC46A}"/>
              </a:ext>
            </a:extLst>
          </p:cNvPr>
          <p:cNvSpPr txBox="1"/>
          <p:nvPr/>
        </p:nvSpPr>
        <p:spPr>
          <a:xfrm>
            <a:off x="6380329" y="2175751"/>
            <a:ext cx="608972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0F87DEB-EB50-734A-236D-3BFA4165AE51}"/>
              </a:ext>
            </a:extLst>
          </p:cNvPr>
          <p:cNvSpPr txBox="1"/>
          <p:nvPr/>
        </p:nvSpPr>
        <p:spPr>
          <a:xfrm>
            <a:off x="2438399" y="4162646"/>
            <a:ext cx="781437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2E578F3-097F-026C-A280-5972E47D1B7F}"/>
              </a:ext>
            </a:extLst>
          </p:cNvPr>
          <p:cNvSpPr txBox="1"/>
          <p:nvPr/>
        </p:nvSpPr>
        <p:spPr>
          <a:xfrm>
            <a:off x="7810499" y="338484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ỷ Lệ Tốt Của Phân Bón Hợp Chất Npk 17-17-17 - Buy Tỷ Lệ Tốt Của Npk Hợp  Chất Phân Bón 17-17-17,Npk Phân Bón 15-15-15,Npk 15.15.15 Product on  Alibaba.com">
            <a:extLst>
              <a:ext uri="{FF2B5EF4-FFF2-40B4-BE49-F238E27FC236}">
                <a16:creationId xmlns:a16="http://schemas.microsoft.com/office/drawing/2014/main" id="{668DF0B2-2A99-CA05-F714-51DE179D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73" y="3021923"/>
            <a:ext cx="6089724" cy="6089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3900"/>
            <a:ext cx="16230600" cy="89916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777">
            <a:off x="990431" y="6015835"/>
            <a:ext cx="1697664" cy="248990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131F9C-314D-DD3F-9B73-978D4DBF526F}"/>
              </a:ext>
            </a:extLst>
          </p:cNvPr>
          <p:cNvSpPr txBox="1"/>
          <p:nvPr/>
        </p:nvSpPr>
        <p:spPr>
          <a:xfrm>
            <a:off x="3192490" y="971040"/>
            <a:ext cx="1224417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 descr="Ảnh có chứa bàn&#10;&#10;Mô tả được tạo tự động">
            <a:extLst>
              <a:ext uri="{FF2B5EF4-FFF2-40B4-BE49-F238E27FC236}">
                <a16:creationId xmlns:a16="http://schemas.microsoft.com/office/drawing/2014/main" id="{8C94337F-154A-969B-F736-F38EDF7E8C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0872" r="6092" b="4325"/>
          <a:stretch/>
        </p:blipFill>
        <p:spPr>
          <a:xfrm>
            <a:off x="3197253" y="2235049"/>
            <a:ext cx="12289760" cy="69362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ình chữ nhật: Góc Tròn 18">
                <a:extLst>
                  <a:ext uri="{FF2B5EF4-FFF2-40B4-BE49-F238E27FC236}">
                    <a16:creationId xmlns:a16="http://schemas.microsoft.com/office/drawing/2014/main" id="{1C81553D-4CD5-C5C8-C78B-4B6C2C68C245}"/>
                  </a:ext>
                </a:extLst>
              </p:cNvPr>
              <p:cNvSpPr/>
              <p:nvPr/>
            </p:nvSpPr>
            <p:spPr>
              <a:xfrm>
                <a:off x="10611649" y="4289690"/>
                <a:ext cx="762000" cy="6534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Hình chữ nhật: Góc Tròn 18">
                <a:extLst>
                  <a:ext uri="{FF2B5EF4-FFF2-40B4-BE49-F238E27FC236}">
                    <a16:creationId xmlns:a16="http://schemas.microsoft.com/office/drawing/2014/main" id="{1C81553D-4CD5-C5C8-C78B-4B6C2C68C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49" y="4289690"/>
                <a:ext cx="762000" cy="65346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E9BEA68-FDA3-76DA-308E-C58497996284}"/>
              </a:ext>
            </a:extLst>
          </p:cNvPr>
          <p:cNvSpPr/>
          <p:nvPr/>
        </p:nvSpPr>
        <p:spPr>
          <a:xfrm>
            <a:off x="7431305" y="4289689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EF9F3EEF-054C-8421-EEA8-4313200F80CE}"/>
              </a:ext>
            </a:extLst>
          </p:cNvPr>
          <p:cNvSpPr/>
          <p:nvPr/>
        </p:nvSpPr>
        <p:spPr>
          <a:xfrm>
            <a:off x="13791993" y="4289689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C7DD017A-93C0-D31F-B209-F4486F227D9E}"/>
              </a:ext>
            </a:extLst>
          </p:cNvPr>
          <p:cNvSpPr/>
          <p:nvPr/>
        </p:nvSpPr>
        <p:spPr>
          <a:xfrm>
            <a:off x="7431305" y="5309493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039B481B-97A3-BEE7-19B6-2C319FF26792}"/>
                  </a:ext>
                </a:extLst>
              </p:cNvPr>
              <p:cNvSpPr/>
              <p:nvPr/>
            </p:nvSpPr>
            <p:spPr>
              <a:xfrm>
                <a:off x="10611649" y="5309493"/>
                <a:ext cx="762000" cy="6534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039B481B-97A3-BEE7-19B6-2C319FF26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49" y="5309493"/>
                <a:ext cx="762000" cy="65346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D7466A76-002E-FA90-43E8-667A4E75B0E1}"/>
              </a:ext>
            </a:extLst>
          </p:cNvPr>
          <p:cNvSpPr/>
          <p:nvPr/>
        </p:nvSpPr>
        <p:spPr>
          <a:xfrm>
            <a:off x="13786903" y="5309493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D90F967E-7168-7DC1-B706-5864C15ABEC4}"/>
                  </a:ext>
                </a:extLst>
              </p:cNvPr>
              <p:cNvSpPr/>
              <p:nvPr/>
            </p:nvSpPr>
            <p:spPr>
              <a:xfrm>
                <a:off x="10611649" y="6220607"/>
                <a:ext cx="762000" cy="6534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D90F967E-7168-7DC1-B706-5864C15AB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49" y="6220607"/>
                <a:ext cx="762000" cy="65346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48855377-5343-78F0-3909-F17A94D1693F}"/>
              </a:ext>
            </a:extLst>
          </p:cNvPr>
          <p:cNvSpPr/>
          <p:nvPr/>
        </p:nvSpPr>
        <p:spPr>
          <a:xfrm>
            <a:off x="7431305" y="6217679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3791FA6F-6604-A233-16AD-5CD51EAA11DC}"/>
              </a:ext>
            </a:extLst>
          </p:cNvPr>
          <p:cNvSpPr/>
          <p:nvPr/>
        </p:nvSpPr>
        <p:spPr>
          <a:xfrm>
            <a:off x="13562788" y="6217678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9BA6917E-A3C9-87EE-5E0A-7FDBD671F918}"/>
              </a:ext>
            </a:extLst>
          </p:cNvPr>
          <p:cNvSpPr/>
          <p:nvPr/>
        </p:nvSpPr>
        <p:spPr>
          <a:xfrm>
            <a:off x="10611649" y="7172776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7CD47300-3B11-461D-848B-DF9C5A1DFC7C}"/>
                  </a:ext>
                </a:extLst>
              </p:cNvPr>
              <p:cNvSpPr/>
              <p:nvPr/>
            </p:nvSpPr>
            <p:spPr>
              <a:xfrm>
                <a:off x="7606260" y="7169848"/>
                <a:ext cx="762000" cy="5231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7CD47300-3B11-461D-848B-DF9C5A1DF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260" y="7169848"/>
                <a:ext cx="762000" cy="52319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8872851-D4CB-2BA2-5F6F-CF81A6B49FF3}"/>
              </a:ext>
            </a:extLst>
          </p:cNvPr>
          <p:cNvSpPr/>
          <p:nvPr/>
        </p:nvSpPr>
        <p:spPr>
          <a:xfrm>
            <a:off x="13562788" y="7113486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60547FF9-76D4-577B-C6EF-8062424C4F3D}"/>
              </a:ext>
            </a:extLst>
          </p:cNvPr>
          <p:cNvSpPr/>
          <p:nvPr/>
        </p:nvSpPr>
        <p:spPr>
          <a:xfrm>
            <a:off x="7606260" y="7811295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6FCEF7F1-37E5-EC7C-F79D-8E82D67DF86F}"/>
              </a:ext>
            </a:extLst>
          </p:cNvPr>
          <p:cNvSpPr/>
          <p:nvPr/>
        </p:nvSpPr>
        <p:spPr>
          <a:xfrm>
            <a:off x="10557399" y="7811295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AD284EEC-E701-829E-6198-6B37781DC07C}"/>
                  </a:ext>
                </a:extLst>
              </p:cNvPr>
              <p:cNvSpPr/>
              <p:nvPr/>
            </p:nvSpPr>
            <p:spPr>
              <a:xfrm>
                <a:off x="13562788" y="7811295"/>
                <a:ext cx="762000" cy="5231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AD284EEC-E701-829E-6198-6B37781DC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788" y="7811295"/>
                <a:ext cx="762000" cy="52319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09F08F-083F-464B-406C-24348BAF909D}"/>
                  </a:ext>
                </a:extLst>
              </p:cNvPr>
              <p:cNvSpPr/>
              <p:nvPr/>
            </p:nvSpPr>
            <p:spPr>
              <a:xfrm>
                <a:off x="7606881" y="8474416"/>
                <a:ext cx="762000" cy="5231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09F08F-083F-464B-406C-24348BAF9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881" y="8474416"/>
                <a:ext cx="762000" cy="523191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FAD8B764-BC12-64A7-4941-0D18EB426CA0}"/>
              </a:ext>
            </a:extLst>
          </p:cNvPr>
          <p:cNvSpPr/>
          <p:nvPr/>
        </p:nvSpPr>
        <p:spPr>
          <a:xfrm>
            <a:off x="10611649" y="8449814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9939A835-3B2F-8B9F-D8E5-4450FCB6C7BF}"/>
              </a:ext>
            </a:extLst>
          </p:cNvPr>
          <p:cNvSpPr/>
          <p:nvPr/>
        </p:nvSpPr>
        <p:spPr>
          <a:xfrm>
            <a:off x="13557698" y="8477713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68021">
            <a:off x="14992642" y="1913393"/>
            <a:ext cx="2824928" cy="27941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39238" y="4652104"/>
            <a:ext cx="9525" cy="88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010363"/>
            <a:ext cx="291449" cy="5024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915210"/>
            <a:ext cx="291449" cy="5024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78305">
            <a:off x="1630510" y="7882220"/>
            <a:ext cx="1072527" cy="21238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235">
            <a:off x="2766242" y="494664"/>
            <a:ext cx="12775919" cy="95407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446989">
            <a:off x="16086451" y="8366394"/>
            <a:ext cx="1718277" cy="1718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88258">
            <a:off x="16162998" y="6358715"/>
            <a:ext cx="577316" cy="9953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935020">
            <a:off x="15946889" y="5210365"/>
            <a:ext cx="577316" cy="9953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17412">
            <a:off x="3626643" y="6582815"/>
            <a:ext cx="777235" cy="76310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25D3488-0CE8-43D7-FC22-19B937FB628A}"/>
              </a:ext>
            </a:extLst>
          </p:cNvPr>
          <p:cNvSpPr txBox="1"/>
          <p:nvPr/>
        </p:nvSpPr>
        <p:spPr>
          <a:xfrm>
            <a:off x="3429000" y="1805803"/>
            <a:ext cx="1165730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fr-FR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liều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’’?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ón phân cho cây cảnh cần lưu ý gì?">
            <a:extLst>
              <a:ext uri="{FF2B5EF4-FFF2-40B4-BE49-F238E27FC236}">
                <a16:creationId xmlns:a16="http://schemas.microsoft.com/office/drawing/2014/main" id="{43E926D4-9C84-60CF-44C0-400A93A1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75" y="3840566"/>
            <a:ext cx="8447126" cy="56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3364" y="876300"/>
            <a:ext cx="16725900" cy="9022528"/>
            <a:chOff x="0" y="0"/>
            <a:chExt cx="7173121" cy="3731766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763819"/>
            </a:xfrm>
            <a:custGeom>
              <a:avLst/>
              <a:gdLst/>
              <a:ahLst/>
              <a:cxnLst/>
              <a:rect l="l" t="t" r="r" b="b"/>
              <a:pathLst>
                <a:path w="7187452" h="3763819">
                  <a:moveTo>
                    <a:pt x="63030" y="3170266"/>
                  </a:moveTo>
                  <a:cubicBezTo>
                    <a:pt x="63030" y="3170266"/>
                    <a:pt x="0" y="292370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912067"/>
                    <a:pt x="7160389" y="3107670"/>
                    <a:pt x="7160389" y="3107670"/>
                  </a:cubicBezTo>
                  <a:cubicBezTo>
                    <a:pt x="7143707" y="3323402"/>
                    <a:pt x="7029063" y="3534014"/>
                    <a:pt x="6832194" y="3645638"/>
                  </a:cubicBezTo>
                  <a:cubicBezTo>
                    <a:pt x="6681843" y="3730887"/>
                    <a:pt x="6483811" y="3745985"/>
                    <a:pt x="5151657" y="3735243"/>
                  </a:cubicBezTo>
                  <a:lnTo>
                    <a:pt x="5151587" y="3735243"/>
                  </a:lnTo>
                  <a:cubicBezTo>
                    <a:pt x="645952" y="3729966"/>
                    <a:pt x="384604" y="3763819"/>
                    <a:pt x="254278" y="3654662"/>
                  </a:cubicBezTo>
                  <a:cubicBezTo>
                    <a:pt x="145767" y="3563777"/>
                    <a:pt x="81795" y="3370465"/>
                    <a:pt x="63030" y="3170266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8258">
            <a:off x="16840592" y="5095305"/>
            <a:ext cx="577316" cy="9953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43742">
            <a:off x="16670827" y="3703299"/>
            <a:ext cx="725349" cy="1250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52947">
            <a:off x="256811" y="3583804"/>
            <a:ext cx="1755396" cy="197437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9702" y="6739787"/>
            <a:ext cx="228818" cy="3945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9702" y="7367158"/>
            <a:ext cx="228818" cy="39451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9702" y="7994528"/>
            <a:ext cx="228818" cy="394513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FB78D-BAD4-1394-282B-8EE44F695E18}"/>
              </a:ext>
            </a:extLst>
          </p:cNvPr>
          <p:cNvSpPr txBox="1"/>
          <p:nvPr/>
        </p:nvSpPr>
        <p:spPr>
          <a:xfrm>
            <a:off x="7806127" y="139758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E477F776-6B33-6B6B-8BB5-FECE3A70DE5C}"/>
              </a:ext>
            </a:extLst>
          </p:cNvPr>
          <p:cNvSpPr txBox="1"/>
          <p:nvPr/>
        </p:nvSpPr>
        <p:spPr>
          <a:xfrm>
            <a:off x="2014173" y="2105470"/>
            <a:ext cx="14804283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(qua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,…). 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68021">
            <a:off x="15534174" y="1125608"/>
            <a:ext cx="2824928" cy="27941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39238" y="4652104"/>
            <a:ext cx="9525" cy="88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010363"/>
            <a:ext cx="291449" cy="5024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915210"/>
            <a:ext cx="291449" cy="5024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78305">
            <a:off x="1012111" y="1173863"/>
            <a:ext cx="1072527" cy="21238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446989">
            <a:off x="202329" y="7860429"/>
            <a:ext cx="1718277" cy="1718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8258">
            <a:off x="16844027" y="9003442"/>
            <a:ext cx="577316" cy="9953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020">
            <a:off x="16627918" y="7855092"/>
            <a:ext cx="577316" cy="9953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7412">
            <a:off x="1818521" y="2007978"/>
            <a:ext cx="777235" cy="76310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75695EA-4FF6-28FD-19EF-5879EE2477EB}"/>
              </a:ext>
            </a:extLst>
          </p:cNvPr>
          <p:cNvSpPr txBox="1"/>
          <p:nvPr/>
        </p:nvSpPr>
        <p:spPr>
          <a:xfrm>
            <a:off x="3315882" y="538228"/>
            <a:ext cx="116205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rãi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hân bón Nano là gì? Tác dụng trong nông nghiệp ra sao? - Agri.vn">
            <a:extLst>
              <a:ext uri="{FF2B5EF4-FFF2-40B4-BE49-F238E27FC236}">
                <a16:creationId xmlns:a16="http://schemas.microsoft.com/office/drawing/2014/main" id="{ACE0DFD7-4392-FF07-D864-72881537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54" y="3680664"/>
            <a:ext cx="3905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Đôi Phân Tan Chậm Có Kiểm Soát Rynan Chuyên Dùng Cho Cây Kiểng – Nông  Nghiệp Phố">
            <a:extLst>
              <a:ext uri="{FF2B5EF4-FFF2-40B4-BE49-F238E27FC236}">
                <a16:creationId xmlns:a16="http://schemas.microsoft.com/office/drawing/2014/main" id="{EAB85514-5D41-D4E9-DF2E-9B050F5A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18000" r="6800" b="8400"/>
          <a:stretch/>
        </p:blipFill>
        <p:spPr bwMode="auto">
          <a:xfrm>
            <a:off x="8523023" y="3652771"/>
            <a:ext cx="7285789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182" y="921572"/>
            <a:ext cx="16621635" cy="8443856"/>
            <a:chOff x="0" y="0"/>
            <a:chExt cx="7345939" cy="3731766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360270" cy="3763819"/>
            </a:xfrm>
            <a:custGeom>
              <a:avLst/>
              <a:gdLst/>
              <a:ahLst/>
              <a:cxnLst/>
              <a:rect l="l" t="t" r="r" b="b"/>
              <a:pathLst>
                <a:path w="7360270" h="3763819">
                  <a:moveTo>
                    <a:pt x="63030" y="3170266"/>
                  </a:moveTo>
                  <a:cubicBezTo>
                    <a:pt x="63030" y="3170266"/>
                    <a:pt x="0" y="292370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467196" y="6965"/>
                  </a:cubicBezTo>
                  <a:lnTo>
                    <a:pt x="6467198" y="6965"/>
                  </a:lnTo>
                  <a:cubicBezTo>
                    <a:pt x="6683945" y="16819"/>
                    <a:pt x="6888259" y="36481"/>
                    <a:pt x="7022448" y="101690"/>
                  </a:cubicBezTo>
                  <a:cubicBezTo>
                    <a:pt x="7278494" y="226120"/>
                    <a:pt x="7360269" y="459160"/>
                    <a:pt x="7354781" y="704684"/>
                  </a:cubicBezTo>
                  <a:cubicBezTo>
                    <a:pt x="7354781" y="704684"/>
                    <a:pt x="7311493" y="1013073"/>
                    <a:pt x="7318927" y="1248607"/>
                  </a:cubicBezTo>
                  <a:cubicBezTo>
                    <a:pt x="7326051" y="2912067"/>
                    <a:pt x="7333207" y="3107670"/>
                    <a:pt x="7333207" y="3107670"/>
                  </a:cubicBezTo>
                  <a:cubicBezTo>
                    <a:pt x="7316526" y="3323402"/>
                    <a:pt x="7201881" y="3534014"/>
                    <a:pt x="7005012" y="3645638"/>
                  </a:cubicBezTo>
                  <a:cubicBezTo>
                    <a:pt x="6854661" y="3730887"/>
                    <a:pt x="6656629" y="3745985"/>
                    <a:pt x="5289290" y="3735243"/>
                  </a:cubicBezTo>
                  <a:lnTo>
                    <a:pt x="5289218" y="3735243"/>
                  </a:lnTo>
                  <a:cubicBezTo>
                    <a:pt x="645952" y="3729966"/>
                    <a:pt x="384604" y="3763819"/>
                    <a:pt x="254278" y="3654662"/>
                  </a:cubicBezTo>
                  <a:cubicBezTo>
                    <a:pt x="145767" y="3563777"/>
                    <a:pt x="81795" y="3370465"/>
                    <a:pt x="63030" y="3170266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31979">
            <a:off x="2106782" y="2071324"/>
            <a:ext cx="653711" cy="6465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31979">
            <a:off x="15975182" y="8319724"/>
            <a:ext cx="653711" cy="646580"/>
          </a:xfrm>
          <a:prstGeom prst="rect">
            <a:avLst/>
          </a:prstGeom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486073E-13A3-6112-320C-28422134C2AA}"/>
              </a:ext>
            </a:extLst>
          </p:cNvPr>
          <p:cNvSpPr txBox="1"/>
          <p:nvPr/>
        </p:nvSpPr>
        <p:spPr>
          <a:xfrm>
            <a:off x="1862527" y="3368245"/>
            <a:ext cx="14554200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Cu, Zn…). 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lưỡng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61160FC-3CBB-A9F1-EC28-3A5E4BBF1795}"/>
              </a:ext>
            </a:extLst>
          </p:cNvPr>
          <p:cNvSpPr txBox="1"/>
          <p:nvPr/>
        </p:nvSpPr>
        <p:spPr>
          <a:xfrm>
            <a:off x="7806127" y="219979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938BBCD3-E807-D976-36A2-43CB578D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05762">
            <a:off x="10729233" y="3016279"/>
            <a:ext cx="5334544" cy="62667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37095">
            <a:off x="2185232" y="2757909"/>
            <a:ext cx="5323176" cy="6253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52947">
            <a:off x="203907" y="1018801"/>
            <a:ext cx="1755396" cy="19743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BFBD575-D114-089D-1EB1-572CD544149B}"/>
              </a:ext>
            </a:extLst>
          </p:cNvPr>
          <p:cNvSpPr txBox="1"/>
          <p:nvPr/>
        </p:nvSpPr>
        <p:spPr>
          <a:xfrm>
            <a:off x="4846820" y="1682080"/>
            <a:ext cx="982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2D99C55-9EC1-9C30-1536-9102891FF6CD}"/>
              </a:ext>
            </a:extLst>
          </p:cNvPr>
          <p:cNvSpPr txBox="1"/>
          <p:nvPr/>
        </p:nvSpPr>
        <p:spPr>
          <a:xfrm>
            <a:off x="2292495" y="5017383"/>
            <a:ext cx="510865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4, 5 SGK</a:t>
            </a:r>
            <a:endParaRPr lang="en-US" sz="4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511D58D-360B-064B-54E3-A9C0DD44B6C4}"/>
              </a:ext>
            </a:extLst>
          </p:cNvPr>
          <p:cNvSpPr txBox="1"/>
          <p:nvPr/>
        </p:nvSpPr>
        <p:spPr>
          <a:xfrm>
            <a:off x="11418256" y="5143500"/>
            <a:ext cx="395649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endParaRPr lang="fr-FR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</a:t>
            </a:r>
            <a:endParaRPr lang="en-US" sz="4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14107125" y="-2036071"/>
            <a:ext cx="5284994" cy="5227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-1400194" y="5456181"/>
            <a:ext cx="5284994" cy="5227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39864">
            <a:off x="15521944" y="7074045"/>
            <a:ext cx="3174389" cy="3729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65136">
            <a:off x="-344891" y="195300"/>
            <a:ext cx="3174389" cy="37290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59083" y="1269471"/>
            <a:ext cx="16369834" cy="7748057"/>
            <a:chOff x="0" y="0"/>
            <a:chExt cx="7234655" cy="3424257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7248986" cy="3456311"/>
            </a:xfrm>
            <a:custGeom>
              <a:avLst/>
              <a:gdLst/>
              <a:ahLst/>
              <a:cxnLst/>
              <a:rect l="l" t="t" r="r" b="b"/>
              <a:pathLst>
                <a:path w="7248986" h="3456311">
                  <a:moveTo>
                    <a:pt x="63030" y="2862758"/>
                  </a:moveTo>
                  <a:cubicBezTo>
                    <a:pt x="63030" y="2862758"/>
                    <a:pt x="0" y="261619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355913" y="6965"/>
                  </a:cubicBezTo>
                  <a:lnTo>
                    <a:pt x="6355914" y="6965"/>
                  </a:lnTo>
                  <a:cubicBezTo>
                    <a:pt x="6572661" y="16819"/>
                    <a:pt x="6776976" y="36481"/>
                    <a:pt x="6911164" y="101690"/>
                  </a:cubicBezTo>
                  <a:cubicBezTo>
                    <a:pt x="7167210" y="226120"/>
                    <a:pt x="7248986" y="459160"/>
                    <a:pt x="7243498" y="704684"/>
                  </a:cubicBezTo>
                  <a:cubicBezTo>
                    <a:pt x="7243498" y="704684"/>
                    <a:pt x="7200209" y="1013073"/>
                    <a:pt x="7207643" y="1248607"/>
                  </a:cubicBezTo>
                  <a:cubicBezTo>
                    <a:pt x="7214767" y="2604559"/>
                    <a:pt x="7221923" y="2800162"/>
                    <a:pt x="7221923" y="2800162"/>
                  </a:cubicBezTo>
                  <a:cubicBezTo>
                    <a:pt x="7205242" y="3015894"/>
                    <a:pt x="7090598" y="3226506"/>
                    <a:pt x="6893728" y="3338130"/>
                  </a:cubicBezTo>
                  <a:cubicBezTo>
                    <a:pt x="6743377" y="3423379"/>
                    <a:pt x="6545346" y="3438476"/>
                    <a:pt x="5200663" y="3427735"/>
                  </a:cubicBezTo>
                  <a:lnTo>
                    <a:pt x="5200592" y="3427735"/>
                  </a:lnTo>
                  <a:cubicBezTo>
                    <a:pt x="645952" y="3422458"/>
                    <a:pt x="384604" y="3456311"/>
                    <a:pt x="254278" y="3347153"/>
                  </a:cubicBezTo>
                  <a:cubicBezTo>
                    <a:pt x="145767" y="3256268"/>
                    <a:pt x="81795" y="3062957"/>
                    <a:pt x="63030" y="2862758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9995" y="4609066"/>
            <a:ext cx="291448" cy="5024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9995" y="6890797"/>
            <a:ext cx="291448" cy="5024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9995" y="5749931"/>
            <a:ext cx="291448" cy="5024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0893">
            <a:off x="16598890" y="4238232"/>
            <a:ext cx="1320819" cy="26154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07246" y="3908088"/>
            <a:ext cx="1003786" cy="9855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14673" y="3149223"/>
            <a:ext cx="1003786" cy="9855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337773">
            <a:off x="15410621" y="6981335"/>
            <a:ext cx="1695489" cy="16954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19259">
            <a:off x="17415401" y="2137312"/>
            <a:ext cx="577316" cy="9953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636201">
            <a:off x="400455" y="531014"/>
            <a:ext cx="577316" cy="99537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77CCEB4-A7E8-471E-32A5-C0E587D5AEAD}"/>
              </a:ext>
            </a:extLst>
          </p:cNvPr>
          <p:cNvSpPr txBox="1"/>
          <p:nvPr/>
        </p:nvSpPr>
        <p:spPr>
          <a:xfrm>
            <a:off x="3846021" y="2611185"/>
            <a:ext cx="11492512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SẮP TỚI</a:t>
            </a:r>
          </a:p>
        </p:txBody>
      </p:sp>
    </p:spTree>
    <p:extLst>
      <p:ext uri="{BB962C8B-B14F-4D97-AF65-F5344CB8AC3E}">
        <p14:creationId xmlns:p14="http://schemas.microsoft.com/office/powerpoint/2010/main" val="2838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377">
            <a:off x="428107" y="5479"/>
            <a:ext cx="3404748" cy="3367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7600" y="2781300"/>
            <a:ext cx="6098981" cy="737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D990A57-2657-1C3D-7653-C34D641934CD}"/>
              </a:ext>
            </a:extLst>
          </p:cNvPr>
          <p:cNvSpPr txBox="1"/>
          <p:nvPr/>
        </p:nvSpPr>
        <p:spPr>
          <a:xfrm>
            <a:off x="6186487" y="785001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991DD0F5-4F33-943D-D641-5D41D4D1D072}"/>
              </a:ext>
            </a:extLst>
          </p:cNvPr>
          <p:cNvSpPr/>
          <p:nvPr/>
        </p:nvSpPr>
        <p:spPr>
          <a:xfrm>
            <a:off x="2605087" y="3219405"/>
            <a:ext cx="7162800" cy="2644096"/>
          </a:xfrm>
          <a:prstGeom prst="wedgeRoundRectCallout">
            <a:avLst>
              <a:gd name="adj1" fmla="val 55563"/>
              <a:gd name="adj2" fmla="val 1189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20840F-88AC-9E70-7503-7B93B6972DBD}"/>
              </a:ext>
            </a:extLst>
          </p:cNvPr>
          <p:cNvSpPr txBox="1"/>
          <p:nvPr/>
        </p:nvSpPr>
        <p:spPr>
          <a:xfrm>
            <a:off x="4572000" y="3396925"/>
            <a:ext cx="1025893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CHỦ ĐỀ 3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 BÓN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14107125" y="-2036071"/>
            <a:ext cx="5284994" cy="5227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-1400194" y="5456181"/>
            <a:ext cx="5284994" cy="5227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39864">
            <a:off x="15521944" y="7074045"/>
            <a:ext cx="3174389" cy="3729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65136">
            <a:off x="-344891" y="195300"/>
            <a:ext cx="3174389" cy="37290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59083" y="1269471"/>
            <a:ext cx="16369834" cy="7748057"/>
            <a:chOff x="0" y="0"/>
            <a:chExt cx="7234655" cy="3424257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7248986" cy="3456311"/>
            </a:xfrm>
            <a:custGeom>
              <a:avLst/>
              <a:gdLst/>
              <a:ahLst/>
              <a:cxnLst/>
              <a:rect l="l" t="t" r="r" b="b"/>
              <a:pathLst>
                <a:path w="7248986" h="3456311">
                  <a:moveTo>
                    <a:pt x="63030" y="2862758"/>
                  </a:moveTo>
                  <a:cubicBezTo>
                    <a:pt x="63030" y="2862758"/>
                    <a:pt x="0" y="261619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355913" y="6965"/>
                  </a:cubicBezTo>
                  <a:lnTo>
                    <a:pt x="6355914" y="6965"/>
                  </a:lnTo>
                  <a:cubicBezTo>
                    <a:pt x="6572661" y="16819"/>
                    <a:pt x="6776976" y="36481"/>
                    <a:pt x="6911164" y="101690"/>
                  </a:cubicBezTo>
                  <a:cubicBezTo>
                    <a:pt x="7167210" y="226120"/>
                    <a:pt x="7248986" y="459160"/>
                    <a:pt x="7243498" y="704684"/>
                  </a:cubicBezTo>
                  <a:cubicBezTo>
                    <a:pt x="7243498" y="704684"/>
                    <a:pt x="7200209" y="1013073"/>
                    <a:pt x="7207643" y="1248607"/>
                  </a:cubicBezTo>
                  <a:cubicBezTo>
                    <a:pt x="7214767" y="2604559"/>
                    <a:pt x="7221923" y="2800162"/>
                    <a:pt x="7221923" y="2800162"/>
                  </a:cubicBezTo>
                  <a:cubicBezTo>
                    <a:pt x="7205242" y="3015894"/>
                    <a:pt x="7090598" y="3226506"/>
                    <a:pt x="6893728" y="3338130"/>
                  </a:cubicBezTo>
                  <a:cubicBezTo>
                    <a:pt x="6743377" y="3423379"/>
                    <a:pt x="6545346" y="3438476"/>
                    <a:pt x="5200663" y="3427735"/>
                  </a:cubicBezTo>
                  <a:lnTo>
                    <a:pt x="5200592" y="3427735"/>
                  </a:lnTo>
                  <a:cubicBezTo>
                    <a:pt x="645952" y="3422458"/>
                    <a:pt x="384604" y="3456311"/>
                    <a:pt x="254278" y="3347153"/>
                  </a:cubicBezTo>
                  <a:cubicBezTo>
                    <a:pt x="145767" y="3256268"/>
                    <a:pt x="81795" y="3062957"/>
                    <a:pt x="63030" y="2862758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17892" y="2539132"/>
            <a:ext cx="291448" cy="5024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46623" y="2506357"/>
            <a:ext cx="291448" cy="5024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0893">
            <a:off x="16598890" y="4238232"/>
            <a:ext cx="1320819" cy="26154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07246" y="3908088"/>
            <a:ext cx="1003786" cy="9855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14673" y="3149223"/>
            <a:ext cx="1003786" cy="9855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337773">
            <a:off x="15410621" y="6981335"/>
            <a:ext cx="1695489" cy="16954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19259">
            <a:off x="17415401" y="2137312"/>
            <a:ext cx="577316" cy="9953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636201">
            <a:off x="400455" y="531014"/>
            <a:ext cx="577316" cy="995372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8B25A2B-69C3-AC1C-DA39-9975EB07164C}"/>
              </a:ext>
            </a:extLst>
          </p:cNvPr>
          <p:cNvSpPr txBox="1"/>
          <p:nvPr/>
        </p:nvSpPr>
        <p:spPr>
          <a:xfrm>
            <a:off x="1487183" y="4070442"/>
            <a:ext cx="5980021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A5BB1A7-1908-F269-C49C-95DEE3D7F682}"/>
              </a:ext>
            </a:extLst>
          </p:cNvPr>
          <p:cNvSpPr txBox="1"/>
          <p:nvPr/>
        </p:nvSpPr>
        <p:spPr>
          <a:xfrm>
            <a:off x="9623874" y="3552583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F2D06E1-8C0F-58DD-D903-6F740A5098AE}"/>
              </a:ext>
            </a:extLst>
          </p:cNvPr>
          <p:cNvSpPr txBox="1"/>
          <p:nvPr/>
        </p:nvSpPr>
        <p:spPr>
          <a:xfrm>
            <a:off x="9706247" y="674361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Đường kết nối: Mũi tên Gấp khúc 47">
            <a:extLst>
              <a:ext uri="{FF2B5EF4-FFF2-40B4-BE49-F238E27FC236}">
                <a16:creationId xmlns:a16="http://schemas.microsoft.com/office/drawing/2014/main" id="{1E3D3626-E4A4-6BBA-4FD1-945DB2CA8044}"/>
              </a:ext>
            </a:extLst>
          </p:cNvPr>
          <p:cNvCxnSpPr>
            <a:cxnSpLocks/>
          </p:cNvCxnSpPr>
          <p:nvPr/>
        </p:nvCxnSpPr>
        <p:spPr>
          <a:xfrm flipV="1">
            <a:off x="7022833" y="3940882"/>
            <a:ext cx="2334619" cy="1615699"/>
          </a:xfrm>
          <a:prstGeom prst="bentConnector3">
            <a:avLst>
              <a:gd name="adj1" fmla="val 61628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Đường kết nối: Mũi tên Gấp khúc 48">
            <a:extLst>
              <a:ext uri="{FF2B5EF4-FFF2-40B4-BE49-F238E27FC236}">
                <a16:creationId xmlns:a16="http://schemas.microsoft.com/office/drawing/2014/main" id="{A0C25734-D1B1-BC48-3981-8604CBB2740E}"/>
              </a:ext>
            </a:extLst>
          </p:cNvPr>
          <p:cNvCxnSpPr>
            <a:cxnSpLocks/>
          </p:cNvCxnSpPr>
          <p:nvPr/>
        </p:nvCxnSpPr>
        <p:spPr>
          <a:xfrm>
            <a:off x="7191037" y="5568836"/>
            <a:ext cx="2118804" cy="1559504"/>
          </a:xfrm>
          <a:prstGeom prst="bentConnector3">
            <a:avLst>
              <a:gd name="adj1" fmla="val 5944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514759">
            <a:off x="15181120" y="145835"/>
            <a:ext cx="3473285" cy="3435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93275">
            <a:off x="14362021" y="7084989"/>
            <a:ext cx="3174389" cy="3729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1BD89C7-D2C3-B9B7-4FE8-6E69CEA52D5B}"/>
              </a:ext>
            </a:extLst>
          </p:cNvPr>
          <p:cNvSpPr txBox="1"/>
          <p:nvPr/>
        </p:nvSpPr>
        <p:spPr>
          <a:xfrm>
            <a:off x="3390898" y="2436578"/>
            <a:ext cx="11506201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E93681-14DC-C504-01A9-C3635DB0798F}"/>
              </a:ext>
            </a:extLst>
          </p:cNvPr>
          <p:cNvSpPr txBox="1"/>
          <p:nvPr/>
        </p:nvSpPr>
        <p:spPr>
          <a:xfrm>
            <a:off x="4011945" y="800100"/>
            <a:ext cx="102641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HỆ THỐNG HOÁ KIẾN THỨC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5AE09B6-9910-829A-BA8E-B9FF27AD7784}"/>
              </a:ext>
            </a:extLst>
          </p:cNvPr>
          <p:cNvSpPr txBox="1"/>
          <p:nvPr/>
        </p:nvSpPr>
        <p:spPr>
          <a:xfrm>
            <a:off x="5486400" y="5157787"/>
            <a:ext cx="955165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2 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 4 :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C372624-EE17-7EAA-20BD-719D7072B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608" y="4533978"/>
            <a:ext cx="3873336" cy="5490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20265">
            <a:off x="14642927" y="-451062"/>
            <a:ext cx="3174389" cy="3729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91220">
            <a:off x="16834685" y="1917742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351EA13-93D6-DF99-FA68-32F68C1ED1F1}"/>
              </a:ext>
            </a:extLst>
          </p:cNvPr>
          <p:cNvSpPr/>
          <p:nvPr/>
        </p:nvSpPr>
        <p:spPr>
          <a:xfrm>
            <a:off x="14139367" y="3278991"/>
            <a:ext cx="3843833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PHÂN BÓN THƯỜNG DÙNG TRONG TRỒNG TRỌT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E5FB4702-88C1-8CEF-52C9-E3C985800BEB}"/>
              </a:ext>
            </a:extLst>
          </p:cNvPr>
          <p:cNvSpPr/>
          <p:nvPr/>
        </p:nvSpPr>
        <p:spPr>
          <a:xfrm>
            <a:off x="9144000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BEB3732-2808-5F9A-DB97-60626AE3D552}"/>
              </a:ext>
            </a:extLst>
          </p:cNvPr>
          <p:cNvSpPr/>
          <p:nvPr/>
        </p:nvSpPr>
        <p:spPr>
          <a:xfrm>
            <a:off x="9338026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5D0FA50-D280-ED9C-EA9F-A698EF93E25B}"/>
              </a:ext>
            </a:extLst>
          </p:cNvPr>
          <p:cNvSpPr/>
          <p:nvPr/>
        </p:nvSpPr>
        <p:spPr>
          <a:xfrm>
            <a:off x="475824" y="1122503"/>
            <a:ext cx="722119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03CD0FD-8CDB-5A67-F336-D694E544E930}"/>
              </a:ext>
            </a:extLst>
          </p:cNvPr>
          <p:cNvSpPr/>
          <p:nvPr/>
        </p:nvSpPr>
        <p:spPr>
          <a:xfrm>
            <a:off x="475824" y="2949642"/>
            <a:ext cx="7292931" cy="350170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2AAE4916-843F-07CC-6A69-73882BE59A41}"/>
              </a:ext>
            </a:extLst>
          </p:cNvPr>
          <p:cNvCxnSpPr>
            <a:stCxn id="11" idx="2"/>
            <a:endCxn id="13" idx="3"/>
          </p:cNvCxnSpPr>
          <p:nvPr/>
        </p:nvCxnSpPr>
        <p:spPr>
          <a:xfrm rot="10800000">
            <a:off x="7697018" y="1698859"/>
            <a:ext cx="1446982" cy="1391095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Đường kết nối: Mũi tên Gấp khúc 15">
            <a:extLst>
              <a:ext uri="{FF2B5EF4-FFF2-40B4-BE49-F238E27FC236}">
                <a16:creationId xmlns:a16="http://schemas.microsoft.com/office/drawing/2014/main" id="{755DB42A-29EC-0402-673B-5899045EA6A9}"/>
              </a:ext>
            </a:extLst>
          </p:cNvPr>
          <p:cNvCxnSpPr>
            <a:cxnSpLocks/>
            <a:stCxn id="11" idx="2"/>
            <a:endCxn id="14" idx="3"/>
          </p:cNvCxnSpPr>
          <p:nvPr/>
        </p:nvCxnSpPr>
        <p:spPr>
          <a:xfrm rot="10800000" flipV="1">
            <a:off x="7768756" y="3089953"/>
            <a:ext cx="1375245" cy="1610540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E7E5C05F-5D95-5FE8-3AB5-6FE8C8C2FA60}"/>
              </a:ext>
            </a:extLst>
          </p:cNvPr>
          <p:cNvCxnSpPr>
            <a:cxnSpLocks/>
            <a:stCxn id="10" idx="1"/>
            <a:endCxn id="11" idx="6"/>
          </p:cNvCxnSpPr>
          <p:nvPr/>
        </p:nvCxnSpPr>
        <p:spPr>
          <a:xfrm rot="10800000">
            <a:off x="12436555" y="3089953"/>
            <a:ext cx="1702812" cy="28027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66281620-4B1A-9E26-FEEE-79A60B1BD67E}"/>
              </a:ext>
            </a:extLst>
          </p:cNvPr>
          <p:cNvCxnSpPr>
            <a:cxnSpLocks/>
            <a:stCxn id="10" idx="1"/>
            <a:endCxn id="12" idx="6"/>
          </p:cNvCxnSpPr>
          <p:nvPr/>
        </p:nvCxnSpPr>
        <p:spPr>
          <a:xfrm rot="10800000" flipV="1">
            <a:off x="12630581" y="5892677"/>
            <a:ext cx="1508786" cy="20207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A662E206-EF8C-181D-30BD-9A8C57FFA93F}"/>
              </a:ext>
            </a:extLst>
          </p:cNvPr>
          <p:cNvSpPr/>
          <p:nvPr/>
        </p:nvSpPr>
        <p:spPr>
          <a:xfrm>
            <a:off x="538036" y="7060012"/>
            <a:ext cx="7221193" cy="2579288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FC8253E3-25EB-DFE5-515E-5859CBD44FED}"/>
              </a:ext>
            </a:extLst>
          </p:cNvPr>
          <p:cNvCxnSpPr>
            <a:cxnSpLocks/>
            <a:stCxn id="12" idx="2"/>
            <a:endCxn id="27" idx="3"/>
          </p:cNvCxnSpPr>
          <p:nvPr/>
        </p:nvCxnSpPr>
        <p:spPr>
          <a:xfrm rot="10800000" flipV="1">
            <a:off x="7759230" y="7913426"/>
            <a:ext cx="1578797" cy="436229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95679">
            <a:off x="1679860" y="534786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" y="952500"/>
            <a:ext cx="1003786" cy="985535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31AB8FE-4F43-ED45-54F9-B7607FC33366}"/>
              </a:ext>
            </a:extLst>
          </p:cNvPr>
          <p:cNvSpPr/>
          <p:nvPr/>
        </p:nvSpPr>
        <p:spPr>
          <a:xfrm>
            <a:off x="702510" y="3286757"/>
            <a:ext cx="365684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PHÂN BÓN THƯỜNG DÙNG TRONG TRỒNG TRỌT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D25AA45D-DCB8-E3F2-A189-703B80B48B9A}"/>
              </a:ext>
            </a:extLst>
          </p:cNvPr>
          <p:cNvSpPr/>
          <p:nvPr/>
        </p:nvSpPr>
        <p:spPr>
          <a:xfrm>
            <a:off x="5226453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0607E5E4-609A-C9FB-E02D-BBECBA746AB9}"/>
              </a:ext>
            </a:extLst>
          </p:cNvPr>
          <p:cNvSpPr/>
          <p:nvPr/>
        </p:nvSpPr>
        <p:spPr>
          <a:xfrm>
            <a:off x="5420479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Đường kết nối: Mũi tên Gấp khúc 12">
            <a:extLst>
              <a:ext uri="{FF2B5EF4-FFF2-40B4-BE49-F238E27FC236}">
                <a16:creationId xmlns:a16="http://schemas.microsoft.com/office/drawing/2014/main" id="{57E3E067-77FA-E720-DE92-06226CFE3486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 flipV="1">
            <a:off x="4359355" y="3089953"/>
            <a:ext cx="867098" cy="281049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BCD5DAAC-76B8-5A37-F3EE-499DCB540F21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>
            <a:off x="4359355" y="5900443"/>
            <a:ext cx="1061124" cy="201298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635C8E1-5DB8-7C92-5FE1-F157B35697B1}"/>
              </a:ext>
            </a:extLst>
          </p:cNvPr>
          <p:cNvSpPr/>
          <p:nvPr/>
        </p:nvSpPr>
        <p:spPr>
          <a:xfrm>
            <a:off x="9979321" y="1745236"/>
            <a:ext cx="6403679" cy="117663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Đường kết nối: Mũi tên Gấp khúc 15">
            <a:extLst>
              <a:ext uri="{FF2B5EF4-FFF2-40B4-BE49-F238E27FC236}">
                <a16:creationId xmlns:a16="http://schemas.microsoft.com/office/drawing/2014/main" id="{5F917755-405B-6593-6669-89AC8DBCE26D}"/>
              </a:ext>
            </a:extLst>
          </p:cNvPr>
          <p:cNvCxnSpPr>
            <a:cxnSpLocks/>
            <a:stCxn id="11" idx="6"/>
            <a:endCxn id="15" idx="1"/>
          </p:cNvCxnSpPr>
          <p:nvPr/>
        </p:nvCxnSpPr>
        <p:spPr>
          <a:xfrm flipV="1">
            <a:off x="8519008" y="2333553"/>
            <a:ext cx="1460313" cy="7564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72748" y="2142006"/>
            <a:ext cx="2024777" cy="2095500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950D45C-E7AB-2D55-C068-F44EEF2E051D}"/>
              </a:ext>
            </a:extLst>
          </p:cNvPr>
          <p:cNvSpPr/>
          <p:nvPr/>
        </p:nvSpPr>
        <p:spPr>
          <a:xfrm>
            <a:off x="9979321" y="5169937"/>
            <a:ext cx="6403679" cy="117663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Đường kết nối: Mũi tên Gấp khúc 20">
            <a:extLst>
              <a:ext uri="{FF2B5EF4-FFF2-40B4-BE49-F238E27FC236}">
                <a16:creationId xmlns:a16="http://schemas.microsoft.com/office/drawing/2014/main" id="{C0BC1C33-4641-4FDB-F798-47ECEC832329}"/>
              </a:ext>
            </a:extLst>
          </p:cNvPr>
          <p:cNvCxnSpPr>
            <a:cxnSpLocks/>
            <a:stCxn id="12" idx="6"/>
            <a:endCxn id="20" idx="1"/>
          </p:cNvCxnSpPr>
          <p:nvPr/>
        </p:nvCxnSpPr>
        <p:spPr>
          <a:xfrm flipV="1">
            <a:off x="8713034" y="5758254"/>
            <a:ext cx="1266287" cy="215517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DB59B023-F9C1-6349-B3CE-EB7288DBC3E6}"/>
              </a:ext>
            </a:extLst>
          </p:cNvPr>
          <p:cNvSpPr/>
          <p:nvPr/>
        </p:nvSpPr>
        <p:spPr>
          <a:xfrm>
            <a:off x="9979321" y="6983679"/>
            <a:ext cx="6403679" cy="117663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CCF678F3-4192-A8E8-10AF-8F95293699FB}"/>
              </a:ext>
            </a:extLst>
          </p:cNvPr>
          <p:cNvCxnSpPr>
            <a:cxnSpLocks/>
            <a:stCxn id="12" idx="6"/>
            <a:endCxn id="27" idx="1"/>
          </p:cNvCxnSpPr>
          <p:nvPr/>
        </p:nvCxnSpPr>
        <p:spPr>
          <a:xfrm flipV="1">
            <a:off x="8713034" y="7571996"/>
            <a:ext cx="1266287" cy="3414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D2ABF07F-47E7-6DBB-A9B7-FF5775C6C11D}"/>
              </a:ext>
            </a:extLst>
          </p:cNvPr>
          <p:cNvSpPr/>
          <p:nvPr/>
        </p:nvSpPr>
        <p:spPr>
          <a:xfrm>
            <a:off x="9979321" y="8682598"/>
            <a:ext cx="6403679" cy="104457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Đường kết nối: Mũi tên Gấp khúc 48">
            <a:extLst>
              <a:ext uri="{FF2B5EF4-FFF2-40B4-BE49-F238E27FC236}">
                <a16:creationId xmlns:a16="http://schemas.microsoft.com/office/drawing/2014/main" id="{EC18E058-3EA5-5D11-43F6-E9FF66D09CD8}"/>
              </a:ext>
            </a:extLst>
          </p:cNvPr>
          <p:cNvCxnSpPr>
            <a:cxnSpLocks/>
            <a:stCxn id="12" idx="6"/>
            <a:endCxn id="48" idx="1"/>
          </p:cNvCxnSpPr>
          <p:nvPr/>
        </p:nvCxnSpPr>
        <p:spPr>
          <a:xfrm>
            <a:off x="8713034" y="7913427"/>
            <a:ext cx="1266287" cy="129145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0" grpId="0" animBg="1"/>
      <p:bldP spid="2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89916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47F9A96-226E-8B8C-E87B-ED1223ECB67C}"/>
              </a:ext>
            </a:extLst>
          </p:cNvPr>
          <p:cNvSpPr/>
          <p:nvPr/>
        </p:nvSpPr>
        <p:spPr>
          <a:xfrm>
            <a:off x="13920517" y="2918486"/>
            <a:ext cx="3072083" cy="4876800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CÔNG NGHỆ HIỆN ĐẠI TRONG SẢN XUẤT PHÂN BÓN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038A3984-F610-4B76-58C4-853B6F36A85A}"/>
              </a:ext>
            </a:extLst>
          </p:cNvPr>
          <p:cNvSpPr/>
          <p:nvPr/>
        </p:nvSpPr>
        <p:spPr>
          <a:xfrm>
            <a:off x="8467726" y="3383293"/>
            <a:ext cx="4333873" cy="3947185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1C17B006-8CB1-6F60-5C51-A1932DC9FB2E}"/>
              </a:ext>
            </a:extLst>
          </p:cNvPr>
          <p:cNvSpPr/>
          <p:nvPr/>
        </p:nvSpPr>
        <p:spPr>
          <a:xfrm>
            <a:off x="1167079" y="3449425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3B82B97-8F5F-6E59-6BF1-F07CAD0CBB70}"/>
              </a:ext>
            </a:extLst>
          </p:cNvPr>
          <p:cNvSpPr/>
          <p:nvPr/>
        </p:nvSpPr>
        <p:spPr>
          <a:xfrm>
            <a:off x="1157554" y="4926799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E2EAC682-34FB-4264-9281-59EE254FB360}"/>
              </a:ext>
            </a:extLst>
          </p:cNvPr>
          <p:cNvSpPr/>
          <p:nvPr/>
        </p:nvSpPr>
        <p:spPr>
          <a:xfrm>
            <a:off x="1167079" y="6349218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F92F7568-22B2-A741-DCBA-EAD6C9A0F63E}"/>
              </a:ext>
            </a:extLst>
          </p:cNvPr>
          <p:cNvCxnSpPr>
            <a:cxnSpLocks/>
            <a:stCxn id="24" idx="2"/>
            <a:endCxn id="25" idx="3"/>
          </p:cNvCxnSpPr>
          <p:nvPr/>
        </p:nvCxnSpPr>
        <p:spPr>
          <a:xfrm rot="10800000">
            <a:off x="6172198" y="3899494"/>
            <a:ext cx="2295528" cy="1457393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Đường kết nối: Mũi tên Gấp khúc 28">
            <a:extLst>
              <a:ext uri="{FF2B5EF4-FFF2-40B4-BE49-F238E27FC236}">
                <a16:creationId xmlns:a16="http://schemas.microsoft.com/office/drawing/2014/main" id="{EAA92B54-2FD6-C940-9373-F23492DD10F9}"/>
              </a:ext>
            </a:extLst>
          </p:cNvPr>
          <p:cNvCxnSpPr>
            <a:cxnSpLocks/>
            <a:stCxn id="24" idx="2"/>
            <a:endCxn id="26" idx="3"/>
          </p:cNvCxnSpPr>
          <p:nvPr/>
        </p:nvCxnSpPr>
        <p:spPr>
          <a:xfrm rot="10800000" flipV="1">
            <a:off x="6162674" y="5356885"/>
            <a:ext cx="2305053" cy="19981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kết nối: Mũi tên Gấp khúc 29">
            <a:extLst>
              <a:ext uri="{FF2B5EF4-FFF2-40B4-BE49-F238E27FC236}">
                <a16:creationId xmlns:a16="http://schemas.microsoft.com/office/drawing/2014/main" id="{29982292-4FBF-7F6D-0858-E44AE6C51690}"/>
              </a:ext>
            </a:extLst>
          </p:cNvPr>
          <p:cNvCxnSpPr>
            <a:cxnSpLocks/>
            <a:stCxn id="24" idx="2"/>
            <a:endCxn id="27" idx="3"/>
          </p:cNvCxnSpPr>
          <p:nvPr/>
        </p:nvCxnSpPr>
        <p:spPr>
          <a:xfrm rot="10800000" flipV="1">
            <a:off x="6172198" y="5356886"/>
            <a:ext cx="2295528" cy="14424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kết nối: Mũi tên Gấp khúc 30">
            <a:extLst>
              <a:ext uri="{FF2B5EF4-FFF2-40B4-BE49-F238E27FC236}">
                <a16:creationId xmlns:a16="http://schemas.microsoft.com/office/drawing/2014/main" id="{3A6E028B-9C7F-CB22-F01D-0A84097B7A78}"/>
              </a:ext>
            </a:extLst>
          </p:cNvPr>
          <p:cNvCxnSpPr>
            <a:cxnSpLocks/>
            <a:stCxn id="23" idx="1"/>
            <a:endCxn id="24" idx="6"/>
          </p:cNvCxnSpPr>
          <p:nvPr/>
        </p:nvCxnSpPr>
        <p:spPr>
          <a:xfrm rot="10800000">
            <a:off x="12801599" y="5356886"/>
            <a:ext cx="1118918" cy="127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E9B25C4-4B49-3B08-C498-64699A88AFB3}"/>
              </a:ext>
            </a:extLst>
          </p:cNvPr>
          <p:cNvSpPr/>
          <p:nvPr/>
        </p:nvSpPr>
        <p:spPr>
          <a:xfrm>
            <a:off x="1219200" y="3081401"/>
            <a:ext cx="3124200" cy="465574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CÔNG NGHỆ HIỆN ĐẠI TRONG SẢN XUẤT PHÂN BÓN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AABE044E-E885-D321-58A4-9588D4E26E7F}"/>
              </a:ext>
            </a:extLst>
          </p:cNvPr>
          <p:cNvSpPr/>
          <p:nvPr/>
        </p:nvSpPr>
        <p:spPr>
          <a:xfrm>
            <a:off x="6089637" y="1134258"/>
            <a:ext cx="3486581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75E85C56-8AF6-4243-80A4-F47B6C7227A2}"/>
              </a:ext>
            </a:extLst>
          </p:cNvPr>
          <p:cNvSpPr/>
          <p:nvPr/>
        </p:nvSpPr>
        <p:spPr>
          <a:xfrm>
            <a:off x="6089637" y="6396090"/>
            <a:ext cx="3486581" cy="3167010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nano</a:t>
            </a:r>
          </a:p>
        </p:txBody>
      </p:sp>
      <p:cxnSp>
        <p:nvCxnSpPr>
          <p:cNvPr id="24" name="Đường kết nối: Mũi tên Gấp khúc 23">
            <a:extLst>
              <a:ext uri="{FF2B5EF4-FFF2-40B4-BE49-F238E27FC236}">
                <a16:creationId xmlns:a16="http://schemas.microsoft.com/office/drawing/2014/main" id="{FB6B42AC-7436-995D-3866-774E606E8EB6}"/>
              </a:ext>
            </a:extLst>
          </p:cNvPr>
          <p:cNvCxnSpPr>
            <a:cxnSpLocks/>
            <a:stCxn id="21" idx="3"/>
            <a:endCxn id="22" idx="2"/>
          </p:cNvCxnSpPr>
          <p:nvPr/>
        </p:nvCxnSpPr>
        <p:spPr>
          <a:xfrm flipV="1">
            <a:off x="4343400" y="2643044"/>
            <a:ext cx="1746237" cy="276622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Đường kết nối: Mũi tên Gấp khúc 24">
            <a:extLst>
              <a:ext uri="{FF2B5EF4-FFF2-40B4-BE49-F238E27FC236}">
                <a16:creationId xmlns:a16="http://schemas.microsoft.com/office/drawing/2014/main" id="{FA6C07B3-6515-6EC8-FD54-CE1688F6E8B1}"/>
              </a:ext>
            </a:extLst>
          </p:cNvPr>
          <p:cNvCxnSpPr>
            <a:cxnSpLocks/>
            <a:stCxn id="21" idx="3"/>
            <a:endCxn id="23" idx="2"/>
          </p:cNvCxnSpPr>
          <p:nvPr/>
        </p:nvCxnSpPr>
        <p:spPr>
          <a:xfrm>
            <a:off x="4343400" y="5409272"/>
            <a:ext cx="1746237" cy="257032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B86727C3-8411-56C4-ADA0-97AF7B2A8A4F}"/>
              </a:ext>
            </a:extLst>
          </p:cNvPr>
          <p:cNvSpPr/>
          <p:nvPr/>
        </p:nvSpPr>
        <p:spPr>
          <a:xfrm>
            <a:off x="10845384" y="454377"/>
            <a:ext cx="5867400" cy="108267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149B7D5C-7038-CA3D-0076-261D43F66986}"/>
              </a:ext>
            </a:extLst>
          </p:cNvPr>
          <p:cNvSpPr/>
          <p:nvPr/>
        </p:nvSpPr>
        <p:spPr>
          <a:xfrm>
            <a:off x="10845384" y="2028908"/>
            <a:ext cx="5867400" cy="1241638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D76D1040-37D0-5838-CCC5-E82C756DB40B}"/>
              </a:ext>
            </a:extLst>
          </p:cNvPr>
          <p:cNvSpPr/>
          <p:nvPr/>
        </p:nvSpPr>
        <p:spPr>
          <a:xfrm>
            <a:off x="10845384" y="3634586"/>
            <a:ext cx="5867400" cy="104785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C6B24592-49C3-EA5A-8527-FE31715F0C46}"/>
              </a:ext>
            </a:extLst>
          </p:cNvPr>
          <p:cNvSpPr/>
          <p:nvPr/>
        </p:nvSpPr>
        <p:spPr>
          <a:xfrm>
            <a:off x="10845384" y="5549896"/>
            <a:ext cx="5867400" cy="1202269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6230C01E-13AE-6239-EEAE-0816F9FAD7B9}"/>
              </a:ext>
            </a:extLst>
          </p:cNvPr>
          <p:cNvSpPr/>
          <p:nvPr/>
        </p:nvSpPr>
        <p:spPr>
          <a:xfrm>
            <a:off x="10820400" y="7353300"/>
            <a:ext cx="5867400" cy="108267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FAF5AAF3-BD3F-07D8-DA58-285D372BA722}"/>
              </a:ext>
            </a:extLst>
          </p:cNvPr>
          <p:cNvSpPr/>
          <p:nvPr/>
        </p:nvSpPr>
        <p:spPr>
          <a:xfrm>
            <a:off x="10845384" y="8772334"/>
            <a:ext cx="5867400" cy="112506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Đường kết nối: Mũi tên Gấp khúc 31">
            <a:extLst>
              <a:ext uri="{FF2B5EF4-FFF2-40B4-BE49-F238E27FC236}">
                <a16:creationId xmlns:a16="http://schemas.microsoft.com/office/drawing/2014/main" id="{5CE4EBF0-2F10-978A-28D9-1DB560442213}"/>
              </a:ext>
            </a:extLst>
          </p:cNvPr>
          <p:cNvCxnSpPr>
            <a:cxnSpLocks/>
            <a:stCxn id="22" idx="6"/>
            <a:endCxn id="26" idx="1"/>
          </p:cNvCxnSpPr>
          <p:nvPr/>
        </p:nvCxnSpPr>
        <p:spPr>
          <a:xfrm flipV="1">
            <a:off x="9576218" y="995713"/>
            <a:ext cx="1269166" cy="16473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kết nối: Mũi tên Gấp khúc 32">
            <a:extLst>
              <a:ext uri="{FF2B5EF4-FFF2-40B4-BE49-F238E27FC236}">
                <a16:creationId xmlns:a16="http://schemas.microsoft.com/office/drawing/2014/main" id="{E8B10AE3-5B50-9229-4D7C-911005D9D665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>
            <a:off x="9576218" y="2643044"/>
            <a:ext cx="1269166" cy="668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: Mũi tên Gấp khúc 33">
            <a:extLst>
              <a:ext uri="{FF2B5EF4-FFF2-40B4-BE49-F238E27FC236}">
                <a16:creationId xmlns:a16="http://schemas.microsoft.com/office/drawing/2014/main" id="{09E4CECA-F78F-76AF-52C6-CEF64E195A94}"/>
              </a:ext>
            </a:extLst>
          </p:cNvPr>
          <p:cNvCxnSpPr>
            <a:cxnSpLocks/>
            <a:stCxn id="22" idx="6"/>
            <a:endCxn id="28" idx="1"/>
          </p:cNvCxnSpPr>
          <p:nvPr/>
        </p:nvCxnSpPr>
        <p:spPr>
          <a:xfrm>
            <a:off x="9576218" y="2643044"/>
            <a:ext cx="1269166" cy="151546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: Mũi tên Gấp khúc 34">
            <a:extLst>
              <a:ext uri="{FF2B5EF4-FFF2-40B4-BE49-F238E27FC236}">
                <a16:creationId xmlns:a16="http://schemas.microsoft.com/office/drawing/2014/main" id="{F28EA19C-E65F-7975-D85E-31C8F3B7F035}"/>
              </a:ext>
            </a:extLst>
          </p:cNvPr>
          <p:cNvCxnSpPr>
            <a:cxnSpLocks/>
            <a:stCxn id="23" idx="6"/>
            <a:endCxn id="29" idx="1"/>
          </p:cNvCxnSpPr>
          <p:nvPr/>
        </p:nvCxnSpPr>
        <p:spPr>
          <a:xfrm flipV="1">
            <a:off x="9576218" y="6151031"/>
            <a:ext cx="1269166" cy="182856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E798D063-E6C3-AE4D-64B7-996560A0DD7F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 flipV="1">
            <a:off x="9576218" y="7894636"/>
            <a:ext cx="1244182" cy="8495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Đường kết nối: Mũi tên Gấp khúc 36">
            <a:extLst>
              <a:ext uri="{FF2B5EF4-FFF2-40B4-BE49-F238E27FC236}">
                <a16:creationId xmlns:a16="http://schemas.microsoft.com/office/drawing/2014/main" id="{1032A158-8860-8BAA-BD54-8D4EF93B6284}"/>
              </a:ext>
            </a:extLst>
          </p:cNvPr>
          <p:cNvCxnSpPr>
            <a:cxnSpLocks/>
            <a:stCxn id="23" idx="6"/>
            <a:endCxn id="31" idx="1"/>
          </p:cNvCxnSpPr>
          <p:nvPr/>
        </p:nvCxnSpPr>
        <p:spPr>
          <a:xfrm>
            <a:off x="9576218" y="7979595"/>
            <a:ext cx="1269166" cy="135527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7">
            <a:extLst>
              <a:ext uri="{FF2B5EF4-FFF2-40B4-BE49-F238E27FC236}">
                <a16:creationId xmlns:a16="http://schemas.microsoft.com/office/drawing/2014/main" id="{F9607A40-2561-6A50-7E26-699A583A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1828" y="6659601"/>
            <a:ext cx="2740575" cy="355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629</Words>
  <PresentationFormat>Tùy chỉnh</PresentationFormat>
  <Paragraphs>64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Abadi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2022-09-26T02:57:16Z</dcterms:modified>
  <dc:identifier>DAFNBNlcDJs</dc:identifier>
</cp:coreProperties>
</file>