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40" r:id="rId6"/>
    <p:sldMasterId id="2147483753" r:id="rId7"/>
    <p:sldMasterId id="2147483766" r:id="rId8"/>
    <p:sldMasterId id="2147483779" r:id="rId9"/>
    <p:sldMasterId id="2147483792" r:id="rId10"/>
    <p:sldMasterId id="2147483805" r:id="rId11"/>
    <p:sldMasterId id="2147483818" r:id="rId12"/>
    <p:sldMasterId id="2147483831" r:id="rId13"/>
    <p:sldMasterId id="2147483844" r:id="rId14"/>
    <p:sldMasterId id="2147483857" r:id="rId15"/>
    <p:sldMasterId id="2147483870" r:id="rId16"/>
    <p:sldMasterId id="2147483883" r:id="rId17"/>
  </p:sldMasterIdLst>
  <p:notesMasterIdLst>
    <p:notesMasterId r:id="rId84"/>
  </p:notesMasterIdLst>
  <p:sldIdLst>
    <p:sldId id="287" r:id="rId18"/>
    <p:sldId id="262" r:id="rId19"/>
    <p:sldId id="268" r:id="rId20"/>
    <p:sldId id="269" r:id="rId21"/>
    <p:sldId id="263" r:id="rId22"/>
    <p:sldId id="306" r:id="rId23"/>
    <p:sldId id="270" r:id="rId24"/>
    <p:sldId id="307" r:id="rId25"/>
    <p:sldId id="271" r:id="rId26"/>
    <p:sldId id="283" r:id="rId27"/>
    <p:sldId id="272" r:id="rId28"/>
    <p:sldId id="308" r:id="rId29"/>
    <p:sldId id="273" r:id="rId30"/>
    <p:sldId id="342" r:id="rId31"/>
    <p:sldId id="277" r:id="rId32"/>
    <p:sldId id="278" r:id="rId33"/>
    <p:sldId id="279" r:id="rId34"/>
    <p:sldId id="281" r:id="rId35"/>
    <p:sldId id="286" r:id="rId36"/>
    <p:sldId id="284" r:id="rId37"/>
    <p:sldId id="309" r:id="rId38"/>
    <p:sldId id="264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265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9" r:id="rId69"/>
    <p:sldId id="338" r:id="rId70"/>
    <p:sldId id="340" r:id="rId71"/>
    <p:sldId id="341" r:id="rId72"/>
    <p:sldId id="266" r:id="rId73"/>
    <p:sldId id="298" r:id="rId74"/>
    <p:sldId id="299" r:id="rId75"/>
    <p:sldId id="300" r:id="rId76"/>
    <p:sldId id="301" r:id="rId77"/>
    <p:sldId id="302" r:id="rId78"/>
    <p:sldId id="345" r:id="rId79"/>
    <p:sldId id="303" r:id="rId80"/>
    <p:sldId id="304" r:id="rId81"/>
    <p:sldId id="305" r:id="rId82"/>
    <p:sldId id="344" r:id="rId83"/>
  </p:sldIdLst>
  <p:sldSz cx="9144000" cy="5143500" type="screen16x9"/>
  <p:notesSz cx="6858000" cy="9144000"/>
  <p:defaultTextStyle>
    <a:defPPr>
      <a:defRPr lang="vi-VN"/>
    </a:defPPr>
    <a:lvl1pPr marL="0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17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61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91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320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667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981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295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610" algn="l" defTabSz="68466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hảo sát hàm trùng phương" id="{5B674451-F1E7-44D0-94D0-9E60FC063C60}">
          <p14:sldIdLst>
            <p14:sldId id="287"/>
            <p14:sldId id="262"/>
          </p14:sldIdLst>
        </p14:section>
        <p14:section name="Lý thuyết" id="{2E89D16F-C6B7-412D-A57D-76A86AA5D552}">
          <p14:sldIdLst>
            <p14:sldId id="268"/>
            <p14:sldId id="269"/>
          </p14:sldIdLst>
        </p14:section>
        <p14:section name="Nhận biết" id="{7563F303-190A-45F3-934C-E5CCE0530551}">
          <p14:sldIdLst>
            <p14:sldId id="263"/>
            <p14:sldId id="306"/>
            <p14:sldId id="270"/>
            <p14:sldId id="307"/>
            <p14:sldId id="271"/>
            <p14:sldId id="283"/>
            <p14:sldId id="272"/>
            <p14:sldId id="308"/>
            <p14:sldId id="273"/>
            <p14:sldId id="342"/>
            <p14:sldId id="277"/>
            <p14:sldId id="278"/>
            <p14:sldId id="279"/>
            <p14:sldId id="281"/>
            <p14:sldId id="286"/>
            <p14:sldId id="284"/>
            <p14:sldId id="309"/>
            <p14:sldId id="264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65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9"/>
            <p14:sldId id="338"/>
            <p14:sldId id="340"/>
            <p14:sldId id="341"/>
            <p14:sldId id="266"/>
            <p14:sldId id="298"/>
            <p14:sldId id="299"/>
            <p14:sldId id="300"/>
            <p14:sldId id="301"/>
            <p14:sldId id="302"/>
            <p14:sldId id="345"/>
            <p14:sldId id="303"/>
            <p14:sldId id="304"/>
            <p14:sldId id="305"/>
            <p14:sldId id="34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4"/>
    <a:srgbClr val="FF3399"/>
    <a:srgbClr val="CC6600"/>
    <a:srgbClr val="FF3300"/>
    <a:srgbClr val="FFFFFF"/>
    <a:srgbClr val="FFFFCC"/>
    <a:srgbClr val="FFCC99"/>
    <a:srgbClr val="FFCCFF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2" autoAdjust="0"/>
  </p:normalViewPr>
  <p:slideViewPr>
    <p:cSldViewPr snapToGrid="0">
      <p:cViewPr>
        <p:scale>
          <a:sx n="91" d="100"/>
          <a:sy n="91" d="100"/>
        </p:scale>
        <p:origin x="-222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theme" Target="theme/theme1.xml"/><Relationship Id="rId61" Type="http://schemas.openxmlformats.org/officeDocument/2006/relationships/slide" Target="slides/slide44.xml"/><Relationship Id="rId82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D45A0-F0FD-4B45-9501-A5B92C7273B1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92990-29D8-4819-B5A7-882D487E3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1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1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41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21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01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82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61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41" algn="l" defTabSz="913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2990-29D8-4819-B5A7-882D487E36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4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5B1E-8C21-4702-B6B0-016A720A838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3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2990-29D8-4819-B5A7-882D487E368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gif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gif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gif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gif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gif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gif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gi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gi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gi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gi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gif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gif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7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6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715"/>
            <a:ext cx="1079500" cy="594124"/>
            <a:chOff x="2680" y="3678"/>
            <a:chExt cx="680" cy="49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38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60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26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0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34" indent="0">
              <a:buNone/>
              <a:defRPr sz="2700" b="1"/>
            </a:lvl2pPr>
            <a:lvl3pPr marL="1217690" indent="0">
              <a:buNone/>
              <a:defRPr sz="2400" b="1"/>
            </a:lvl3pPr>
            <a:lvl4pPr marL="1826531" indent="0">
              <a:buNone/>
              <a:defRPr sz="2100" b="1"/>
            </a:lvl4pPr>
            <a:lvl5pPr marL="2435378" indent="0">
              <a:buNone/>
              <a:defRPr sz="2100" b="1"/>
            </a:lvl5pPr>
            <a:lvl6pPr marL="3044211" indent="0">
              <a:buNone/>
              <a:defRPr sz="2100" b="1"/>
            </a:lvl6pPr>
            <a:lvl7pPr marL="3653044" indent="0">
              <a:buNone/>
              <a:defRPr sz="2100" b="1"/>
            </a:lvl7pPr>
            <a:lvl8pPr marL="4261891" indent="0">
              <a:buNone/>
              <a:defRPr sz="2100" b="1"/>
            </a:lvl8pPr>
            <a:lvl9pPr marL="48707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0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34" indent="0">
              <a:buNone/>
              <a:defRPr sz="2700" b="1"/>
            </a:lvl2pPr>
            <a:lvl3pPr marL="1217690" indent="0">
              <a:buNone/>
              <a:defRPr sz="2400" b="1"/>
            </a:lvl3pPr>
            <a:lvl4pPr marL="1826531" indent="0">
              <a:buNone/>
              <a:defRPr sz="2100" b="1"/>
            </a:lvl4pPr>
            <a:lvl5pPr marL="2435378" indent="0">
              <a:buNone/>
              <a:defRPr sz="2100" b="1"/>
            </a:lvl5pPr>
            <a:lvl6pPr marL="3044211" indent="0">
              <a:buNone/>
              <a:defRPr sz="2100" b="1"/>
            </a:lvl6pPr>
            <a:lvl7pPr marL="3653044" indent="0">
              <a:buNone/>
              <a:defRPr sz="2100" b="1"/>
            </a:lvl7pPr>
            <a:lvl8pPr marL="4261891" indent="0">
              <a:buNone/>
              <a:defRPr sz="2100" b="1"/>
            </a:lvl8pPr>
            <a:lvl9pPr marL="48707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8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834" indent="0">
              <a:buNone/>
              <a:defRPr sz="1900"/>
            </a:lvl2pPr>
            <a:lvl3pPr marL="1217690" indent="0">
              <a:buNone/>
              <a:defRPr sz="1600"/>
            </a:lvl3pPr>
            <a:lvl4pPr marL="1826531" indent="0">
              <a:buNone/>
              <a:defRPr sz="1300"/>
            </a:lvl4pPr>
            <a:lvl5pPr marL="2435378" indent="0">
              <a:buNone/>
              <a:defRPr sz="1300"/>
            </a:lvl5pPr>
            <a:lvl6pPr marL="3044211" indent="0">
              <a:buNone/>
              <a:defRPr sz="1300"/>
            </a:lvl6pPr>
            <a:lvl7pPr marL="3653044" indent="0">
              <a:buNone/>
              <a:defRPr sz="1300"/>
            </a:lvl7pPr>
            <a:lvl8pPr marL="4261891" indent="0">
              <a:buNone/>
              <a:defRPr sz="1300"/>
            </a:lvl8pPr>
            <a:lvl9pPr marL="487073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8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834" indent="0">
              <a:buNone/>
              <a:defRPr sz="3700"/>
            </a:lvl2pPr>
            <a:lvl3pPr marL="1217690" indent="0">
              <a:buNone/>
              <a:defRPr sz="3200"/>
            </a:lvl3pPr>
            <a:lvl4pPr marL="1826531" indent="0">
              <a:buNone/>
              <a:defRPr sz="2700"/>
            </a:lvl4pPr>
            <a:lvl5pPr marL="2435378" indent="0">
              <a:buNone/>
              <a:defRPr sz="2700"/>
            </a:lvl5pPr>
            <a:lvl6pPr marL="3044211" indent="0">
              <a:buNone/>
              <a:defRPr sz="2700"/>
            </a:lvl6pPr>
            <a:lvl7pPr marL="3653044" indent="0">
              <a:buNone/>
              <a:defRPr sz="2700"/>
            </a:lvl7pPr>
            <a:lvl8pPr marL="4261891" indent="0">
              <a:buNone/>
              <a:defRPr sz="2700"/>
            </a:lvl8pPr>
            <a:lvl9pPr marL="4870732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834" indent="0">
              <a:buNone/>
              <a:defRPr sz="1900"/>
            </a:lvl2pPr>
            <a:lvl3pPr marL="1217690" indent="0">
              <a:buNone/>
              <a:defRPr sz="1600"/>
            </a:lvl3pPr>
            <a:lvl4pPr marL="1826531" indent="0">
              <a:buNone/>
              <a:defRPr sz="1300"/>
            </a:lvl4pPr>
            <a:lvl5pPr marL="2435378" indent="0">
              <a:buNone/>
              <a:defRPr sz="1300"/>
            </a:lvl5pPr>
            <a:lvl6pPr marL="3044211" indent="0">
              <a:buNone/>
              <a:defRPr sz="1300"/>
            </a:lvl6pPr>
            <a:lvl7pPr marL="3653044" indent="0">
              <a:buNone/>
              <a:defRPr sz="1300"/>
            </a:lvl7pPr>
            <a:lvl8pPr marL="4261891" indent="0">
              <a:buNone/>
              <a:defRPr sz="1300"/>
            </a:lvl8pPr>
            <a:lvl9pPr marL="487073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3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66" tIns="60883" rIns="121766" bIns="608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2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66" tIns="60883" rIns="121766" bIns="608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2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66" tIns="60883" rIns="121766" bIns="608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2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66" tIns="60883" rIns="121766" bIns="608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2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66" tIns="60883" rIns="121766" bIns="608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2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23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2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2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27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66" tIns="60883" rIns="121766" bIns="608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2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8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187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2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4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6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789" indent="0">
              <a:buNone/>
              <a:defRPr sz="2700"/>
            </a:lvl2pPr>
            <a:lvl3pPr marL="1217600" indent="0">
              <a:buNone/>
              <a:defRPr sz="2400"/>
            </a:lvl3pPr>
            <a:lvl4pPr marL="1826396" indent="0">
              <a:buNone/>
              <a:defRPr sz="2100"/>
            </a:lvl4pPr>
            <a:lvl5pPr marL="2435195" indent="0">
              <a:buNone/>
              <a:defRPr sz="2100"/>
            </a:lvl5pPr>
            <a:lvl6pPr marL="3043983" indent="0">
              <a:buNone/>
              <a:defRPr sz="2100"/>
            </a:lvl6pPr>
            <a:lvl7pPr marL="3652769" indent="0">
              <a:buNone/>
              <a:defRPr sz="2100"/>
            </a:lvl7pPr>
            <a:lvl8pPr marL="4261572" indent="0">
              <a:buNone/>
              <a:defRPr sz="2100"/>
            </a:lvl8pPr>
            <a:lvl9pPr marL="487036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0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9" indent="0">
              <a:buNone/>
              <a:defRPr sz="2700" b="1"/>
            </a:lvl2pPr>
            <a:lvl3pPr marL="1217600" indent="0">
              <a:buNone/>
              <a:defRPr sz="2400" b="1"/>
            </a:lvl3pPr>
            <a:lvl4pPr marL="1826396" indent="0">
              <a:buNone/>
              <a:defRPr sz="2100" b="1"/>
            </a:lvl4pPr>
            <a:lvl5pPr marL="2435195" indent="0">
              <a:buNone/>
              <a:defRPr sz="2100" b="1"/>
            </a:lvl5pPr>
            <a:lvl6pPr marL="3043983" indent="0">
              <a:buNone/>
              <a:defRPr sz="2100" b="1"/>
            </a:lvl6pPr>
            <a:lvl7pPr marL="3652769" indent="0">
              <a:buNone/>
              <a:defRPr sz="2100" b="1"/>
            </a:lvl7pPr>
            <a:lvl8pPr marL="4261572" indent="0">
              <a:buNone/>
              <a:defRPr sz="2100" b="1"/>
            </a:lvl8pPr>
            <a:lvl9pPr marL="487036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0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9" indent="0">
              <a:buNone/>
              <a:defRPr sz="2700" b="1"/>
            </a:lvl2pPr>
            <a:lvl3pPr marL="1217600" indent="0">
              <a:buNone/>
              <a:defRPr sz="2400" b="1"/>
            </a:lvl3pPr>
            <a:lvl4pPr marL="1826396" indent="0">
              <a:buNone/>
              <a:defRPr sz="2100" b="1"/>
            </a:lvl4pPr>
            <a:lvl5pPr marL="2435195" indent="0">
              <a:buNone/>
              <a:defRPr sz="2100" b="1"/>
            </a:lvl5pPr>
            <a:lvl6pPr marL="3043983" indent="0">
              <a:buNone/>
              <a:defRPr sz="2100" b="1"/>
            </a:lvl6pPr>
            <a:lvl7pPr marL="3652769" indent="0">
              <a:buNone/>
              <a:defRPr sz="2100" b="1"/>
            </a:lvl7pPr>
            <a:lvl8pPr marL="4261572" indent="0">
              <a:buNone/>
              <a:defRPr sz="2100" b="1"/>
            </a:lvl8pPr>
            <a:lvl9pPr marL="487036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9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789" indent="0">
              <a:buNone/>
              <a:defRPr sz="1900"/>
            </a:lvl2pPr>
            <a:lvl3pPr marL="1217600" indent="0">
              <a:buNone/>
              <a:defRPr sz="1600"/>
            </a:lvl3pPr>
            <a:lvl4pPr marL="1826396" indent="0">
              <a:buNone/>
              <a:defRPr sz="1300"/>
            </a:lvl4pPr>
            <a:lvl5pPr marL="2435195" indent="0">
              <a:buNone/>
              <a:defRPr sz="1300"/>
            </a:lvl5pPr>
            <a:lvl6pPr marL="3043983" indent="0">
              <a:buNone/>
              <a:defRPr sz="1300"/>
            </a:lvl6pPr>
            <a:lvl7pPr marL="3652769" indent="0">
              <a:buNone/>
              <a:defRPr sz="1300"/>
            </a:lvl7pPr>
            <a:lvl8pPr marL="4261572" indent="0">
              <a:buNone/>
              <a:defRPr sz="1300"/>
            </a:lvl8pPr>
            <a:lvl9pPr marL="48703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9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789" indent="0">
              <a:buNone/>
              <a:defRPr sz="3700"/>
            </a:lvl2pPr>
            <a:lvl3pPr marL="1217600" indent="0">
              <a:buNone/>
              <a:defRPr sz="3200"/>
            </a:lvl3pPr>
            <a:lvl4pPr marL="1826396" indent="0">
              <a:buNone/>
              <a:defRPr sz="2700"/>
            </a:lvl4pPr>
            <a:lvl5pPr marL="2435195" indent="0">
              <a:buNone/>
              <a:defRPr sz="2700"/>
            </a:lvl5pPr>
            <a:lvl6pPr marL="3043983" indent="0">
              <a:buNone/>
              <a:defRPr sz="2700"/>
            </a:lvl6pPr>
            <a:lvl7pPr marL="3652769" indent="0">
              <a:buNone/>
              <a:defRPr sz="2700"/>
            </a:lvl7pPr>
            <a:lvl8pPr marL="4261572" indent="0">
              <a:buNone/>
              <a:defRPr sz="2700"/>
            </a:lvl8pPr>
            <a:lvl9pPr marL="4870369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789" indent="0">
              <a:buNone/>
              <a:defRPr sz="1900"/>
            </a:lvl2pPr>
            <a:lvl3pPr marL="1217600" indent="0">
              <a:buNone/>
              <a:defRPr sz="1600"/>
            </a:lvl3pPr>
            <a:lvl4pPr marL="1826396" indent="0">
              <a:buNone/>
              <a:defRPr sz="1300"/>
            </a:lvl4pPr>
            <a:lvl5pPr marL="2435195" indent="0">
              <a:buNone/>
              <a:defRPr sz="1300"/>
            </a:lvl5pPr>
            <a:lvl6pPr marL="3043983" indent="0">
              <a:buNone/>
              <a:defRPr sz="1300"/>
            </a:lvl6pPr>
            <a:lvl7pPr marL="3652769" indent="0">
              <a:buNone/>
              <a:defRPr sz="1300"/>
            </a:lvl7pPr>
            <a:lvl8pPr marL="4261572" indent="0">
              <a:buNone/>
              <a:defRPr sz="1300"/>
            </a:lvl8pPr>
            <a:lvl9pPr marL="48703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1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22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3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97" indent="0" algn="ctr">
              <a:buNone/>
              <a:defRPr sz="1500"/>
            </a:lvl2pPr>
            <a:lvl3pPr marL="685000" indent="0" algn="ctr">
              <a:buNone/>
              <a:defRPr sz="1400"/>
            </a:lvl3pPr>
            <a:lvl4pPr marL="1027500" indent="0" algn="ctr">
              <a:buNone/>
              <a:defRPr sz="1200"/>
            </a:lvl4pPr>
            <a:lvl5pPr marL="1370001" indent="0" algn="ctr">
              <a:buNone/>
              <a:defRPr sz="1200"/>
            </a:lvl5pPr>
            <a:lvl6pPr marL="1712507" indent="0" algn="ctr">
              <a:buNone/>
              <a:defRPr sz="1200"/>
            </a:lvl6pPr>
            <a:lvl7pPr marL="2055002" indent="0" algn="ctr">
              <a:buNone/>
              <a:defRPr sz="1200"/>
            </a:lvl7pPr>
            <a:lvl8pPr marL="2397493" indent="0" algn="ctr">
              <a:buNone/>
              <a:defRPr sz="1200"/>
            </a:lvl8pPr>
            <a:lvl9pPr marL="27399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0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5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4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9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97" indent="0">
              <a:buNone/>
              <a:defRPr sz="1500" b="1"/>
            </a:lvl2pPr>
            <a:lvl3pPr marL="685000" indent="0">
              <a:buNone/>
              <a:defRPr sz="1400" b="1"/>
            </a:lvl3pPr>
            <a:lvl4pPr marL="1027500" indent="0">
              <a:buNone/>
              <a:defRPr sz="1200" b="1"/>
            </a:lvl4pPr>
            <a:lvl5pPr marL="1370001" indent="0">
              <a:buNone/>
              <a:defRPr sz="1200" b="1"/>
            </a:lvl5pPr>
            <a:lvl6pPr marL="1712507" indent="0">
              <a:buNone/>
              <a:defRPr sz="1200" b="1"/>
            </a:lvl6pPr>
            <a:lvl7pPr marL="2055002" indent="0">
              <a:buNone/>
              <a:defRPr sz="1200" b="1"/>
            </a:lvl7pPr>
            <a:lvl8pPr marL="2397493" indent="0">
              <a:buNone/>
              <a:defRPr sz="1200" b="1"/>
            </a:lvl8pPr>
            <a:lvl9pPr marL="27399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4" y="1878810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97" indent="0">
              <a:buNone/>
              <a:defRPr sz="1500" b="1"/>
            </a:lvl2pPr>
            <a:lvl3pPr marL="685000" indent="0">
              <a:buNone/>
              <a:defRPr sz="1400" b="1"/>
            </a:lvl3pPr>
            <a:lvl4pPr marL="1027500" indent="0">
              <a:buNone/>
              <a:defRPr sz="1200" b="1"/>
            </a:lvl4pPr>
            <a:lvl5pPr marL="1370001" indent="0">
              <a:buNone/>
              <a:defRPr sz="1200" b="1"/>
            </a:lvl5pPr>
            <a:lvl6pPr marL="1712507" indent="0">
              <a:buNone/>
              <a:defRPr sz="1200" b="1"/>
            </a:lvl6pPr>
            <a:lvl7pPr marL="2055002" indent="0">
              <a:buNone/>
              <a:defRPr sz="1200" b="1"/>
            </a:lvl7pPr>
            <a:lvl8pPr marL="2397493" indent="0">
              <a:buNone/>
              <a:defRPr sz="1200" b="1"/>
            </a:lvl8pPr>
            <a:lvl9pPr marL="27399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10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97" indent="0">
              <a:buNone/>
              <a:defRPr sz="1100"/>
            </a:lvl2pPr>
            <a:lvl3pPr marL="685000" indent="0">
              <a:buNone/>
              <a:defRPr sz="900"/>
            </a:lvl3pPr>
            <a:lvl4pPr marL="1027500" indent="0">
              <a:buNone/>
              <a:defRPr sz="800"/>
            </a:lvl4pPr>
            <a:lvl5pPr marL="1370001" indent="0">
              <a:buNone/>
              <a:defRPr sz="800"/>
            </a:lvl5pPr>
            <a:lvl6pPr marL="1712507" indent="0">
              <a:buNone/>
              <a:defRPr sz="800"/>
            </a:lvl6pPr>
            <a:lvl7pPr marL="2055002" indent="0">
              <a:buNone/>
              <a:defRPr sz="800"/>
            </a:lvl7pPr>
            <a:lvl8pPr marL="2397493" indent="0">
              <a:buNone/>
              <a:defRPr sz="800"/>
            </a:lvl8pPr>
            <a:lvl9pPr marL="273998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97" indent="0">
              <a:buNone/>
              <a:defRPr sz="2100"/>
            </a:lvl2pPr>
            <a:lvl3pPr marL="685000" indent="0">
              <a:buNone/>
              <a:defRPr sz="1800"/>
            </a:lvl3pPr>
            <a:lvl4pPr marL="1027500" indent="0">
              <a:buNone/>
              <a:defRPr sz="1500"/>
            </a:lvl4pPr>
            <a:lvl5pPr marL="1370001" indent="0">
              <a:buNone/>
              <a:defRPr sz="1500"/>
            </a:lvl5pPr>
            <a:lvl6pPr marL="1712507" indent="0">
              <a:buNone/>
              <a:defRPr sz="1500"/>
            </a:lvl6pPr>
            <a:lvl7pPr marL="2055002" indent="0">
              <a:buNone/>
              <a:defRPr sz="1500"/>
            </a:lvl7pPr>
            <a:lvl8pPr marL="2397493" indent="0">
              <a:buNone/>
              <a:defRPr sz="1500"/>
            </a:lvl8pPr>
            <a:lvl9pPr marL="2739989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97" indent="0">
              <a:buNone/>
              <a:defRPr sz="1100"/>
            </a:lvl2pPr>
            <a:lvl3pPr marL="685000" indent="0">
              <a:buNone/>
              <a:defRPr sz="900"/>
            </a:lvl3pPr>
            <a:lvl4pPr marL="1027500" indent="0">
              <a:buNone/>
              <a:defRPr sz="800"/>
            </a:lvl4pPr>
            <a:lvl5pPr marL="1370001" indent="0">
              <a:buNone/>
              <a:defRPr sz="800"/>
            </a:lvl5pPr>
            <a:lvl6pPr marL="1712507" indent="0">
              <a:buNone/>
              <a:defRPr sz="800"/>
            </a:lvl6pPr>
            <a:lvl7pPr marL="2055002" indent="0">
              <a:buNone/>
              <a:defRPr sz="800"/>
            </a:lvl7pPr>
            <a:lvl8pPr marL="2397493" indent="0">
              <a:buNone/>
              <a:defRPr sz="800"/>
            </a:lvl8pPr>
            <a:lvl9pPr marL="273998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7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6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91"/>
            <a:ext cx="1079500" cy="594124"/>
            <a:chOff x="2680" y="3678"/>
            <a:chExt cx="680" cy="49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47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47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36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8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80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8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9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7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0" y="4400613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6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20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0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4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3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952" indent="0">
              <a:buNone/>
              <a:defRPr sz="2700"/>
            </a:lvl2pPr>
            <a:lvl3pPr marL="1217927" indent="0">
              <a:buNone/>
              <a:defRPr sz="2400"/>
            </a:lvl3pPr>
            <a:lvl4pPr marL="1826886" indent="0">
              <a:buNone/>
              <a:defRPr sz="2100"/>
            </a:lvl4pPr>
            <a:lvl5pPr marL="2435853" indent="0">
              <a:buNone/>
              <a:defRPr sz="2100"/>
            </a:lvl5pPr>
            <a:lvl6pPr marL="3044804" indent="0">
              <a:buNone/>
              <a:defRPr sz="2100"/>
            </a:lvl6pPr>
            <a:lvl7pPr marL="3653756" indent="0">
              <a:buNone/>
              <a:defRPr sz="2100"/>
            </a:lvl7pPr>
            <a:lvl8pPr marL="4262721" indent="0">
              <a:buNone/>
              <a:defRPr sz="2100"/>
            </a:lvl8pPr>
            <a:lvl9pPr marL="487168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2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5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7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52" indent="0">
              <a:buNone/>
              <a:defRPr sz="2700" b="1"/>
            </a:lvl2pPr>
            <a:lvl3pPr marL="1217927" indent="0">
              <a:buNone/>
              <a:defRPr sz="2400" b="1"/>
            </a:lvl3pPr>
            <a:lvl4pPr marL="1826886" indent="0">
              <a:buNone/>
              <a:defRPr sz="2100" b="1"/>
            </a:lvl4pPr>
            <a:lvl5pPr marL="2435853" indent="0">
              <a:buNone/>
              <a:defRPr sz="2100" b="1"/>
            </a:lvl5pPr>
            <a:lvl6pPr marL="3044804" indent="0">
              <a:buNone/>
              <a:defRPr sz="2100" b="1"/>
            </a:lvl6pPr>
            <a:lvl7pPr marL="3653756" indent="0">
              <a:buNone/>
              <a:defRPr sz="2100" b="1"/>
            </a:lvl7pPr>
            <a:lvl8pPr marL="4262721" indent="0">
              <a:buNone/>
              <a:defRPr sz="2100" b="1"/>
            </a:lvl8pPr>
            <a:lvl9pPr marL="487168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7" y="1878810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52" indent="0">
              <a:buNone/>
              <a:defRPr sz="2700" b="1"/>
            </a:lvl2pPr>
            <a:lvl3pPr marL="1217927" indent="0">
              <a:buNone/>
              <a:defRPr sz="2400" b="1"/>
            </a:lvl3pPr>
            <a:lvl4pPr marL="1826886" indent="0">
              <a:buNone/>
              <a:defRPr sz="2100" b="1"/>
            </a:lvl4pPr>
            <a:lvl5pPr marL="2435853" indent="0">
              <a:buNone/>
              <a:defRPr sz="2100" b="1"/>
            </a:lvl5pPr>
            <a:lvl6pPr marL="3044804" indent="0">
              <a:buNone/>
              <a:defRPr sz="2100" b="1"/>
            </a:lvl6pPr>
            <a:lvl7pPr marL="3653756" indent="0">
              <a:buNone/>
              <a:defRPr sz="2100" b="1"/>
            </a:lvl7pPr>
            <a:lvl8pPr marL="4262721" indent="0">
              <a:buNone/>
              <a:defRPr sz="2100" b="1"/>
            </a:lvl8pPr>
            <a:lvl9pPr marL="487168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0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3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6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4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66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52" indent="0">
              <a:buNone/>
              <a:defRPr sz="1900"/>
            </a:lvl2pPr>
            <a:lvl3pPr marL="1217927" indent="0">
              <a:buNone/>
              <a:defRPr sz="1600"/>
            </a:lvl3pPr>
            <a:lvl4pPr marL="1826886" indent="0">
              <a:buNone/>
              <a:defRPr sz="1300"/>
            </a:lvl4pPr>
            <a:lvl5pPr marL="2435853" indent="0">
              <a:buNone/>
              <a:defRPr sz="1300"/>
            </a:lvl5pPr>
            <a:lvl6pPr marL="3044804" indent="0">
              <a:buNone/>
              <a:defRPr sz="1300"/>
            </a:lvl6pPr>
            <a:lvl7pPr marL="3653756" indent="0">
              <a:buNone/>
              <a:defRPr sz="1300"/>
            </a:lvl7pPr>
            <a:lvl8pPr marL="4262721" indent="0">
              <a:buNone/>
              <a:defRPr sz="1300"/>
            </a:lvl8pPr>
            <a:lvl9pPr marL="48716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7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952" indent="0">
              <a:buNone/>
              <a:defRPr sz="3700"/>
            </a:lvl2pPr>
            <a:lvl3pPr marL="1217927" indent="0">
              <a:buNone/>
              <a:defRPr sz="3200"/>
            </a:lvl3pPr>
            <a:lvl4pPr marL="1826886" indent="0">
              <a:buNone/>
              <a:defRPr sz="2700"/>
            </a:lvl4pPr>
            <a:lvl5pPr marL="2435853" indent="0">
              <a:buNone/>
              <a:defRPr sz="2700"/>
            </a:lvl5pPr>
            <a:lvl6pPr marL="3044804" indent="0">
              <a:buNone/>
              <a:defRPr sz="2700"/>
            </a:lvl6pPr>
            <a:lvl7pPr marL="3653756" indent="0">
              <a:buNone/>
              <a:defRPr sz="2700"/>
            </a:lvl7pPr>
            <a:lvl8pPr marL="4262721" indent="0">
              <a:buNone/>
              <a:defRPr sz="2700"/>
            </a:lvl8pPr>
            <a:lvl9pPr marL="4871681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52" indent="0">
              <a:buNone/>
              <a:defRPr sz="1900"/>
            </a:lvl2pPr>
            <a:lvl3pPr marL="1217927" indent="0">
              <a:buNone/>
              <a:defRPr sz="1600"/>
            </a:lvl3pPr>
            <a:lvl4pPr marL="1826886" indent="0">
              <a:buNone/>
              <a:defRPr sz="1300"/>
            </a:lvl4pPr>
            <a:lvl5pPr marL="2435853" indent="0">
              <a:buNone/>
              <a:defRPr sz="1300"/>
            </a:lvl5pPr>
            <a:lvl6pPr marL="3044804" indent="0">
              <a:buNone/>
              <a:defRPr sz="1300"/>
            </a:lvl6pPr>
            <a:lvl7pPr marL="3653756" indent="0">
              <a:buNone/>
              <a:defRPr sz="1300"/>
            </a:lvl7pPr>
            <a:lvl8pPr marL="4262721" indent="0">
              <a:buNone/>
              <a:defRPr sz="1300"/>
            </a:lvl8pPr>
            <a:lvl9pPr marL="48716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5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3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3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2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12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8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3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0" y="4400614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21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8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 userDrawn="1"/>
        </p:nvGrpSpPr>
        <p:grpSpPr>
          <a:xfrm>
            <a:off x="3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6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937" indent="0">
              <a:buNone/>
              <a:defRPr sz="2700"/>
            </a:lvl2pPr>
            <a:lvl3pPr marL="1217897" indent="0">
              <a:buNone/>
              <a:defRPr sz="2400"/>
            </a:lvl3pPr>
            <a:lvl4pPr marL="1826840" indent="0">
              <a:buNone/>
              <a:defRPr sz="2100"/>
            </a:lvl4pPr>
            <a:lvl5pPr marL="2435792" indent="0">
              <a:buNone/>
              <a:defRPr sz="2100"/>
            </a:lvl5pPr>
            <a:lvl6pPr marL="3044728" indent="0">
              <a:buNone/>
              <a:defRPr sz="2100"/>
            </a:lvl6pPr>
            <a:lvl7pPr marL="3653665" indent="0">
              <a:buNone/>
              <a:defRPr sz="2100"/>
            </a:lvl7pPr>
            <a:lvl8pPr marL="4262615" indent="0">
              <a:buNone/>
              <a:defRPr sz="2100"/>
            </a:lvl8pPr>
            <a:lvl9pPr marL="487155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7" indent="0">
              <a:buNone/>
              <a:defRPr sz="2700" b="1"/>
            </a:lvl2pPr>
            <a:lvl3pPr marL="1217897" indent="0">
              <a:buNone/>
              <a:defRPr sz="2400" b="1"/>
            </a:lvl3pPr>
            <a:lvl4pPr marL="1826840" indent="0">
              <a:buNone/>
              <a:defRPr sz="2100" b="1"/>
            </a:lvl4pPr>
            <a:lvl5pPr marL="2435792" indent="0">
              <a:buNone/>
              <a:defRPr sz="2100" b="1"/>
            </a:lvl5pPr>
            <a:lvl6pPr marL="3044728" indent="0">
              <a:buNone/>
              <a:defRPr sz="2100" b="1"/>
            </a:lvl6pPr>
            <a:lvl7pPr marL="3653665" indent="0">
              <a:buNone/>
              <a:defRPr sz="2100" b="1"/>
            </a:lvl7pPr>
            <a:lvl8pPr marL="4262615" indent="0">
              <a:buNone/>
              <a:defRPr sz="2100" b="1"/>
            </a:lvl8pPr>
            <a:lvl9pPr marL="487155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1878810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7" indent="0">
              <a:buNone/>
              <a:defRPr sz="2700" b="1"/>
            </a:lvl2pPr>
            <a:lvl3pPr marL="1217897" indent="0">
              <a:buNone/>
              <a:defRPr sz="2400" b="1"/>
            </a:lvl3pPr>
            <a:lvl4pPr marL="1826840" indent="0">
              <a:buNone/>
              <a:defRPr sz="2100" b="1"/>
            </a:lvl4pPr>
            <a:lvl5pPr marL="2435792" indent="0">
              <a:buNone/>
              <a:defRPr sz="2100" b="1"/>
            </a:lvl5pPr>
            <a:lvl6pPr marL="3044728" indent="0">
              <a:buNone/>
              <a:defRPr sz="2100" b="1"/>
            </a:lvl6pPr>
            <a:lvl7pPr marL="3653665" indent="0">
              <a:buNone/>
              <a:defRPr sz="2100" b="1"/>
            </a:lvl7pPr>
            <a:lvl8pPr marL="4262615" indent="0">
              <a:buNone/>
              <a:defRPr sz="2100" b="1"/>
            </a:lvl8pPr>
            <a:lvl9pPr marL="487155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0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467" indent="0">
              <a:buNone/>
              <a:defRPr sz="2000"/>
            </a:lvl2pPr>
            <a:lvl3pPr marL="912977" indent="0">
              <a:buNone/>
              <a:defRPr sz="1800"/>
            </a:lvl3pPr>
            <a:lvl4pPr marL="1369457" indent="0">
              <a:buNone/>
              <a:defRPr sz="1600"/>
            </a:lvl4pPr>
            <a:lvl5pPr marL="1825952" indent="0">
              <a:buNone/>
              <a:defRPr sz="1600"/>
            </a:lvl5pPr>
            <a:lvl6pPr marL="2282417" indent="0">
              <a:buNone/>
              <a:defRPr sz="1600"/>
            </a:lvl6pPr>
            <a:lvl7pPr marL="2738886" indent="0">
              <a:buNone/>
              <a:defRPr sz="1600"/>
            </a:lvl7pPr>
            <a:lvl8pPr marL="3195378" indent="0">
              <a:buNone/>
              <a:defRPr sz="1600"/>
            </a:lvl8pPr>
            <a:lvl9pPr marL="365186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113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37" indent="0">
              <a:buNone/>
              <a:defRPr sz="1900"/>
            </a:lvl2pPr>
            <a:lvl3pPr marL="1217897" indent="0">
              <a:buNone/>
              <a:defRPr sz="1600"/>
            </a:lvl3pPr>
            <a:lvl4pPr marL="1826840" indent="0">
              <a:buNone/>
              <a:defRPr sz="1300"/>
            </a:lvl4pPr>
            <a:lvl5pPr marL="2435792" indent="0">
              <a:buNone/>
              <a:defRPr sz="1300"/>
            </a:lvl5pPr>
            <a:lvl6pPr marL="3044728" indent="0">
              <a:buNone/>
              <a:defRPr sz="1300"/>
            </a:lvl6pPr>
            <a:lvl7pPr marL="3653665" indent="0">
              <a:buNone/>
              <a:defRPr sz="1300"/>
            </a:lvl7pPr>
            <a:lvl8pPr marL="4262615" indent="0">
              <a:buNone/>
              <a:defRPr sz="1300"/>
            </a:lvl8pPr>
            <a:lvl9pPr marL="48715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937" indent="0">
              <a:buNone/>
              <a:defRPr sz="3700"/>
            </a:lvl2pPr>
            <a:lvl3pPr marL="1217897" indent="0">
              <a:buNone/>
              <a:defRPr sz="3200"/>
            </a:lvl3pPr>
            <a:lvl4pPr marL="1826840" indent="0">
              <a:buNone/>
              <a:defRPr sz="2700"/>
            </a:lvl4pPr>
            <a:lvl5pPr marL="2435792" indent="0">
              <a:buNone/>
              <a:defRPr sz="2700"/>
            </a:lvl5pPr>
            <a:lvl6pPr marL="3044728" indent="0">
              <a:buNone/>
              <a:defRPr sz="2700"/>
            </a:lvl6pPr>
            <a:lvl7pPr marL="3653665" indent="0">
              <a:buNone/>
              <a:defRPr sz="2700"/>
            </a:lvl7pPr>
            <a:lvl8pPr marL="4262615" indent="0">
              <a:buNone/>
              <a:defRPr sz="2700"/>
            </a:lvl8pPr>
            <a:lvl9pPr marL="4871559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37" indent="0">
              <a:buNone/>
              <a:defRPr sz="1900"/>
            </a:lvl2pPr>
            <a:lvl3pPr marL="1217897" indent="0">
              <a:buNone/>
              <a:defRPr sz="1600"/>
            </a:lvl3pPr>
            <a:lvl4pPr marL="1826840" indent="0">
              <a:buNone/>
              <a:defRPr sz="1300"/>
            </a:lvl4pPr>
            <a:lvl5pPr marL="2435792" indent="0">
              <a:buNone/>
              <a:defRPr sz="1300"/>
            </a:lvl5pPr>
            <a:lvl6pPr marL="3044728" indent="0">
              <a:buNone/>
              <a:defRPr sz="1300"/>
            </a:lvl6pPr>
            <a:lvl7pPr marL="3653665" indent="0">
              <a:buNone/>
              <a:defRPr sz="1300"/>
            </a:lvl7pPr>
            <a:lvl8pPr marL="4262615" indent="0">
              <a:buNone/>
              <a:defRPr sz="1300"/>
            </a:lvl8pPr>
            <a:lvl9pPr marL="48715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3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3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2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8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7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7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0" y="4400613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6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20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0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4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6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3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3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952" indent="0">
              <a:buNone/>
              <a:defRPr sz="2700"/>
            </a:lvl2pPr>
            <a:lvl3pPr marL="1217927" indent="0">
              <a:buNone/>
              <a:defRPr sz="2400"/>
            </a:lvl3pPr>
            <a:lvl4pPr marL="1826886" indent="0">
              <a:buNone/>
              <a:defRPr sz="2100"/>
            </a:lvl4pPr>
            <a:lvl5pPr marL="2435853" indent="0">
              <a:buNone/>
              <a:defRPr sz="2100"/>
            </a:lvl5pPr>
            <a:lvl6pPr marL="3044804" indent="0">
              <a:buNone/>
              <a:defRPr sz="2100"/>
            </a:lvl6pPr>
            <a:lvl7pPr marL="3653756" indent="0">
              <a:buNone/>
              <a:defRPr sz="2100"/>
            </a:lvl7pPr>
            <a:lvl8pPr marL="4262721" indent="0">
              <a:buNone/>
              <a:defRPr sz="2100"/>
            </a:lvl8pPr>
            <a:lvl9pPr marL="487168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2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334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5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7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52" indent="0">
              <a:buNone/>
              <a:defRPr sz="2700" b="1"/>
            </a:lvl2pPr>
            <a:lvl3pPr marL="1217927" indent="0">
              <a:buNone/>
              <a:defRPr sz="2400" b="1"/>
            </a:lvl3pPr>
            <a:lvl4pPr marL="1826886" indent="0">
              <a:buNone/>
              <a:defRPr sz="2100" b="1"/>
            </a:lvl4pPr>
            <a:lvl5pPr marL="2435853" indent="0">
              <a:buNone/>
              <a:defRPr sz="2100" b="1"/>
            </a:lvl5pPr>
            <a:lvl6pPr marL="3044804" indent="0">
              <a:buNone/>
              <a:defRPr sz="2100" b="1"/>
            </a:lvl6pPr>
            <a:lvl7pPr marL="3653756" indent="0">
              <a:buNone/>
              <a:defRPr sz="2100" b="1"/>
            </a:lvl7pPr>
            <a:lvl8pPr marL="4262721" indent="0">
              <a:buNone/>
              <a:defRPr sz="2100" b="1"/>
            </a:lvl8pPr>
            <a:lvl9pPr marL="487168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7" y="1878810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52" indent="0">
              <a:buNone/>
              <a:defRPr sz="2700" b="1"/>
            </a:lvl2pPr>
            <a:lvl3pPr marL="1217927" indent="0">
              <a:buNone/>
              <a:defRPr sz="2400" b="1"/>
            </a:lvl3pPr>
            <a:lvl4pPr marL="1826886" indent="0">
              <a:buNone/>
              <a:defRPr sz="2100" b="1"/>
            </a:lvl4pPr>
            <a:lvl5pPr marL="2435853" indent="0">
              <a:buNone/>
              <a:defRPr sz="2100" b="1"/>
            </a:lvl5pPr>
            <a:lvl6pPr marL="3044804" indent="0">
              <a:buNone/>
              <a:defRPr sz="2100" b="1"/>
            </a:lvl6pPr>
            <a:lvl7pPr marL="3653756" indent="0">
              <a:buNone/>
              <a:defRPr sz="2100" b="1"/>
            </a:lvl7pPr>
            <a:lvl8pPr marL="4262721" indent="0">
              <a:buNone/>
              <a:defRPr sz="2100" b="1"/>
            </a:lvl8pPr>
            <a:lvl9pPr marL="487168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0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3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6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52" indent="0">
              <a:buNone/>
              <a:defRPr sz="1900"/>
            </a:lvl2pPr>
            <a:lvl3pPr marL="1217927" indent="0">
              <a:buNone/>
              <a:defRPr sz="1600"/>
            </a:lvl3pPr>
            <a:lvl4pPr marL="1826886" indent="0">
              <a:buNone/>
              <a:defRPr sz="1300"/>
            </a:lvl4pPr>
            <a:lvl5pPr marL="2435853" indent="0">
              <a:buNone/>
              <a:defRPr sz="1300"/>
            </a:lvl5pPr>
            <a:lvl6pPr marL="3044804" indent="0">
              <a:buNone/>
              <a:defRPr sz="1300"/>
            </a:lvl6pPr>
            <a:lvl7pPr marL="3653756" indent="0">
              <a:buNone/>
              <a:defRPr sz="1300"/>
            </a:lvl7pPr>
            <a:lvl8pPr marL="4262721" indent="0">
              <a:buNone/>
              <a:defRPr sz="1300"/>
            </a:lvl8pPr>
            <a:lvl9pPr marL="48716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7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952" indent="0">
              <a:buNone/>
              <a:defRPr sz="3700"/>
            </a:lvl2pPr>
            <a:lvl3pPr marL="1217927" indent="0">
              <a:buNone/>
              <a:defRPr sz="3200"/>
            </a:lvl3pPr>
            <a:lvl4pPr marL="1826886" indent="0">
              <a:buNone/>
              <a:defRPr sz="2700"/>
            </a:lvl4pPr>
            <a:lvl5pPr marL="2435853" indent="0">
              <a:buNone/>
              <a:defRPr sz="2700"/>
            </a:lvl5pPr>
            <a:lvl6pPr marL="3044804" indent="0">
              <a:buNone/>
              <a:defRPr sz="2700"/>
            </a:lvl6pPr>
            <a:lvl7pPr marL="3653756" indent="0">
              <a:buNone/>
              <a:defRPr sz="2700"/>
            </a:lvl7pPr>
            <a:lvl8pPr marL="4262721" indent="0">
              <a:buNone/>
              <a:defRPr sz="2700"/>
            </a:lvl8pPr>
            <a:lvl9pPr marL="4871681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52" indent="0">
              <a:buNone/>
              <a:defRPr sz="1900"/>
            </a:lvl2pPr>
            <a:lvl3pPr marL="1217927" indent="0">
              <a:buNone/>
              <a:defRPr sz="1600"/>
            </a:lvl3pPr>
            <a:lvl4pPr marL="1826886" indent="0">
              <a:buNone/>
              <a:defRPr sz="1300"/>
            </a:lvl4pPr>
            <a:lvl5pPr marL="2435853" indent="0">
              <a:buNone/>
              <a:defRPr sz="1300"/>
            </a:lvl5pPr>
            <a:lvl6pPr marL="3044804" indent="0">
              <a:buNone/>
              <a:defRPr sz="1300"/>
            </a:lvl6pPr>
            <a:lvl7pPr marL="3653756" indent="0">
              <a:buNone/>
              <a:defRPr sz="1300"/>
            </a:lvl7pPr>
            <a:lvl8pPr marL="4262721" indent="0">
              <a:buNone/>
              <a:defRPr sz="1300"/>
            </a:lvl8pPr>
            <a:lvl9pPr marL="48716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5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3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3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2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12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8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1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0" y="4400614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21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8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77" indent="0">
              <a:buNone/>
              <a:defRPr sz="1800" b="1"/>
            </a:lvl3pPr>
            <a:lvl4pPr marL="1369457" indent="0">
              <a:buNone/>
              <a:defRPr sz="1600" b="1"/>
            </a:lvl4pPr>
            <a:lvl5pPr marL="1825952" indent="0">
              <a:buNone/>
              <a:defRPr sz="1600" b="1"/>
            </a:lvl5pPr>
            <a:lvl6pPr marL="2282417" indent="0">
              <a:buNone/>
              <a:defRPr sz="1600" b="1"/>
            </a:lvl6pPr>
            <a:lvl7pPr marL="2738886" indent="0">
              <a:buNone/>
              <a:defRPr sz="1600" b="1"/>
            </a:lvl7pPr>
            <a:lvl8pPr marL="3195378" indent="0">
              <a:buNone/>
              <a:defRPr sz="1600" b="1"/>
            </a:lvl8pPr>
            <a:lvl9pPr marL="3651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77" indent="0">
              <a:buNone/>
              <a:defRPr sz="1800" b="1"/>
            </a:lvl3pPr>
            <a:lvl4pPr marL="1369457" indent="0">
              <a:buNone/>
              <a:defRPr sz="1600" b="1"/>
            </a:lvl4pPr>
            <a:lvl5pPr marL="1825952" indent="0">
              <a:buNone/>
              <a:defRPr sz="1600" b="1"/>
            </a:lvl5pPr>
            <a:lvl6pPr marL="2282417" indent="0">
              <a:buNone/>
              <a:defRPr sz="1600" b="1"/>
            </a:lvl6pPr>
            <a:lvl7pPr marL="2738886" indent="0">
              <a:buNone/>
              <a:defRPr sz="1600" b="1"/>
            </a:lvl7pPr>
            <a:lvl8pPr marL="3195378" indent="0">
              <a:buNone/>
              <a:defRPr sz="1600" b="1"/>
            </a:lvl8pPr>
            <a:lvl9pPr marL="3651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753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 userDrawn="1"/>
        </p:nvGrpSpPr>
        <p:grpSpPr>
          <a:xfrm>
            <a:off x="3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0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6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937" indent="0">
              <a:buNone/>
              <a:defRPr sz="2700"/>
            </a:lvl2pPr>
            <a:lvl3pPr marL="1217897" indent="0">
              <a:buNone/>
              <a:defRPr sz="2400"/>
            </a:lvl3pPr>
            <a:lvl4pPr marL="1826840" indent="0">
              <a:buNone/>
              <a:defRPr sz="2100"/>
            </a:lvl4pPr>
            <a:lvl5pPr marL="2435792" indent="0">
              <a:buNone/>
              <a:defRPr sz="2100"/>
            </a:lvl5pPr>
            <a:lvl6pPr marL="3044728" indent="0">
              <a:buNone/>
              <a:defRPr sz="2100"/>
            </a:lvl6pPr>
            <a:lvl7pPr marL="3653665" indent="0">
              <a:buNone/>
              <a:defRPr sz="2100"/>
            </a:lvl7pPr>
            <a:lvl8pPr marL="4262615" indent="0">
              <a:buNone/>
              <a:defRPr sz="2100"/>
            </a:lvl8pPr>
            <a:lvl9pPr marL="487155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2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7" indent="0">
              <a:buNone/>
              <a:defRPr sz="2700" b="1"/>
            </a:lvl2pPr>
            <a:lvl3pPr marL="1217897" indent="0">
              <a:buNone/>
              <a:defRPr sz="2400" b="1"/>
            </a:lvl3pPr>
            <a:lvl4pPr marL="1826840" indent="0">
              <a:buNone/>
              <a:defRPr sz="2100" b="1"/>
            </a:lvl4pPr>
            <a:lvl5pPr marL="2435792" indent="0">
              <a:buNone/>
              <a:defRPr sz="2100" b="1"/>
            </a:lvl5pPr>
            <a:lvl6pPr marL="3044728" indent="0">
              <a:buNone/>
              <a:defRPr sz="2100" b="1"/>
            </a:lvl6pPr>
            <a:lvl7pPr marL="3653665" indent="0">
              <a:buNone/>
              <a:defRPr sz="2100" b="1"/>
            </a:lvl7pPr>
            <a:lvl8pPr marL="4262615" indent="0">
              <a:buNone/>
              <a:defRPr sz="2100" b="1"/>
            </a:lvl8pPr>
            <a:lvl9pPr marL="487155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1878810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7" indent="0">
              <a:buNone/>
              <a:defRPr sz="2700" b="1"/>
            </a:lvl2pPr>
            <a:lvl3pPr marL="1217897" indent="0">
              <a:buNone/>
              <a:defRPr sz="2400" b="1"/>
            </a:lvl3pPr>
            <a:lvl4pPr marL="1826840" indent="0">
              <a:buNone/>
              <a:defRPr sz="2100" b="1"/>
            </a:lvl4pPr>
            <a:lvl5pPr marL="2435792" indent="0">
              <a:buNone/>
              <a:defRPr sz="2100" b="1"/>
            </a:lvl5pPr>
            <a:lvl6pPr marL="3044728" indent="0">
              <a:buNone/>
              <a:defRPr sz="2100" b="1"/>
            </a:lvl6pPr>
            <a:lvl7pPr marL="3653665" indent="0">
              <a:buNone/>
              <a:defRPr sz="2100" b="1"/>
            </a:lvl7pPr>
            <a:lvl8pPr marL="4262615" indent="0">
              <a:buNone/>
              <a:defRPr sz="2100" b="1"/>
            </a:lvl8pPr>
            <a:lvl9pPr marL="487155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0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37" indent="0">
              <a:buNone/>
              <a:defRPr sz="1900"/>
            </a:lvl2pPr>
            <a:lvl3pPr marL="1217897" indent="0">
              <a:buNone/>
              <a:defRPr sz="1600"/>
            </a:lvl3pPr>
            <a:lvl4pPr marL="1826840" indent="0">
              <a:buNone/>
              <a:defRPr sz="1300"/>
            </a:lvl4pPr>
            <a:lvl5pPr marL="2435792" indent="0">
              <a:buNone/>
              <a:defRPr sz="1300"/>
            </a:lvl5pPr>
            <a:lvl6pPr marL="3044728" indent="0">
              <a:buNone/>
              <a:defRPr sz="1300"/>
            </a:lvl6pPr>
            <a:lvl7pPr marL="3653665" indent="0">
              <a:buNone/>
              <a:defRPr sz="1300"/>
            </a:lvl7pPr>
            <a:lvl8pPr marL="4262615" indent="0">
              <a:buNone/>
              <a:defRPr sz="1300"/>
            </a:lvl8pPr>
            <a:lvl9pPr marL="48715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937" indent="0">
              <a:buNone/>
              <a:defRPr sz="3700"/>
            </a:lvl2pPr>
            <a:lvl3pPr marL="1217897" indent="0">
              <a:buNone/>
              <a:defRPr sz="3200"/>
            </a:lvl3pPr>
            <a:lvl4pPr marL="1826840" indent="0">
              <a:buNone/>
              <a:defRPr sz="2700"/>
            </a:lvl4pPr>
            <a:lvl5pPr marL="2435792" indent="0">
              <a:buNone/>
              <a:defRPr sz="2700"/>
            </a:lvl5pPr>
            <a:lvl6pPr marL="3044728" indent="0">
              <a:buNone/>
              <a:defRPr sz="2700"/>
            </a:lvl6pPr>
            <a:lvl7pPr marL="3653665" indent="0">
              <a:buNone/>
              <a:defRPr sz="2700"/>
            </a:lvl7pPr>
            <a:lvl8pPr marL="4262615" indent="0">
              <a:buNone/>
              <a:defRPr sz="2700"/>
            </a:lvl8pPr>
            <a:lvl9pPr marL="4871559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37" indent="0">
              <a:buNone/>
              <a:defRPr sz="1900"/>
            </a:lvl2pPr>
            <a:lvl3pPr marL="1217897" indent="0">
              <a:buNone/>
              <a:defRPr sz="1600"/>
            </a:lvl3pPr>
            <a:lvl4pPr marL="1826840" indent="0">
              <a:buNone/>
              <a:defRPr sz="1300"/>
            </a:lvl4pPr>
            <a:lvl5pPr marL="2435792" indent="0">
              <a:buNone/>
              <a:defRPr sz="1300"/>
            </a:lvl5pPr>
            <a:lvl6pPr marL="3044728" indent="0">
              <a:buNone/>
              <a:defRPr sz="1300"/>
            </a:lvl6pPr>
            <a:lvl7pPr marL="3653665" indent="0">
              <a:buNone/>
              <a:defRPr sz="1300"/>
            </a:lvl7pPr>
            <a:lvl8pPr marL="4262615" indent="0">
              <a:buNone/>
              <a:defRPr sz="1300"/>
            </a:lvl8pPr>
            <a:lvl9pPr marL="48715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3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3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998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2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8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6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8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0" y="4400612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4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19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3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4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49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967" indent="0">
              <a:buNone/>
              <a:defRPr sz="2700"/>
            </a:lvl2pPr>
            <a:lvl3pPr marL="1217958" indent="0">
              <a:buNone/>
              <a:defRPr sz="2400"/>
            </a:lvl3pPr>
            <a:lvl4pPr marL="1826932" indent="0">
              <a:buNone/>
              <a:defRPr sz="2100"/>
            </a:lvl4pPr>
            <a:lvl5pPr marL="2435914" indent="0">
              <a:buNone/>
              <a:defRPr sz="2100"/>
            </a:lvl5pPr>
            <a:lvl6pPr marL="3044880" indent="0">
              <a:buNone/>
              <a:defRPr sz="2100"/>
            </a:lvl6pPr>
            <a:lvl7pPr marL="3653847" indent="0">
              <a:buNone/>
              <a:defRPr sz="2100"/>
            </a:lvl7pPr>
            <a:lvl8pPr marL="4262828" indent="0">
              <a:buNone/>
              <a:defRPr sz="2100"/>
            </a:lvl8pPr>
            <a:lvl9pPr marL="4871803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9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6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6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7" indent="0">
              <a:buNone/>
              <a:defRPr sz="2700" b="1"/>
            </a:lvl2pPr>
            <a:lvl3pPr marL="1217958" indent="0">
              <a:buNone/>
              <a:defRPr sz="2400" b="1"/>
            </a:lvl3pPr>
            <a:lvl4pPr marL="1826932" indent="0">
              <a:buNone/>
              <a:defRPr sz="2100" b="1"/>
            </a:lvl4pPr>
            <a:lvl5pPr marL="2435914" indent="0">
              <a:buNone/>
              <a:defRPr sz="2100" b="1"/>
            </a:lvl5pPr>
            <a:lvl6pPr marL="3044880" indent="0">
              <a:buNone/>
              <a:defRPr sz="2100" b="1"/>
            </a:lvl6pPr>
            <a:lvl7pPr marL="3653847" indent="0">
              <a:buNone/>
              <a:defRPr sz="2100" b="1"/>
            </a:lvl7pPr>
            <a:lvl8pPr marL="4262828" indent="0">
              <a:buNone/>
              <a:defRPr sz="2100" b="1"/>
            </a:lvl8pPr>
            <a:lvl9pPr marL="487180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6" y="1878810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7" indent="0">
              <a:buNone/>
              <a:defRPr sz="2700" b="1"/>
            </a:lvl2pPr>
            <a:lvl3pPr marL="1217958" indent="0">
              <a:buNone/>
              <a:defRPr sz="2400" b="1"/>
            </a:lvl3pPr>
            <a:lvl4pPr marL="1826932" indent="0">
              <a:buNone/>
              <a:defRPr sz="2100" b="1"/>
            </a:lvl4pPr>
            <a:lvl5pPr marL="2435914" indent="0">
              <a:buNone/>
              <a:defRPr sz="2100" b="1"/>
            </a:lvl5pPr>
            <a:lvl6pPr marL="3044880" indent="0">
              <a:buNone/>
              <a:defRPr sz="2100" b="1"/>
            </a:lvl6pPr>
            <a:lvl7pPr marL="3653847" indent="0">
              <a:buNone/>
              <a:defRPr sz="2100" b="1"/>
            </a:lvl7pPr>
            <a:lvl8pPr marL="4262828" indent="0">
              <a:buNone/>
              <a:defRPr sz="2100" b="1"/>
            </a:lvl8pPr>
            <a:lvl9pPr marL="487180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0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9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2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67" indent="0">
              <a:buNone/>
              <a:defRPr sz="1900"/>
            </a:lvl2pPr>
            <a:lvl3pPr marL="1217958" indent="0">
              <a:buNone/>
              <a:defRPr sz="1600"/>
            </a:lvl3pPr>
            <a:lvl4pPr marL="1826932" indent="0">
              <a:buNone/>
              <a:defRPr sz="1300"/>
            </a:lvl4pPr>
            <a:lvl5pPr marL="2435914" indent="0">
              <a:buNone/>
              <a:defRPr sz="1300"/>
            </a:lvl5pPr>
            <a:lvl6pPr marL="3044880" indent="0">
              <a:buNone/>
              <a:defRPr sz="1300"/>
            </a:lvl6pPr>
            <a:lvl7pPr marL="3653847" indent="0">
              <a:buNone/>
              <a:defRPr sz="1300"/>
            </a:lvl7pPr>
            <a:lvl8pPr marL="4262828" indent="0">
              <a:buNone/>
              <a:defRPr sz="1300"/>
            </a:lvl8pPr>
            <a:lvl9pPr marL="487180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967" indent="0">
              <a:buNone/>
              <a:defRPr sz="3700"/>
            </a:lvl2pPr>
            <a:lvl3pPr marL="1217958" indent="0">
              <a:buNone/>
              <a:defRPr sz="3200"/>
            </a:lvl3pPr>
            <a:lvl4pPr marL="1826932" indent="0">
              <a:buNone/>
              <a:defRPr sz="2700"/>
            </a:lvl4pPr>
            <a:lvl5pPr marL="2435914" indent="0">
              <a:buNone/>
              <a:defRPr sz="2700"/>
            </a:lvl5pPr>
            <a:lvl6pPr marL="3044880" indent="0">
              <a:buNone/>
              <a:defRPr sz="2700"/>
            </a:lvl6pPr>
            <a:lvl7pPr marL="3653847" indent="0">
              <a:buNone/>
              <a:defRPr sz="2700"/>
            </a:lvl7pPr>
            <a:lvl8pPr marL="4262828" indent="0">
              <a:buNone/>
              <a:defRPr sz="2700"/>
            </a:lvl8pPr>
            <a:lvl9pPr marL="4871803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967" indent="0">
              <a:buNone/>
              <a:defRPr sz="1900"/>
            </a:lvl2pPr>
            <a:lvl3pPr marL="1217958" indent="0">
              <a:buNone/>
              <a:defRPr sz="1600"/>
            </a:lvl3pPr>
            <a:lvl4pPr marL="1826932" indent="0">
              <a:buNone/>
              <a:defRPr sz="1300"/>
            </a:lvl4pPr>
            <a:lvl5pPr marL="2435914" indent="0">
              <a:buNone/>
              <a:defRPr sz="1300"/>
            </a:lvl5pPr>
            <a:lvl6pPr marL="3044880" indent="0">
              <a:buNone/>
              <a:defRPr sz="1300"/>
            </a:lvl6pPr>
            <a:lvl7pPr marL="3653847" indent="0">
              <a:buNone/>
              <a:defRPr sz="1300"/>
            </a:lvl7pPr>
            <a:lvl8pPr marL="4262828" indent="0">
              <a:buNone/>
              <a:defRPr sz="1300"/>
            </a:lvl8pPr>
            <a:lvl9pPr marL="487180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55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551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0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3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3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7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1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5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81" tIns="17140" rIns="34281" bIns="17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004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34281" tIns="17140" rIns="34281" bIns="17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178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81" tIns="17140" rIns="34281" bIns="17140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108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036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34281" tIns="17140" rIns="34281" bIns="17140" anchor="b"/>
          <a:lstStyle>
            <a:lvl1pPr marL="0" indent="0">
              <a:buNone/>
              <a:defRPr sz="2100" b="1"/>
            </a:lvl1pPr>
            <a:lvl2pPr marL="408131" indent="0">
              <a:buNone/>
              <a:defRPr sz="1800" b="1"/>
            </a:lvl2pPr>
            <a:lvl3pPr marL="816262" indent="0">
              <a:buNone/>
              <a:defRPr sz="1600" b="1"/>
            </a:lvl3pPr>
            <a:lvl4pPr marL="1224392" indent="0">
              <a:buNone/>
              <a:defRPr sz="1400" b="1"/>
            </a:lvl4pPr>
            <a:lvl5pPr marL="1632523" indent="0">
              <a:buNone/>
              <a:defRPr sz="1400" b="1"/>
            </a:lvl5pPr>
            <a:lvl6pPr marL="2040654" indent="0">
              <a:buNone/>
              <a:defRPr sz="1400" b="1"/>
            </a:lvl6pPr>
            <a:lvl7pPr marL="2448785" indent="0">
              <a:buNone/>
              <a:defRPr sz="1400" b="1"/>
            </a:lvl7pPr>
            <a:lvl8pPr marL="2856915" indent="0">
              <a:buNone/>
              <a:defRPr sz="1400" b="1"/>
            </a:lvl8pPr>
            <a:lvl9pPr marL="326504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34281" tIns="17140" rIns="34281" bIns="17140" anchor="b"/>
          <a:lstStyle>
            <a:lvl1pPr marL="0" indent="0">
              <a:buNone/>
              <a:defRPr sz="2100" b="1"/>
            </a:lvl1pPr>
            <a:lvl2pPr marL="408131" indent="0">
              <a:buNone/>
              <a:defRPr sz="1800" b="1"/>
            </a:lvl2pPr>
            <a:lvl3pPr marL="816262" indent="0">
              <a:buNone/>
              <a:defRPr sz="1600" b="1"/>
            </a:lvl3pPr>
            <a:lvl4pPr marL="1224392" indent="0">
              <a:buNone/>
              <a:defRPr sz="1400" b="1"/>
            </a:lvl4pPr>
            <a:lvl5pPr marL="1632523" indent="0">
              <a:buNone/>
              <a:defRPr sz="1400" b="1"/>
            </a:lvl5pPr>
            <a:lvl6pPr marL="2040654" indent="0">
              <a:buNone/>
              <a:defRPr sz="1400" b="1"/>
            </a:lvl6pPr>
            <a:lvl7pPr marL="2448785" indent="0">
              <a:buNone/>
              <a:defRPr sz="1400" b="1"/>
            </a:lvl7pPr>
            <a:lvl8pPr marL="2856915" indent="0">
              <a:buNone/>
              <a:defRPr sz="1400" b="1"/>
            </a:lvl8pPr>
            <a:lvl9pPr marL="326504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841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820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2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8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467" indent="0">
              <a:buNone/>
              <a:defRPr sz="1400"/>
            </a:lvl2pPr>
            <a:lvl3pPr marL="912977" indent="0">
              <a:buNone/>
              <a:defRPr sz="1200"/>
            </a:lvl3pPr>
            <a:lvl4pPr marL="1369457" indent="0">
              <a:buNone/>
              <a:defRPr sz="1000"/>
            </a:lvl4pPr>
            <a:lvl5pPr marL="1825952" indent="0">
              <a:buNone/>
              <a:defRPr sz="1000"/>
            </a:lvl5pPr>
            <a:lvl6pPr marL="2282417" indent="0">
              <a:buNone/>
              <a:defRPr sz="1000"/>
            </a:lvl6pPr>
            <a:lvl7pPr marL="2738886" indent="0">
              <a:buNone/>
              <a:defRPr sz="1000"/>
            </a:lvl7pPr>
            <a:lvl8pPr marL="3195378" indent="0">
              <a:buNone/>
              <a:defRPr sz="1000"/>
            </a:lvl8pPr>
            <a:lvl9pPr marL="36518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342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lIns="34281" tIns="17140" rIns="34281" bIns="17140"/>
          <a:lstStyle>
            <a:lvl1pPr marL="0" indent="0">
              <a:buNone/>
              <a:defRPr sz="1200"/>
            </a:lvl1pPr>
            <a:lvl2pPr marL="408131" indent="0">
              <a:buNone/>
              <a:defRPr sz="1100"/>
            </a:lvl2pPr>
            <a:lvl3pPr marL="816262" indent="0">
              <a:buNone/>
              <a:defRPr sz="900"/>
            </a:lvl3pPr>
            <a:lvl4pPr marL="1224392" indent="0">
              <a:buNone/>
              <a:defRPr sz="800"/>
            </a:lvl4pPr>
            <a:lvl5pPr marL="1632523" indent="0">
              <a:buNone/>
              <a:defRPr sz="800"/>
            </a:lvl5pPr>
            <a:lvl6pPr marL="2040654" indent="0">
              <a:buNone/>
              <a:defRPr sz="800"/>
            </a:lvl6pPr>
            <a:lvl7pPr marL="2448785" indent="0">
              <a:buNone/>
              <a:defRPr sz="800"/>
            </a:lvl7pPr>
            <a:lvl8pPr marL="2856915" indent="0">
              <a:buNone/>
              <a:defRPr sz="800"/>
            </a:lvl8pPr>
            <a:lvl9pPr marL="32650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3084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34281" tIns="17140" rIns="34281" bIns="17140"/>
          <a:lstStyle>
            <a:lvl1pPr marL="0" indent="0">
              <a:buNone/>
              <a:defRPr sz="2800"/>
            </a:lvl1pPr>
            <a:lvl2pPr marL="408131" indent="0">
              <a:buNone/>
              <a:defRPr sz="2500"/>
            </a:lvl2pPr>
            <a:lvl3pPr marL="816262" indent="0">
              <a:buNone/>
              <a:defRPr sz="2100"/>
            </a:lvl3pPr>
            <a:lvl4pPr marL="1224392" indent="0">
              <a:buNone/>
              <a:defRPr sz="1800"/>
            </a:lvl4pPr>
            <a:lvl5pPr marL="1632523" indent="0">
              <a:buNone/>
              <a:defRPr sz="1800"/>
            </a:lvl5pPr>
            <a:lvl6pPr marL="2040654" indent="0">
              <a:buNone/>
              <a:defRPr sz="1800"/>
            </a:lvl6pPr>
            <a:lvl7pPr marL="2448785" indent="0">
              <a:buNone/>
              <a:defRPr sz="1800"/>
            </a:lvl7pPr>
            <a:lvl8pPr marL="2856915" indent="0">
              <a:buNone/>
              <a:defRPr sz="1800"/>
            </a:lvl8pPr>
            <a:lvl9pPr marL="326504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34281" tIns="17140" rIns="34281" bIns="17140"/>
          <a:lstStyle>
            <a:lvl1pPr marL="0" indent="0">
              <a:buNone/>
              <a:defRPr sz="1200"/>
            </a:lvl1pPr>
            <a:lvl2pPr marL="408131" indent="0">
              <a:buNone/>
              <a:defRPr sz="1100"/>
            </a:lvl2pPr>
            <a:lvl3pPr marL="816262" indent="0">
              <a:buNone/>
              <a:defRPr sz="900"/>
            </a:lvl3pPr>
            <a:lvl4pPr marL="1224392" indent="0">
              <a:buNone/>
              <a:defRPr sz="800"/>
            </a:lvl4pPr>
            <a:lvl5pPr marL="1632523" indent="0">
              <a:buNone/>
              <a:defRPr sz="800"/>
            </a:lvl5pPr>
            <a:lvl6pPr marL="2040654" indent="0">
              <a:buNone/>
              <a:defRPr sz="800"/>
            </a:lvl6pPr>
            <a:lvl7pPr marL="2448785" indent="0">
              <a:buNone/>
              <a:defRPr sz="800"/>
            </a:lvl7pPr>
            <a:lvl8pPr marL="2856915" indent="0">
              <a:buNone/>
              <a:defRPr sz="800"/>
            </a:lvl8pPr>
            <a:lvl9pPr marL="32650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093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34281" tIns="17140" rIns="34281" bIns="17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73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34281" tIns="17140" rIns="34281" bIns="17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F9E5E443-43CC-47C0-B016-9A203293290C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24C77148-22BA-41E4-AAE6-AAE78D0077C6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31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lIns="34276" tIns="17138" rIns="34276" bIns="17138"/>
          <a:lstStyle/>
          <a:p>
            <a:pPr defTabSz="816262"/>
            <a:fld id="{D15044BE-B3F3-4258-B55D-9238C2EBFDF1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76" tIns="17138" rIns="34276" bIns="17138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5"/>
            <a:ext cx="2133600" cy="273844"/>
          </a:xfrm>
          <a:prstGeom prst="rect">
            <a:avLst/>
          </a:prstGeom>
        </p:spPr>
        <p:txBody>
          <a:bodyPr lIns="34276" tIns="17138" rIns="34276" bIns="17138"/>
          <a:lstStyle/>
          <a:p>
            <a:pPr defTabSz="816262"/>
            <a:fld id="{E56A0A80-8336-46B1-B89F-89FB7E7362A5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2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D15044BE-B3F3-4258-B55D-9238C2EBFDF1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E56A0A80-8336-46B1-B89F-89FB7E7362A5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7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D15044BE-B3F3-4258-B55D-9238C2EBFDF1}" type="datetimeFigureOut">
              <a:rPr lang="en-US" sz="1600" smtClean="0">
                <a:solidFill>
                  <a:prstClr val="black"/>
                </a:solidFill>
              </a:rPr>
              <a:pPr defTabSz="816262"/>
              <a:t>3/19/2020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6262"/>
            <a:fld id="{E56A0A80-8336-46B1-B89F-89FB7E7362A5}" type="slidenum">
              <a:rPr lang="en-US" sz="1600" smtClean="0">
                <a:solidFill>
                  <a:prstClr val="black"/>
                </a:solidFill>
              </a:rPr>
              <a:pPr defTabSz="816262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3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467" indent="0">
              <a:buNone/>
              <a:defRPr sz="2800"/>
            </a:lvl2pPr>
            <a:lvl3pPr marL="912977" indent="0">
              <a:buNone/>
              <a:defRPr sz="2400"/>
            </a:lvl3pPr>
            <a:lvl4pPr marL="1369457" indent="0">
              <a:buNone/>
              <a:defRPr sz="2000"/>
            </a:lvl4pPr>
            <a:lvl5pPr marL="1825952" indent="0">
              <a:buNone/>
              <a:defRPr sz="2000"/>
            </a:lvl5pPr>
            <a:lvl6pPr marL="2282417" indent="0">
              <a:buNone/>
              <a:defRPr sz="2000"/>
            </a:lvl6pPr>
            <a:lvl7pPr marL="2738886" indent="0">
              <a:buNone/>
              <a:defRPr sz="2000"/>
            </a:lvl7pPr>
            <a:lvl8pPr marL="3195378" indent="0">
              <a:buNone/>
              <a:defRPr sz="2000"/>
            </a:lvl8pPr>
            <a:lvl9pPr marL="365186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467" indent="0">
              <a:buNone/>
              <a:defRPr sz="1400"/>
            </a:lvl2pPr>
            <a:lvl3pPr marL="912977" indent="0">
              <a:buNone/>
              <a:defRPr sz="1200"/>
            </a:lvl3pPr>
            <a:lvl4pPr marL="1369457" indent="0">
              <a:buNone/>
              <a:defRPr sz="1000"/>
            </a:lvl4pPr>
            <a:lvl5pPr marL="1825952" indent="0">
              <a:buNone/>
              <a:defRPr sz="1000"/>
            </a:lvl5pPr>
            <a:lvl6pPr marL="2282417" indent="0">
              <a:buNone/>
              <a:defRPr sz="1000"/>
            </a:lvl6pPr>
            <a:lvl7pPr marL="2738886" indent="0">
              <a:buNone/>
              <a:defRPr sz="1000"/>
            </a:lvl7pPr>
            <a:lvl8pPr marL="3195378" indent="0">
              <a:buNone/>
              <a:defRPr sz="1000"/>
            </a:lvl8pPr>
            <a:lvl9pPr marL="36518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818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840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57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1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200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7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6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73"/>
            <a:ext cx="1079500" cy="594124"/>
            <a:chOff x="2680" y="3678"/>
            <a:chExt cx="680" cy="49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48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481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32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8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1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4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515" indent="0">
              <a:buNone/>
              <a:defRPr sz="2000"/>
            </a:lvl2pPr>
            <a:lvl3pPr marL="913065" indent="0">
              <a:buNone/>
              <a:defRPr sz="1800"/>
            </a:lvl3pPr>
            <a:lvl4pPr marL="1369593" indent="0">
              <a:buNone/>
              <a:defRPr sz="1600"/>
            </a:lvl4pPr>
            <a:lvl5pPr marL="1826132" indent="0">
              <a:buNone/>
              <a:defRPr sz="1600"/>
            </a:lvl5pPr>
            <a:lvl6pPr marL="2282645" indent="0">
              <a:buNone/>
              <a:defRPr sz="1600"/>
            </a:lvl6pPr>
            <a:lvl7pPr marL="2739161" indent="0">
              <a:buNone/>
              <a:defRPr sz="1600"/>
            </a:lvl7pPr>
            <a:lvl8pPr marL="3195699" indent="0">
              <a:buNone/>
              <a:defRPr sz="1600"/>
            </a:lvl8pPr>
            <a:lvl9pPr marL="365222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509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610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65" indent="0">
              <a:buNone/>
              <a:defRPr sz="1800" b="1"/>
            </a:lvl3pPr>
            <a:lvl4pPr marL="1369593" indent="0">
              <a:buNone/>
              <a:defRPr sz="1600" b="1"/>
            </a:lvl4pPr>
            <a:lvl5pPr marL="1826132" indent="0">
              <a:buNone/>
              <a:defRPr sz="1600" b="1"/>
            </a:lvl5pPr>
            <a:lvl6pPr marL="2282645" indent="0">
              <a:buNone/>
              <a:defRPr sz="1600" b="1"/>
            </a:lvl6pPr>
            <a:lvl7pPr marL="2739161" indent="0">
              <a:buNone/>
              <a:defRPr sz="1600" b="1"/>
            </a:lvl7pPr>
            <a:lvl8pPr marL="3195699" indent="0">
              <a:buNone/>
              <a:defRPr sz="1600" b="1"/>
            </a:lvl8pPr>
            <a:lvl9pPr marL="3652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65" indent="0">
              <a:buNone/>
              <a:defRPr sz="1800" b="1"/>
            </a:lvl3pPr>
            <a:lvl4pPr marL="1369593" indent="0">
              <a:buNone/>
              <a:defRPr sz="1600" b="1"/>
            </a:lvl4pPr>
            <a:lvl5pPr marL="1826132" indent="0">
              <a:buNone/>
              <a:defRPr sz="1600" b="1"/>
            </a:lvl5pPr>
            <a:lvl6pPr marL="2282645" indent="0">
              <a:buNone/>
              <a:defRPr sz="1600" b="1"/>
            </a:lvl6pPr>
            <a:lvl7pPr marL="2739161" indent="0">
              <a:buNone/>
              <a:defRPr sz="1600" b="1"/>
            </a:lvl7pPr>
            <a:lvl8pPr marL="3195699" indent="0">
              <a:buNone/>
              <a:defRPr sz="1600" b="1"/>
            </a:lvl8pPr>
            <a:lvl9pPr marL="3652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766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407" indent="0">
              <a:buNone/>
              <a:defRPr sz="2000"/>
            </a:lvl2pPr>
            <a:lvl3pPr marL="912864" indent="0">
              <a:buNone/>
              <a:defRPr sz="1800"/>
            </a:lvl3pPr>
            <a:lvl4pPr marL="1369287" indent="0">
              <a:buNone/>
              <a:defRPr sz="1600"/>
            </a:lvl4pPr>
            <a:lvl5pPr marL="1825727" indent="0">
              <a:buNone/>
              <a:defRPr sz="1600"/>
            </a:lvl5pPr>
            <a:lvl6pPr marL="2282133" indent="0">
              <a:buNone/>
              <a:defRPr sz="1600"/>
            </a:lvl6pPr>
            <a:lvl7pPr marL="2738541" indent="0">
              <a:buNone/>
              <a:defRPr sz="1600"/>
            </a:lvl7pPr>
            <a:lvl8pPr marL="3194980" indent="0">
              <a:buNone/>
              <a:defRPr sz="1600"/>
            </a:lvl8pPr>
            <a:lvl9pPr marL="365140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257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041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247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515" indent="0">
              <a:buNone/>
              <a:defRPr sz="1400"/>
            </a:lvl2pPr>
            <a:lvl3pPr marL="913065" indent="0">
              <a:buNone/>
              <a:defRPr sz="1200"/>
            </a:lvl3pPr>
            <a:lvl4pPr marL="1369593" indent="0">
              <a:buNone/>
              <a:defRPr sz="1000"/>
            </a:lvl4pPr>
            <a:lvl5pPr marL="1826132" indent="0">
              <a:buNone/>
              <a:defRPr sz="1000"/>
            </a:lvl5pPr>
            <a:lvl6pPr marL="2282645" indent="0">
              <a:buNone/>
              <a:defRPr sz="1000"/>
            </a:lvl6pPr>
            <a:lvl7pPr marL="2739161" indent="0">
              <a:buNone/>
              <a:defRPr sz="1000"/>
            </a:lvl7pPr>
            <a:lvl8pPr marL="3195699" indent="0">
              <a:buNone/>
              <a:defRPr sz="1000"/>
            </a:lvl8pPr>
            <a:lvl9pPr marL="365222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952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515" indent="0">
              <a:buNone/>
              <a:defRPr sz="2800"/>
            </a:lvl2pPr>
            <a:lvl3pPr marL="913065" indent="0">
              <a:buNone/>
              <a:defRPr sz="2400"/>
            </a:lvl3pPr>
            <a:lvl4pPr marL="1369593" indent="0">
              <a:buNone/>
              <a:defRPr sz="2000"/>
            </a:lvl4pPr>
            <a:lvl5pPr marL="1826132" indent="0">
              <a:buNone/>
              <a:defRPr sz="2000"/>
            </a:lvl5pPr>
            <a:lvl6pPr marL="2282645" indent="0">
              <a:buNone/>
              <a:defRPr sz="2000"/>
            </a:lvl6pPr>
            <a:lvl7pPr marL="2739161" indent="0">
              <a:buNone/>
              <a:defRPr sz="2000"/>
            </a:lvl7pPr>
            <a:lvl8pPr marL="3195699" indent="0">
              <a:buNone/>
              <a:defRPr sz="2000"/>
            </a:lvl8pPr>
            <a:lvl9pPr marL="365222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515" indent="0">
              <a:buNone/>
              <a:defRPr sz="1400"/>
            </a:lvl2pPr>
            <a:lvl3pPr marL="913065" indent="0">
              <a:buNone/>
              <a:defRPr sz="1200"/>
            </a:lvl3pPr>
            <a:lvl4pPr marL="1369593" indent="0">
              <a:buNone/>
              <a:defRPr sz="1000"/>
            </a:lvl4pPr>
            <a:lvl5pPr marL="1826132" indent="0">
              <a:buNone/>
              <a:defRPr sz="1000"/>
            </a:lvl5pPr>
            <a:lvl6pPr marL="2282645" indent="0">
              <a:buNone/>
              <a:defRPr sz="1000"/>
            </a:lvl6pPr>
            <a:lvl7pPr marL="2739161" indent="0">
              <a:buNone/>
              <a:defRPr sz="1000"/>
            </a:lvl7pPr>
            <a:lvl8pPr marL="3195699" indent="0">
              <a:buNone/>
              <a:defRPr sz="1000"/>
            </a:lvl8pPr>
            <a:lvl9pPr marL="365222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130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838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616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1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082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7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6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50"/>
            <a:ext cx="1079500" cy="594124"/>
            <a:chOff x="2680" y="3678"/>
            <a:chExt cx="680" cy="49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489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48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27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7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47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575" indent="0">
              <a:buNone/>
              <a:defRPr sz="2000"/>
            </a:lvl2pPr>
            <a:lvl3pPr marL="913179" indent="0">
              <a:buNone/>
              <a:defRPr sz="1800"/>
            </a:lvl3pPr>
            <a:lvl4pPr marL="1369762" indent="0">
              <a:buNone/>
              <a:defRPr sz="1600"/>
            </a:lvl4pPr>
            <a:lvl5pPr marL="1826357" indent="0">
              <a:buNone/>
              <a:defRPr sz="1600"/>
            </a:lvl5pPr>
            <a:lvl6pPr marL="2282931" indent="0">
              <a:buNone/>
              <a:defRPr sz="1600"/>
            </a:lvl6pPr>
            <a:lvl7pPr marL="2739506" indent="0">
              <a:buNone/>
              <a:defRPr sz="1600"/>
            </a:lvl7pPr>
            <a:lvl8pPr marL="3196098" indent="0">
              <a:buNone/>
              <a:defRPr sz="1600"/>
            </a:lvl8pPr>
            <a:lvl9pPr marL="365268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646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350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1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657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75" indent="0">
              <a:buNone/>
              <a:defRPr sz="2000" b="1"/>
            </a:lvl2pPr>
            <a:lvl3pPr marL="913179" indent="0">
              <a:buNone/>
              <a:defRPr sz="1800" b="1"/>
            </a:lvl3pPr>
            <a:lvl4pPr marL="1369762" indent="0">
              <a:buNone/>
              <a:defRPr sz="1600" b="1"/>
            </a:lvl4pPr>
            <a:lvl5pPr marL="1826357" indent="0">
              <a:buNone/>
              <a:defRPr sz="1600" b="1"/>
            </a:lvl5pPr>
            <a:lvl6pPr marL="2282931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98" indent="0">
              <a:buNone/>
              <a:defRPr sz="1600" b="1"/>
            </a:lvl8pPr>
            <a:lvl9pPr marL="3652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75" indent="0">
              <a:buNone/>
              <a:defRPr sz="2000" b="1"/>
            </a:lvl2pPr>
            <a:lvl3pPr marL="913179" indent="0">
              <a:buNone/>
              <a:defRPr sz="1800" b="1"/>
            </a:lvl3pPr>
            <a:lvl4pPr marL="1369762" indent="0">
              <a:buNone/>
              <a:defRPr sz="1600" b="1"/>
            </a:lvl4pPr>
            <a:lvl5pPr marL="1826357" indent="0">
              <a:buNone/>
              <a:defRPr sz="1600" b="1"/>
            </a:lvl5pPr>
            <a:lvl6pPr marL="2282931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98" indent="0">
              <a:buNone/>
              <a:defRPr sz="1600" b="1"/>
            </a:lvl8pPr>
            <a:lvl9pPr marL="3652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412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826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800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575" indent="0">
              <a:buNone/>
              <a:defRPr sz="1400"/>
            </a:lvl2pPr>
            <a:lvl3pPr marL="913179" indent="0">
              <a:buNone/>
              <a:defRPr sz="1200"/>
            </a:lvl3pPr>
            <a:lvl4pPr marL="1369762" indent="0">
              <a:buNone/>
              <a:defRPr sz="1000"/>
            </a:lvl4pPr>
            <a:lvl5pPr marL="1826357" indent="0">
              <a:buNone/>
              <a:defRPr sz="1000"/>
            </a:lvl5pPr>
            <a:lvl6pPr marL="2282931" indent="0">
              <a:buNone/>
              <a:defRPr sz="1000"/>
            </a:lvl6pPr>
            <a:lvl7pPr marL="2739506" indent="0">
              <a:buNone/>
              <a:defRPr sz="1000"/>
            </a:lvl7pPr>
            <a:lvl8pPr marL="3196098" indent="0">
              <a:buNone/>
              <a:defRPr sz="1000"/>
            </a:lvl8pPr>
            <a:lvl9pPr marL="365268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671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575" indent="0">
              <a:buNone/>
              <a:defRPr sz="2800"/>
            </a:lvl2pPr>
            <a:lvl3pPr marL="913179" indent="0">
              <a:buNone/>
              <a:defRPr sz="2400"/>
            </a:lvl3pPr>
            <a:lvl4pPr marL="1369762" indent="0">
              <a:buNone/>
              <a:defRPr sz="2000"/>
            </a:lvl4pPr>
            <a:lvl5pPr marL="1826357" indent="0">
              <a:buNone/>
              <a:defRPr sz="2000"/>
            </a:lvl5pPr>
            <a:lvl6pPr marL="2282931" indent="0">
              <a:buNone/>
              <a:defRPr sz="2000"/>
            </a:lvl6pPr>
            <a:lvl7pPr marL="2739506" indent="0">
              <a:buNone/>
              <a:defRPr sz="2000"/>
            </a:lvl7pPr>
            <a:lvl8pPr marL="3196098" indent="0">
              <a:buNone/>
              <a:defRPr sz="2000"/>
            </a:lvl8pPr>
            <a:lvl9pPr marL="365268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575" indent="0">
              <a:buNone/>
              <a:defRPr sz="1400"/>
            </a:lvl2pPr>
            <a:lvl3pPr marL="913179" indent="0">
              <a:buNone/>
              <a:defRPr sz="1200"/>
            </a:lvl3pPr>
            <a:lvl4pPr marL="1369762" indent="0">
              <a:buNone/>
              <a:defRPr sz="1000"/>
            </a:lvl4pPr>
            <a:lvl5pPr marL="1826357" indent="0">
              <a:buNone/>
              <a:defRPr sz="1000"/>
            </a:lvl5pPr>
            <a:lvl6pPr marL="2282931" indent="0">
              <a:buNone/>
              <a:defRPr sz="1000"/>
            </a:lvl6pPr>
            <a:lvl7pPr marL="2739506" indent="0">
              <a:buNone/>
              <a:defRPr sz="1000"/>
            </a:lvl7pPr>
            <a:lvl8pPr marL="3196098" indent="0">
              <a:buNone/>
              <a:defRPr sz="1000"/>
            </a:lvl8pPr>
            <a:lvl9pPr marL="365268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602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72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941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1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774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6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34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29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295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38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0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7" indent="0">
              <a:buNone/>
              <a:defRPr sz="2000" b="1"/>
            </a:lvl2pPr>
            <a:lvl3pPr marL="912864" indent="0">
              <a:buNone/>
              <a:defRPr sz="1800" b="1"/>
            </a:lvl3pPr>
            <a:lvl4pPr marL="1369287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33" indent="0">
              <a:buNone/>
              <a:defRPr sz="1600" b="1"/>
            </a:lvl6pPr>
            <a:lvl7pPr marL="2738541" indent="0">
              <a:buNone/>
              <a:defRPr sz="1600" b="1"/>
            </a:lvl7pPr>
            <a:lvl8pPr marL="3194980" indent="0">
              <a:buNone/>
              <a:defRPr sz="1600" b="1"/>
            </a:lvl8pPr>
            <a:lvl9pPr marL="3651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7" indent="0">
              <a:buNone/>
              <a:defRPr sz="2000" b="1"/>
            </a:lvl2pPr>
            <a:lvl3pPr marL="912864" indent="0">
              <a:buNone/>
              <a:defRPr sz="1800" b="1"/>
            </a:lvl3pPr>
            <a:lvl4pPr marL="1369287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33" indent="0">
              <a:buNone/>
              <a:defRPr sz="1600" b="1"/>
            </a:lvl6pPr>
            <a:lvl7pPr marL="2738541" indent="0">
              <a:buNone/>
              <a:defRPr sz="1600" b="1"/>
            </a:lvl7pPr>
            <a:lvl8pPr marL="3194980" indent="0">
              <a:buNone/>
              <a:defRPr sz="1600" b="1"/>
            </a:lvl8pPr>
            <a:lvl9pPr marL="3651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151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9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9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4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9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609" indent="0">
              <a:buNone/>
              <a:defRPr sz="2700"/>
            </a:lvl2pPr>
            <a:lvl3pPr marL="1217240" indent="0">
              <a:buNone/>
              <a:defRPr sz="2400"/>
            </a:lvl3pPr>
            <a:lvl4pPr marL="1825856" indent="0">
              <a:buNone/>
              <a:defRPr sz="2100"/>
            </a:lvl4pPr>
            <a:lvl5pPr marL="2434463" indent="0">
              <a:buNone/>
              <a:defRPr sz="2100"/>
            </a:lvl5pPr>
            <a:lvl6pPr marL="3043072" indent="0">
              <a:buNone/>
              <a:defRPr sz="2100"/>
            </a:lvl6pPr>
            <a:lvl7pPr marL="3651674" indent="0">
              <a:buNone/>
              <a:defRPr sz="2100"/>
            </a:lvl7pPr>
            <a:lvl8pPr marL="4260296" indent="0">
              <a:buNone/>
              <a:defRPr sz="2100"/>
            </a:lvl8pPr>
            <a:lvl9pPr marL="48689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2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5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0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09" indent="0">
              <a:buNone/>
              <a:defRPr sz="2700" b="1"/>
            </a:lvl2pPr>
            <a:lvl3pPr marL="1217240" indent="0">
              <a:buNone/>
              <a:defRPr sz="2400" b="1"/>
            </a:lvl3pPr>
            <a:lvl4pPr marL="1825856" indent="0">
              <a:buNone/>
              <a:defRPr sz="2100" b="1"/>
            </a:lvl4pPr>
            <a:lvl5pPr marL="2434463" indent="0">
              <a:buNone/>
              <a:defRPr sz="2100" b="1"/>
            </a:lvl5pPr>
            <a:lvl6pPr marL="3043072" indent="0">
              <a:buNone/>
              <a:defRPr sz="2100" b="1"/>
            </a:lvl6pPr>
            <a:lvl7pPr marL="3651674" indent="0">
              <a:buNone/>
              <a:defRPr sz="2100" b="1"/>
            </a:lvl7pPr>
            <a:lvl8pPr marL="4260296" indent="0">
              <a:buNone/>
              <a:defRPr sz="2100" b="1"/>
            </a:lvl8pPr>
            <a:lvl9pPr marL="486891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0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09" indent="0">
              <a:buNone/>
              <a:defRPr sz="2700" b="1"/>
            </a:lvl2pPr>
            <a:lvl3pPr marL="1217240" indent="0">
              <a:buNone/>
              <a:defRPr sz="2400" b="1"/>
            </a:lvl3pPr>
            <a:lvl4pPr marL="1825856" indent="0">
              <a:buNone/>
              <a:defRPr sz="2100" b="1"/>
            </a:lvl4pPr>
            <a:lvl5pPr marL="2434463" indent="0">
              <a:buNone/>
              <a:defRPr sz="2100" b="1"/>
            </a:lvl5pPr>
            <a:lvl6pPr marL="3043072" indent="0">
              <a:buNone/>
              <a:defRPr sz="2100" b="1"/>
            </a:lvl6pPr>
            <a:lvl7pPr marL="3651674" indent="0">
              <a:buNone/>
              <a:defRPr sz="2100" b="1"/>
            </a:lvl7pPr>
            <a:lvl8pPr marL="4260296" indent="0">
              <a:buNone/>
              <a:defRPr sz="2100" b="1"/>
            </a:lvl8pPr>
            <a:lvl9pPr marL="486891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3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6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3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3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609" indent="0">
              <a:buNone/>
              <a:defRPr sz="1900"/>
            </a:lvl2pPr>
            <a:lvl3pPr marL="1217240" indent="0">
              <a:buNone/>
              <a:defRPr sz="1600"/>
            </a:lvl3pPr>
            <a:lvl4pPr marL="1825856" indent="0">
              <a:buNone/>
              <a:defRPr sz="1300"/>
            </a:lvl4pPr>
            <a:lvl5pPr marL="2434463" indent="0">
              <a:buNone/>
              <a:defRPr sz="1300"/>
            </a:lvl5pPr>
            <a:lvl6pPr marL="3043072" indent="0">
              <a:buNone/>
              <a:defRPr sz="1300"/>
            </a:lvl6pPr>
            <a:lvl7pPr marL="3651674" indent="0">
              <a:buNone/>
              <a:defRPr sz="1300"/>
            </a:lvl7pPr>
            <a:lvl8pPr marL="4260296" indent="0">
              <a:buNone/>
              <a:defRPr sz="1300"/>
            </a:lvl8pPr>
            <a:lvl9pPr marL="486891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7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3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609" indent="0">
              <a:buNone/>
              <a:defRPr sz="3700"/>
            </a:lvl2pPr>
            <a:lvl3pPr marL="1217240" indent="0">
              <a:buNone/>
              <a:defRPr sz="3200"/>
            </a:lvl3pPr>
            <a:lvl4pPr marL="1825856" indent="0">
              <a:buNone/>
              <a:defRPr sz="2700"/>
            </a:lvl4pPr>
            <a:lvl5pPr marL="2434463" indent="0">
              <a:buNone/>
              <a:defRPr sz="2700"/>
            </a:lvl5pPr>
            <a:lvl6pPr marL="3043072" indent="0">
              <a:buNone/>
              <a:defRPr sz="2700"/>
            </a:lvl6pPr>
            <a:lvl7pPr marL="3651674" indent="0">
              <a:buNone/>
              <a:defRPr sz="2700"/>
            </a:lvl7pPr>
            <a:lvl8pPr marL="4260296" indent="0">
              <a:buNone/>
              <a:defRPr sz="2700"/>
            </a:lvl8pPr>
            <a:lvl9pPr marL="4868911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3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609" indent="0">
              <a:buNone/>
              <a:defRPr sz="1900"/>
            </a:lvl2pPr>
            <a:lvl3pPr marL="1217240" indent="0">
              <a:buNone/>
              <a:defRPr sz="1600"/>
            </a:lvl3pPr>
            <a:lvl4pPr marL="1825856" indent="0">
              <a:buNone/>
              <a:defRPr sz="1300"/>
            </a:lvl4pPr>
            <a:lvl5pPr marL="2434463" indent="0">
              <a:buNone/>
              <a:defRPr sz="1300"/>
            </a:lvl5pPr>
            <a:lvl6pPr marL="3043072" indent="0">
              <a:buNone/>
              <a:defRPr sz="1300"/>
            </a:lvl6pPr>
            <a:lvl7pPr marL="3651674" indent="0">
              <a:buNone/>
              <a:defRPr sz="1300"/>
            </a:lvl7pPr>
            <a:lvl8pPr marL="4260296" indent="0">
              <a:buNone/>
              <a:defRPr sz="1300"/>
            </a:lvl8pPr>
            <a:lvl9pPr marL="486891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5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082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3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12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1" tIns="60862" rIns="121721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8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1" tIns="60862" rIns="121721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8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21" tIns="60862" rIns="121721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8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6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21" tIns="60862" rIns="121721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8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1" tIns="60862" rIns="121721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8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37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288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288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38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1" tIns="60862" rIns="121721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8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8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288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59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6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564" indent="0">
              <a:buNone/>
              <a:defRPr sz="2700"/>
            </a:lvl2pPr>
            <a:lvl3pPr marL="1217150" indent="0">
              <a:buNone/>
              <a:defRPr sz="2400"/>
            </a:lvl3pPr>
            <a:lvl4pPr marL="1825721" indent="0">
              <a:buNone/>
              <a:defRPr sz="2100"/>
            </a:lvl4pPr>
            <a:lvl5pPr marL="2434280" indent="0">
              <a:buNone/>
              <a:defRPr sz="2100"/>
            </a:lvl5pPr>
            <a:lvl6pPr marL="3042844" indent="0">
              <a:buNone/>
              <a:defRPr sz="2100"/>
            </a:lvl6pPr>
            <a:lvl7pPr marL="3651402" indent="0">
              <a:buNone/>
              <a:defRPr sz="2100"/>
            </a:lvl7pPr>
            <a:lvl8pPr marL="4259976" indent="0">
              <a:buNone/>
              <a:defRPr sz="2100"/>
            </a:lvl8pPr>
            <a:lvl9pPr marL="4868547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0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64" indent="0">
              <a:buNone/>
              <a:defRPr sz="2700" b="1"/>
            </a:lvl2pPr>
            <a:lvl3pPr marL="1217150" indent="0">
              <a:buNone/>
              <a:defRPr sz="2400" b="1"/>
            </a:lvl3pPr>
            <a:lvl4pPr marL="1825721" indent="0">
              <a:buNone/>
              <a:defRPr sz="2100" b="1"/>
            </a:lvl4pPr>
            <a:lvl5pPr marL="2434280" indent="0">
              <a:buNone/>
              <a:defRPr sz="2100" b="1"/>
            </a:lvl5pPr>
            <a:lvl6pPr marL="3042844" indent="0">
              <a:buNone/>
              <a:defRPr sz="2100" b="1"/>
            </a:lvl6pPr>
            <a:lvl7pPr marL="3651402" indent="0">
              <a:buNone/>
              <a:defRPr sz="2100" b="1"/>
            </a:lvl7pPr>
            <a:lvl8pPr marL="4259976" indent="0">
              <a:buNone/>
              <a:defRPr sz="2100" b="1"/>
            </a:lvl8pPr>
            <a:lvl9pPr marL="48685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0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64" indent="0">
              <a:buNone/>
              <a:defRPr sz="2700" b="1"/>
            </a:lvl2pPr>
            <a:lvl3pPr marL="1217150" indent="0">
              <a:buNone/>
              <a:defRPr sz="2400" b="1"/>
            </a:lvl3pPr>
            <a:lvl4pPr marL="1825721" indent="0">
              <a:buNone/>
              <a:defRPr sz="2100" b="1"/>
            </a:lvl4pPr>
            <a:lvl5pPr marL="2434280" indent="0">
              <a:buNone/>
              <a:defRPr sz="2100" b="1"/>
            </a:lvl5pPr>
            <a:lvl6pPr marL="3042844" indent="0">
              <a:buNone/>
              <a:defRPr sz="2100" b="1"/>
            </a:lvl6pPr>
            <a:lvl7pPr marL="3651402" indent="0">
              <a:buNone/>
              <a:defRPr sz="2100" b="1"/>
            </a:lvl7pPr>
            <a:lvl8pPr marL="4259976" indent="0">
              <a:buNone/>
              <a:defRPr sz="2100" b="1"/>
            </a:lvl8pPr>
            <a:lvl9pPr marL="48685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6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6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564" indent="0">
              <a:buNone/>
              <a:defRPr sz="1900"/>
            </a:lvl2pPr>
            <a:lvl3pPr marL="1217150" indent="0">
              <a:buNone/>
              <a:defRPr sz="1600"/>
            </a:lvl3pPr>
            <a:lvl4pPr marL="1825721" indent="0">
              <a:buNone/>
              <a:defRPr sz="1300"/>
            </a:lvl4pPr>
            <a:lvl5pPr marL="2434280" indent="0">
              <a:buNone/>
              <a:defRPr sz="1300"/>
            </a:lvl5pPr>
            <a:lvl6pPr marL="3042844" indent="0">
              <a:buNone/>
              <a:defRPr sz="1300"/>
            </a:lvl6pPr>
            <a:lvl7pPr marL="3651402" indent="0">
              <a:buNone/>
              <a:defRPr sz="1300"/>
            </a:lvl7pPr>
            <a:lvl8pPr marL="4259976" indent="0">
              <a:buNone/>
              <a:defRPr sz="1300"/>
            </a:lvl8pPr>
            <a:lvl9pPr marL="486854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6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564" indent="0">
              <a:buNone/>
              <a:defRPr sz="3700"/>
            </a:lvl2pPr>
            <a:lvl3pPr marL="1217150" indent="0">
              <a:buNone/>
              <a:defRPr sz="3200"/>
            </a:lvl3pPr>
            <a:lvl4pPr marL="1825721" indent="0">
              <a:buNone/>
              <a:defRPr sz="2700"/>
            </a:lvl4pPr>
            <a:lvl5pPr marL="2434280" indent="0">
              <a:buNone/>
              <a:defRPr sz="2700"/>
            </a:lvl5pPr>
            <a:lvl6pPr marL="3042844" indent="0">
              <a:buNone/>
              <a:defRPr sz="2700"/>
            </a:lvl6pPr>
            <a:lvl7pPr marL="3651402" indent="0">
              <a:buNone/>
              <a:defRPr sz="2700"/>
            </a:lvl7pPr>
            <a:lvl8pPr marL="4259976" indent="0">
              <a:buNone/>
              <a:defRPr sz="2700"/>
            </a:lvl8pPr>
            <a:lvl9pPr marL="4868547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6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564" indent="0">
              <a:buNone/>
              <a:defRPr sz="1900"/>
            </a:lvl2pPr>
            <a:lvl3pPr marL="1217150" indent="0">
              <a:buNone/>
              <a:defRPr sz="1600"/>
            </a:lvl3pPr>
            <a:lvl4pPr marL="1825721" indent="0">
              <a:buNone/>
              <a:defRPr sz="1300"/>
            </a:lvl4pPr>
            <a:lvl5pPr marL="2434280" indent="0">
              <a:buNone/>
              <a:defRPr sz="1300"/>
            </a:lvl5pPr>
            <a:lvl6pPr marL="3042844" indent="0">
              <a:buNone/>
              <a:defRPr sz="1300"/>
            </a:lvl6pPr>
            <a:lvl7pPr marL="3651402" indent="0">
              <a:buNone/>
              <a:defRPr sz="1300"/>
            </a:lvl7pPr>
            <a:lvl8pPr marL="4259976" indent="0">
              <a:buNone/>
              <a:defRPr sz="1300"/>
            </a:lvl8pPr>
            <a:lvl9pPr marL="486854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469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3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27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1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1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32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0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10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6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52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65" name="Group 64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70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71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72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67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8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9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53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57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62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3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4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58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59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0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1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54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2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714" indent="0">
              <a:buNone/>
              <a:defRPr sz="2700"/>
            </a:lvl2pPr>
            <a:lvl3pPr marL="1217450" indent="0">
              <a:buNone/>
              <a:defRPr sz="2400"/>
            </a:lvl3pPr>
            <a:lvl4pPr marL="1826171" indent="0">
              <a:buNone/>
              <a:defRPr sz="2100"/>
            </a:lvl4pPr>
            <a:lvl5pPr marL="2434890" indent="0">
              <a:buNone/>
              <a:defRPr sz="2100"/>
            </a:lvl5pPr>
            <a:lvl6pPr marL="3043604" indent="0">
              <a:buNone/>
              <a:defRPr sz="2100"/>
            </a:lvl6pPr>
            <a:lvl7pPr marL="3652313" indent="0">
              <a:buNone/>
              <a:defRPr sz="2100"/>
            </a:lvl7pPr>
            <a:lvl8pPr marL="4261041" indent="0">
              <a:buNone/>
              <a:defRPr sz="2100"/>
            </a:lvl8pPr>
            <a:lvl9pPr marL="486976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0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4" indent="0">
              <a:buNone/>
              <a:defRPr sz="2700" b="1"/>
            </a:lvl2pPr>
            <a:lvl3pPr marL="1217450" indent="0">
              <a:buNone/>
              <a:defRPr sz="2400" b="1"/>
            </a:lvl3pPr>
            <a:lvl4pPr marL="1826171" indent="0">
              <a:buNone/>
              <a:defRPr sz="2100" b="1"/>
            </a:lvl4pPr>
            <a:lvl5pPr marL="2434890" indent="0">
              <a:buNone/>
              <a:defRPr sz="2100" b="1"/>
            </a:lvl5pPr>
            <a:lvl6pPr marL="3043604" indent="0">
              <a:buNone/>
              <a:defRPr sz="2100" b="1"/>
            </a:lvl6pPr>
            <a:lvl7pPr marL="3652313" indent="0">
              <a:buNone/>
              <a:defRPr sz="2100" b="1"/>
            </a:lvl7pPr>
            <a:lvl8pPr marL="4261041" indent="0">
              <a:buNone/>
              <a:defRPr sz="2100" b="1"/>
            </a:lvl8pPr>
            <a:lvl9pPr marL="486976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0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4" indent="0">
              <a:buNone/>
              <a:defRPr sz="2700" b="1"/>
            </a:lvl2pPr>
            <a:lvl3pPr marL="1217450" indent="0">
              <a:buNone/>
              <a:defRPr sz="2400" b="1"/>
            </a:lvl3pPr>
            <a:lvl4pPr marL="1826171" indent="0">
              <a:buNone/>
              <a:defRPr sz="2100" b="1"/>
            </a:lvl4pPr>
            <a:lvl5pPr marL="2434890" indent="0">
              <a:buNone/>
              <a:defRPr sz="2100" b="1"/>
            </a:lvl5pPr>
            <a:lvl6pPr marL="3043604" indent="0">
              <a:buNone/>
              <a:defRPr sz="2100" b="1"/>
            </a:lvl6pPr>
            <a:lvl7pPr marL="3652313" indent="0">
              <a:buNone/>
              <a:defRPr sz="2100" b="1"/>
            </a:lvl7pPr>
            <a:lvl8pPr marL="4261041" indent="0">
              <a:buNone/>
              <a:defRPr sz="2100" b="1"/>
            </a:lvl8pPr>
            <a:lvl9pPr marL="486976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407" indent="0">
              <a:buNone/>
              <a:defRPr sz="1400"/>
            </a:lvl2pPr>
            <a:lvl3pPr marL="912864" indent="0">
              <a:buNone/>
              <a:defRPr sz="1200"/>
            </a:lvl3pPr>
            <a:lvl4pPr marL="1369287" indent="0">
              <a:buNone/>
              <a:defRPr sz="1000"/>
            </a:lvl4pPr>
            <a:lvl5pPr marL="1825727" indent="0">
              <a:buNone/>
              <a:defRPr sz="1000"/>
            </a:lvl5pPr>
            <a:lvl6pPr marL="2282133" indent="0">
              <a:buNone/>
              <a:defRPr sz="1000"/>
            </a:lvl6pPr>
            <a:lvl7pPr marL="2738541" indent="0">
              <a:buNone/>
              <a:defRPr sz="1000"/>
            </a:lvl7pPr>
            <a:lvl8pPr marL="3194980" indent="0">
              <a:buNone/>
              <a:defRPr sz="1000"/>
            </a:lvl8pPr>
            <a:lvl9pPr marL="365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215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9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714" indent="0">
              <a:buNone/>
              <a:defRPr sz="1900"/>
            </a:lvl2pPr>
            <a:lvl3pPr marL="1217450" indent="0">
              <a:buNone/>
              <a:defRPr sz="1600"/>
            </a:lvl3pPr>
            <a:lvl4pPr marL="1826171" indent="0">
              <a:buNone/>
              <a:defRPr sz="1300"/>
            </a:lvl4pPr>
            <a:lvl5pPr marL="2434890" indent="0">
              <a:buNone/>
              <a:defRPr sz="1300"/>
            </a:lvl5pPr>
            <a:lvl6pPr marL="3043604" indent="0">
              <a:buNone/>
              <a:defRPr sz="1300"/>
            </a:lvl6pPr>
            <a:lvl7pPr marL="3652313" indent="0">
              <a:buNone/>
              <a:defRPr sz="1300"/>
            </a:lvl7pPr>
            <a:lvl8pPr marL="4261041" indent="0">
              <a:buNone/>
              <a:defRPr sz="1300"/>
            </a:lvl8pPr>
            <a:lvl9pPr marL="48697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9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714" indent="0">
              <a:buNone/>
              <a:defRPr sz="3700"/>
            </a:lvl2pPr>
            <a:lvl3pPr marL="1217450" indent="0">
              <a:buNone/>
              <a:defRPr sz="3200"/>
            </a:lvl3pPr>
            <a:lvl4pPr marL="1826171" indent="0">
              <a:buNone/>
              <a:defRPr sz="2700"/>
            </a:lvl4pPr>
            <a:lvl5pPr marL="2434890" indent="0">
              <a:buNone/>
              <a:defRPr sz="2700"/>
            </a:lvl5pPr>
            <a:lvl6pPr marL="3043604" indent="0">
              <a:buNone/>
              <a:defRPr sz="2700"/>
            </a:lvl6pPr>
            <a:lvl7pPr marL="3652313" indent="0">
              <a:buNone/>
              <a:defRPr sz="2700"/>
            </a:lvl7pPr>
            <a:lvl8pPr marL="4261041" indent="0">
              <a:buNone/>
              <a:defRPr sz="2700"/>
            </a:lvl8pPr>
            <a:lvl9pPr marL="4869761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714" indent="0">
              <a:buNone/>
              <a:defRPr sz="1900"/>
            </a:lvl2pPr>
            <a:lvl3pPr marL="1217450" indent="0">
              <a:buNone/>
              <a:defRPr sz="1600"/>
            </a:lvl3pPr>
            <a:lvl4pPr marL="1826171" indent="0">
              <a:buNone/>
              <a:defRPr sz="1300"/>
            </a:lvl4pPr>
            <a:lvl5pPr marL="2434890" indent="0">
              <a:buNone/>
              <a:defRPr sz="1300"/>
            </a:lvl5pPr>
            <a:lvl6pPr marL="3043604" indent="0">
              <a:buNone/>
              <a:defRPr sz="1300"/>
            </a:lvl6pPr>
            <a:lvl7pPr marL="3652313" indent="0">
              <a:buNone/>
              <a:defRPr sz="1300"/>
            </a:lvl7pPr>
            <a:lvl8pPr marL="4261041" indent="0">
              <a:buNone/>
              <a:defRPr sz="1300"/>
            </a:lvl8pPr>
            <a:lvl9pPr marL="48697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3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2" tIns="60871" rIns="121742" bIns="608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2" tIns="60871" rIns="121742" bIns="608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42" tIns="60871" rIns="121742" bIns="608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6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42" tIns="60871" rIns="121742" bIns="608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2" tIns="60871" rIns="121742" bIns="608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30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0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0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34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2" tIns="60871" rIns="121742" bIns="608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8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04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71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6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6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669" indent="0">
              <a:buNone/>
              <a:defRPr sz="2700"/>
            </a:lvl2pPr>
            <a:lvl3pPr marL="1217360" indent="0">
              <a:buNone/>
              <a:defRPr sz="2400"/>
            </a:lvl3pPr>
            <a:lvl4pPr marL="1826036" indent="0">
              <a:buNone/>
              <a:defRPr sz="2100"/>
            </a:lvl4pPr>
            <a:lvl5pPr marL="2434707" indent="0">
              <a:buNone/>
              <a:defRPr sz="2100"/>
            </a:lvl5pPr>
            <a:lvl6pPr marL="3043376" indent="0">
              <a:buNone/>
              <a:defRPr sz="2100"/>
            </a:lvl6pPr>
            <a:lvl7pPr marL="3652038" indent="0">
              <a:buNone/>
              <a:defRPr sz="2100"/>
            </a:lvl7pPr>
            <a:lvl8pPr marL="4260722" indent="0">
              <a:buNone/>
              <a:defRPr sz="2100"/>
            </a:lvl8pPr>
            <a:lvl9pPr marL="4869398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133"/>
            <a:ext cx="4038600" cy="368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F572-D46E-4183-8295-C4D6715DE1B4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0" y="1260872"/>
            <a:ext cx="3868737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69" indent="0">
              <a:buNone/>
              <a:defRPr sz="2700" b="1"/>
            </a:lvl2pPr>
            <a:lvl3pPr marL="1217360" indent="0">
              <a:buNone/>
              <a:defRPr sz="2400" b="1"/>
            </a:lvl3pPr>
            <a:lvl4pPr marL="1826036" indent="0">
              <a:buNone/>
              <a:defRPr sz="2100" b="1"/>
            </a:lvl4pPr>
            <a:lvl5pPr marL="2434707" indent="0">
              <a:buNone/>
              <a:defRPr sz="2100" b="1"/>
            </a:lvl5pPr>
            <a:lvl6pPr marL="3043376" indent="0">
              <a:buNone/>
              <a:defRPr sz="2100" b="1"/>
            </a:lvl6pPr>
            <a:lvl7pPr marL="3652038" indent="0">
              <a:buNone/>
              <a:defRPr sz="2100" b="1"/>
            </a:lvl7pPr>
            <a:lvl8pPr marL="4260722" indent="0">
              <a:buNone/>
              <a:defRPr sz="2100" b="1"/>
            </a:lvl8pPr>
            <a:lvl9pPr marL="486939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0" y="1878813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69" indent="0">
              <a:buNone/>
              <a:defRPr sz="2700" b="1"/>
            </a:lvl2pPr>
            <a:lvl3pPr marL="1217360" indent="0">
              <a:buNone/>
              <a:defRPr sz="2400" b="1"/>
            </a:lvl3pPr>
            <a:lvl4pPr marL="1826036" indent="0">
              <a:buNone/>
              <a:defRPr sz="2100" b="1"/>
            </a:lvl4pPr>
            <a:lvl5pPr marL="2434707" indent="0">
              <a:buNone/>
              <a:defRPr sz="2100" b="1"/>
            </a:lvl5pPr>
            <a:lvl6pPr marL="3043376" indent="0">
              <a:buNone/>
              <a:defRPr sz="2100" b="1"/>
            </a:lvl6pPr>
            <a:lvl7pPr marL="3652038" indent="0">
              <a:buNone/>
              <a:defRPr sz="2100" b="1"/>
            </a:lvl7pPr>
            <a:lvl8pPr marL="4260722" indent="0">
              <a:buNone/>
              <a:defRPr sz="2100" b="1"/>
            </a:lvl8pPr>
            <a:lvl9pPr marL="486939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3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F071-3CA2-4A81-B177-E26C6B532668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93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407" indent="0">
              <a:buNone/>
              <a:defRPr sz="2800"/>
            </a:lvl2pPr>
            <a:lvl3pPr marL="912864" indent="0">
              <a:buNone/>
              <a:defRPr sz="2400"/>
            </a:lvl3pPr>
            <a:lvl4pPr marL="1369287" indent="0">
              <a:buNone/>
              <a:defRPr sz="2000"/>
            </a:lvl4pPr>
            <a:lvl5pPr marL="1825727" indent="0">
              <a:buNone/>
              <a:defRPr sz="2000"/>
            </a:lvl5pPr>
            <a:lvl6pPr marL="2282133" indent="0">
              <a:buNone/>
              <a:defRPr sz="2000"/>
            </a:lvl6pPr>
            <a:lvl7pPr marL="2738541" indent="0">
              <a:buNone/>
              <a:defRPr sz="2000"/>
            </a:lvl7pPr>
            <a:lvl8pPr marL="3194980" indent="0">
              <a:buNone/>
              <a:defRPr sz="2000"/>
            </a:lvl8pPr>
            <a:lvl9pPr marL="365140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7" y="1543053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407" indent="0">
              <a:buNone/>
              <a:defRPr sz="1400"/>
            </a:lvl2pPr>
            <a:lvl3pPr marL="912864" indent="0">
              <a:buNone/>
              <a:defRPr sz="1200"/>
            </a:lvl3pPr>
            <a:lvl4pPr marL="1369287" indent="0">
              <a:buNone/>
              <a:defRPr sz="1000"/>
            </a:lvl4pPr>
            <a:lvl5pPr marL="1825727" indent="0">
              <a:buNone/>
              <a:defRPr sz="1000"/>
            </a:lvl5pPr>
            <a:lvl6pPr marL="2282133" indent="0">
              <a:buNone/>
              <a:defRPr sz="1000"/>
            </a:lvl6pPr>
            <a:lvl7pPr marL="2738541" indent="0">
              <a:buNone/>
              <a:defRPr sz="1000"/>
            </a:lvl7pPr>
            <a:lvl8pPr marL="3194980" indent="0">
              <a:buNone/>
              <a:defRPr sz="1000"/>
            </a:lvl8pPr>
            <a:lvl9pPr marL="365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66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CC9-B903-4B94-A53F-4A3721CF5137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FEB-3FBF-44C8-9ED1-5ABBF776ACBD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9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8"/>
            <a:ext cx="4629150" cy="365521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9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669" indent="0">
              <a:buNone/>
              <a:defRPr sz="1900"/>
            </a:lvl2pPr>
            <a:lvl3pPr marL="1217360" indent="0">
              <a:buNone/>
              <a:defRPr sz="1600"/>
            </a:lvl3pPr>
            <a:lvl4pPr marL="1826036" indent="0">
              <a:buNone/>
              <a:defRPr sz="1300"/>
            </a:lvl4pPr>
            <a:lvl5pPr marL="2434707" indent="0">
              <a:buNone/>
              <a:defRPr sz="1300"/>
            </a:lvl5pPr>
            <a:lvl6pPr marL="3043376" indent="0">
              <a:buNone/>
              <a:defRPr sz="1300"/>
            </a:lvl6pPr>
            <a:lvl7pPr marL="3652038" indent="0">
              <a:buNone/>
              <a:defRPr sz="1300"/>
            </a:lvl7pPr>
            <a:lvl8pPr marL="4260722" indent="0">
              <a:buNone/>
              <a:defRPr sz="1300"/>
            </a:lvl8pPr>
            <a:lvl9pPr marL="486939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A03B-ACFE-4D40-AE1A-1548CB616FD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9" y="342900"/>
            <a:ext cx="2949575" cy="120015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8"/>
            <a:ext cx="4629150" cy="3655219"/>
          </a:xfrm>
        </p:spPr>
        <p:txBody>
          <a:bodyPr/>
          <a:lstStyle>
            <a:lvl1pPr marL="0" indent="0">
              <a:buNone/>
              <a:defRPr sz="4300"/>
            </a:lvl1pPr>
            <a:lvl2pPr marL="608669" indent="0">
              <a:buNone/>
              <a:defRPr sz="3700"/>
            </a:lvl2pPr>
            <a:lvl3pPr marL="1217360" indent="0">
              <a:buNone/>
              <a:defRPr sz="3200"/>
            </a:lvl3pPr>
            <a:lvl4pPr marL="1826036" indent="0">
              <a:buNone/>
              <a:defRPr sz="2700"/>
            </a:lvl4pPr>
            <a:lvl5pPr marL="2434707" indent="0">
              <a:buNone/>
              <a:defRPr sz="2700"/>
            </a:lvl5pPr>
            <a:lvl6pPr marL="3043376" indent="0">
              <a:buNone/>
              <a:defRPr sz="2700"/>
            </a:lvl6pPr>
            <a:lvl7pPr marL="3652038" indent="0">
              <a:buNone/>
              <a:defRPr sz="2700"/>
            </a:lvl7pPr>
            <a:lvl8pPr marL="4260722" indent="0">
              <a:buNone/>
              <a:defRPr sz="2700"/>
            </a:lvl8pPr>
            <a:lvl9pPr marL="4869398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9" y="1543053"/>
            <a:ext cx="2949575" cy="2858691"/>
          </a:xfrm>
        </p:spPr>
        <p:txBody>
          <a:bodyPr/>
          <a:lstStyle>
            <a:lvl1pPr marL="0" indent="0">
              <a:buNone/>
              <a:defRPr sz="2100"/>
            </a:lvl1pPr>
            <a:lvl2pPr marL="608669" indent="0">
              <a:buNone/>
              <a:defRPr sz="1900"/>
            </a:lvl2pPr>
            <a:lvl3pPr marL="1217360" indent="0">
              <a:buNone/>
              <a:defRPr sz="1600"/>
            </a:lvl3pPr>
            <a:lvl4pPr marL="1826036" indent="0">
              <a:buNone/>
              <a:defRPr sz="1300"/>
            </a:lvl4pPr>
            <a:lvl5pPr marL="2434707" indent="0">
              <a:buNone/>
              <a:defRPr sz="1300"/>
            </a:lvl5pPr>
            <a:lvl6pPr marL="3043376" indent="0">
              <a:buNone/>
              <a:defRPr sz="1300"/>
            </a:lvl6pPr>
            <a:lvl7pPr marL="3652038" indent="0">
              <a:buNone/>
              <a:defRPr sz="1300"/>
            </a:lvl7pPr>
            <a:lvl8pPr marL="4260722" indent="0">
              <a:buNone/>
              <a:defRPr sz="1300"/>
            </a:lvl8pPr>
            <a:lvl9pPr marL="486939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6DFC-E5CD-4C39-8F22-3EFCAAF6A90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A4A2-E1AB-42F5-B4A1-C4AEAA63CD2C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6"/>
            <a:ext cx="2057400" cy="437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6"/>
            <a:ext cx="6019800" cy="437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8809-97C8-4CBE-9F3B-0A38F81216F3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5133"/>
            <a:ext cx="8229600" cy="368974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C1B9-3F51-4276-8DE4-F6C89053CBF5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3943350"/>
            <a:ext cx="8763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9" y="1762128"/>
          <a:ext cx="8748712" cy="22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7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762128"/>
                        <a:ext cx="8748712" cy="2213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0" y="3854058"/>
            <a:ext cx="431801" cy="1289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0" y="3112299"/>
            <a:ext cx="431801" cy="7548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0" y="3"/>
            <a:ext cx="431801" cy="1762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0" y="1762126"/>
            <a:ext cx="431801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1" y="4400620"/>
            <a:ext cx="1079500" cy="1209679"/>
            <a:chOff x="2680" y="3678"/>
            <a:chExt cx="680" cy="10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smtClean="0">
                <a:solidFill>
                  <a:srgbClr val="2A4F86"/>
                </a:solidFill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0" y="2400323"/>
            <a:ext cx="431801" cy="721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914400"/>
            <a:ext cx="7239000" cy="514350"/>
          </a:xfrm>
        </p:spPr>
        <p:txBody>
          <a:bodyPr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428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0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9A4-C688-4B03-BAC6-F7F556B6B979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" y="3"/>
            <a:ext cx="9210645" cy="5175111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328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30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31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42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8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32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/>
          <p:cNvGrpSpPr/>
          <p:nvPr userDrawn="1"/>
        </p:nvGrpSpPr>
        <p:grpSpPr>
          <a:xfrm>
            <a:off x="6" y="3"/>
            <a:ext cx="9210645" cy="5175111"/>
            <a:chOff x="14027" y="61457"/>
            <a:chExt cx="12255521" cy="6840980"/>
          </a:xfrm>
        </p:grpSpPr>
        <p:grpSp>
          <p:nvGrpSpPr>
            <p:cNvPr id="52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65" name="Group 64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70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71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72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67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8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9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grpSp>
          <p:nvGrpSpPr>
            <p:cNvPr id="53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57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62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3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4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  <p:grpSp>
            <p:nvGrpSpPr>
              <p:cNvPr id="58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59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0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  <p:sp>
              <p:nvSpPr>
                <p:cNvPr id="61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469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2A4F86"/>
                    </a:solidFill>
                  </a:endParaRPr>
                </a:p>
              </p:txBody>
            </p:sp>
          </p:grpSp>
        </p:grpSp>
        <p:pic>
          <p:nvPicPr>
            <p:cNvPr id="54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608834" indent="0">
              <a:buNone/>
              <a:defRPr sz="2700"/>
            </a:lvl2pPr>
            <a:lvl3pPr marL="1217690" indent="0">
              <a:buNone/>
              <a:defRPr sz="2400"/>
            </a:lvl3pPr>
            <a:lvl4pPr marL="1826531" indent="0">
              <a:buNone/>
              <a:defRPr sz="2100"/>
            </a:lvl4pPr>
            <a:lvl5pPr marL="2435378" indent="0">
              <a:buNone/>
              <a:defRPr sz="2100"/>
            </a:lvl5pPr>
            <a:lvl6pPr marL="3044211" indent="0">
              <a:buNone/>
              <a:defRPr sz="2100"/>
            </a:lvl6pPr>
            <a:lvl7pPr marL="3653044" indent="0">
              <a:buNone/>
              <a:defRPr sz="2100"/>
            </a:lvl7pPr>
            <a:lvl8pPr marL="4261891" indent="0">
              <a:buNone/>
              <a:defRPr sz="2100"/>
            </a:lvl8pPr>
            <a:lvl9pPr marL="487073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FBD9-0F68-40D8-85AD-89D281BD1BE6}" type="slidenum">
              <a:rPr lang="en-US" smtClean="0">
                <a:solidFill>
                  <a:srgbClr val="2A4F8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gi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gi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gi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gi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gi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g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2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1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5" tIns="45647" rIns="91295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5" tIns="45647" rIns="91295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19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5" tIns="45647" rIns="91295" bIns="4564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>
                <a:solidFill>
                  <a:srgbClr val="2A4F8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5" tIns="45647" rIns="91295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2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37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28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90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5" tIns="45647" rIns="91295" bIns="4564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5" tIns="45647" rIns="91295" bIns="45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640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286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6928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572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308" indent="-34230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10" indent="-28527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9" indent="-22820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89" indent="-228202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0" indent="-228202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36" indent="-228202" algn="l" defTabSz="9128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77" indent="-228202" algn="l" defTabSz="9128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00" indent="-228202" algn="l" defTabSz="9128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23" indent="-228202" algn="l" defTabSz="9128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7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4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7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3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41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80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06" algn="l" defTabSz="9128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0" tIns="60886" rIns="121770" bIns="60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3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0" tIns="60886" rIns="121770" bIns="60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0" tIns="60886" rIns="121770" bIns="608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defTabSz="684865"/>
            <a:endParaRPr lang="vi-VN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0" tIns="60886" rIns="121770" bIns="6088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defTabSz="684865"/>
            <a:fld id="{43BEBA14-6DE7-482B-826A-78393C332BC3}" type="slidenum">
              <a:rPr lang="vi-VN" smtClean="0">
                <a:solidFill>
                  <a:srgbClr val="2A4F86"/>
                </a:solidFill>
              </a:rPr>
              <a:pPr defTabSz="684865"/>
              <a:t>‹#›</a:t>
            </a:fld>
            <a:endParaRPr lang="vi-VN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0" tIns="60886" rIns="121770" bIns="60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0" tIns="60886" rIns="121770" bIns="60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0" tIns="60886" rIns="121770" bIns="60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0" tIns="60886" rIns="121770" bIns="60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0" tIns="60886" rIns="121770" bIns="60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0" tIns="60886" rIns="121770" bIns="60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75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70" tIns="60886" rIns="121770" bIns="60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0" tIns="60886" rIns="121770" bIns="608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defTabSz="684865"/>
            <a:fld id="{46374A9C-1B12-4F59-AD8D-A4633FFB0FF2}" type="datetimeFigureOut">
              <a:rPr lang="vi-VN" smtClean="0">
                <a:solidFill>
                  <a:srgbClr val="2A4F86"/>
                </a:solidFill>
              </a:rPr>
              <a:pPr defTabSz="684865"/>
              <a:t>19/03/2020</a:t>
            </a:fld>
            <a:endParaRPr lang="vi-VN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80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63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44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5256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602" indent="-45660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28" indent="-3805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030" indent="-30440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841" indent="-304402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656" indent="-304402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456" indent="-304402" algn="l" defTabSz="1217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278" indent="-304402" algn="l" defTabSz="1217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089" indent="-304402" algn="l" defTabSz="1217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900" indent="-304402" algn="l" defTabSz="1217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04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30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41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256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059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861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678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489" algn="l" defTabSz="1217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11956"/>
          </a:xfrm>
          <a:prstGeom prst="rect">
            <a:avLst/>
          </a:prstGeom>
        </p:spPr>
        <p:txBody>
          <a:bodyPr vert="horz" lIns="68502" tIns="34261" rIns="68502" bIns="3426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58953"/>
            <a:ext cx="7886700" cy="3873770"/>
          </a:xfrm>
          <a:prstGeom prst="rect">
            <a:avLst/>
          </a:prstGeom>
        </p:spPr>
        <p:txBody>
          <a:bodyPr vert="horz" lIns="68502" tIns="34261" rIns="68502" bIns="342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2" tIns="34261" rIns="68502" bIns="342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00"/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000"/>
              <a:t>19/03/2020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2" tIns="34261" rIns="68502" bIns="342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2" tIns="34261" rIns="68502" bIns="342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00"/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0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0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4" indent="-171254" algn="l" defTabSz="685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61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52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46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243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747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47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747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253" indent="-171254" algn="l" defTabSz="685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97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00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00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01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07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02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493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989" algn="l" defTabSz="6850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4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2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1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3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0" y="303614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39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0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69" y="141686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95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927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886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5853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70" indent="-380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03" indent="-304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61" indent="-304475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328" indent="-304475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278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247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06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165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52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27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86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53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04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56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21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681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2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defTabSz="685015"/>
            <a:endParaRPr lang="vi-VN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defTabSz="685015"/>
            <a:fld id="{43BEBA14-6DE7-482B-826A-78393C332BC3}" type="slidenum">
              <a:rPr lang="vi-VN" smtClean="0">
                <a:solidFill>
                  <a:srgbClr val="2A4F86"/>
                </a:solidFill>
              </a:rPr>
              <a:pPr defTabSz="685015"/>
              <a:t>‹#›</a:t>
            </a:fld>
            <a:endParaRPr lang="vi-VN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3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0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72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defTabSz="685015"/>
            <a:fld id="{46374A9C-1B12-4F59-AD8D-A4633FFB0FF2}" type="datetimeFigureOut">
              <a:rPr lang="vi-VN" smtClean="0">
                <a:solidFill>
                  <a:srgbClr val="2A4F86"/>
                </a:solidFill>
              </a:rPr>
              <a:pPr defTabSz="685015"/>
              <a:t>19/03/2020</a:t>
            </a:fld>
            <a:endParaRPr lang="vi-VN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937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897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84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579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704" indent="-45670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44" indent="-380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5" indent="-30446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8" indent="-304468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9" indent="-304468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4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8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92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6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37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97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40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92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8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5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5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9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4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2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1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3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0" y="303614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39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0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69" y="141686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9" tIns="60899" rIns="121799" bIns="6089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9" tIns="60899" rIns="121799" bIns="608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95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927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886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5853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70" indent="-380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03" indent="-3044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61" indent="-304475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328" indent="-304475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278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247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06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165" indent="-304475" algn="l" defTabSz="12179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52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27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86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53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04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56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21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681" algn="l" defTabSz="12179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2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defTabSz="685015"/>
            <a:endParaRPr lang="vi-VN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defTabSz="685015"/>
            <a:fld id="{43BEBA14-6DE7-482B-826A-78393C332BC3}" type="slidenum">
              <a:rPr lang="vi-VN" smtClean="0">
                <a:solidFill>
                  <a:srgbClr val="2A4F86"/>
                </a:solidFill>
              </a:rPr>
              <a:pPr defTabSz="685015"/>
              <a:t>‹#›</a:t>
            </a:fld>
            <a:endParaRPr lang="vi-VN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3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0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72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96" tIns="60898" rIns="121796" bIns="6089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96" tIns="60898" rIns="121796" bIns="608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defTabSz="685015"/>
            <a:fld id="{46374A9C-1B12-4F59-AD8D-A4633FFB0FF2}" type="datetimeFigureOut">
              <a:rPr lang="vi-VN" smtClean="0">
                <a:solidFill>
                  <a:srgbClr val="2A4F86"/>
                </a:solidFill>
              </a:rPr>
              <a:pPr defTabSz="685015"/>
              <a:t>19/03/2020</a:t>
            </a:fld>
            <a:endParaRPr lang="vi-VN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937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897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84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579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704" indent="-45670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44" indent="-380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5" indent="-30446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8" indent="-304468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9" indent="-304468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4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8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92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6" indent="-304468" algn="l" defTabSz="12178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37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97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40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92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8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5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5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9" algn="l" defTabSz="12178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3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1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0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3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0" y="303613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38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29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69" y="141685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802" tIns="60901" rIns="121802" bIns="609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4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967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958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93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591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726" indent="-4567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95" indent="-3806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1" indent="-3044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4" indent="-304482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396" indent="-304482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62" indent="-304482" algn="l" defTabSz="121795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46" indent="-304482" algn="l" defTabSz="121795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0" indent="-304482" algn="l" defTabSz="121795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4" indent="-304482" algn="l" defTabSz="121795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7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58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32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14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0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47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8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3" algn="l" defTabSz="12179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" y="1321"/>
            <a:ext cx="9143952" cy="5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896246" y="125016"/>
            <a:ext cx="3783069" cy="32700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/>
            <a:r>
              <a:rPr lang="en-US" sz="19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00386" y="170719"/>
            <a:ext cx="787826" cy="21928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/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1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08794" y="69730"/>
            <a:ext cx="311285" cy="470632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>
              <a:lnSpc>
                <a:spcPts val="1687"/>
              </a:lnSpc>
            </a:pPr>
            <a:r>
              <a:rPr lang="en-US" sz="10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816262">
              <a:lnSpc>
                <a:spcPts val="1687"/>
              </a:lnSpc>
            </a:pPr>
            <a:r>
              <a:rPr lang="en-US" sz="1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1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72997" y="103696"/>
            <a:ext cx="753714" cy="403947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/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1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816262"/>
            <a:r>
              <a:rPr lang="en-US" sz="1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1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41" y="205978"/>
            <a:ext cx="8229719" cy="857250"/>
          </a:xfrm>
          <a:prstGeom prst="rect">
            <a:avLst/>
          </a:prstGeom>
        </p:spPr>
        <p:txBody>
          <a:bodyPr vert="horz" lIns="34281" tIns="17140" rIns="34281" bIns="171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</p:sldLayoutIdLst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2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1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5" tIns="45652" rIns="91305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5" tIns="45652" rIns="91305" bIns="456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+mj-lt"/>
              </a:defRPr>
            </a:lvl1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19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5" tIns="45652" rIns="91305" bIns="4565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+mj-lt"/>
              </a:defRPr>
            </a:lvl1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defTabSz="68474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5" tIns="45652" rIns="91305" bIns="4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2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37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28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87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05" tIns="45652" rIns="91305" bIns="4565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5" tIns="45652" rIns="91305" bIns="456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defTabSz="6847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646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297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6945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5952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353" indent="-34235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00" indent="-28530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1" indent="-22823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90" indent="-228232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85" indent="-228232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51" indent="-228232" algn="l" defTabSz="912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47" indent="-228232" algn="l" defTabSz="912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27" indent="-228232" algn="l" defTabSz="912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08" indent="-228232" algn="l" defTabSz="912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7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7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7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2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17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86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8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60" algn="l" defTabSz="912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2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1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+mj-lt"/>
              </a:defRPr>
            </a:lvl1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19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+mj-lt"/>
              </a:defRPr>
            </a:lvl1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defTabSz="6848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6" rIns="91313" bIns="45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2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37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28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81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13" tIns="45656" rIns="91313" bIns="4565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defTabSz="6848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6515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3065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69593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6132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389" indent="-3423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72" indent="-28533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25" indent="-22825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50" indent="-228256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89" indent="-228256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56" algn="l" defTabSz="913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43" indent="-228256" algn="l" defTabSz="913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69" indent="-228256" algn="l" defTabSz="913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96" indent="-228256" algn="l" defTabSz="913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5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5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3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2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45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1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9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6" algn="l" defTabSz="913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2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1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2" rIns="91323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2" rIns="91323" bIns="45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+mj-lt"/>
              </a:defRPr>
            </a:lvl1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19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2" rIns="91323" bIns="4566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+mj-lt"/>
              </a:defRPr>
            </a:lvl1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defTabSz="68489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2" rIns="91323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2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37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28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78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23" tIns="45662" rIns="91323" bIns="4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2" rIns="91323" bIns="45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defTabSz="6848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4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6575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317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69762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635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434" indent="-34243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62" indent="-2853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67" indent="-22828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9" indent="-228286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44" indent="-228286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7" indent="-228286" algn="l" defTabSz="9131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13" indent="-228286" algn="l" defTabSz="9131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96" indent="-228286" algn="l" defTabSz="9131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80" indent="-228286" algn="l" defTabSz="9131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75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9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2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7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31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6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8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82" algn="l" defTabSz="9131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3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30" tIns="60865" rIns="121730" bIns="60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30" tIns="60865" rIns="121730" bIns="608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30" tIns="60865" rIns="121730" bIns="6086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30" tIns="60865" rIns="121730" bIns="608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90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30" tIns="60865" rIns="121730" bIns="608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30" tIns="60865" rIns="121730" bIns="608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609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24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5856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4463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446" indent="-45644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7" indent="-3803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37" indent="-3043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52" indent="-304304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60" indent="-304304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367" indent="-304304" algn="l" defTabSz="12172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992" indent="-304304" algn="l" defTabSz="12172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08" indent="-304304" algn="l" defTabSz="12172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226" indent="-304304" algn="l" defTabSz="12172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09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0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56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63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072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674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96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11" algn="l" defTabSz="1217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5" tIns="60862" rIns="121725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3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defTabSz="684611"/>
            <a:endParaRPr lang="vi-VN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defTabSz="684611"/>
            <a:fld id="{43BEBA14-6DE7-482B-826A-78393C332BC3}" type="slidenum">
              <a:rPr lang="vi-VN" smtClean="0">
                <a:solidFill>
                  <a:srgbClr val="2A4F86"/>
                </a:solidFill>
              </a:rPr>
              <a:pPr defTabSz="684611"/>
              <a:t>‹#›</a:t>
            </a:fld>
            <a:endParaRPr lang="vi-VN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25" tIns="60862" rIns="121725" bIns="60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5" tIns="60862" rIns="121725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5" tIns="60862" rIns="121725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5" tIns="60862" rIns="121725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5" tIns="60862" rIns="121725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25" tIns="60862" rIns="121725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90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25" tIns="60862" rIns="121725" bIns="608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9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defTabSz="684611"/>
            <a:fld id="{46374A9C-1B12-4F59-AD8D-A4633FFB0FF2}" type="datetimeFigureOut">
              <a:rPr lang="vi-VN" smtClean="0">
                <a:solidFill>
                  <a:srgbClr val="2A4F86"/>
                </a:solidFill>
              </a:rPr>
              <a:pPr defTabSz="684611"/>
              <a:t>19/03/2020</a:t>
            </a:fld>
            <a:endParaRPr lang="vi-VN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579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18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5766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434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422" indent="-45642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69" indent="-3803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2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046" indent="-304288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622" indent="-304288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199" indent="-304288" algn="l" defTabSz="12171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794" indent="-304288" algn="l" defTabSz="12171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288" algn="l" defTabSz="12171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968" indent="-304288" algn="l" defTabSz="12171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79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180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766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342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493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084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670" algn="l" defTabSz="1217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3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51" tIns="60877" rIns="121751" bIns="6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51" tIns="60877" rIns="121751" bIns="608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51" tIns="60877" rIns="121751" bIns="608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51" tIns="60877" rIns="121751" bIns="6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81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51" tIns="60877" rIns="121751" bIns="608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1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51" tIns="60877" rIns="121751" bIns="608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71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45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17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489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530" indent="-45653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185" indent="-3804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803" indent="-30435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23" indent="-304357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42" indent="-304357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52" indent="-304357" algn="l" defTabSz="1217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83" indent="-304357" algn="l" defTabSz="1217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405" indent="-304357" algn="l" defTabSz="1217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128" indent="-304357" algn="l" defTabSz="12174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14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50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71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90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04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313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41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61" algn="l" defTabSz="1217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6" tIns="60872" rIns="121746" bIns="6087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3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6" tIns="60872" rIns="121746" bIns="60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6" tIns="60872" rIns="121746" bIns="608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defTabSz="684729"/>
            <a:endParaRPr lang="vi-VN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6" tIns="60872" rIns="121746" bIns="6087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defTabSz="684729"/>
            <a:fld id="{43BEBA14-6DE7-482B-826A-78393C332BC3}" type="slidenum">
              <a:rPr lang="vi-VN" smtClean="0">
                <a:solidFill>
                  <a:srgbClr val="2A4F86"/>
                </a:solidFill>
              </a:rPr>
              <a:pPr defTabSz="684729"/>
              <a:t>‹#›</a:t>
            </a:fld>
            <a:endParaRPr lang="vi-VN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6" tIns="60872" rIns="121746" bIns="60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6" tIns="60872" rIns="121746" bIns="6087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6" tIns="60872" rIns="121746" bIns="6087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6" tIns="60872" rIns="121746" bIns="6087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6" tIns="60872" rIns="121746" bIns="6087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46" tIns="60872" rIns="121746" bIns="6087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84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46" tIns="60872" rIns="121746" bIns="6087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6" tIns="60872" rIns="121746" bIns="608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defTabSz="684729"/>
            <a:fld id="{46374A9C-1B12-4F59-AD8D-A4633FFB0FF2}" type="datetimeFigureOut">
              <a:rPr lang="vi-VN" smtClean="0">
                <a:solidFill>
                  <a:srgbClr val="2A4F86"/>
                </a:solidFill>
              </a:rPr>
              <a:pPr defTabSz="684729"/>
              <a:t>19/03/2020</a:t>
            </a:fld>
            <a:endParaRPr lang="vi-VN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68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39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08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4768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506" indent="-45650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137" indent="-380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7" indent="-3043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16" indent="-304342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105" indent="-304342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7" indent="-304342" algn="l" defTabSz="12173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487" indent="-304342" algn="l" defTabSz="12173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178" indent="-304342" algn="l" defTabSz="12173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869" indent="-304342" algn="l" defTabSz="12173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4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90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81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68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51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1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27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18" algn="l" defTabSz="1217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303615"/>
            <a:ext cx="9144000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5133"/>
            <a:ext cx="8229600" cy="36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6" tIns="60887" rIns="121776" bIns="60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768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6" tIns="60887" rIns="121776" bIns="608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Company Name</a:t>
            </a:r>
            <a:endParaRPr lang="en-US">
              <a:solidFill>
                <a:srgbClr val="2A4F8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4874422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6" tIns="60887" rIns="121776" bIns="6088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FC33D-334E-4CAA-986C-0D21B5425D78}" type="slidenum">
              <a:rPr lang="en-US" smtClean="0">
                <a:solidFill>
                  <a:srgbClr val="2A4F8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4290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6" tIns="60887" rIns="121776" bIns="60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1" y="0"/>
            <a:ext cx="188913" cy="51435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3" y="303615"/>
            <a:ext cx="184150" cy="5405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0" y="846540"/>
            <a:ext cx="184151" cy="540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0" y="1385889"/>
            <a:ext cx="184151" cy="540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0" y="1914531"/>
            <a:ext cx="184151" cy="5405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75" y="141687"/>
            <a:ext cx="1223963" cy="948928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1776" tIns="60887" rIns="121776" bIns="6088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smtClean="0">
              <a:solidFill>
                <a:srgbClr val="2A4F86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023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6" tIns="60887" rIns="121776" bIns="608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4F86"/>
                </a:solidFill>
              </a:rPr>
              <a:t>www.themegallery.com</a:t>
            </a:r>
            <a:endParaRPr lang="en-US">
              <a:solidFill>
                <a:srgbClr val="2A4F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" y="0"/>
            <a:ext cx="91439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" y="0"/>
            <a:ext cx="9143999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5pPr>
      <a:lvl6pPr marL="60883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6pPr>
      <a:lvl7pPr marL="1217690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7pPr>
      <a:lvl8pPr marL="182653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8pPr>
      <a:lvl9pPr marL="2435378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456626" indent="-4566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76" indent="-380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107" indent="-3044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946" indent="-304417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794" indent="-304417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626" indent="-304417" algn="l" defTabSz="12176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476" indent="-304417" algn="l" defTabSz="12176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316" indent="-304417" algn="l" defTabSz="12176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159" indent="-304417" algn="l" defTabSz="121769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34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90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31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78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11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044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891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732" algn="l" defTabSz="1217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3.xml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slide" Target="slide5.xml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3" Type="http://schemas.openxmlformats.org/officeDocument/2006/relationships/slide" Target="slide5.xm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slide" Target="slide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401.png"/><Relationship Id="rId15" Type="http://schemas.openxmlformats.org/officeDocument/2006/relationships/image" Target="../media/image57.png"/><Relationship Id="rId4" Type="http://schemas.openxmlformats.org/officeDocument/2006/relationships/image" Target="../media/image46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5.xml"/><Relationship Id="rId7" Type="http://schemas.openxmlformats.org/officeDocument/2006/relationships/image" Target="../media/image6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" Target="slide5.xml"/><Relationship Id="rId7" Type="http://schemas.openxmlformats.org/officeDocument/2006/relationships/image" Target="../media/image6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60.png"/><Relationship Id="rId11" Type="http://schemas.openxmlformats.org/officeDocument/2006/relationships/image" Target="../media/image71.png"/><Relationship Id="rId10" Type="http://schemas.openxmlformats.org/officeDocument/2006/relationships/image" Target="../media/image70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" Target="slide5.xml"/><Relationship Id="rId7" Type="http://schemas.openxmlformats.org/officeDocument/2006/relationships/image" Target="../media/image7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20.png"/><Relationship Id="rId11" Type="http://schemas.openxmlformats.org/officeDocument/2006/relationships/image" Target="../media/image84.png"/><Relationship Id="rId10" Type="http://schemas.openxmlformats.org/officeDocument/2006/relationships/image" Target="../media/image83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9.png"/><Relationship Id="rId3" Type="http://schemas.openxmlformats.org/officeDocument/2006/relationships/slide" Target="slide5.xml"/><Relationship Id="rId7" Type="http://schemas.openxmlformats.org/officeDocument/2006/relationships/image" Target="../media/image540.png"/><Relationship Id="rId12" Type="http://schemas.openxmlformats.org/officeDocument/2006/relationships/image" Target="../media/image8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slide" Target="slide3.xml"/><Relationship Id="rId7" Type="http://schemas.openxmlformats.org/officeDocument/2006/relationships/image" Target="../media/image9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2.png"/><Relationship Id="rId3" Type="http://schemas.openxmlformats.org/officeDocument/2006/relationships/image" Target="../media/image96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8.xml"/><Relationship Id="rId11" Type="http://schemas.openxmlformats.org/officeDocument/2006/relationships/image" Target="../media/image99.png"/><Relationship Id="rId5" Type="http://schemas.openxmlformats.org/officeDocument/2006/relationships/slide" Target="slide5.xml"/><Relationship Id="rId10" Type="http://schemas.openxmlformats.org/officeDocument/2006/relationships/image" Target="../media/image98.png"/><Relationship Id="rId4" Type="http://schemas.openxmlformats.org/officeDocument/2006/relationships/slide" Target="slide3.xml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2.xml"/><Relationship Id="rId6" Type="http://schemas.openxmlformats.org/officeDocument/2006/relationships/slide" Target="slide56.xml"/><Relationship Id="rId5" Type="http://schemas.openxmlformats.org/officeDocument/2006/relationships/slide" Target="slide2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03.png"/><Relationship Id="rId3" Type="http://schemas.openxmlformats.org/officeDocument/2006/relationships/oleObject" Target="../embeddings/oleObject16.bin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6.vml"/><Relationship Id="rId11" Type="http://schemas.openxmlformats.org/officeDocument/2006/relationships/image" Target="../media/image620.png"/><Relationship Id="rId15" Type="http://schemas.openxmlformats.org/officeDocument/2006/relationships/image" Target="../media/image105.png"/><Relationship Id="rId10" Type="http://schemas.openxmlformats.org/officeDocument/2006/relationships/slide" Target="slide5.xml"/><Relationship Id="rId4" Type="http://schemas.openxmlformats.org/officeDocument/2006/relationships/image" Target="../media/image95.png"/><Relationship Id="rId9" Type="http://schemas.openxmlformats.org/officeDocument/2006/relationships/slide" Target="slide3.xml"/><Relationship Id="rId1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3" Type="http://schemas.openxmlformats.org/officeDocument/2006/relationships/slide" Target="slide5.xml"/><Relationship Id="rId12" Type="http://schemas.openxmlformats.org/officeDocument/2006/relationships/image" Target="../media/image108.png"/><Relationship Id="rId17" Type="http://schemas.openxmlformats.org/officeDocument/2006/relationships/image" Target="../media/image101.png"/><Relationship Id="rId2" Type="http://schemas.openxmlformats.org/officeDocument/2006/relationships/slide" Target="slide3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38.xml"/><Relationship Id="rId11" Type="http://schemas.openxmlformats.org/officeDocument/2006/relationships/image" Target="../media/image107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9" Type="http://schemas.openxmlformats.org/officeDocument/2006/relationships/image" Target="../media/image650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4.xml"/><Relationship Id="rId3" Type="http://schemas.openxmlformats.org/officeDocument/2006/relationships/slide" Target="slide35.xml"/><Relationship Id="rId7" Type="http://schemas.openxmlformats.org/officeDocument/2006/relationships/slide" Target="slide30.xml"/><Relationship Id="rId12" Type="http://schemas.openxmlformats.org/officeDocument/2006/relationships/slide" Target="slide25.xml"/><Relationship Id="rId17" Type="http://schemas.openxmlformats.org/officeDocument/2006/relationships/slide" Target="slide2.xml"/><Relationship Id="rId2" Type="http://schemas.openxmlformats.org/officeDocument/2006/relationships/slide" Target="slide3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182.xml"/><Relationship Id="rId6" Type="http://schemas.openxmlformats.org/officeDocument/2006/relationships/slide" Target="slide29.xml"/><Relationship Id="rId11" Type="http://schemas.openxmlformats.org/officeDocument/2006/relationships/slide" Target="slide26.xml"/><Relationship Id="rId5" Type="http://schemas.openxmlformats.org/officeDocument/2006/relationships/slide" Target="slide37.xml"/><Relationship Id="rId15" Type="http://schemas.openxmlformats.org/officeDocument/2006/relationships/slide" Target="slide28.xml"/><Relationship Id="rId10" Type="http://schemas.openxmlformats.org/officeDocument/2006/relationships/slide" Target="slide27.xml"/><Relationship Id="rId4" Type="http://schemas.openxmlformats.org/officeDocument/2006/relationships/slide" Target="slide36.xml"/><Relationship Id="rId9" Type="http://schemas.openxmlformats.org/officeDocument/2006/relationships/slide" Target="slide32.xml"/><Relationship Id="rId14" Type="http://schemas.openxmlformats.org/officeDocument/2006/relationships/slide" Target="slide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slide" Target="slide3.xml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14.png"/><Relationship Id="rId5" Type="http://schemas.openxmlformats.org/officeDocument/2006/relationships/image" Target="../media/image671.png"/><Relationship Id="rId10" Type="http://schemas.openxmlformats.org/officeDocument/2006/relationships/image" Target="../media/image118.png"/><Relationship Id="rId4" Type="http://schemas.openxmlformats.org/officeDocument/2006/relationships/slide" Target="slide22.xml"/><Relationship Id="rId9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slide" Target="slide22.xml"/><Relationship Id="rId7" Type="http://schemas.openxmlformats.org/officeDocument/2006/relationships/image" Target="../media/image1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128.png"/><Relationship Id="rId3" Type="http://schemas.openxmlformats.org/officeDocument/2006/relationships/slide" Target="slide22.xml"/><Relationship Id="rId12" Type="http://schemas.openxmlformats.org/officeDocument/2006/relationships/image" Target="../media/image1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26.png"/><Relationship Id="rId15" Type="http://schemas.openxmlformats.org/officeDocument/2006/relationships/image" Target="../media/image131.png"/><Relationship Id="rId10" Type="http://schemas.openxmlformats.org/officeDocument/2006/relationships/image" Target="../media/image125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36.png"/><Relationship Id="rId3" Type="http://schemas.openxmlformats.org/officeDocument/2006/relationships/slide" Target="slide22.xml"/><Relationship Id="rId12" Type="http://schemas.openxmlformats.org/officeDocument/2006/relationships/image" Target="../media/image1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34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3" Type="http://schemas.openxmlformats.org/officeDocument/2006/relationships/slide" Target="slide22.xml"/><Relationship Id="rId12" Type="http://schemas.openxmlformats.org/officeDocument/2006/relationships/image" Target="../media/image141.png"/><Relationship Id="rId2" Type="http://schemas.openxmlformats.org/officeDocument/2006/relationships/slide" Target="slide3.xml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40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9" Type="http://schemas.openxmlformats.org/officeDocument/2006/relationships/image" Target="../media/image74.png"/><Relationship Id="rId14" Type="http://schemas.openxmlformats.org/officeDocument/2006/relationships/image" Target="../media/image1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51.png"/><Relationship Id="rId3" Type="http://schemas.openxmlformats.org/officeDocument/2006/relationships/slide" Target="slide3.xml"/><Relationship Id="rId12" Type="http://schemas.openxmlformats.org/officeDocument/2006/relationships/image" Target="../media/image150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49.png"/><Relationship Id="rId10" Type="http://schemas.openxmlformats.org/officeDocument/2006/relationships/image" Target="../media/image148.png"/><Relationship Id="rId4" Type="http://schemas.openxmlformats.org/officeDocument/2006/relationships/slide" Target="slide22.xml"/><Relationship Id="rId9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110.wmf"/><Relationship Id="rId26" Type="http://schemas.openxmlformats.org/officeDocument/2006/relationships/image" Target="../media/image161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160.pn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109.wmf"/><Relationship Id="rId20" Type="http://schemas.openxmlformats.org/officeDocument/2006/relationships/slide" Target="slide22.xml"/><Relationship Id="rId29" Type="http://schemas.openxmlformats.org/officeDocument/2006/relationships/image" Target="../media/image164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851.png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8" Type="http://schemas.openxmlformats.org/officeDocument/2006/relationships/image" Target="../media/image163.png"/><Relationship Id="rId10" Type="http://schemas.openxmlformats.org/officeDocument/2006/relationships/image" Target="../media/image106.wmf"/><Relationship Id="rId19" Type="http://schemas.openxmlformats.org/officeDocument/2006/relationships/slide" Target="slide3.xml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08.wmf"/><Relationship Id="rId27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3" Type="http://schemas.openxmlformats.org/officeDocument/2006/relationships/image" Target="../media/image113.png"/><Relationship Id="rId12" Type="http://schemas.openxmlformats.org/officeDocument/2006/relationships/image" Target="../media/image153.png"/><Relationship Id="rId2" Type="http://schemas.openxmlformats.org/officeDocument/2006/relationships/slide" Target="slide3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52.png"/><Relationship Id="rId15" Type="http://schemas.openxmlformats.org/officeDocument/2006/relationships/image" Target="../media/image156.png"/><Relationship Id="rId10" Type="http://schemas.openxmlformats.org/officeDocument/2006/relationships/image" Target="../media/image146.png"/><Relationship Id="rId4" Type="http://schemas.openxmlformats.org/officeDocument/2006/relationships/slide" Target="slide22.xml"/><Relationship Id="rId9" Type="http://schemas.openxmlformats.org/officeDocument/2006/relationships/image" Target="../media/image891.png"/><Relationship Id="rId14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9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8.wmf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932.png"/><Relationship Id="rId5" Type="http://schemas.openxmlformats.org/officeDocument/2006/relationships/slide" Target="slide22.xml"/><Relationship Id="rId15" Type="http://schemas.openxmlformats.org/officeDocument/2006/relationships/image" Target="../media/image168.png"/><Relationship Id="rId19" Type="http://schemas.openxmlformats.org/officeDocument/2006/relationships/image" Target="../media/image172.png"/><Relationship Id="rId4" Type="http://schemas.openxmlformats.org/officeDocument/2006/relationships/slide" Target="slide3.xml"/><Relationship Id="rId14" Type="http://schemas.openxmlformats.org/officeDocument/2006/relationships/image" Target="../media/image1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2.png"/><Relationship Id="rId13" Type="http://schemas.openxmlformats.org/officeDocument/2006/relationships/image" Target="../media/image178.png"/><Relationship Id="rId3" Type="http://schemas.openxmlformats.org/officeDocument/2006/relationships/slide" Target="slide3.xml"/><Relationship Id="rId12" Type="http://schemas.openxmlformats.org/officeDocument/2006/relationships/image" Target="../media/image177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76.png"/><Relationship Id="rId10" Type="http://schemas.openxmlformats.org/officeDocument/2006/relationships/image" Target="../media/image175.png"/><Relationship Id="rId4" Type="http://schemas.openxmlformats.org/officeDocument/2006/relationships/slide" Target="slide22.xml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3" Type="http://schemas.openxmlformats.org/officeDocument/2006/relationships/slide" Target="slide3.xml"/><Relationship Id="rId12" Type="http://schemas.openxmlformats.org/officeDocument/2006/relationships/image" Target="../media/image183.png"/><Relationship Id="rId2" Type="http://schemas.openxmlformats.org/officeDocument/2006/relationships/image" Target="../media/image180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82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slide" Target="slide22.xml"/><Relationship Id="rId9" Type="http://schemas.openxmlformats.org/officeDocument/2006/relationships/image" Target="../media/image1011.png"/><Relationship Id="rId14" Type="http://schemas.openxmlformats.org/officeDocument/2006/relationships/image" Target="../media/image18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2.png"/><Relationship Id="rId3" Type="http://schemas.openxmlformats.org/officeDocument/2006/relationships/slide" Target="slide3.xml"/><Relationship Id="rId12" Type="http://schemas.openxmlformats.org/officeDocument/2006/relationships/image" Target="../media/image191.png"/><Relationship Id="rId2" Type="http://schemas.openxmlformats.org/officeDocument/2006/relationships/image" Target="../media/image188.png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90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slide" Target="slide22.xml"/><Relationship Id="rId9" Type="http://schemas.openxmlformats.org/officeDocument/2006/relationships/image" Target="../media/image1070.png"/><Relationship Id="rId14" Type="http://schemas.openxmlformats.org/officeDocument/2006/relationships/image" Target="../media/image1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slide" Target="slide22.xml"/><Relationship Id="rId7" Type="http://schemas.openxmlformats.org/officeDocument/2006/relationships/image" Target="../media/image19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204.emf"/><Relationship Id="rId12" Type="http://schemas.openxmlformats.org/officeDocument/2006/relationships/image" Target="../media/image207.png"/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140.png"/><Relationship Id="rId5" Type="http://schemas.openxmlformats.org/officeDocument/2006/relationships/image" Target="../media/image206.emf"/><Relationship Id="rId10" Type="http://schemas.openxmlformats.org/officeDocument/2006/relationships/slide" Target="slide22.xml"/><Relationship Id="rId4" Type="http://schemas.openxmlformats.org/officeDocument/2006/relationships/image" Target="../media/image205.emf"/><Relationship Id="rId9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88.png"/><Relationship Id="rId3" Type="http://schemas.openxmlformats.org/officeDocument/2006/relationships/slide" Target="slide3.xml"/><Relationship Id="rId12" Type="http://schemas.openxmlformats.org/officeDocument/2006/relationships/image" Target="../media/image209.png"/><Relationship Id="rId17" Type="http://schemas.openxmlformats.org/officeDocument/2006/relationships/image" Target="../media/image214.png"/><Relationship Id="rId2" Type="http://schemas.openxmlformats.org/officeDocument/2006/relationships/image" Target="../media/image158.wmf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208.png"/><Relationship Id="rId15" Type="http://schemas.openxmlformats.org/officeDocument/2006/relationships/image" Target="../media/image212.png"/><Relationship Id="rId10" Type="http://schemas.openxmlformats.org/officeDocument/2006/relationships/image" Target="../media/image1170.png"/><Relationship Id="rId4" Type="http://schemas.openxmlformats.org/officeDocument/2006/relationships/slide" Target="slide22.xml"/><Relationship Id="rId14" Type="http://schemas.openxmlformats.org/officeDocument/2006/relationships/image" Target="../media/image2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51.xml"/><Relationship Id="rId7" Type="http://schemas.openxmlformats.org/officeDocument/2006/relationships/slide" Target="slide45.xml"/><Relationship Id="rId12" Type="http://schemas.openxmlformats.org/officeDocument/2006/relationships/slide" Target="slide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82.xml"/><Relationship Id="rId6" Type="http://schemas.openxmlformats.org/officeDocument/2006/relationships/slide" Target="slide46.xml"/><Relationship Id="rId11" Type="http://schemas.openxmlformats.org/officeDocument/2006/relationships/slide" Target="slide39.xml"/><Relationship Id="rId5" Type="http://schemas.openxmlformats.org/officeDocument/2006/relationships/slide" Target="slide54.xml"/><Relationship Id="rId10" Type="http://schemas.openxmlformats.org/officeDocument/2006/relationships/slide" Target="slide47.xml"/><Relationship Id="rId4" Type="http://schemas.openxmlformats.org/officeDocument/2006/relationships/slide" Target="slide53.xml"/><Relationship Id="rId9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slide" Target="slide38.xml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200.png"/><Relationship Id="rId11" Type="http://schemas.openxmlformats.org/officeDocument/2006/relationships/image" Target="../media/image219.png"/><Relationship Id="rId10" Type="http://schemas.openxmlformats.org/officeDocument/2006/relationships/image" Target="../media/image218.png"/><Relationship Id="rId9" Type="http://schemas.openxmlformats.org/officeDocument/2006/relationships/image" Target="../media/image2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0.png"/><Relationship Id="rId7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82.xml"/><Relationship Id="rId5" Type="http://schemas.openxmlformats.org/officeDocument/2006/relationships/slide" Target="slide38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227.png"/><Relationship Id="rId3" Type="http://schemas.openxmlformats.org/officeDocument/2006/relationships/slide" Target="slide38.xml"/><Relationship Id="rId12" Type="http://schemas.openxmlformats.org/officeDocument/2006/relationships/image" Target="../media/image226.png"/><Relationship Id="rId2" Type="http://schemas.openxmlformats.org/officeDocument/2006/relationships/slide" Target="slide3.xml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225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2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1.png"/><Relationship Id="rId13" Type="http://schemas.openxmlformats.org/officeDocument/2006/relationships/image" Target="../media/image239.png"/><Relationship Id="rId3" Type="http://schemas.openxmlformats.org/officeDocument/2006/relationships/slide" Target="slide38.xml"/><Relationship Id="rId12" Type="http://schemas.openxmlformats.org/officeDocument/2006/relationships/image" Target="../media/image2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237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slide" Target="slide38.xml"/><Relationship Id="rId7" Type="http://schemas.openxmlformats.org/officeDocument/2006/relationships/image" Target="../media/image24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.png"/><Relationship Id="rId18" Type="http://schemas.openxmlformats.org/officeDocument/2006/relationships/image" Target="../media/image254.png"/><Relationship Id="rId3" Type="http://schemas.openxmlformats.org/officeDocument/2006/relationships/slide" Target="slide3.xml"/><Relationship Id="rId12" Type="http://schemas.openxmlformats.org/officeDocument/2006/relationships/image" Target="../media/image248.png"/><Relationship Id="rId17" Type="http://schemas.openxmlformats.org/officeDocument/2006/relationships/image" Target="../media/image253.png"/><Relationship Id="rId2" Type="http://schemas.openxmlformats.org/officeDocument/2006/relationships/image" Target="../media/image247.png"/><Relationship Id="rId16" Type="http://schemas.openxmlformats.org/officeDocument/2006/relationships/image" Target="../media/image252.png"/><Relationship Id="rId20" Type="http://schemas.openxmlformats.org/officeDocument/2006/relationships/image" Target="../media/image256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380.png"/><Relationship Id="rId15" Type="http://schemas.openxmlformats.org/officeDocument/2006/relationships/image" Target="../media/image251.png"/><Relationship Id="rId19" Type="http://schemas.openxmlformats.org/officeDocument/2006/relationships/image" Target="../media/image255.png"/><Relationship Id="rId4" Type="http://schemas.openxmlformats.org/officeDocument/2006/relationships/slide" Target="slide38.xml"/><Relationship Id="rId14" Type="http://schemas.openxmlformats.org/officeDocument/2006/relationships/image" Target="../media/image25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9.png"/><Relationship Id="rId18" Type="http://schemas.openxmlformats.org/officeDocument/2006/relationships/image" Target="../media/image264.png"/><Relationship Id="rId3" Type="http://schemas.openxmlformats.org/officeDocument/2006/relationships/slide" Target="slide38.xml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" Type="http://schemas.openxmlformats.org/officeDocument/2006/relationships/slide" Target="slide3.xml"/><Relationship Id="rId16" Type="http://schemas.openxmlformats.org/officeDocument/2006/relationships/image" Target="../media/image262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257.png"/><Relationship Id="rId15" Type="http://schemas.openxmlformats.org/officeDocument/2006/relationships/image" Target="../media/image261.png"/><Relationship Id="rId10" Type="http://schemas.openxmlformats.org/officeDocument/2006/relationships/image" Target="../media/image1471.png"/><Relationship Id="rId19" Type="http://schemas.openxmlformats.org/officeDocument/2006/relationships/image" Target="../media/image265.png"/><Relationship Id="rId14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1.png"/><Relationship Id="rId13" Type="http://schemas.openxmlformats.org/officeDocument/2006/relationships/image" Target="../media/image270.png"/><Relationship Id="rId3" Type="http://schemas.openxmlformats.org/officeDocument/2006/relationships/slide" Target="slide38.xml"/><Relationship Id="rId12" Type="http://schemas.openxmlformats.org/officeDocument/2006/relationships/image" Target="../media/image26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268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slide" Target="slide38.xml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" Type="http://schemas.openxmlformats.org/officeDocument/2006/relationships/slide" Target="slide3.xml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276.png"/><Relationship Id="rId15" Type="http://schemas.openxmlformats.org/officeDocument/2006/relationships/image" Target="../media/image280.png"/><Relationship Id="rId10" Type="http://schemas.openxmlformats.org/officeDocument/2006/relationships/image" Target="../media/image1540.png"/><Relationship Id="rId19" Type="http://schemas.openxmlformats.org/officeDocument/2006/relationships/image" Target="../media/image284.png"/><Relationship Id="rId14" Type="http://schemas.openxmlformats.org/officeDocument/2006/relationships/image" Target="../media/image2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7.xml"/><Relationship Id="rId3" Type="http://schemas.openxmlformats.org/officeDocument/2006/relationships/slide" Target="slide19.xml"/><Relationship Id="rId7" Type="http://schemas.openxmlformats.org/officeDocument/2006/relationships/slide" Target="slide13.xml"/><Relationship Id="rId12" Type="http://schemas.openxmlformats.org/officeDocument/2006/relationships/slide" Target="slide8.xml"/><Relationship Id="rId17" Type="http://schemas.openxmlformats.org/officeDocument/2006/relationships/slide" Target="slide2.xml"/><Relationship Id="rId2" Type="http://schemas.openxmlformats.org/officeDocument/2006/relationships/slide" Target="slide18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82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20.xml"/><Relationship Id="rId9" Type="http://schemas.openxmlformats.org/officeDocument/2006/relationships/slide" Target="slide16.xml"/><Relationship Id="rId14" Type="http://schemas.openxmlformats.org/officeDocument/2006/relationships/slide" Target="slide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28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287.png"/><Relationship Id="rId5" Type="http://schemas.openxmlformats.org/officeDocument/2006/relationships/image" Target="../media/image286.png"/><Relationship Id="rId4" Type="http://schemas.openxmlformats.org/officeDocument/2006/relationships/image" Target="../media/image285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3" Type="http://schemas.openxmlformats.org/officeDocument/2006/relationships/slide" Target="slide38.xml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" Type="http://schemas.openxmlformats.org/officeDocument/2006/relationships/slide" Target="slide3.xml"/><Relationship Id="rId16" Type="http://schemas.openxmlformats.org/officeDocument/2006/relationships/image" Target="../media/image295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290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9" Type="http://schemas.openxmlformats.org/officeDocument/2006/relationships/image" Target="../media/image1620.png"/><Relationship Id="rId14" Type="http://schemas.openxmlformats.org/officeDocument/2006/relationships/image" Target="../media/image29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slide" Target="slide38.xml"/><Relationship Id="rId7" Type="http://schemas.openxmlformats.org/officeDocument/2006/relationships/image" Target="../media/image30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299.png"/><Relationship Id="rId5" Type="http://schemas.openxmlformats.org/officeDocument/2006/relationships/image" Target="../media/image298.png"/><Relationship Id="rId4" Type="http://schemas.openxmlformats.org/officeDocument/2006/relationships/image" Target="../media/image297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3.png"/><Relationship Id="rId18" Type="http://schemas.openxmlformats.org/officeDocument/2006/relationships/image" Target="../media/image308.png"/><Relationship Id="rId7" Type="http://schemas.openxmlformats.org/officeDocument/2006/relationships/slide" Target="slide38.xml"/><Relationship Id="rId12" Type="http://schemas.openxmlformats.org/officeDocument/2006/relationships/image" Target="../media/image302.png"/><Relationship Id="rId17" Type="http://schemas.openxmlformats.org/officeDocument/2006/relationships/image" Target="../media/image307.png"/><Relationship Id="rId16" Type="http://schemas.openxmlformats.org/officeDocument/2006/relationships/image" Target="../media/image306.png"/><Relationship Id="rId20" Type="http://schemas.openxmlformats.org/officeDocument/2006/relationships/image" Target="../media/image311.png"/><Relationship Id="rId1" Type="http://schemas.openxmlformats.org/officeDocument/2006/relationships/slideLayout" Target="../slideLayouts/slideLayout182.xml"/><Relationship Id="rId6" Type="http://schemas.openxmlformats.org/officeDocument/2006/relationships/slide" Target="slide3.xml"/><Relationship Id="rId11" Type="http://schemas.openxmlformats.org/officeDocument/2006/relationships/image" Target="../media/image1660.png"/><Relationship Id="rId5" Type="http://schemas.openxmlformats.org/officeDocument/2006/relationships/image" Target="../media/image1480.png"/><Relationship Id="rId15" Type="http://schemas.openxmlformats.org/officeDocument/2006/relationships/image" Target="../media/image305.png"/><Relationship Id="rId19" Type="http://schemas.openxmlformats.org/officeDocument/2006/relationships/image" Target="../media/image309.png"/><Relationship Id="rId14" Type="http://schemas.openxmlformats.org/officeDocument/2006/relationships/image" Target="../media/image304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5.png"/><Relationship Id="rId3" Type="http://schemas.openxmlformats.org/officeDocument/2006/relationships/slide" Target="slide3.xml"/><Relationship Id="rId12" Type="http://schemas.openxmlformats.org/officeDocument/2006/relationships/image" Target="../media/image3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8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313.png"/><Relationship Id="rId15" Type="http://schemas.openxmlformats.org/officeDocument/2006/relationships/image" Target="../media/image317.png"/><Relationship Id="rId10" Type="http://schemas.openxmlformats.org/officeDocument/2006/relationships/image" Target="../media/image312.png"/><Relationship Id="rId4" Type="http://schemas.openxmlformats.org/officeDocument/2006/relationships/slide" Target="slide38.xml"/><Relationship Id="rId9" Type="http://schemas.openxmlformats.org/officeDocument/2006/relationships/image" Target="../media/image1720.png"/><Relationship Id="rId14" Type="http://schemas.openxmlformats.org/officeDocument/2006/relationships/image" Target="../media/image3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82.xml"/><Relationship Id="rId6" Type="http://schemas.openxmlformats.org/officeDocument/2006/relationships/slide" Target="slide2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0.png"/><Relationship Id="rId13" Type="http://schemas.openxmlformats.org/officeDocument/2006/relationships/image" Target="../media/image326.png"/><Relationship Id="rId3" Type="http://schemas.openxmlformats.org/officeDocument/2006/relationships/slide" Target="slide3.xml"/><Relationship Id="rId12" Type="http://schemas.openxmlformats.org/officeDocument/2006/relationships/image" Target="../media/image3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324.png"/><Relationship Id="rId10" Type="http://schemas.openxmlformats.org/officeDocument/2006/relationships/image" Target="../media/image323.png"/><Relationship Id="rId4" Type="http://schemas.openxmlformats.org/officeDocument/2006/relationships/slide" Target="slide56.xml"/><Relationship Id="rId9" Type="http://schemas.openxmlformats.org/officeDocument/2006/relationships/image" Target="../media/image322.png"/><Relationship Id="rId14" Type="http://schemas.openxmlformats.org/officeDocument/2006/relationships/image" Target="../media/image327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3" Type="http://schemas.openxmlformats.org/officeDocument/2006/relationships/slide" Target="slide56.xml"/><Relationship Id="rId21" Type="http://schemas.openxmlformats.org/officeDocument/2006/relationships/image" Target="../media/image336.png"/><Relationship Id="rId12" Type="http://schemas.openxmlformats.org/officeDocument/2006/relationships/image" Target="../media/image1810.png"/><Relationship Id="rId17" Type="http://schemas.openxmlformats.org/officeDocument/2006/relationships/image" Target="../media/image332.png"/><Relationship Id="rId2" Type="http://schemas.openxmlformats.org/officeDocument/2006/relationships/slide" Target="slide3.xml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1" Type="http://schemas.openxmlformats.org/officeDocument/2006/relationships/slideLayout" Target="../slideLayouts/slideLayout182.xml"/><Relationship Id="rId15" Type="http://schemas.openxmlformats.org/officeDocument/2006/relationships/image" Target="../media/image330.png"/><Relationship Id="rId23" Type="http://schemas.openxmlformats.org/officeDocument/2006/relationships/image" Target="../media/image338.png"/><Relationship Id="rId19" Type="http://schemas.openxmlformats.org/officeDocument/2006/relationships/image" Target="../media/image334.png"/><Relationship Id="rId14" Type="http://schemas.openxmlformats.org/officeDocument/2006/relationships/image" Target="../media/image329.png"/><Relationship Id="rId22" Type="http://schemas.openxmlformats.org/officeDocument/2006/relationships/image" Target="../media/image337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2.png"/><Relationship Id="rId18" Type="http://schemas.openxmlformats.org/officeDocument/2006/relationships/image" Target="../media/image347.png"/><Relationship Id="rId3" Type="http://schemas.openxmlformats.org/officeDocument/2006/relationships/image" Target="../media/image340.png"/><Relationship Id="rId12" Type="http://schemas.openxmlformats.org/officeDocument/2006/relationships/image" Target="../media/image341.png"/><Relationship Id="rId17" Type="http://schemas.openxmlformats.org/officeDocument/2006/relationships/image" Target="../media/image346.png"/><Relationship Id="rId2" Type="http://schemas.openxmlformats.org/officeDocument/2006/relationships/image" Target="../media/image339.png"/><Relationship Id="rId16" Type="http://schemas.openxmlformats.org/officeDocument/2006/relationships/image" Target="../media/image345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860.png"/><Relationship Id="rId5" Type="http://schemas.openxmlformats.org/officeDocument/2006/relationships/slide" Target="slide56.xml"/><Relationship Id="rId15" Type="http://schemas.openxmlformats.org/officeDocument/2006/relationships/image" Target="../media/image344.png"/><Relationship Id="rId19" Type="http://schemas.openxmlformats.org/officeDocument/2006/relationships/image" Target="../media/image348.png"/><Relationship Id="rId4" Type="http://schemas.openxmlformats.org/officeDocument/2006/relationships/slide" Target="slide3.xml"/><Relationship Id="rId14" Type="http://schemas.openxmlformats.org/officeDocument/2006/relationships/image" Target="../media/image3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slide" Target="slide5.xml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image" Target="../media/image354.png"/><Relationship Id="rId3" Type="http://schemas.openxmlformats.org/officeDocument/2006/relationships/slide" Target="slide56.xml"/><Relationship Id="rId7" Type="http://schemas.openxmlformats.org/officeDocument/2006/relationships/image" Target="../media/image1900.png"/><Relationship Id="rId12" Type="http://schemas.openxmlformats.org/officeDocument/2006/relationships/image" Target="../media/image35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352.png"/><Relationship Id="rId10" Type="http://schemas.openxmlformats.org/officeDocument/2006/relationships/image" Target="../media/image351.png"/><Relationship Id="rId9" Type="http://schemas.openxmlformats.org/officeDocument/2006/relationships/image" Target="../media/image350.png"/><Relationship Id="rId14" Type="http://schemas.openxmlformats.org/officeDocument/2006/relationships/image" Target="../media/image35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59.png"/><Relationship Id="rId7" Type="http://schemas.openxmlformats.org/officeDocument/2006/relationships/image" Target="../media/image940.png"/><Relationship Id="rId12" Type="http://schemas.openxmlformats.org/officeDocument/2006/relationships/image" Target="../media/image358.png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357.png"/><Relationship Id="rId15" Type="http://schemas.openxmlformats.org/officeDocument/2006/relationships/image" Target="../media/image361.png"/><Relationship Id="rId10" Type="http://schemas.openxmlformats.org/officeDocument/2006/relationships/image" Target="../media/image356.png"/><Relationship Id="rId9" Type="http://schemas.openxmlformats.org/officeDocument/2006/relationships/slide" Target="slide56.xml"/><Relationship Id="rId14" Type="http://schemas.openxmlformats.org/officeDocument/2006/relationships/image" Target="../media/image3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image" Target="../media/image354.png"/><Relationship Id="rId3" Type="http://schemas.openxmlformats.org/officeDocument/2006/relationships/slide" Target="slide56.xml"/><Relationship Id="rId7" Type="http://schemas.openxmlformats.org/officeDocument/2006/relationships/image" Target="../media/image1900.png"/><Relationship Id="rId12" Type="http://schemas.openxmlformats.org/officeDocument/2006/relationships/image" Target="../media/image35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11" Type="http://schemas.openxmlformats.org/officeDocument/2006/relationships/image" Target="../media/image352.png"/><Relationship Id="rId10" Type="http://schemas.openxmlformats.org/officeDocument/2006/relationships/image" Target="../media/image351.png"/><Relationship Id="rId9" Type="http://schemas.openxmlformats.org/officeDocument/2006/relationships/image" Target="../media/image350.png"/><Relationship Id="rId14" Type="http://schemas.openxmlformats.org/officeDocument/2006/relationships/image" Target="../media/image35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3" Type="http://schemas.openxmlformats.org/officeDocument/2006/relationships/slide" Target="slide56.xml"/><Relationship Id="rId7" Type="http://schemas.openxmlformats.org/officeDocument/2006/relationships/image" Target="../media/image36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920.png"/><Relationship Id="rId11" Type="http://schemas.openxmlformats.org/officeDocument/2006/relationships/image" Target="../media/image367.png"/><Relationship Id="rId10" Type="http://schemas.openxmlformats.org/officeDocument/2006/relationships/image" Target="../media/image366.png"/><Relationship Id="rId9" Type="http://schemas.openxmlformats.org/officeDocument/2006/relationships/image" Target="../media/image3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5" Type="http://schemas.openxmlformats.org/officeDocument/2006/relationships/image" Target="../media/image369.png"/><Relationship Id="rId4" Type="http://schemas.openxmlformats.org/officeDocument/2006/relationships/image" Target="../media/image36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8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3" Type="http://schemas.openxmlformats.org/officeDocument/2006/relationships/slide" Target="slide56.xml"/><Relationship Id="rId7" Type="http://schemas.openxmlformats.org/officeDocument/2006/relationships/image" Target="../media/image36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920.png"/><Relationship Id="rId11" Type="http://schemas.openxmlformats.org/officeDocument/2006/relationships/image" Target="../media/image367.png"/><Relationship Id="rId10" Type="http://schemas.openxmlformats.org/officeDocument/2006/relationships/image" Target="../media/image366.png"/><Relationship Id="rId9" Type="http://schemas.openxmlformats.org/officeDocument/2006/relationships/image" Target="../media/image3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3.xml"/><Relationship Id="rId7" Type="http://schemas.openxmlformats.org/officeDocument/2006/relationships/image" Target="../media/image2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slide" Target="slide5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3.xml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slide" Target="slide5.xm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5.xml"/><Relationship Id="rId7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9.png"/><Relationship Id="rId5" Type="http://schemas.openxmlformats.org/officeDocument/2006/relationships/image" Target="../media/image221.png"/><Relationship Id="rId10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4" y="1506404"/>
            <a:ext cx="8645237" cy="204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2945" y="463233"/>
            <a:ext cx="8437760" cy="473201"/>
            <a:chOff x="789257" y="271264"/>
            <a:chExt cx="11250346" cy="630935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936" y="271264"/>
              <a:ext cx="11151667" cy="6155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12" tIns="45718" rIns="91412" bIns="4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0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9257" y="286651"/>
              <a:ext cx="11050075" cy="615548"/>
            </a:xfrm>
            <a:prstGeom prst="rect">
              <a:avLst/>
            </a:prstGeom>
            <a:noFill/>
          </p:spPr>
          <p:txBody>
            <a:bodyPr wrap="square" lIns="91412" tIns="45718" rIns="91412" bIns="45718" rtlCol="0">
              <a:spAutoFit/>
            </a:bodyPr>
            <a:lstStyle/>
            <a:p>
              <a:pPr algn="ctr" defTabSz="685000"/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CĐ6_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 SÁT HÀM BẬC 4 TRÙNG PHƯƠNG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6728" y="4162398"/>
            <a:ext cx="4445285" cy="469691"/>
            <a:chOff x="887935" y="298974"/>
            <a:chExt cx="11151668" cy="626255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C747A885-F2D1-409F-9DDA-9CB0AA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935" y="298974"/>
              <a:ext cx="11151668" cy="6155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12" tIns="45718" rIns="91412" bIns="4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0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3647" y="309681"/>
              <a:ext cx="8828502" cy="615548"/>
            </a:xfrm>
            <a:prstGeom prst="rect">
              <a:avLst/>
            </a:prstGeom>
            <a:noFill/>
          </p:spPr>
          <p:txBody>
            <a:bodyPr wrap="square" lIns="91412" tIns="45718" rIns="91412" bIns="45718" rtlCol="0">
              <a:spAutoFit/>
            </a:bodyPr>
            <a:lstStyle/>
            <a:p>
              <a:pPr algn="ctr" defTabSz="685000"/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GV_</a:t>
              </a:r>
              <a:r>
                <a:rPr lang="en-US" sz="24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4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endParaRPr lang="en-US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7517339" y="3940504"/>
            <a:ext cx="167273" cy="19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493" tIns="34261" rIns="68493" bIns="3426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4898" fontAlgn="base">
              <a:spcBef>
                <a:spcPct val="0"/>
              </a:spcBef>
              <a:spcAft>
                <a:spcPct val="0"/>
              </a:spcAft>
              <a:tabLst>
                <a:tab pos="475620" algn="l"/>
                <a:tab pos="1664669" algn="l"/>
                <a:tab pos="2853720" algn="l"/>
                <a:tab pos="4042790" algn="l"/>
              </a:tabLst>
            </a:pPr>
            <a:r>
              <a:rPr lang="sv-SE" sz="800">
                <a:latin typeface="Varpada"/>
                <a:ea typeface="Times New Roman" pitchFamily="18" charset="0"/>
                <a:cs typeface="Arial" pitchFamily="34" charset="0"/>
              </a:rPr>
              <a:t>.</a:t>
            </a:r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ction Button: Forward or Next 22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3060" y="20124"/>
            <a:ext cx="8954293" cy="2629334"/>
            <a:chOff x="63060" y="20124"/>
            <a:chExt cx="8954293" cy="2629334"/>
          </a:xfrm>
        </p:grpSpPr>
        <p:grpSp>
          <p:nvGrpSpPr>
            <p:cNvPr id="3" name="Group 2"/>
            <p:cNvGrpSpPr/>
            <p:nvPr/>
          </p:nvGrpSpPr>
          <p:grpSpPr>
            <a:xfrm>
              <a:off x="63060" y="20124"/>
              <a:ext cx="8954293" cy="2396043"/>
              <a:chOff x="63060" y="20124"/>
              <a:chExt cx="8954293" cy="2396043"/>
            </a:xfrm>
          </p:grpSpPr>
          <p:pic>
            <p:nvPicPr>
              <p:cNvPr id="9224" name="Picture 208093715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885" y="619978"/>
                <a:ext cx="1982587" cy="1796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" name="Picture 208093715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917" y="621757"/>
                <a:ext cx="2215963" cy="1634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" name="Picture 208093715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854" y="612244"/>
                <a:ext cx="2136724" cy="1643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56" y="601854"/>
                <a:ext cx="2025350" cy="1654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63060" y="20124"/>
                <a:ext cx="8954293" cy="537766"/>
                <a:chOff x="534987" y="1869705"/>
                <a:chExt cx="23404876" cy="120257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34987" y="1869705"/>
                  <a:ext cx="23340848" cy="1202577"/>
                  <a:chOff x="534987" y="1647866"/>
                  <a:chExt cx="23340848" cy="1202577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 bwMode="auto">
                  <a:xfrm>
                    <a:off x="755648" y="1720891"/>
                    <a:ext cx="23120187" cy="1129552"/>
                  </a:xfrm>
                  <a:prstGeom prst="roundRect">
                    <a:avLst>
                      <a:gd name="adj" fmla="val 5492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631543">
                      <a:defRPr/>
                    </a:pPr>
                    <a:endParaRPr lang="en-US" sz="2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534987" y="1647866"/>
                    <a:ext cx="3505200" cy="1176337"/>
                    <a:chOff x="534987" y="1647866"/>
                    <a:chExt cx="3505200" cy="1176337"/>
                  </a:xfrm>
                </p:grpSpPr>
                <p:sp>
                  <p:nvSpPr>
                    <p:cNvPr id="26" name="Isosceles Triangle 44"/>
                    <p:cNvSpPr/>
                    <p:nvPr/>
                  </p:nvSpPr>
                  <p:spPr bwMode="auto">
                    <a:xfrm rot="5400000" flipV="1">
                      <a:off x="534195" y="2602747"/>
                      <a:ext cx="227012" cy="215900"/>
                    </a:xfrm>
                    <a:custGeom>
                      <a:avLst/>
                      <a:gdLst>
                        <a:gd name="connsiteX0" fmla="*/ 0 w 293725"/>
                        <a:gd name="connsiteY0" fmla="*/ 164224 h 164224"/>
                        <a:gd name="connsiteX1" fmla="*/ 146863 w 293725"/>
                        <a:gd name="connsiteY1" fmla="*/ 0 h 164224"/>
                        <a:gd name="connsiteX2" fmla="*/ 293725 w 293725"/>
                        <a:gd name="connsiteY2" fmla="*/ 164224 h 164224"/>
                        <a:gd name="connsiteX3" fmla="*/ 0 w 293725"/>
                        <a:gd name="connsiteY3" fmla="*/ 164224 h 164224"/>
                        <a:gd name="connsiteX0" fmla="*/ 2363 w 296088"/>
                        <a:gd name="connsiteY0" fmla="*/ 164221 h 164221"/>
                        <a:gd name="connsiteX1" fmla="*/ 0 w 296088"/>
                        <a:gd name="connsiteY1" fmla="*/ 0 h 164221"/>
                        <a:gd name="connsiteX2" fmla="*/ 296088 w 296088"/>
                        <a:gd name="connsiteY2" fmla="*/ 164221 h 164221"/>
                        <a:gd name="connsiteX3" fmla="*/ 2363 w 296088"/>
                        <a:gd name="connsiteY3" fmla="*/ 164221 h 164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6088" h="164221">
                          <a:moveTo>
                            <a:pt x="2363" y="164221"/>
                          </a:moveTo>
                          <a:cubicBezTo>
                            <a:pt x="1575" y="109481"/>
                            <a:pt x="788" y="54740"/>
                            <a:pt x="0" y="0"/>
                          </a:cubicBezTo>
                          <a:lnTo>
                            <a:pt x="296088" y="164221"/>
                          </a:lnTo>
                          <a:lnTo>
                            <a:pt x="2363" y="164221"/>
                          </a:lnTo>
                          <a:close/>
                        </a:path>
                      </a:pathLst>
                    </a:cu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631543"/>
                      <a:endParaRPr lang="en-US" sz="2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" name="Pentagon 26"/>
                    <p:cNvSpPr/>
                    <p:nvPr/>
                  </p:nvSpPr>
                  <p:spPr bwMode="auto">
                    <a:xfrm>
                      <a:off x="534987" y="1647866"/>
                      <a:ext cx="3505200" cy="955675"/>
                    </a:xfrm>
                    <a:prstGeom prst="homePlate">
                      <a:avLst>
                        <a:gd name="adj" fmla="val 12444"/>
                      </a:avLst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631543"/>
                      <a:endParaRPr lang="en-US" sz="24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8" name="Group 11"/>
                    <p:cNvGrpSpPr/>
                    <p:nvPr/>
                  </p:nvGrpSpPr>
                  <p:grpSpPr bwMode="auto">
                    <a:xfrm>
                      <a:off x="683775" y="1836907"/>
                      <a:ext cx="582199" cy="537956"/>
                      <a:chOff x="7440266" y="3398551"/>
                      <a:chExt cx="757238" cy="76517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31" name="Freeform 3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436652"/>
                        <a:ext cx="344488" cy="3444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4"/>
                          </a:cxn>
                          <a:cxn ang="0">
                            <a:pos x="181" y="184"/>
                          </a:cxn>
                          <a:cxn ang="0">
                            <a:pos x="181" y="33"/>
                          </a:cxn>
                          <a:cxn ang="0">
                            <a:pos x="33" y="33"/>
                          </a:cxn>
                          <a:cxn ang="0">
                            <a:pos x="33" y="184"/>
                          </a:cxn>
                          <a:cxn ang="0">
                            <a:pos x="217" y="217"/>
                          </a:cxn>
                          <a:cxn ang="0">
                            <a:pos x="0" y="217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17"/>
                          </a:cxn>
                        </a:cxnLst>
                        <a:rect l="0" t="0" r="r" b="b"/>
                        <a:pathLst>
                          <a:path w="217" h="217">
                            <a:moveTo>
                              <a:pt x="33" y="184"/>
                            </a:moveTo>
                            <a:lnTo>
                              <a:pt x="181" y="184"/>
                            </a:lnTo>
                            <a:lnTo>
                              <a:pt x="181" y="33"/>
                            </a:lnTo>
                            <a:lnTo>
                              <a:pt x="33" y="33"/>
                            </a:lnTo>
                            <a:lnTo>
                              <a:pt x="33" y="184"/>
                            </a:lnTo>
                            <a:close/>
                            <a:moveTo>
                              <a:pt x="217" y="217"/>
                            </a:moveTo>
                            <a:lnTo>
                              <a:pt x="0" y="217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1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631543">
                          <a:defRPr/>
                        </a:pPr>
                        <a:endParaRPr lang="en-US" sz="24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" name="Freeform 3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814473"/>
                        <a:ext cx="344488" cy="349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5"/>
                          </a:cxn>
                          <a:cxn ang="0">
                            <a:pos x="181" y="185"/>
                          </a:cxn>
                          <a:cxn ang="0">
                            <a:pos x="181" y="36"/>
                          </a:cxn>
                          <a:cxn ang="0">
                            <a:pos x="33" y="36"/>
                          </a:cxn>
                          <a:cxn ang="0">
                            <a:pos x="33" y="185"/>
                          </a:cxn>
                          <a:cxn ang="0">
                            <a:pos x="217" y="220"/>
                          </a:cxn>
                          <a:cxn ang="0">
                            <a:pos x="0" y="220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20"/>
                          </a:cxn>
                        </a:cxnLst>
                        <a:rect l="0" t="0" r="r" b="b"/>
                        <a:pathLst>
                          <a:path w="217" h="220">
                            <a:moveTo>
                              <a:pt x="33" y="185"/>
                            </a:moveTo>
                            <a:lnTo>
                              <a:pt x="181" y="185"/>
                            </a:lnTo>
                            <a:lnTo>
                              <a:pt x="181" y="36"/>
                            </a:lnTo>
                            <a:lnTo>
                              <a:pt x="33" y="36"/>
                            </a:lnTo>
                            <a:lnTo>
                              <a:pt x="33" y="185"/>
                            </a:lnTo>
                            <a:close/>
                            <a:moveTo>
                              <a:pt x="217" y="220"/>
                            </a:moveTo>
                            <a:lnTo>
                              <a:pt x="0" y="220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2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631543">
                          <a:defRPr/>
                        </a:pPr>
                        <a:endParaRPr lang="en-US" sz="24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3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06941" y="3398551"/>
                        <a:ext cx="341313" cy="2889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6" y="182"/>
                          </a:cxn>
                          <a:cxn ang="0">
                            <a:pos x="0" y="114"/>
                          </a:cxn>
                          <a:cxn ang="0">
                            <a:pos x="24" y="88"/>
                          </a:cxn>
                          <a:cxn ang="0">
                            <a:pos x="73" y="132"/>
                          </a:cxn>
                          <a:cxn ang="0">
                            <a:pos x="187" y="0"/>
                          </a:cxn>
                          <a:cxn ang="0">
                            <a:pos x="215" y="24"/>
                          </a:cxn>
                          <a:cxn ang="0">
                            <a:pos x="76" y="182"/>
                          </a:cxn>
                        </a:cxnLst>
                        <a:rect l="0" t="0" r="r" b="b"/>
                        <a:pathLst>
                          <a:path w="215" h="182">
                            <a:moveTo>
                              <a:pt x="76" y="182"/>
                            </a:moveTo>
                            <a:lnTo>
                              <a:pt x="0" y="114"/>
                            </a:lnTo>
                            <a:lnTo>
                              <a:pt x="24" y="88"/>
                            </a:lnTo>
                            <a:lnTo>
                              <a:pt x="73" y="132"/>
                            </a:lnTo>
                            <a:lnTo>
                              <a:pt x="187" y="0"/>
                            </a:lnTo>
                            <a:lnTo>
                              <a:pt x="215" y="24"/>
                            </a:lnTo>
                            <a:lnTo>
                              <a:pt x="76" y="18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631543">
                          <a:defRPr/>
                        </a:pPr>
                        <a:endParaRPr lang="en-US" sz="24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Rectangl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4100226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631543">
                          <a:defRPr/>
                        </a:pPr>
                        <a:endParaRPr lang="en-US" sz="24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" name="Rectangl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717639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631543">
                          <a:defRPr/>
                        </a:pPr>
                        <a:endParaRPr lang="en-US" sz="24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973225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631543">
                          <a:defRPr/>
                        </a:pPr>
                        <a:endParaRPr lang="en-US" sz="24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7" name="Rectangl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590640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631543">
                          <a:defRPr/>
                        </a:pPr>
                        <a:endParaRPr lang="en-US" sz="24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" name="Chevron 28"/>
                    <p:cNvSpPr/>
                    <p:nvPr/>
                  </p:nvSpPr>
                  <p:spPr bwMode="auto">
                    <a:xfrm>
                      <a:off x="1330000" y="1771634"/>
                      <a:ext cx="142625" cy="707897"/>
                    </a:xfrm>
                    <a:prstGeom prst="chevron">
                      <a:avLst>
                        <a:gd name="adj" fmla="val 6811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" name="Text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95624" y="1653394"/>
                      <a:ext cx="2355594" cy="9635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21764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21764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21764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21764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algn="ctr" defTabSz="815731" eaLnBrk="1" hangingPunct="1"/>
                      <a:r>
                        <a:rPr lang="en-US" sz="2200" err="1">
                          <a:solidFill>
                            <a:prstClr val="white"/>
                          </a:solidFill>
                          <a:latin typeface="Tahoma" pitchFamily="34" charset="0"/>
                          <a:cs typeface="Tahoma" pitchFamily="34" charset="0"/>
                        </a:rPr>
                        <a:t>Câu</a:t>
                      </a:r>
                      <a:r>
                        <a:rPr lang="en-US" sz="2200">
                          <a:solidFill>
                            <a:prstClr val="white"/>
                          </a:solidFill>
                          <a:latin typeface="Tahoma" pitchFamily="34" charset="0"/>
                          <a:cs typeface="Tahoma" pitchFamily="34" charset="0"/>
                        </a:rPr>
                        <a:t> 5</a:t>
                      </a:r>
                      <a:endParaRPr lang="en-US" sz="2200" dirty="0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948634" y="1936625"/>
                      <a:ext cx="22991229" cy="1135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182889" tIns="91445" rIns="182889" bIns="91445">
                      <a:spAutoFit/>
                    </a:bodyPr>
                    <a:lstStyle/>
                    <a:p>
                      <a:pPr defTabSz="68489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72053" algn="l"/>
                        </a:tabLst>
                      </a:pPr>
                      <a14:m>
                        <m:oMath xmlns:m="http://schemas.openxmlformats.org/officeDocument/2006/math">
                          <m:r>
                            <a:rPr lang="en-US" sz="21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                    </m:t>
                          </m:r>
                          <m:r>
                            <a:rPr lang="en-US" sz="21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  <m:r>
                            <a:rPr lang="en-US" sz="21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2A4F86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1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1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2A4F86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1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oMath>
                      </a14:m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GB" sz="2100" dirty="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100" err="1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lang="en-GB" sz="2100">
                          <a:solidFill>
                            <a:srgbClr val="2A4F86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p:txBody>
                </p:sp>
              </mc:Choice>
              <mc:Fallback xmlns="">
                <p:sp>
                  <p:nvSpPr>
                    <p:cNvPr id="21" name="Rectangle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8634" y="1936625"/>
                      <a:ext cx="22991229" cy="1135657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1309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951665" y="2259874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vi-VN" sz="2200" b="1" kern="0" dirty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A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3051089" y="2247927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en-US" sz="2200" b="1" kern="0" dirty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B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68108" y="2274258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en-US" sz="2200" b="1" kern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C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540193" y="2274258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en-US" sz="2200" b="1" kern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D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7538374" y="2266659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71879" y="2667314"/>
            <a:ext cx="8787206" cy="2398712"/>
            <a:chOff x="184495" y="3636276"/>
            <a:chExt cx="11834900" cy="3184665"/>
          </a:xfrm>
        </p:grpSpPr>
        <p:sp>
          <p:nvSpPr>
            <p:cNvPr id="49" name="Rounded Rectangle 48"/>
            <p:cNvSpPr/>
            <p:nvPr/>
          </p:nvSpPr>
          <p:spPr>
            <a:xfrm>
              <a:off x="184495" y="3865216"/>
              <a:ext cx="11834900" cy="29557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93293" y="3098219"/>
                <a:ext cx="8663880" cy="1878126"/>
              </a:xfrm>
              <a:prstGeom prst="rect">
                <a:avLst/>
              </a:prstGeom>
            </p:spPr>
            <p:txBody>
              <a:bodyPr wrap="square" lIns="91297" tIns="45648" rIns="91297" bIns="45648">
                <a:spAutoFit/>
              </a:bodyPr>
              <a:lstStyle/>
              <a:p>
                <a:pPr marL="456419" indent="-456419" defTabSz="912909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305" algn="l"/>
                    <a:tab pos="3505082" algn="l"/>
                    <a:tab pos="5032218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400" b="1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6419" indent="-456419" defTabSz="912909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305" algn="l"/>
                    <a:tab pos="3505082" algn="l"/>
                    <a:tab pos="5032218" algn="l"/>
                  </a:tabLs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6419" indent="-456419" defTabSz="912909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305" algn="l"/>
                    <a:tab pos="3505082" algn="l"/>
                    <a:tab pos="5032218" algn="l"/>
                  </a:tabLst>
                </a:pPr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 thị hàm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3" y="3098219"/>
                <a:ext cx="8663880" cy="1878126"/>
              </a:xfrm>
              <a:prstGeom prst="rect">
                <a:avLst/>
              </a:prstGeom>
              <a:blipFill rotWithShape="1">
                <a:blip r:embed="rId10"/>
                <a:stretch>
                  <a:fillRect l="-985" t="-2597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Arrow 55"/>
          <p:cNvSpPr/>
          <p:nvPr/>
        </p:nvSpPr>
        <p:spPr>
          <a:xfrm>
            <a:off x="4555086" y="3235274"/>
            <a:ext cx="692262" cy="23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8" rIns="91297" bIns="45648" rtlCol="0" anchor="ctr"/>
          <a:lstStyle/>
          <a:p>
            <a:pPr algn="ctr" defTabSz="9129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17466" y="3116387"/>
            <a:ext cx="1667524" cy="461584"/>
          </a:xfrm>
          <a:prstGeom prst="rect">
            <a:avLst/>
          </a:prstGeom>
        </p:spPr>
        <p:txBody>
          <a:bodyPr wrap="square" lIns="91297" tIns="45648" rIns="91297" bIns="45648">
            <a:spAutoFit/>
          </a:bodyPr>
          <a:lstStyle/>
          <a:p>
            <a:pPr defTabSz="912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6204252" y="3746002"/>
            <a:ext cx="692262" cy="230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8" rIns="91297" bIns="45648" rtlCol="0" anchor="ctr"/>
          <a:lstStyle/>
          <a:p>
            <a:pPr algn="ctr" defTabSz="9129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41318" y="3598305"/>
            <a:ext cx="1667524" cy="461584"/>
          </a:xfrm>
          <a:prstGeom prst="rect">
            <a:avLst/>
          </a:prstGeom>
        </p:spPr>
        <p:txBody>
          <a:bodyPr wrap="square" lIns="91297" tIns="45648" rIns="91297" bIns="45648">
            <a:spAutoFit/>
          </a:bodyPr>
          <a:lstStyle/>
          <a:p>
            <a:pPr defTabSz="912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94567" y="4488328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907174" y="4605865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6" grpId="0" animBg="1"/>
      <p:bldP spid="57" grpId="0"/>
      <p:bldP spid="58" grpId="0" animBg="1"/>
      <p:bldP spid="59" grpId="0"/>
      <p:bldP spid="60" grpId="0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1" y="831322"/>
            <a:ext cx="4331940" cy="189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ction Button: Forward or Next 18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6008" y="20399"/>
            <a:ext cx="8954293" cy="639333"/>
            <a:chOff x="534987" y="1869705"/>
            <a:chExt cx="23404876" cy="1429706"/>
          </a:xfrm>
        </p:grpSpPr>
        <p:grpSp>
          <p:nvGrpSpPr>
            <p:cNvPr id="37" name="Group 36"/>
            <p:cNvGrpSpPr/>
            <p:nvPr/>
          </p:nvGrpSpPr>
          <p:grpSpPr>
            <a:xfrm>
              <a:off x="534987" y="1869705"/>
              <a:ext cx="23340848" cy="1353566"/>
              <a:chOff x="534987" y="1647866"/>
              <a:chExt cx="23340848" cy="1353566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755648" y="1720891"/>
                <a:ext cx="23120187" cy="128054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4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Pentagon 41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46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Freeform 4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4" name="Chevron 4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4104213" y="1936625"/>
              <a:ext cx="19835650" cy="136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 defTabSz="815731">
                <a:lnSpc>
                  <a:spcPct val="115000"/>
                </a:lnSpc>
                <a:spcBef>
                  <a:spcPts val="450"/>
                </a:spcBef>
                <a:buClr>
                  <a:srgbClr val="0000FF"/>
                </a:buClr>
                <a:tabLst>
                  <a:tab pos="472032" algn="l"/>
                </a:tabLst>
              </a:pPr>
              <a:r>
                <a:rPr lang="en-US" sz="240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rPr>
                <a:t>Bảng biến thiên ở hình bên dưới là của hàm số nào?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423" y="777181"/>
            <a:ext cx="3410326" cy="1873818"/>
            <a:chOff x="414450" y="1040485"/>
            <a:chExt cx="3410326" cy="1873818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3383041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41733" y="1519236"/>
              <a:ext cx="3383043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14450" y="1988401"/>
              <a:ext cx="3410325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414451" y="2451352"/>
              <a:ext cx="3410324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203409" y="2677417"/>
            <a:ext cx="8787206" cy="2398712"/>
            <a:chOff x="184495" y="3636276"/>
            <a:chExt cx="11834900" cy="3184665"/>
          </a:xfrm>
        </p:grpSpPr>
        <p:sp>
          <p:nvSpPr>
            <p:cNvPr id="64" name="Rounded Rectangle 63"/>
            <p:cNvSpPr/>
            <p:nvPr/>
          </p:nvSpPr>
          <p:spPr>
            <a:xfrm>
              <a:off x="184495" y="3865216"/>
              <a:ext cx="11834900" cy="29557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94923" y="3255092"/>
                <a:ext cx="8663880" cy="1482936"/>
              </a:xfrm>
              <a:prstGeom prst="rect">
                <a:avLst/>
              </a:prstGeom>
            </p:spPr>
            <p:txBody>
              <a:bodyPr wrap="square" lIns="91303" tIns="45651" rIns="91303" bIns="45651">
                <a:spAutoFit/>
              </a:bodyPr>
              <a:lstStyle/>
              <a:p>
                <a:pPr marL="456455" indent="-456455" defTabSz="912977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458" algn="l"/>
                    <a:tab pos="3505343" algn="l"/>
                    <a:tab pos="5032595" algn="l"/>
                  </a:tabLs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6455" indent="-456455" defTabSz="912977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458" algn="l"/>
                    <a:tab pos="3505343" algn="l"/>
                    <a:tab pos="5032595" algn="l"/>
                  </a:tabLs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marL="456455" indent="-456455" defTabSz="912977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458" algn="l"/>
                    <a:tab pos="3505343" algn="l"/>
                    <a:tab pos="5032595" algn="l"/>
                  </a:tabLst>
                </a:pPr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=±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3" y="3255092"/>
                <a:ext cx="8663880" cy="1482936"/>
              </a:xfrm>
              <a:prstGeom prst="rect">
                <a:avLst/>
              </a:prstGeom>
              <a:blipFill rotWithShape="1">
                <a:blip r:embed="rId9"/>
                <a:stretch>
                  <a:fillRect l="-914" t="-3292" b="-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Arrow 76"/>
          <p:cNvSpPr/>
          <p:nvPr/>
        </p:nvSpPr>
        <p:spPr>
          <a:xfrm>
            <a:off x="4951137" y="3352845"/>
            <a:ext cx="692262" cy="29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3" tIns="45651" rIns="91303" bIns="45651" rtlCol="0" anchor="ctr"/>
          <a:lstStyle/>
          <a:p>
            <a:pPr algn="ctr" defTabSz="9129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673661" y="3250401"/>
            <a:ext cx="1667524" cy="461590"/>
          </a:xfrm>
          <a:prstGeom prst="rect">
            <a:avLst/>
          </a:prstGeom>
        </p:spPr>
        <p:txBody>
          <a:bodyPr wrap="square" lIns="91303" tIns="45651" rIns="91303" bIns="45651">
            <a:spAutoFit/>
          </a:bodyPr>
          <a:lstStyle/>
          <a:p>
            <a:pPr defTabSz="912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3478348" y="3856824"/>
            <a:ext cx="692262" cy="29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3" tIns="45651" rIns="91303" bIns="45651" rtlCol="0" anchor="ctr"/>
          <a:lstStyle/>
          <a:p>
            <a:pPr algn="ctr" defTabSz="9129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52628" y="3765008"/>
            <a:ext cx="1667524" cy="461590"/>
          </a:xfrm>
          <a:prstGeom prst="rect">
            <a:avLst/>
          </a:prstGeom>
        </p:spPr>
        <p:txBody>
          <a:bodyPr wrap="square" lIns="91303" tIns="45651" rIns="91303" bIns="45651">
            <a:spAutoFit/>
          </a:bodyPr>
          <a:lstStyle/>
          <a:p>
            <a:pPr defTabSz="912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3257439" y="3369391"/>
            <a:ext cx="692262" cy="29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3" tIns="45651" rIns="91303" bIns="45651" rtlCol="0" anchor="ctr"/>
          <a:lstStyle/>
          <a:p>
            <a:pPr algn="ctr" defTabSz="9129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964469" y="3269833"/>
                <a:ext cx="992246" cy="438572"/>
              </a:xfrm>
              <a:prstGeom prst="rect">
                <a:avLst/>
              </a:prstGeom>
            </p:spPr>
            <p:txBody>
              <a:bodyPr wrap="none" lIns="68493" tIns="34261" rIns="68493" bIns="3426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469" y="3269833"/>
                <a:ext cx="992246" cy="438572"/>
              </a:xfrm>
              <a:prstGeom prst="rect">
                <a:avLst/>
              </a:prstGeom>
              <a:blipFill rotWithShape="1">
                <a:blip r:embed="rId10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583869" y="1780466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C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9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Forward or Next 18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5434" y="21021"/>
            <a:ext cx="8954293" cy="2732578"/>
            <a:chOff x="125434" y="21020"/>
            <a:chExt cx="8954293" cy="2732578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0386" y="1135548"/>
              <a:ext cx="4814221" cy="1618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125434" y="21020"/>
              <a:ext cx="8954293" cy="953265"/>
              <a:chOff x="534987" y="1869705"/>
              <a:chExt cx="23404876" cy="213173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34987" y="1869705"/>
                <a:ext cx="23340848" cy="2063243"/>
                <a:chOff x="534987" y="1647866"/>
                <a:chExt cx="23340848" cy="2063243"/>
              </a:xfrm>
            </p:grpSpPr>
            <p:sp>
              <p:nvSpPr>
                <p:cNvPr id="22" name="Rounded Rectangle 21"/>
                <p:cNvSpPr/>
                <p:nvPr/>
              </p:nvSpPr>
              <p:spPr bwMode="auto">
                <a:xfrm>
                  <a:off x="755648" y="1720891"/>
                  <a:ext cx="23120187" cy="1990218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4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631543"/>
                    <a:endParaRPr lang="en-US" sz="2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Pentagon 24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631543"/>
                    <a:endParaRPr lang="en-US" sz="2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6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29" name="Freeform 2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" name="Freeform 2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7" name="Chevron 26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5624" y="1653394"/>
                    <a:ext cx="2355594" cy="9635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defTabSz="815731" eaLnBrk="1" hangingPunct="1"/>
                    <a:r>
                      <a:rPr lang="en-US" sz="2200" err="1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2200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 7</a:t>
                    </a:r>
                    <a:endParaRPr lang="en-US" sz="22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816205" y="1936625"/>
                    <a:ext cx="23123658" cy="20648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82889" tIns="91445" rIns="182889" bIns="91445">
                    <a:spAutoFit/>
                  </a:bodyPr>
                  <a:lstStyle/>
                  <a:p>
                    <a:pPr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r>
                      <a:rPr lang="en-US" sz="240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     Cho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hàm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số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𝑐</m:t>
                        </m:r>
                      </m:oMath>
                    </a14:m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bảng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biến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thiên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như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vẽ dưới.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Khẳng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định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nào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sau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đây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khẳng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định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đúng</a:t>
                    </a:r>
                    <a:r>
                      <a:rPr lang="en-US" sz="2400" dirty="0">
                        <a:solidFill>
                          <a:srgbClr val="2A4F8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?</a:t>
                    </a: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205" y="1936625"/>
                    <a:ext cx="23123658" cy="206481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9211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roup 35"/>
          <p:cNvGrpSpPr/>
          <p:nvPr/>
        </p:nvGrpSpPr>
        <p:grpSpPr>
          <a:xfrm>
            <a:off x="471937" y="1039195"/>
            <a:ext cx="3410326" cy="1873818"/>
            <a:chOff x="414450" y="1040485"/>
            <a:chExt cx="3410326" cy="1873818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3383041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 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41733" y="1519236"/>
              <a:ext cx="3383043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 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14450" y="1988401"/>
              <a:ext cx="3410325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 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414451" y="2451352"/>
              <a:ext cx="3410324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 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58754" y="2505431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89576" y="2976801"/>
            <a:ext cx="8787206" cy="2019316"/>
            <a:chOff x="184495" y="3636276"/>
            <a:chExt cx="11834900" cy="2680957"/>
          </a:xfrm>
        </p:grpSpPr>
        <p:sp>
          <p:nvSpPr>
            <p:cNvPr id="51" name="Rounded Rectangle 50"/>
            <p:cNvSpPr/>
            <p:nvPr/>
          </p:nvSpPr>
          <p:spPr>
            <a:xfrm>
              <a:off x="184495" y="3865217"/>
              <a:ext cx="11834900" cy="24520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51460" y="3659958"/>
                <a:ext cx="8663880" cy="959184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 marL="456575" indent="-456575">
                  <a:spcBef>
                    <a:spcPts val="450"/>
                  </a:spcBef>
                  <a:spcAft>
                    <a:spcPts val="45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BBT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quay lên trên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6575" indent="-456575">
                  <a:spcBef>
                    <a:spcPts val="450"/>
                  </a:spcBef>
                  <a:spcAft>
                    <a:spcPts val="45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àm số có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cực trị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60" y="3659958"/>
                <a:ext cx="8663880" cy="959184"/>
              </a:xfrm>
              <a:prstGeom prst="rect">
                <a:avLst/>
              </a:prstGeom>
              <a:blipFill rotWithShape="1">
                <a:blip r:embed="rId16"/>
                <a:stretch>
                  <a:fillRect l="-985" t="-5063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ight Arrow 57"/>
          <p:cNvSpPr/>
          <p:nvPr/>
        </p:nvSpPr>
        <p:spPr>
          <a:xfrm>
            <a:off x="4440277" y="3817043"/>
            <a:ext cx="692262" cy="2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62382" y="3662617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B, D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918238" y="3679471"/>
                <a:ext cx="1667524" cy="461612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38" y="3679471"/>
                <a:ext cx="1667524" cy="46161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666289" y="4144708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4978897" y="4235029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59" grpId="0"/>
      <p:bldP spid="60" grpId="0"/>
      <p:bldP spid="61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Forward or Next 16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4231" y="5324"/>
            <a:ext cx="8954293" cy="2582036"/>
            <a:chOff x="124231" y="5324"/>
            <a:chExt cx="8954293" cy="2582036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340" y="789575"/>
              <a:ext cx="3779252" cy="17977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124231" y="5324"/>
              <a:ext cx="8954293" cy="583933"/>
              <a:chOff x="534987" y="1869705"/>
              <a:chExt cx="23404876" cy="130581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34987" y="1869705"/>
                <a:ext cx="23340848" cy="1305818"/>
                <a:chOff x="534987" y="1647866"/>
                <a:chExt cx="23340848" cy="1305818"/>
              </a:xfrm>
            </p:grpSpPr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755648" y="1720891"/>
                  <a:ext cx="23120187" cy="1232793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8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631543"/>
                    <a:endParaRPr lang="en-US" sz="2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" name="Pentagon 28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631543"/>
                    <a:endParaRPr lang="en-US" sz="2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30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5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9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631543">
                        <a:defRPr/>
                      </a:pPr>
                      <a:endParaRPr lang="en-US" sz="2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1" name="Chevron 30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5624" y="1653394"/>
                    <a:ext cx="2355594" cy="9635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defTabSz="815731" eaLnBrk="1" hangingPunct="1"/>
                    <a:r>
                      <a:rPr lang="en-US" sz="2200" err="1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2200">
                        <a:solidFill>
                          <a:prstClr val="white"/>
                        </a:solidFill>
                        <a:latin typeface="Tahoma" pitchFamily="34" charset="0"/>
                        <a:cs typeface="Tahoma" pitchFamily="34" charset="0"/>
                      </a:rPr>
                      <a:t> 8</a:t>
                    </a:r>
                    <a:endParaRPr lang="en-US" sz="22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p:sp>
            <p:nvSpPr>
              <p:cNvPr id="25" name="Rectangle 24"/>
              <p:cNvSpPr/>
              <p:nvPr/>
            </p:nvSpPr>
            <p:spPr>
              <a:xfrm>
                <a:off x="4104213" y="1936625"/>
                <a:ext cx="19835650" cy="1238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913065" eaLnBrk="0" fontAlgn="base" hangingPunct="0"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Bảng biến thiên ở bên là của hàm số nào?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673818" y="775084"/>
            <a:ext cx="3410326" cy="1873818"/>
            <a:chOff x="414450" y="1040485"/>
            <a:chExt cx="3410326" cy="1873818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3383041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41733" y="1519236"/>
              <a:ext cx="3383043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14450" y="1988401"/>
              <a:ext cx="3410325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414451" y="2451352"/>
              <a:ext cx="3410324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90592" y="830453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A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00767" y="2785502"/>
            <a:ext cx="8787206" cy="2019316"/>
            <a:chOff x="184495" y="3636276"/>
            <a:chExt cx="11834900" cy="2680957"/>
          </a:xfrm>
        </p:grpSpPr>
        <p:sp>
          <p:nvSpPr>
            <p:cNvPr id="68" name="Rounded Rectangle 67"/>
            <p:cNvSpPr/>
            <p:nvPr/>
          </p:nvSpPr>
          <p:spPr>
            <a:xfrm>
              <a:off x="184495" y="3865217"/>
              <a:ext cx="11834900" cy="24520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7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72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5083149" y="3449589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B, D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48653" y="3431778"/>
                <a:ext cx="8663880" cy="959184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 marL="456575" indent="-456575">
                  <a:spcBef>
                    <a:spcPts val="450"/>
                  </a:spcBef>
                  <a:spcAft>
                    <a:spcPts val="45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BBT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quay lên trên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6575" indent="-456575">
                  <a:spcBef>
                    <a:spcPts val="450"/>
                  </a:spcBef>
                  <a:spcAft>
                    <a:spcPts val="45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àm số có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cực trị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53" y="3431778"/>
                <a:ext cx="8663880" cy="959184"/>
              </a:xfrm>
              <a:prstGeom prst="rect">
                <a:avLst/>
              </a:prstGeom>
              <a:blipFill rotWithShape="1">
                <a:blip r:embed="rId9"/>
                <a:stretch>
                  <a:fillRect l="-985" t="-5096" b="-1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Arrow 75"/>
          <p:cNvSpPr/>
          <p:nvPr/>
        </p:nvSpPr>
        <p:spPr>
          <a:xfrm>
            <a:off x="4337470" y="3599373"/>
            <a:ext cx="692262" cy="2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815431" y="3451291"/>
                <a:ext cx="1667524" cy="461612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431" y="3451291"/>
                <a:ext cx="1667524" cy="4616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5541943" y="3907786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4796264" y="4068080"/>
            <a:ext cx="692262" cy="2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4" grpId="0"/>
      <p:bldP spid="76" grpId="0" animBg="1"/>
      <p:bldP spid="77" grpId="0"/>
      <p:bldP spid="78" grpId="0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9752" y="1867187"/>
            <a:ext cx="8845079" cy="3162015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085"/>
              <a:endParaRPr 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610701"/>
              <a:chOff x="1275608" y="6239450"/>
              <a:chExt cx="4592537" cy="110961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085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85257" cy="110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6085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085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0293" y="33769"/>
            <a:ext cx="9074531" cy="1228768"/>
            <a:chOff x="534987" y="1869705"/>
            <a:chExt cx="23719158" cy="274781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251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2251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2251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2251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2251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2251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2251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2251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2251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2251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2251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19" y="1653394"/>
                  <a:ext cx="2355594" cy="963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6085" eaLnBrk="1" hangingPunct="1"/>
                  <a:r>
                    <a:rPr lang="en-US" sz="220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2" y="1933279"/>
                  <a:ext cx="20571713" cy="2684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6085" fontAlgn="base">
                    <a:buClr>
                      <a:srgbClr val="0000FF"/>
                    </a:buClr>
                    <a:tabLst>
                      <a:tab pos="472236" algn="l"/>
                    </a:tabLst>
                  </a:pPr>
                  <a:r>
                    <a:rPr lang="vi-VN" sz="2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defTabSz="816085" fontAlgn="base">
                    <a:buClr>
                      <a:srgbClr val="0000FF"/>
                    </a:buClr>
                    <a:tabLst>
                      <a:tab pos="472236" algn="l"/>
                    </a:tabLst>
                  </a:pPr>
                  <a:r>
                    <a:rPr lang="vi-VN" sz="2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 môđun của số phức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vi-VN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r>
                        <a:rPr lang="vi-VN" sz="22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vi-VN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2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2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50514" y="1126005"/>
            <a:ext cx="8878606" cy="68580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340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2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20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vi-VN" sz="2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2200" dirty="0">
                              <a:solidFill>
                                <a:prstClr val="white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2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r>
                  <a:rPr lang="vi-VN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4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2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20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vi-VN" sz="2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vi-VN" sz="2200" dirty="0">
                              <a:solidFill>
                                <a:prstClr val="white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2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34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2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20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=−</m:t>
                          </m:r>
                          <m:r>
                            <a:rPr lang="vi-VN" sz="2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2200" dirty="0">
                              <a:solidFill>
                                <a:prstClr val="white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2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endParaRPr lang="en-US" sz="2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085"/>
                <a:r>
                  <a: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809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2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20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22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20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200" dirty="0">
                              <a:solidFill>
                                <a:prstClr val="white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2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981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8816454" y="4814933"/>
            <a:ext cx="327546" cy="32754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6" rIns="68550" bIns="34276" rtlCol="0" anchor="ctr"/>
          <a:lstStyle/>
          <a:p>
            <a:pPr algn="ctr" defTabSz="816085"/>
            <a:endParaRPr lang="en-US" sz="16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B6B5CAF-C479-4738-AB30-355C98DFA210}"/>
                  </a:ext>
                </a:extLst>
              </p:cNvPr>
              <p:cNvSpPr/>
              <p:nvPr/>
            </p:nvSpPr>
            <p:spPr>
              <a:xfrm>
                <a:off x="2476905" y="2430365"/>
                <a:ext cx="5820451" cy="380874"/>
              </a:xfrm>
              <a:prstGeom prst="rect">
                <a:avLst/>
              </a:prstGeom>
            </p:spPr>
            <p:txBody>
              <a:bodyPr wrap="none" lIns="34274" tIns="17136" rIns="34274" bIns="17136">
                <a:spAutoFit/>
              </a:bodyPr>
              <a:lstStyle/>
              <a:p>
                <a:pPr defTabSz="8160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B5CAF-C479-4738-AB30-355C98DFA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37" y="6480974"/>
                <a:ext cx="15523224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349CB4C-17F2-4281-B4AA-832D4FBE5071}"/>
                  </a:ext>
                </a:extLst>
              </p:cNvPr>
              <p:cNvSpPr/>
              <p:nvPr/>
            </p:nvSpPr>
            <p:spPr>
              <a:xfrm>
                <a:off x="2540506" y="3145184"/>
                <a:ext cx="1508750" cy="380874"/>
              </a:xfrm>
              <a:prstGeom prst="rect">
                <a:avLst/>
              </a:prstGeom>
            </p:spPr>
            <p:txBody>
              <a:bodyPr wrap="none" lIns="34274" tIns="17136" rIns="34274" bIns="17136">
                <a:spAutoFit/>
              </a:bodyPr>
              <a:lstStyle/>
              <a:p>
                <a:pPr defTabSz="8160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49CB4C-17F2-4281-B4AA-832D4FBE5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565" y="8387156"/>
                <a:ext cx="4023858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480604F0-C7E3-4823-8459-4D87CF56B1EF}"/>
                  </a:ext>
                </a:extLst>
              </p:cNvPr>
              <p:cNvSpPr/>
              <p:nvPr/>
            </p:nvSpPr>
            <p:spPr>
              <a:xfrm>
                <a:off x="2476904" y="3686176"/>
                <a:ext cx="3307518" cy="453899"/>
              </a:xfrm>
              <a:prstGeom prst="rect">
                <a:avLst/>
              </a:prstGeom>
            </p:spPr>
            <p:txBody>
              <a:bodyPr wrap="none" lIns="34274" tIns="17136" rIns="34274" bIns="17136">
                <a:spAutoFit/>
              </a:bodyPr>
              <a:lstStyle/>
              <a:p>
                <a:pPr defTabSz="81608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0604F0-C7E3-4823-8459-4D87CF56B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37" y="9829800"/>
                <a:ext cx="8821197" cy="1210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DCE1AB2F-B005-4EA1-A9A3-CD72829BDA02}"/>
              </a:ext>
            </a:extLst>
          </p:cNvPr>
          <p:cNvSpPr/>
          <p:nvPr/>
        </p:nvSpPr>
        <p:spPr>
          <a:xfrm>
            <a:off x="2343440" y="1343025"/>
            <a:ext cx="409587" cy="40359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4" tIns="17136" rIns="34274" bIns="17136" rtlCol="0" anchor="ctr"/>
          <a:lstStyle/>
          <a:p>
            <a:pPr algn="ctr" defTabSz="816085"/>
            <a:r>
              <a:rPr lang="vi-VN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3" grpId="0"/>
      <p:bldP spid="14" grpId="0"/>
      <p:bldP spid="17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ction Button: Forward or Next 12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4924" y="-158314"/>
            <a:ext cx="8954293" cy="1209187"/>
            <a:chOff x="534987" y="1415995"/>
            <a:chExt cx="23404876" cy="3077119"/>
          </a:xfrm>
        </p:grpSpPr>
        <p:grpSp>
          <p:nvGrpSpPr>
            <p:cNvPr id="12" name="Group 11"/>
            <p:cNvGrpSpPr/>
            <p:nvPr/>
          </p:nvGrpSpPr>
          <p:grpSpPr>
            <a:xfrm>
              <a:off x="534987" y="1869705"/>
              <a:ext cx="23340848" cy="2356357"/>
              <a:chOff x="534987" y="1647866"/>
              <a:chExt cx="23340848" cy="2356357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8" y="1720891"/>
                <a:ext cx="23120187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8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entagon 18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0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" name="Chevron 20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3"/>
                  <a:ext cx="2355594" cy="1096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4987" y="1415995"/>
                  <a:ext cx="23404876" cy="30771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0000CC"/>
                    </a:buClr>
                    <a:tabLst>
                      <a:tab pos="471813" algn="l"/>
                    </a:tabLst>
                  </a:pP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 </a:t>
                  </a:r>
                  <a:r>
                    <a:rPr lang="vi-VN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 </a:t>
                  </a:r>
                  <a:r>
                    <a:rPr lang="vi-VN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+3 </m:t>
                      </m:r>
                    </m:oMath>
                  </a14:m>
                  <a:r>
                    <a:rPr lang="vi-VN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cắt trục tung tại </a:t>
                  </a:r>
                  <a:r>
                    <a:rPr lang="vi-VN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mấy điểm</a:t>
                  </a: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?</a:t>
                  </a:r>
                  <a:endPara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7" y="1415995"/>
                  <a:ext cx="23404876" cy="270403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8" b="-189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93238" y="1292603"/>
            <a:ext cx="8878606" cy="685804"/>
            <a:chOff x="247181" y="1501340"/>
            <a:chExt cx="11838141" cy="914405"/>
          </a:xfrm>
        </p:grpSpPr>
        <p:grpSp>
          <p:nvGrpSpPr>
            <p:cNvPr id="62" name="Group 61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6108332" y="1732392"/>
                    <a:ext cx="2280848" cy="5340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ctr" defTabSz="81608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rPr>
                      <a:t>2</a:t>
                    </a:r>
                    <a:r>
                      <a:rPr kumimoji="0" lang="en-US" sz="2200" b="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rPr>
                      <a:t> điểm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vi-VN" sz="2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rPr>
                          <m:t>.</m:t>
                        </m:r>
                      </m:oMath>
                    </a14:m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3409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7042" b="-281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978841" y="1767772"/>
                    <a:ext cx="2280848" cy="5569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5698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123623" y="1753409"/>
                    <a:ext cx="2280848" cy="556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5698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6078059" y="1779051"/>
                    <a:ext cx="2493487" cy="5569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2200" i="0" kern="0" dirty="0">
                              <a:solidFill>
                                <a:prstClr val="white"/>
                              </a:solidFill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5698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Group 77"/>
          <p:cNvGrpSpPr/>
          <p:nvPr/>
        </p:nvGrpSpPr>
        <p:grpSpPr>
          <a:xfrm>
            <a:off x="257515" y="2392948"/>
            <a:ext cx="8787206" cy="2019316"/>
            <a:chOff x="184495" y="3636276"/>
            <a:chExt cx="11834900" cy="2680957"/>
          </a:xfrm>
        </p:grpSpPr>
        <p:sp>
          <p:nvSpPr>
            <p:cNvPr id="79" name="Rounded Rectangle 78"/>
            <p:cNvSpPr/>
            <p:nvPr/>
          </p:nvSpPr>
          <p:spPr>
            <a:xfrm>
              <a:off x="184495" y="3865217"/>
              <a:ext cx="11834900" cy="24520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8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8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66784" y="2828780"/>
                <a:ext cx="7751618" cy="1405567"/>
              </a:xfrm>
              <a:prstGeom prst="rect">
                <a:avLst/>
              </a:prstGeom>
            </p:spPr>
            <p:txBody>
              <a:bodyPr wrap="square" lIns="68493" tIns="34261" rIns="68493" bIns="34261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900"/>
                  </a:spcAft>
                </a:pPr>
                <a:r>
                  <a:rPr lang="vi-VN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>
                        <a:solidFill>
                          <a:srgbClr val="2A4F86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+3 </m:t>
                    </m:r>
                  </m:oMath>
                </a14:m>
                <a:r>
                  <a:rPr lang="vi-VN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cắt trục tung tại 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1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tọa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84" y="2828780"/>
                <a:ext cx="7751618" cy="1405567"/>
              </a:xfrm>
              <a:prstGeom prst="rect">
                <a:avLst/>
              </a:prstGeom>
              <a:blipFill rotWithShape="1">
                <a:blip r:embed="rId11"/>
                <a:stretch>
                  <a:fillRect l="-1574" r="-79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2927112" y="3722484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2239723" y="3812804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666608" y="1518536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9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Forward or Next 11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5623" y="-68364"/>
            <a:ext cx="8954293" cy="1223935"/>
            <a:chOff x="534987" y="1607583"/>
            <a:chExt cx="23404876" cy="2737019"/>
          </a:xfrm>
        </p:grpSpPr>
        <p:grpSp>
          <p:nvGrpSpPr>
            <p:cNvPr id="30" name="Group 29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32" name="Rounded Rectangle 31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34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Pentagon 34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6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9" name="Freeform 3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Freeform 3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" name="Freeform 40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7" name="Chevron 36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55648" y="1607583"/>
                  <a:ext cx="23184215" cy="273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0000CC"/>
                    </a:buClr>
                    <a:tabLst>
                      <a:tab pos="471813" algn="l"/>
                    </a:tabLst>
                  </a:pPr>
                  <a:r>
                    <a:rPr lang="en-US" sz="240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</a:t>
                  </a:r>
                  <a:r>
                    <a:rPr lang="vi-VN" sz="280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</a:t>
                  </a:r>
                  <a:r>
                    <a:rPr lang="vi-VN" sz="28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1</m:t>
                      </m:r>
                    </m:oMath>
                  </a14:m>
                  <a:r>
                    <a:rPr lang="vi-VN" sz="28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Chọn phát biểu </a:t>
                  </a:r>
                  <a:r>
                    <a:rPr lang="vi-VN" sz="2800" b="1">
                      <a:solidFill>
                        <a:srgbClr val="0000FF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sai</a:t>
                  </a:r>
                  <a:r>
                    <a:rPr lang="vi-VN" sz="280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trong</a:t>
                  </a:r>
                  <a:r>
                    <a:rPr lang="en-US" sz="280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vi-VN" sz="280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các </a:t>
                  </a:r>
                  <a:r>
                    <a:rPr lang="vi-VN" sz="28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phát biểu sau?</a:t>
                  </a:r>
                  <a:endPara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48" y="1607583"/>
                  <a:ext cx="23184215" cy="27370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44" b="-89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80220" y="1270724"/>
            <a:ext cx="7315814" cy="1873818"/>
            <a:chOff x="563588" y="1040485"/>
            <a:chExt cx="3261188" cy="1873818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563588" y="1040485"/>
              <a:ext cx="3261186" cy="462951"/>
              <a:chOff x="1955175" y="6334162"/>
              <a:chExt cx="132864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đạ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=±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955175" y="6481813"/>
                <a:ext cx="804399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564629" y="1519236"/>
              <a:ext cx="3260147" cy="462951"/>
              <a:chOff x="1959416" y="6334162"/>
              <a:chExt cx="13282171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472290" indent="-953">
                      <a:spcBef>
                        <a:spcPts val="450"/>
                      </a:spcBef>
                      <a:spcAft>
                        <a:spcPts val="450"/>
                      </a:spcAft>
                      <a:tabLst>
                        <a:tab pos="47229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Đồ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𝑶𝒙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ụ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đố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ứ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959416" y="6481813"/>
                <a:ext cx="800158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563588" y="1988401"/>
              <a:ext cx="3261187" cy="462951"/>
              <a:chOff x="2061475" y="6334162"/>
              <a:chExt cx="131801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đồ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ế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ê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 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2061475" y="6563706"/>
                <a:ext cx="789589" cy="91863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63589" y="2451352"/>
              <a:ext cx="3261186" cy="462951"/>
              <a:chOff x="2061472" y="6334162"/>
              <a:chExt cx="13180115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472290" indent="-953">
                      <a:spcBef>
                        <a:spcPts val="450"/>
                      </a:spcBef>
                      <a:spcAft>
                        <a:spcPts val="450"/>
                      </a:spcAft>
                      <a:tabLst>
                        <a:tab pos="47229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đạ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2061472" y="6481813"/>
                <a:ext cx="78958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7395" y="3333466"/>
            <a:ext cx="8787206" cy="1453138"/>
            <a:chOff x="184495" y="3636276"/>
            <a:chExt cx="11834900" cy="2140717"/>
          </a:xfrm>
        </p:grpSpPr>
        <p:sp>
          <p:nvSpPr>
            <p:cNvPr id="58" name="Rounded Rectangle 57"/>
            <p:cNvSpPr/>
            <p:nvPr/>
          </p:nvSpPr>
          <p:spPr>
            <a:xfrm>
              <a:off x="184495" y="3865218"/>
              <a:ext cx="11834900" cy="191177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39128" y="3792533"/>
                <a:ext cx="8632920" cy="931010"/>
              </a:xfrm>
              <a:prstGeom prst="rect">
                <a:avLst/>
              </a:prstGeom>
            </p:spPr>
            <p:txBody>
              <a:bodyPr wrap="square" lIns="68493" tIns="34261" rIns="68493" bIns="34261">
                <a:spAutoFit/>
              </a:bodyPr>
              <a:lstStyle/>
              <a:p>
                <a:pPr marL="472290" indent="-953">
                  <a:spcBef>
                    <a:spcPts val="450"/>
                  </a:spcBef>
                  <a:tabLst>
                    <a:tab pos="472290" algn="l"/>
                  </a:tabLst>
                </a:pPr>
                <a:r>
                  <a:rPr lang="vi-VN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Đồ thị hàm số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bậc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trùng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nhận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𝑶</m:t>
                    </m:r>
                    <m:r>
                      <a:rPr lang="en-US" sz="2800" b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𝐲</m:t>
                    </m:r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vi-VN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làm trục </a:t>
                </a:r>
                <a:r>
                  <a:rPr lang="vi-VN" sz="280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đối </a:t>
                </a:r>
                <a:r>
                  <a:rPr lang="vi-VN" sz="2800" smtClean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xứng</a:t>
                </a:r>
                <a:endParaRPr lang="en-US" sz="28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8" y="3792533"/>
                <a:ext cx="8632920" cy="931010"/>
              </a:xfrm>
              <a:prstGeom prst="rect">
                <a:avLst/>
              </a:prstGeom>
              <a:blipFill rotWithShape="1">
                <a:blip r:embed="rId11"/>
                <a:stretch>
                  <a:fillRect t="-7843" b="-18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504968" y="4304003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2922676" y="4374260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07113" y="1795388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B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Forward or Next 15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94854" y="0"/>
            <a:ext cx="8954293" cy="1053711"/>
            <a:chOff x="534987" y="1869705"/>
            <a:chExt cx="23404876" cy="2356356"/>
          </a:xfrm>
        </p:grpSpPr>
        <p:grpSp>
          <p:nvGrpSpPr>
            <p:cNvPr id="15" name="Group 14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2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entagon 21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4" name="Chevron 2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11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16205" y="1936625"/>
                  <a:ext cx="23123658" cy="2064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0000CC"/>
                    </a:buClr>
                    <a:tabLst>
                      <a:tab pos="471813" algn="l"/>
                    </a:tabLst>
                  </a:pP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</a:t>
                  </a:r>
                  <a:r>
                    <a:rPr lang="vi-VN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</a:t>
                  </a:r>
                  <a:r>
                    <a:rPr lang="vi-VN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3</m:t>
                      </m:r>
                    </m:oMath>
                  </a14:m>
                  <a:r>
                    <a:rPr lang="vi-VN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Mệnh đề nào dưới đây là mệnh đề </a:t>
                  </a:r>
                  <a:r>
                    <a:rPr lang="vi-VN" sz="2400" b="1" dirty="0">
                      <a:solidFill>
                        <a:srgbClr val="0000FF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đúng</a:t>
                  </a:r>
                  <a:r>
                    <a:rPr lang="vi-VN" sz="2400" b="1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? </a:t>
                  </a:r>
                  <a:endPara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06481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62" b="-92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560502" y="1210491"/>
            <a:ext cx="7315814" cy="1873818"/>
            <a:chOff x="563588" y="1040485"/>
            <a:chExt cx="3261188" cy="1873818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563588" y="1040485"/>
              <a:ext cx="3261186" cy="462951"/>
              <a:chOff x="1955175" y="6334162"/>
              <a:chExt cx="132864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Đồ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955175" y="6481813"/>
                <a:ext cx="804399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564629" y="1519236"/>
              <a:ext cx="3260147" cy="462951"/>
              <a:chOff x="1959416" y="6334162"/>
              <a:chExt cx="13282171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472290" indent="-953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Đồ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959416" y="6481813"/>
                <a:ext cx="800158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563588" y="1988401"/>
              <a:ext cx="3261187" cy="462951"/>
              <a:chOff x="2061475" y="6334162"/>
              <a:chExt cx="131801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Đồ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kh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ỉ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2061475" y="6563706"/>
                <a:ext cx="789589" cy="91863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63589" y="2451352"/>
              <a:ext cx="3261186" cy="462951"/>
              <a:chOff x="2061472" y="6334162"/>
              <a:chExt cx="13180115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472290" indent="-953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Đồ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2061472" y="6481813"/>
                <a:ext cx="78958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79772" y="3217386"/>
            <a:ext cx="8787206" cy="1453138"/>
            <a:chOff x="184495" y="3636276"/>
            <a:chExt cx="11834900" cy="2140717"/>
          </a:xfrm>
        </p:grpSpPr>
        <p:sp>
          <p:nvSpPr>
            <p:cNvPr id="47" name="Rounded Rectangle 46"/>
            <p:cNvSpPr/>
            <p:nvPr/>
          </p:nvSpPr>
          <p:spPr>
            <a:xfrm>
              <a:off x="184495" y="3865218"/>
              <a:ext cx="11834900" cy="191177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32978" y="3685480"/>
                <a:ext cx="8663880" cy="959184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 marL="456575" indent="-456575">
                  <a:spcBef>
                    <a:spcPts val="450"/>
                  </a:spcBef>
                  <a:spcAft>
                    <a:spcPts val="45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6575" indent="-456575">
                  <a:spcBef>
                    <a:spcPts val="450"/>
                  </a:spcBef>
                  <a:spcAft>
                    <a:spcPts val="45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àm số có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8" y="3685480"/>
                <a:ext cx="8663880" cy="959184"/>
              </a:xfrm>
              <a:prstGeom prst="rect">
                <a:avLst/>
              </a:prstGeom>
              <a:blipFill rotWithShape="1">
                <a:blip r:embed="rId12"/>
                <a:stretch>
                  <a:fillRect l="-915" t="-5096" b="-1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Arrow 53"/>
          <p:cNvSpPr/>
          <p:nvPr/>
        </p:nvSpPr>
        <p:spPr>
          <a:xfrm>
            <a:off x="6323234" y="3836678"/>
            <a:ext cx="692262" cy="2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45340" y="3703268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C, D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747792" y="3685242"/>
                <a:ext cx="2897276" cy="461612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Đths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792" y="3685242"/>
                <a:ext cx="2897276" cy="461612"/>
              </a:xfrm>
              <a:prstGeom prst="rect">
                <a:avLst/>
              </a:prstGeom>
              <a:blipFill rotWithShape="1"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7487641" y="4177392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6800252" y="4267712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590883" y="1721818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B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0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073742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10" y="1148736"/>
            <a:ext cx="2622407" cy="22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tion Button: Forward or Next 11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120" y="42040"/>
            <a:ext cx="8954293" cy="1053711"/>
            <a:chOff x="534987" y="1869705"/>
            <a:chExt cx="23404876" cy="2356356"/>
          </a:xfrm>
        </p:grpSpPr>
        <p:grpSp>
          <p:nvGrpSpPr>
            <p:cNvPr id="11" name="Group 1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8" y="1720891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12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816205" y="1889619"/>
              <a:ext cx="23123658" cy="206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defTabSz="684898" fontAlgn="base">
                <a:spcBef>
                  <a:spcPct val="0"/>
                </a:spcBef>
                <a:spcAft>
                  <a:spcPct val="0"/>
                </a:spcAft>
                <a:tabLst>
                  <a:tab pos="472053" algn="l"/>
                </a:tabLst>
              </a:pPr>
              <a:r>
                <a:rPr lang="fr-FR" sz="2400">
                  <a:solidFill>
                    <a:srgbClr val="2A4F86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Cho hàm số </a:t>
              </a:r>
              <a:r>
                <a:rPr lang="en-US" sz="2400" i="1">
                  <a:solidFill>
                    <a:srgbClr val="2A4F86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 = f(x)</a:t>
              </a:r>
              <a:r>
                <a:rPr lang="fr-FR" sz="2400">
                  <a:solidFill>
                    <a:srgbClr val="2A4F86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có đồ thị như hình vẽ bên dưới. </a:t>
              </a:r>
            </a:p>
            <a:p>
              <a:pPr defTabSz="684898" fontAlgn="base">
                <a:spcBef>
                  <a:spcPct val="0"/>
                </a:spcBef>
                <a:spcAft>
                  <a:spcPct val="0"/>
                </a:spcAft>
                <a:tabLst>
                  <a:tab pos="472053" algn="l"/>
                </a:tabLst>
              </a:pPr>
              <a:r>
                <a:rPr lang="fr-FR" sz="2400">
                  <a:solidFill>
                    <a:srgbClr val="2A4F86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Mệnh đề nào sau đây </a:t>
              </a:r>
              <a:r>
                <a:rPr lang="fr-FR" sz="2400" b="1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đúng</a:t>
              </a:r>
              <a:r>
                <a:rPr lang="fr-FR" sz="2400">
                  <a:solidFill>
                    <a:srgbClr val="2A4F86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5912" y="1182364"/>
            <a:ext cx="6696833" cy="1873818"/>
            <a:chOff x="563588" y="1040485"/>
            <a:chExt cx="3261188" cy="1873818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563588" y="1040485"/>
              <a:ext cx="3261186" cy="462951"/>
              <a:chOff x="1955175" y="6334162"/>
              <a:chExt cx="132864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Pt</m:t>
                          </m:r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)=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lu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nghi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ệ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955175" y="6481813"/>
                <a:ext cx="804399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564629" y="1519236"/>
              <a:ext cx="3260147" cy="462951"/>
              <a:chOff x="1959416" y="6334162"/>
              <a:chExt cx="13282171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472290" indent="-953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Pt</m:t>
                          </m:r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)=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nghi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ệ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ệ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khi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&gt;</m:t>
                          </m:r>
                          <m:r>
                            <m:rPr>
                              <m:nor/>
                            </m:rPr>
                            <a:rPr lang="en-US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959416" y="6481813"/>
                <a:ext cx="800158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563588" y="1988401"/>
              <a:ext cx="3261187" cy="462951"/>
              <a:chOff x="2061475" y="6334162"/>
              <a:chExt cx="131801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Pt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)=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nghi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ệ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ệ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khi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≤ </m:t>
                          </m:r>
                          <m:r>
                            <m:rPr>
                              <m:nor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≤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3095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2061475" y="6563706"/>
                <a:ext cx="789589" cy="91863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63589" y="2451352"/>
              <a:ext cx="3261186" cy="462951"/>
              <a:chOff x="2061472" y="6334162"/>
              <a:chExt cx="13180115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just" defTabSz="684898"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  <a:tabLst>
                        <a:tab pos="2696776" algn="l"/>
                        <a:tab pos="3775248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ươ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)= </m:t>
                          </m:r>
                          <m:r>
                            <m:rPr>
                              <m:nor/>
                            </m:r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ô 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nghi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ệ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khi</m:t>
                          </m:r>
                          <m:r>
                            <m:rPr>
                              <m:nor/>
                            </m:rPr>
                            <a:rPr lang="fr-FR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 ≤ </m:t>
                          </m:r>
                          <m:r>
                            <m:rPr>
                              <m:nor/>
                            </m:rPr>
                            <a:rPr lang="en-US" sz="2400" b="1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fr-FR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2061472" y="6481813"/>
                <a:ext cx="78958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14030" y="3143819"/>
            <a:ext cx="8787206" cy="1901406"/>
            <a:chOff x="184495" y="3636276"/>
            <a:chExt cx="11834900" cy="2549391"/>
          </a:xfrm>
        </p:grpSpPr>
        <p:sp>
          <p:nvSpPr>
            <p:cNvPr id="43" name="Rounded Rectangle 42"/>
            <p:cNvSpPr/>
            <p:nvPr/>
          </p:nvSpPr>
          <p:spPr>
            <a:xfrm>
              <a:off x="184495" y="3865218"/>
              <a:ext cx="11834900" cy="232044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598246" y="3593127"/>
            <a:ext cx="7967034" cy="1433712"/>
          </a:xfrm>
          <a:prstGeom prst="rect">
            <a:avLst/>
          </a:prstGeom>
        </p:spPr>
        <p:txBody>
          <a:bodyPr wrap="square" lIns="68493" tIns="34261" rIns="68493" bIns="34261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solidFill>
                  <a:srgbClr val="2A4F8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f(x)= m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= f(x)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= m</a:t>
            </a:r>
            <a:r>
              <a:rPr lang="fr-F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170483" y="1700798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B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3" descr="Description: F:\THAM GIA WORD HOA\bbt Hai du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027030"/>
            <a:ext cx="4139574" cy="15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58606" y="2484631"/>
                <a:ext cx="8408276" cy="438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493" tIns="34261" rIns="68493" bIns="34261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684898" fontAlgn="base">
                  <a:spcBef>
                    <a:spcPct val="0"/>
                  </a:spcBef>
                  <a:spcAft>
                    <a:spcPct val="0"/>
                  </a:spcAft>
                  <a:tabLst>
                    <a:tab pos="2696776" algn="l"/>
                    <a:tab pos="3775248" algn="l"/>
                  </a:tabLst>
                </a:pPr>
                <a:r>
                  <a:rPr 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2400" dirty="0" err="1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4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2020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606" y="2484631"/>
                <a:ext cx="8408276" cy="438523"/>
              </a:xfrm>
              <a:prstGeom prst="rect">
                <a:avLst/>
              </a:prstGeom>
              <a:blipFill rotWithShape="1">
                <a:blip r:embed="rId3"/>
                <a:stretch>
                  <a:fillRect l="-1378" t="-13889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tion Button: Forward or Next 12">
            <a:hlinkClick r:id="rId4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5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570" y="-52550"/>
            <a:ext cx="8954293" cy="1016426"/>
            <a:chOff x="534987" y="1693543"/>
            <a:chExt cx="23404876" cy="2532518"/>
          </a:xfrm>
        </p:grpSpPr>
        <p:grpSp>
          <p:nvGrpSpPr>
            <p:cNvPr id="15" name="Group 14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1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entagon 1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Chevron 2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5"/>
                  <a:ext cx="2757829" cy="1073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13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55653" y="1693543"/>
                  <a:ext cx="23184210" cy="24539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684898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72053" algn="l"/>
                    </a:tabLst>
                  </a:pPr>
                  <a:r>
                    <a:rPr lang="en-US" sz="28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en-US" sz="24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liên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tục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ℝ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684898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72053" algn="l"/>
                    </a:tabLst>
                  </a:pP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bảng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biến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thiên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693543"/>
                  <a:ext cx="23184210" cy="220246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9" b="-213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0" y="2986050"/>
            <a:ext cx="8878606" cy="571584"/>
            <a:chOff x="247181" y="1501340"/>
            <a:chExt cx="11838141" cy="914405"/>
          </a:xfrm>
        </p:grpSpPr>
        <p:grpSp>
          <p:nvGrpSpPr>
            <p:cNvPr id="32" name="Group 31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108332" y="1732392"/>
                <a:ext cx="2280848" cy="534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4.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978841" y="1767772"/>
                    <a:ext cx="2280848" cy="534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409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52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123623" y="1753409"/>
                    <a:ext cx="2280848" cy="534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3409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152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078059" y="1779051"/>
                    <a:ext cx="2493487" cy="534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3409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152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/>
          <p:cNvGrpSpPr/>
          <p:nvPr/>
        </p:nvGrpSpPr>
        <p:grpSpPr>
          <a:xfrm>
            <a:off x="203520" y="3634480"/>
            <a:ext cx="8787206" cy="1381505"/>
            <a:chOff x="184495" y="3636276"/>
            <a:chExt cx="11834900" cy="1852311"/>
          </a:xfrm>
        </p:grpSpPr>
        <p:sp>
          <p:nvSpPr>
            <p:cNvPr id="49" name="Rounded Rectangle 48"/>
            <p:cNvSpPr/>
            <p:nvPr/>
          </p:nvSpPr>
          <p:spPr>
            <a:xfrm>
              <a:off x="184495" y="3865218"/>
              <a:ext cx="11834900" cy="16233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0690" y="4064056"/>
                <a:ext cx="842799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750"/>
                  </a:spcAft>
                  <a:buClr>
                    <a:srgbClr val="0000CC"/>
                  </a:buClr>
                  <a:tabLst>
                    <a:tab pos="471813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2020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0" y="4064056"/>
                <a:ext cx="8427996" cy="941796"/>
              </a:xfrm>
              <a:prstGeom prst="rect">
                <a:avLst/>
              </a:prstGeom>
              <a:blipFill rotWithShape="1">
                <a:blip r:embed="rId12"/>
                <a:stretch>
                  <a:fillRect l="-1085" t="-2597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386430" y="3127109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C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4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33" y="228334"/>
            <a:ext cx="8718533" cy="43857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68472" tIns="34261" rIns="68472" bIns="34261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56" y="232588"/>
            <a:ext cx="517874" cy="4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488029" y="2130659"/>
            <a:ext cx="3200402" cy="166090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68472" tIns="34261" rIns="68472" bIns="34261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72214" y="1642701"/>
            <a:ext cx="4611908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áp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41026" y="1051139"/>
            <a:ext cx="4281131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9057" y="2260482"/>
            <a:ext cx="5153562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>
              <a:defRPr/>
            </a:pP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63209" y="3516318"/>
            <a:ext cx="529064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52726" y="2892380"/>
            <a:ext cx="5421866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</a:p>
          <a:p>
            <a:pPr>
              <a:defRPr/>
            </a:pP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</a:p>
        </p:txBody>
      </p:sp>
      <p:sp>
        <p:nvSpPr>
          <p:cNvPr id="75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5676" y="4154501"/>
            <a:ext cx="4572966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137803" y="1284660"/>
            <a:ext cx="171450" cy="17145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2607214" y="1805513"/>
            <a:ext cx="171450" cy="17145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2762621" y="2409908"/>
            <a:ext cx="171450" cy="17145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2818953" y="3064903"/>
            <a:ext cx="171450" cy="17145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2720255" y="3703116"/>
            <a:ext cx="171450" cy="17145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2427047" y="4289330"/>
            <a:ext cx="171450" cy="17145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377085" y="1590051"/>
            <a:ext cx="2315854" cy="2902985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2" tIns="34261" rIns="68472" bIns="34261"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1" y="231115"/>
            <a:ext cx="8287556" cy="438572"/>
          </a:xfrm>
          <a:prstGeom prst="rect">
            <a:avLst/>
          </a:prstGeom>
          <a:noFill/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CĐ6_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BẬC 4 TRÙNG PHƯƠNG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ction Button: Forward or Next 40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42" name="Action Button: Back or Previous 41">
            <a:hlinkClick r:id="" action="ppaction://hlinkshowjump?jump=previousslide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" y="-219281"/>
            <a:ext cx="138479" cy="43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493" tIns="34261" rIns="68493" bIns="3426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528185"/>
              </p:ext>
            </p:extLst>
          </p:nvPr>
        </p:nvGraphicFramePr>
        <p:xfrm>
          <a:off x="2490953" y="648535"/>
          <a:ext cx="4529959" cy="165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Bitmap Image" r:id="rId3" imgW="3685714" imgH="1448002" progId="Paint.Picture">
                  <p:embed/>
                </p:oleObj>
              </mc:Choice>
              <mc:Fallback>
                <p:oleObj name="Bitmap Image" r:id="rId3" imgW="3685714" imgH="1448002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953" y="648535"/>
                        <a:ext cx="4529959" cy="1654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9091" y="2221707"/>
                <a:ext cx="8282151" cy="51706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750"/>
                  </a:spcAft>
                  <a:buClr>
                    <a:srgbClr val="0000CC"/>
                  </a:buClr>
                  <a:tabLst>
                    <a:tab pos="471813" algn="l"/>
                  </a:tabLst>
                </a:pPr>
                <a:r>
                  <a:rPr lang="nl-NL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Giá trị nhỏ nhất của hàm số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2400" i="1">
                            <a:solidFill>
                              <a:srgbClr val="2A4F86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bằng: 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1" y="2221707"/>
                <a:ext cx="8282151" cy="517065"/>
              </a:xfrm>
              <a:prstGeom prst="rect">
                <a:avLst/>
              </a:prstGeom>
              <a:blipFill rotWithShape="1">
                <a:blip r:embed="rId8"/>
                <a:stretch>
                  <a:fillRect l="-1104"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tion Button: Forward or Next 12">
            <a:hlinkClick r:id="rId9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rId10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1576" y="-44377"/>
            <a:ext cx="8929797" cy="659440"/>
            <a:chOff x="534987" y="1748601"/>
            <a:chExt cx="23340848" cy="1474670"/>
          </a:xfrm>
        </p:grpSpPr>
        <p:grpSp>
          <p:nvGrpSpPr>
            <p:cNvPr id="19" name="Group 18"/>
            <p:cNvGrpSpPr/>
            <p:nvPr/>
          </p:nvGrpSpPr>
          <p:grpSpPr>
            <a:xfrm>
              <a:off x="534987" y="1869705"/>
              <a:ext cx="23340848" cy="1353566"/>
              <a:chOff x="534987" y="1647866"/>
              <a:chExt cx="23340848" cy="1353566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755648" y="1720891"/>
                <a:ext cx="23120187" cy="128054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2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entagon 2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6" name="Chevron 2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104213" y="1748601"/>
                  <a:ext cx="17310562" cy="136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nl-NL" sz="24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nl-NL" sz="24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 bảng biến thiên như hình vẽ.</a:t>
                  </a:r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3" y="1748601"/>
                  <a:ext cx="17310562" cy="13627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9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167924" y="2756991"/>
            <a:ext cx="8587193" cy="579529"/>
            <a:chOff x="247181" y="1501340"/>
            <a:chExt cx="11838141" cy="927115"/>
          </a:xfrm>
        </p:grpSpPr>
        <p:grpSp>
          <p:nvGrpSpPr>
            <p:cNvPr id="36" name="Group 35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08332" y="1732392"/>
                <a:ext cx="2280848" cy="64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1.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163101" y="1501344"/>
              <a:ext cx="3090381" cy="914981"/>
              <a:chOff x="5537206" y="1557992"/>
              <a:chExt cx="3079904" cy="85060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8994941" y="1501344"/>
              <a:ext cx="3090381" cy="927111"/>
              <a:chOff x="5537206" y="1557992"/>
              <a:chExt cx="3079904" cy="86188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3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497237" y="2902101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72059" y="3486567"/>
            <a:ext cx="8787206" cy="1381505"/>
            <a:chOff x="184495" y="3636276"/>
            <a:chExt cx="11834900" cy="1852311"/>
          </a:xfrm>
        </p:grpSpPr>
        <p:sp>
          <p:nvSpPr>
            <p:cNvPr id="54" name="Rounded Rectangle 53"/>
            <p:cNvSpPr/>
            <p:nvPr/>
          </p:nvSpPr>
          <p:spPr>
            <a:xfrm>
              <a:off x="184495" y="3865218"/>
              <a:ext cx="11834900" cy="16233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17845" y="3910377"/>
                <a:ext cx="7554191" cy="941740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750"/>
                  </a:spcAft>
                  <a:buClr>
                    <a:srgbClr val="0000CC"/>
                  </a:buClr>
                  <a:tabLst>
                    <a:tab pos="471813" algn="l"/>
                  </a:tabLst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nl-NL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giá trị nhỏ nhất của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bằng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nl-NL" sz="2400" b="1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5" y="3910377"/>
                <a:ext cx="7554191" cy="941740"/>
              </a:xfrm>
              <a:prstGeom prst="rect">
                <a:avLst/>
              </a:prstGeom>
              <a:blipFill rotWithShape="1">
                <a:blip r:embed="rId15"/>
                <a:stretch>
                  <a:fillRect l="-1210" t="-2581" r="-1210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2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Forward or Next 16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2949" y="-12386"/>
            <a:ext cx="8964539" cy="680196"/>
            <a:chOff x="534987" y="1698975"/>
            <a:chExt cx="23431657" cy="1521085"/>
          </a:xfrm>
        </p:grpSpPr>
        <p:grpSp>
          <p:nvGrpSpPr>
            <p:cNvPr id="19" name="Group 18"/>
            <p:cNvGrpSpPr/>
            <p:nvPr/>
          </p:nvGrpSpPr>
          <p:grpSpPr>
            <a:xfrm>
              <a:off x="534987" y="1869705"/>
              <a:ext cx="23340848" cy="1176339"/>
              <a:chOff x="534987" y="1647866"/>
              <a:chExt cx="23340848" cy="1176339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755648" y="1720891"/>
                <a:ext cx="23120187" cy="110331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2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entagon 2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6" name="Chevron 2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15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842986" y="1698975"/>
                  <a:ext cx="23123658" cy="1521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buClr>
                      <a:srgbClr val="0000CC"/>
                    </a:buClr>
                    <a:tabLst>
                      <a:tab pos="471813" algn="l"/>
                    </a:tabLst>
                  </a:pPr>
                  <a:r>
                    <a:rPr lang="en-US" sz="28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</a:t>
                  </a: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+3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nghịch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biến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trên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khoảng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nào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986" y="1698975"/>
                  <a:ext cx="23123658" cy="152108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4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493118" y="706638"/>
            <a:ext cx="8006891" cy="1006817"/>
            <a:chOff x="441734" y="1036953"/>
            <a:chExt cx="8006891" cy="1006817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3383041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(−∞;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5016900" y="1036953"/>
              <a:ext cx="3405792" cy="462951"/>
              <a:chOff x="20098421" y="5048079"/>
              <a:chExt cx="13875542" cy="12345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0872761" y="5048079"/>
                    <a:ext cx="13101202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(−∞;−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000" b="1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à 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72761" y="5048079"/>
                    <a:ext cx="13101202" cy="123453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2381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20098421" y="5179751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1734" y="1580819"/>
              <a:ext cx="3408977" cy="462951"/>
              <a:chOff x="1569000" y="5247277"/>
              <a:chExt cx="13777407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4" y="5247277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4" y="5247277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3571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69000" y="5449109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016900" y="1547304"/>
              <a:ext cx="3431725" cy="462951"/>
              <a:chOff x="20059571" y="3923368"/>
              <a:chExt cx="13869349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0827717" y="3923368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;+∞)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7717" y="3923368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20059571" y="4042480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30538" y="1914614"/>
            <a:ext cx="8787206" cy="2833274"/>
            <a:chOff x="184495" y="3636276"/>
            <a:chExt cx="11834900" cy="3798834"/>
          </a:xfrm>
        </p:grpSpPr>
        <p:sp>
          <p:nvSpPr>
            <p:cNvPr id="49" name="Rounded Rectangle 48"/>
            <p:cNvSpPr/>
            <p:nvPr/>
          </p:nvSpPr>
          <p:spPr>
            <a:xfrm>
              <a:off x="184495" y="3865218"/>
              <a:ext cx="11834900" cy="35698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363422" y="2372723"/>
            <a:ext cx="3057416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Trước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9023" y="2871575"/>
                <a:ext cx="8203765" cy="461612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+ Hàm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3" y="2871575"/>
                <a:ext cx="8203765" cy="461612"/>
              </a:xfrm>
              <a:prstGeom prst="rect">
                <a:avLst/>
              </a:prstGeom>
              <a:blipFill rotWithShape="1">
                <a:blip r:embed="rId14"/>
                <a:stretch>
                  <a:fillRect l="-11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Arrow 56"/>
          <p:cNvSpPr/>
          <p:nvPr/>
        </p:nvSpPr>
        <p:spPr>
          <a:xfrm>
            <a:off x="2452587" y="3475875"/>
            <a:ext cx="692262" cy="2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174692" y="3280897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47079" y="3704022"/>
                <a:ext cx="5924198" cy="461612"/>
              </a:xfrm>
              <a:prstGeom prst="rect">
                <a:avLst/>
              </a:prstGeom>
            </p:spPr>
            <p:txBody>
              <a:bodyPr wrap="square" lIns="91323" tIns="45662" rIns="91323" bIns="45662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+ Vì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xuống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9" y="3704022"/>
                <a:ext cx="5924198" cy="461612"/>
              </a:xfrm>
              <a:prstGeom prst="rect">
                <a:avLst/>
              </a:prstGeom>
              <a:blipFill rotWithShape="1">
                <a:blip r:embed="rId15"/>
                <a:stretch>
                  <a:fillRect l="-15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615506" y="4186654"/>
                <a:ext cx="5348182" cy="438572"/>
              </a:xfrm>
              <a:prstGeom prst="rect">
                <a:avLst/>
              </a:prstGeom>
            </p:spPr>
            <p:txBody>
              <a:bodyPr wrap="none" lIns="68493" tIns="34261" rIns="68493" bIns="34261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0;+∞)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506" y="4186654"/>
                <a:ext cx="5348182" cy="438572"/>
              </a:xfrm>
              <a:prstGeom prst="rect">
                <a:avLst/>
              </a:prstGeom>
              <a:blipFill rotWithShape="1">
                <a:blip r:embed="rId16"/>
                <a:stretch>
                  <a:fillRect l="-2166" t="-138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0" y="4319398"/>
            <a:ext cx="70366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7546057" y="4175150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858665" y="4265470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5059219" y="1263944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5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/>
      <p:bldP spid="60" grpId="0"/>
      <p:bldP spid="62" grpId="0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2" y="591440"/>
            <a:ext cx="5153562" cy="457200"/>
          </a:xfrm>
          <a:prstGeom prst="roundRect">
            <a:avLst>
              <a:gd name="adj" fmla="val 50000"/>
            </a:avLst>
          </a:prstGeom>
          <a:solidFill>
            <a:srgbClr val="FFCC99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92D000-6E66-44C3-B6D7-9D35E2F95418}"/>
              </a:ext>
            </a:extLst>
          </p:cNvPr>
          <p:cNvSpPr txBox="1"/>
          <p:nvPr/>
        </p:nvSpPr>
        <p:spPr>
          <a:xfrm>
            <a:off x="2386015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3C540CE3-3415-4DE2-AA81-69A02078ABC1}"/>
              </a:ext>
            </a:extLst>
          </p:cNvPr>
          <p:cNvSpPr txBox="1"/>
          <p:nvPr/>
        </p:nvSpPr>
        <p:spPr>
          <a:xfrm>
            <a:off x="3914776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8CDE045-7A62-45DB-AB43-3AD0D14226B4}"/>
              </a:ext>
            </a:extLst>
          </p:cNvPr>
          <p:cNvSpPr txBox="1"/>
          <p:nvPr/>
        </p:nvSpPr>
        <p:spPr>
          <a:xfrm>
            <a:off x="5372101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D1A76CE-772F-4844-880D-9E5F0CBD7C80}"/>
              </a:ext>
            </a:extLst>
          </p:cNvPr>
          <p:cNvSpPr txBox="1"/>
          <p:nvPr/>
        </p:nvSpPr>
        <p:spPr>
          <a:xfrm>
            <a:off x="6942535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FEE4B047-E75A-4209-863C-2A5E8B38066F}"/>
              </a:ext>
            </a:extLst>
          </p:cNvPr>
          <p:cNvSpPr txBox="1"/>
          <p:nvPr/>
        </p:nvSpPr>
        <p:spPr>
          <a:xfrm>
            <a:off x="2386015" y="2629582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49EEE9DE-0719-42DD-8D38-38E22FAC4B16}"/>
              </a:ext>
            </a:extLst>
          </p:cNvPr>
          <p:cNvSpPr txBox="1"/>
          <p:nvPr/>
        </p:nvSpPr>
        <p:spPr>
          <a:xfrm>
            <a:off x="3914776" y="2629582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8232B4-C89A-4B4A-B586-CDDFF45C26B4}"/>
              </a:ext>
            </a:extLst>
          </p:cNvPr>
          <p:cNvSpPr txBox="1"/>
          <p:nvPr/>
        </p:nvSpPr>
        <p:spPr>
          <a:xfrm>
            <a:off x="5372101" y="2653180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965EA4FE-4CC2-46D0-9998-1A12C4881E3E}"/>
              </a:ext>
            </a:extLst>
          </p:cNvPr>
          <p:cNvSpPr txBox="1"/>
          <p:nvPr/>
        </p:nvSpPr>
        <p:spPr>
          <a:xfrm>
            <a:off x="6892531" y="2653180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E1F1D6C-80AC-43B5-92ED-2BEB45295842}"/>
              </a:ext>
            </a:extLst>
          </p:cNvPr>
          <p:cNvSpPr txBox="1"/>
          <p:nvPr/>
        </p:nvSpPr>
        <p:spPr>
          <a:xfrm>
            <a:off x="6881815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5ED0B1D-17D6-40BE-8A66-D0E8F984A9B1}"/>
              </a:ext>
            </a:extLst>
          </p:cNvPr>
          <p:cNvSpPr txBox="1"/>
          <p:nvPr/>
        </p:nvSpPr>
        <p:spPr>
          <a:xfrm>
            <a:off x="5372101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587651A-45AE-4195-A1A7-CD95792BA441}"/>
              </a:ext>
            </a:extLst>
          </p:cNvPr>
          <p:cNvSpPr txBox="1"/>
          <p:nvPr/>
        </p:nvSpPr>
        <p:spPr>
          <a:xfrm>
            <a:off x="3914776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4697A43-19B2-4AEC-A38B-4C331ED3BBCE}"/>
              </a:ext>
            </a:extLst>
          </p:cNvPr>
          <p:cNvSpPr txBox="1"/>
          <p:nvPr/>
        </p:nvSpPr>
        <p:spPr>
          <a:xfrm>
            <a:off x="2364583" y="188165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F6972C7-D744-40BB-B369-0EB92651A393}"/>
              </a:ext>
            </a:extLst>
          </p:cNvPr>
          <p:cNvSpPr txBox="1"/>
          <p:nvPr/>
        </p:nvSpPr>
        <p:spPr>
          <a:xfrm>
            <a:off x="842965" y="3386173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65BA3AD-27E0-4E23-B6BD-3B28C44960A9}"/>
              </a:ext>
            </a:extLst>
          </p:cNvPr>
          <p:cNvSpPr txBox="1"/>
          <p:nvPr/>
        </p:nvSpPr>
        <p:spPr>
          <a:xfrm>
            <a:off x="842965" y="2643838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96C4C47-FAB0-44A1-B08A-E84149743D3C}"/>
              </a:ext>
            </a:extLst>
          </p:cNvPr>
          <p:cNvSpPr txBox="1"/>
          <p:nvPr/>
        </p:nvSpPr>
        <p:spPr>
          <a:xfrm>
            <a:off x="821533" y="1895941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9" name="Action Button: Back or Previous 18">
            <a:hlinkClick r:id="rId17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579" y="0"/>
            <a:ext cx="8954293" cy="953265"/>
            <a:chOff x="534987" y="1869705"/>
            <a:chExt cx="23404876" cy="2131735"/>
          </a:xfrm>
        </p:grpSpPr>
        <p:grpSp>
          <p:nvGrpSpPr>
            <p:cNvPr id="11" name="Group 10"/>
            <p:cNvGrpSpPr/>
            <p:nvPr/>
          </p:nvGrpSpPr>
          <p:grpSpPr>
            <a:xfrm>
              <a:off x="534987" y="1869705"/>
              <a:ext cx="23340848" cy="2131735"/>
              <a:chOff x="534987" y="1647866"/>
              <a:chExt cx="23340848" cy="2131735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755648" y="1720891"/>
                <a:ext cx="23120187" cy="205871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Pentagon 1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" name="Freeform 2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" name="Chevron 1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16205" y="1936625"/>
                  <a:ext cx="23123658" cy="2064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en-US" sz="240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Cho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).</m:t>
                      </m:r>
                    </m:oMath>
                  </a14:m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Khẳng định nào sau đây là </a:t>
                  </a:r>
                  <a:r>
                    <a:rPr lang="en-US" sz="2400" b="1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sai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06481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62" b="-92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465156" y="1105331"/>
            <a:ext cx="7743659" cy="1873818"/>
            <a:chOff x="563588" y="1040485"/>
            <a:chExt cx="3261188" cy="1873818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563588" y="1040485"/>
              <a:ext cx="3261187" cy="462951"/>
              <a:chOff x="1955175" y="6334162"/>
              <a:chExt cx="132864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lu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ị.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955175" y="6481813"/>
                <a:ext cx="804399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564629" y="1519236"/>
              <a:ext cx="3260147" cy="462951"/>
              <a:chOff x="1959416" y="6334162"/>
              <a:chExt cx="13282171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lu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thu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ụ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tung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959416" y="6481813"/>
                <a:ext cx="800158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563588" y="1988401"/>
              <a:ext cx="3261187" cy="462951"/>
              <a:chOff x="2061475" y="6334162"/>
              <a:chExt cx="131801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Đồ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lu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đ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thu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ụ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tung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2061475" y="6563706"/>
                <a:ext cx="789589" cy="91863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63589" y="2451352"/>
              <a:ext cx="3261186" cy="462951"/>
              <a:chOff x="2061472" y="6334162"/>
              <a:chExt cx="13180115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ho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ị</m:t>
                          </m:r>
                          <m:r>
                            <m:rPr>
                              <m:nor/>
                            </m:rPr>
                            <a:rPr lang="vi-VN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2061472" y="6481813"/>
                <a:ext cx="78958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71553" y="3243954"/>
            <a:ext cx="8787206" cy="1381505"/>
            <a:chOff x="184495" y="3636276"/>
            <a:chExt cx="11834900" cy="1852311"/>
          </a:xfrm>
        </p:grpSpPr>
        <p:sp>
          <p:nvSpPr>
            <p:cNvPr id="42" name="Rounded Rectangle 41"/>
            <p:cNvSpPr/>
            <p:nvPr/>
          </p:nvSpPr>
          <p:spPr>
            <a:xfrm>
              <a:off x="184495" y="3865218"/>
              <a:ext cx="11834900" cy="16233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3343" y="3662815"/>
                <a:ext cx="7928976" cy="931010"/>
              </a:xfrm>
              <a:prstGeom prst="rect">
                <a:avLst/>
              </a:prstGeom>
            </p:spPr>
            <p:txBody>
              <a:bodyPr wrap="square" lIns="68535" tIns="34268" rIns="68535" bIns="34268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 (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0</m:t>
                    </m:r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luôn </a:t>
                </a:r>
                <a:r>
                  <a:rPr lang="en-US" sz="280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một cực trị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8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𝒄</m:t>
                    </m:r>
                  </m:oMath>
                </a14:m>
                <a:endPara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3" y="3662815"/>
                <a:ext cx="7928976" cy="931010"/>
              </a:xfrm>
              <a:prstGeom prst="rect">
                <a:avLst/>
              </a:prstGeom>
              <a:blipFill rotWithShape="1">
                <a:blip r:embed="rId10"/>
                <a:stretch>
                  <a:fillRect l="-1845" t="-7843" b="-18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84488" y="1639451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B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7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6971" y="-23512"/>
            <a:ext cx="8954293" cy="1169048"/>
            <a:chOff x="534987" y="1701595"/>
            <a:chExt cx="23404876" cy="2614277"/>
          </a:xfrm>
        </p:grpSpPr>
        <p:grpSp>
          <p:nvGrpSpPr>
            <p:cNvPr id="11" name="Group 10"/>
            <p:cNvGrpSpPr/>
            <p:nvPr/>
          </p:nvGrpSpPr>
          <p:grpSpPr>
            <a:xfrm>
              <a:off x="534987" y="1869705"/>
              <a:ext cx="23340848" cy="2356355"/>
              <a:chOff x="534987" y="1647866"/>
              <a:chExt cx="23340848" cy="2356355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755648" y="1720890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66246" y="1701595"/>
                  <a:ext cx="23073617" cy="2614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en-US" sz="280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smtClean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Hàm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a14:m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bao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nhiêu</a:t>
                  </a:r>
                  <a:r>
                    <a:rPr lang="en-US" sz="240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điểm</a:t>
                  </a:r>
                  <a:endPara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en-US" sz="240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cực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46" y="1701595"/>
                  <a:ext cx="23073617" cy="26142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6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252420" y="1508503"/>
            <a:ext cx="8587193" cy="579529"/>
            <a:chOff x="247181" y="1501340"/>
            <a:chExt cx="11838141" cy="927115"/>
          </a:xfrm>
        </p:grpSpPr>
        <p:grpSp>
          <p:nvGrpSpPr>
            <p:cNvPr id="30" name="Group 2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08332" y="1732392"/>
                <a:ext cx="2280848" cy="64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3.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63101" y="1501344"/>
              <a:ext cx="3090381" cy="914981"/>
              <a:chOff x="5537206" y="1557992"/>
              <a:chExt cx="3079904" cy="85060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8994941" y="1501344"/>
              <a:ext cx="3090381" cy="927111"/>
              <a:chOff x="5537206" y="1557992"/>
              <a:chExt cx="3079904" cy="86188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7206" y="1811193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6" name="Group 45"/>
          <p:cNvGrpSpPr/>
          <p:nvPr/>
        </p:nvGrpSpPr>
        <p:grpSpPr>
          <a:xfrm>
            <a:off x="182820" y="2498594"/>
            <a:ext cx="8787206" cy="1381505"/>
            <a:chOff x="184495" y="3636276"/>
            <a:chExt cx="11834900" cy="1852311"/>
          </a:xfrm>
        </p:grpSpPr>
        <p:sp>
          <p:nvSpPr>
            <p:cNvPr id="47" name="Rounded Rectangle 46"/>
            <p:cNvSpPr/>
            <p:nvPr/>
          </p:nvSpPr>
          <p:spPr>
            <a:xfrm>
              <a:off x="184495" y="3865218"/>
              <a:ext cx="11834900" cy="16233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60414" y="2985982"/>
                <a:ext cx="8468126" cy="83093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4" y="2985982"/>
                <a:ext cx="8468126" cy="830936"/>
              </a:xfrm>
              <a:prstGeom prst="rect">
                <a:avLst/>
              </a:prstGeom>
              <a:blipFill rotWithShape="1">
                <a:blip r:embed="rId8"/>
                <a:stretch>
                  <a:fillRect l="-115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33705" y="1652629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A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8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526" y="38963"/>
            <a:ext cx="8954293" cy="1055316"/>
            <a:chOff x="534987" y="1772104"/>
            <a:chExt cx="23404876" cy="2359945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48718"/>
              <a:ext cx="23340848" cy="2283331"/>
              <a:chOff x="534987" y="1626879"/>
              <a:chExt cx="23340848" cy="2283331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8" y="1626879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entagon 21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4" name="Chevron 2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55653" y="1772104"/>
                  <a:ext cx="23184210" cy="2340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80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Hàm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𝑚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𝑚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</m:oMath>
                  </a14:m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                                                   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1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cực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thì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2A4F86"/>
                          </a:solidFill>
                          <a:latin typeface="Cambria Math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28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là: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772104"/>
                  <a:ext cx="23184210" cy="23917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12" t="-1714" b="-8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272820" y="1510800"/>
            <a:ext cx="8587193" cy="610306"/>
            <a:chOff x="247181" y="1501341"/>
            <a:chExt cx="11838141" cy="976353"/>
          </a:xfrm>
        </p:grpSpPr>
        <p:grpSp>
          <p:nvGrpSpPr>
            <p:cNvPr id="34" name="Group 33"/>
            <p:cNvGrpSpPr/>
            <p:nvPr/>
          </p:nvGrpSpPr>
          <p:grpSpPr>
            <a:xfrm>
              <a:off x="247181" y="1501341"/>
              <a:ext cx="3090381" cy="926161"/>
              <a:chOff x="5537206" y="1557991"/>
              <a:chExt cx="3079904" cy="86099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400" b="1">
                              <a:latin typeface="Cambria Math"/>
                              <a:ea typeface="Times New Roman"/>
                            </a:rPr>
                            <m:t>≥</m:t>
                          </m:r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>
                            <a:rPr lang="en-US" sz="2400" b="1"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3163101" y="1501343"/>
              <a:ext cx="3090381" cy="964218"/>
              <a:chOff x="5537206" y="1557992"/>
              <a:chExt cx="3079904" cy="89637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400" b="1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6079021" y="1501343"/>
              <a:ext cx="3090381" cy="948766"/>
              <a:chOff x="5537206" y="1557992"/>
              <a:chExt cx="3079904" cy="88201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123623" y="1753407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400" b="1">
                              <a:latin typeface="Cambria Math"/>
                              <a:ea typeface="Times New Roman"/>
                            </a:rPr>
                            <m:t>&gt;</m:t>
                          </m:r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>
                            <a:rPr lang="en-US" sz="2400" b="1"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7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/>
            <p:cNvGrpSpPr/>
            <p:nvPr/>
          </p:nvGrpSpPr>
          <p:grpSpPr>
            <a:xfrm>
              <a:off x="8994941" y="1501343"/>
              <a:ext cx="3090381" cy="976351"/>
              <a:chOff x="5537206" y="1557992"/>
              <a:chExt cx="3079904" cy="90765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37206" y="1811193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078060" y="1779052"/>
                    <a:ext cx="2493487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400" b="1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>
                            <a:rPr lang="en-US" sz="2400" b="1"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60" y="1779052"/>
                    <a:ext cx="2493487" cy="68659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79564" y="1662367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A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67219" y="2601154"/>
            <a:ext cx="8787206" cy="2021877"/>
            <a:chOff x="184495" y="3636276"/>
            <a:chExt cx="11834900" cy="2710917"/>
          </a:xfrm>
        </p:grpSpPr>
        <p:sp>
          <p:nvSpPr>
            <p:cNvPr id="52" name="Rounded Rectangle 51"/>
            <p:cNvSpPr/>
            <p:nvPr/>
          </p:nvSpPr>
          <p:spPr>
            <a:xfrm>
              <a:off x="184495" y="3865218"/>
              <a:ext cx="11834900" cy="248197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55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88737" y="3115471"/>
                <a:ext cx="6421821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7" y="3115471"/>
                <a:ext cx="6421821" cy="461604"/>
              </a:xfrm>
              <a:prstGeom prst="rect">
                <a:avLst/>
              </a:prstGeom>
              <a:blipFill rotWithShape="1">
                <a:blip r:embed="rId13"/>
                <a:stretch>
                  <a:fillRect l="-14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282431" y="3584388"/>
                <a:ext cx="2036975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431" y="3584388"/>
                <a:ext cx="2036975" cy="4616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315492" y="4129418"/>
                <a:ext cx="1500994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92" y="4129418"/>
                <a:ext cx="1500994" cy="46160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8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1647" y="5013"/>
            <a:ext cx="8954293" cy="1098259"/>
            <a:chOff x="534987" y="1819110"/>
            <a:chExt cx="23404876" cy="2455976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entagon 1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Chevron 2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55648" y="1819110"/>
                  <a:ext cx="23184215" cy="2455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Tìm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tất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cả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thực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để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</a:p>
                <a:p>
                  <a:pPr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+2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−1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3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điểm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cực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?</a:t>
                  </a:r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48" y="1819110"/>
                  <a:ext cx="23184215" cy="245597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4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38777" y="1232973"/>
            <a:ext cx="8047567" cy="1359841"/>
            <a:chOff x="441734" y="918210"/>
            <a:chExt cx="8047567" cy="135984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918211"/>
              <a:ext cx="3468659" cy="860567"/>
              <a:chOff x="1458727" y="6008095"/>
              <a:chExt cx="14131678" cy="22948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246048" y="6008095"/>
                    <a:ext cx="13344357" cy="2294844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&amp;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𝒎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&lt;−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&amp;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𝒎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&gt;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𝟎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6048" y="6008095"/>
                    <a:ext cx="13344357" cy="229484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677999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5016900" y="918210"/>
              <a:ext cx="3472400" cy="835648"/>
              <a:chOff x="20098421" y="4731428"/>
              <a:chExt cx="14146910" cy="22283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0872757" y="4731428"/>
                    <a:ext cx="13372574" cy="222839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&lt;−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000" b="1" i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72757" y="4731428"/>
                    <a:ext cx="13372574" cy="222839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20098421" y="5179751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75240" y="1815100"/>
              <a:ext cx="3435154" cy="462951"/>
              <a:chOff x="1704415" y="5872026"/>
              <a:chExt cx="13883201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486414" y="5872026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000" b="1" i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6414" y="5872026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704415" y="5989026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016900" y="1802182"/>
              <a:ext cx="3472401" cy="464829"/>
              <a:chOff x="20059571" y="4603018"/>
              <a:chExt cx="14033742" cy="12395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0992109" y="4608021"/>
                    <a:ext cx="13101204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;+∞)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92109" y="4608021"/>
                    <a:ext cx="13101204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20059571" y="4603018"/>
                <a:ext cx="1480631" cy="1000529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28388" y="1476244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A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1110" y="2632603"/>
            <a:ext cx="8787206" cy="2367669"/>
            <a:chOff x="184495" y="3636276"/>
            <a:chExt cx="11834900" cy="3174552"/>
          </a:xfrm>
        </p:grpSpPr>
        <p:sp>
          <p:nvSpPr>
            <p:cNvPr id="46" name="Rounded Rectangle 45"/>
            <p:cNvSpPr/>
            <p:nvPr/>
          </p:nvSpPr>
          <p:spPr>
            <a:xfrm>
              <a:off x="184495" y="3865218"/>
              <a:ext cx="11834900" cy="294561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Round Diagonal Corner Rectangle 49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22189" y="3092622"/>
                <a:ext cx="4762978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89" y="3092622"/>
                <a:ext cx="4762978" cy="461604"/>
              </a:xfrm>
              <a:prstGeom prst="rect">
                <a:avLst/>
              </a:prstGeom>
              <a:blipFill rotWithShape="1">
                <a:blip r:embed="rId13"/>
                <a:stretch>
                  <a:fillRect l="-204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019352" y="3566827"/>
                <a:ext cx="2786026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⇔−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+1)&lt;0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52" y="3566827"/>
                <a:ext cx="2786026" cy="461604"/>
              </a:xfrm>
              <a:prstGeom prst="rect">
                <a:avLst/>
              </a:prstGeom>
              <a:blipFill rotWithShape="1">
                <a:blip r:embed="rId1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027033" y="4127658"/>
                <a:ext cx="1917968" cy="711096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&lt;−1 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33" y="4127658"/>
                <a:ext cx="1917968" cy="71109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7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Forward or Next 10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0184" y="18372"/>
            <a:ext cx="8954293" cy="1111083"/>
            <a:chOff x="534987" y="1842613"/>
            <a:chExt cx="23404876" cy="2484656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285847"/>
              <a:chOff x="534987" y="1647866"/>
              <a:chExt cx="23340848" cy="2285847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55648" y="1650382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entagon 2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6" name="Chevron 2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16205" y="1842613"/>
                  <a:ext cx="23123658" cy="2484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Số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giao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1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với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trục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𝑂𝑥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là:</a:t>
                  </a:r>
                  <a:endPara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842613"/>
                  <a:ext cx="23123658" cy="248465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9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211488" y="1232797"/>
            <a:ext cx="8587193" cy="579529"/>
            <a:chOff x="247181" y="1501340"/>
            <a:chExt cx="11838141" cy="927115"/>
          </a:xfrm>
        </p:grpSpPr>
        <p:grpSp>
          <p:nvGrpSpPr>
            <p:cNvPr id="36" name="Group 35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08332" y="1732392"/>
                <a:ext cx="2280848" cy="64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3.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163101" y="1501344"/>
              <a:ext cx="3090381" cy="914981"/>
              <a:chOff x="5537206" y="1557992"/>
              <a:chExt cx="3079904" cy="85060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8994941" y="1501344"/>
              <a:ext cx="3090381" cy="927111"/>
              <a:chOff x="5537206" y="1557992"/>
              <a:chExt cx="3079904" cy="86188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3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0" i="0" kern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kumimoji="0" lang="vi-VN" sz="2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441809" y="1377907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C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62198" y="2091723"/>
            <a:ext cx="8787206" cy="2108427"/>
            <a:chOff x="184495" y="3636276"/>
            <a:chExt cx="11834900" cy="2826963"/>
          </a:xfrm>
        </p:grpSpPr>
        <p:sp>
          <p:nvSpPr>
            <p:cNvPr id="54" name="Rounded Rectangle 53"/>
            <p:cNvSpPr/>
            <p:nvPr/>
          </p:nvSpPr>
          <p:spPr>
            <a:xfrm>
              <a:off x="184495" y="3865218"/>
              <a:ext cx="11834900" cy="25980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57708" y="2542150"/>
                <a:ext cx="6957849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lvl="0"/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A4F86"/>
                        </a:solidFill>
                        <a:latin typeface="Cambria Math"/>
                        <a:cs typeface="Times New Roman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8" y="2542150"/>
                <a:ext cx="6957849" cy="461604"/>
              </a:xfrm>
              <a:prstGeom prst="rect">
                <a:avLst/>
              </a:prstGeom>
              <a:blipFill rotWithShape="1">
                <a:blip r:embed="rId13"/>
                <a:stretch>
                  <a:fillRect l="-131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030776" y="2929226"/>
                <a:ext cx="3811232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76" y="2929226"/>
                <a:ext cx="3811232" cy="4616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78228" y="3322557"/>
                <a:ext cx="2121388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28" y="3322557"/>
                <a:ext cx="2121388" cy="46160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982008" y="3738547"/>
                <a:ext cx="2230148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08" y="3738547"/>
                <a:ext cx="2230148" cy="461604"/>
              </a:xfrm>
              <a:prstGeom prst="rect">
                <a:avLst/>
              </a:prstGeom>
              <a:blipFill rotWithShape="1"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0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/>
      <p:bldP spid="61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63" y="1183230"/>
            <a:ext cx="2753709" cy="231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0106" y="21357"/>
            <a:ext cx="8954293" cy="1065826"/>
            <a:chOff x="534987" y="1842613"/>
            <a:chExt cx="23404876" cy="2383448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8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entagon 18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Chevron 2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55653" y="1842613"/>
                  <a:ext cx="23184210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fr-FR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Cho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như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hình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vẽ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bên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Tìm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giá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lớn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nhất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trên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đoạn</a:t>
                  </a:r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;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842613"/>
                  <a:ext cx="23184210" cy="23125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53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258360" y="1304395"/>
            <a:ext cx="4868326" cy="1045324"/>
            <a:chOff x="441734" y="1040485"/>
            <a:chExt cx="4868326" cy="1045324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1788146" cy="462951"/>
              <a:chOff x="1458727" y="6334162"/>
              <a:chExt cx="7285093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6" y="6334162"/>
                    <a:ext cx="6603434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6" y="6334162"/>
                    <a:ext cx="6603434" cy="123453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370247" y="1054799"/>
              <a:ext cx="1929303" cy="468760"/>
              <a:chOff x="13389790" y="5095670"/>
              <a:chExt cx="7860176" cy="12500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4164130" y="5095670"/>
                    <a:ext cx="7085836" cy="1234538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64130" y="5095670"/>
                    <a:ext cx="7085836" cy="123453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389790" y="5345164"/>
                <a:ext cx="1548676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1734" y="1580819"/>
              <a:ext cx="1788146" cy="462951"/>
              <a:chOff x="1569000" y="5247277"/>
              <a:chExt cx="722680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6550601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6550601" cy="123453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69000" y="5449109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87643" y="1622858"/>
              <a:ext cx="1922417" cy="462951"/>
              <a:chOff x="13474913" y="4124845"/>
              <a:chExt cx="7769467" cy="12345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215229" y="4124845"/>
                    <a:ext cx="7029151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𝟓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5229" y="4124845"/>
                    <a:ext cx="7029151" cy="123453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474913" y="4294848"/>
                <a:ext cx="1480631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7055" y="3370117"/>
            <a:ext cx="8787206" cy="1628939"/>
            <a:chOff x="184495" y="3636276"/>
            <a:chExt cx="11834900" cy="2184069"/>
          </a:xfrm>
        </p:grpSpPr>
        <p:sp>
          <p:nvSpPr>
            <p:cNvPr id="46" name="Rounded Rectangle 45"/>
            <p:cNvSpPr/>
            <p:nvPr/>
          </p:nvSpPr>
          <p:spPr>
            <a:xfrm>
              <a:off x="184495" y="3865218"/>
              <a:ext cx="11834900" cy="19551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Round Diagonal Corner Rectangle 49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5517" y="3680973"/>
                <a:ext cx="7998373" cy="1200268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[-1;2]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7" y="3680973"/>
                <a:ext cx="7998373" cy="1200268"/>
              </a:xfrm>
              <a:prstGeom prst="rect">
                <a:avLst/>
              </a:prstGeom>
              <a:blipFill rotWithShape="1">
                <a:blip r:embed="rId13"/>
                <a:stretch>
                  <a:fillRect l="-1143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182515" y="1932480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0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6323451" y="1144250"/>
            <a:ext cx="2116356" cy="2330723"/>
            <a:chOff x="5227" y="7959"/>
            <a:chExt cx="2541" cy="2547"/>
          </a:xfrm>
        </p:grpSpPr>
        <p:cxnSp>
          <p:nvCxnSpPr>
            <p:cNvPr id="32869" name="AutoShape 101"/>
            <p:cNvCxnSpPr>
              <a:cxnSpLocks noChangeShapeType="1"/>
            </p:cNvCxnSpPr>
            <p:nvPr/>
          </p:nvCxnSpPr>
          <p:spPr bwMode="auto">
            <a:xfrm>
              <a:off x="5227" y="9131"/>
              <a:ext cx="2523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70" name="AutoShape 102"/>
            <p:cNvCxnSpPr>
              <a:cxnSpLocks noChangeShapeType="1"/>
            </p:cNvCxnSpPr>
            <p:nvPr/>
          </p:nvCxnSpPr>
          <p:spPr bwMode="auto">
            <a:xfrm flipV="1">
              <a:off x="6446" y="7980"/>
              <a:ext cx="1" cy="24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6203" y="9131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6" name="Equation" r:id="rId3" imgW="152280" imgH="177480" progId="Equation.DSMT4">
                    <p:embed/>
                  </p:oleObj>
                </mc:Choice>
                <mc:Fallback>
                  <p:oleObj name="Equation" r:id="rId3" imgW="1522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3" y="9131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Oval 104"/>
            <p:cNvSpPr>
              <a:spLocks noChangeArrowheads="1"/>
            </p:cNvSpPr>
            <p:nvPr/>
          </p:nvSpPr>
          <p:spPr bwMode="auto">
            <a:xfrm>
              <a:off x="6416" y="909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806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7568" y="914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7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8" y="914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6165" y="7959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8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5" y="7959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Freeform 107"/>
            <p:cNvSpPr>
              <a:spLocks/>
            </p:cNvSpPr>
            <p:nvPr/>
          </p:nvSpPr>
          <p:spPr bwMode="auto">
            <a:xfrm>
              <a:off x="5577" y="8291"/>
              <a:ext cx="1742" cy="2215"/>
            </a:xfrm>
            <a:custGeom>
              <a:avLst/>
              <a:gdLst>
                <a:gd name="T0" fmla="*/ 0 w 1742"/>
                <a:gd name="T1" fmla="*/ 0 h 2215"/>
                <a:gd name="T2" fmla="*/ 297 w 1742"/>
                <a:gd name="T3" fmla="*/ 2015 h 2215"/>
                <a:gd name="T4" fmla="*/ 871 w 1742"/>
                <a:gd name="T5" fmla="*/ 1198 h 2215"/>
                <a:gd name="T6" fmla="*/ 1450 w 1742"/>
                <a:gd name="T7" fmla="*/ 2015 h 2215"/>
                <a:gd name="T8" fmla="*/ 1742 w 1742"/>
                <a:gd name="T9" fmla="*/ 1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2" h="2215">
                  <a:moveTo>
                    <a:pt x="0" y="0"/>
                  </a:moveTo>
                  <a:cubicBezTo>
                    <a:pt x="76" y="907"/>
                    <a:pt x="152" y="1815"/>
                    <a:pt x="297" y="2015"/>
                  </a:cubicBezTo>
                  <a:cubicBezTo>
                    <a:pt x="442" y="2215"/>
                    <a:pt x="679" y="1198"/>
                    <a:pt x="871" y="1198"/>
                  </a:cubicBezTo>
                  <a:cubicBezTo>
                    <a:pt x="1063" y="1198"/>
                    <a:pt x="1305" y="2214"/>
                    <a:pt x="1450" y="2015"/>
                  </a:cubicBezTo>
                  <a:cubicBezTo>
                    <a:pt x="1595" y="1816"/>
                    <a:pt x="1668" y="908"/>
                    <a:pt x="1742" y="1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6132" y="9751"/>
            <a:ext cx="3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9" name="Equation" r:id="rId9" imgW="203040" imgH="164880" progId="Equation.DSMT4">
                    <p:embed/>
                  </p:oleObj>
                </mc:Choice>
                <mc:Fallback>
                  <p:oleObj name="Equation" r:id="rId9" imgW="2030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2" y="9751"/>
                          <a:ext cx="3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877" name="AutoShape 109"/>
            <p:cNvCxnSpPr>
              <a:cxnSpLocks noChangeShapeType="1"/>
            </p:cNvCxnSpPr>
            <p:nvPr/>
          </p:nvCxnSpPr>
          <p:spPr bwMode="auto">
            <a:xfrm>
              <a:off x="6408" y="9865"/>
              <a:ext cx="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5279" y="9156"/>
            <a:ext cx="3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0" name="Equation" r:id="rId11" imgW="203040" imgH="164880" progId="Equation.DSMT4">
                    <p:embed/>
                  </p:oleObj>
                </mc:Choice>
                <mc:Fallback>
                  <p:oleObj name="Equation" r:id="rId11" imgW="2030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9" y="9156"/>
                          <a:ext cx="3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865" y="9156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1" name="Equation" r:id="rId13" imgW="190440" imgH="164880" progId="Equation.DSMT4">
                    <p:embed/>
                  </p:oleObj>
                </mc:Choice>
                <mc:Fallback>
                  <p:oleObj name="Equation" r:id="rId13" imgW="1904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5" y="9156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6820" y="9156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2" name="Equation" r:id="rId15" imgW="88560" imgH="164880" progId="Equation.DSMT4">
                    <p:embed/>
                  </p:oleObj>
                </mc:Choice>
                <mc:Fallback>
                  <p:oleObj name="Equation" r:id="rId15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0" y="9156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7254" y="9144"/>
            <a:ext cx="2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3" name="Equation" r:id="rId17" imgW="126720" imgH="164880" progId="Equation.DSMT4">
                    <p:embed/>
                  </p:oleObj>
                </mc:Choice>
                <mc:Fallback>
                  <p:oleObj name="Equation" r:id="rId17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4" y="9144"/>
                          <a:ext cx="2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882" name="AutoShape 114"/>
            <p:cNvCxnSpPr>
              <a:cxnSpLocks noChangeShapeType="1"/>
            </p:cNvCxnSpPr>
            <p:nvPr/>
          </p:nvCxnSpPr>
          <p:spPr bwMode="auto">
            <a:xfrm rot="5400000">
              <a:off x="5971" y="9132"/>
              <a:ext cx="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83" name="AutoShape 115"/>
            <p:cNvCxnSpPr>
              <a:cxnSpLocks noChangeShapeType="1"/>
            </p:cNvCxnSpPr>
            <p:nvPr/>
          </p:nvCxnSpPr>
          <p:spPr bwMode="auto">
            <a:xfrm rot="5400000">
              <a:off x="5530" y="9132"/>
              <a:ext cx="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84" name="AutoShape 116"/>
            <p:cNvCxnSpPr>
              <a:cxnSpLocks noChangeShapeType="1"/>
            </p:cNvCxnSpPr>
            <p:nvPr/>
          </p:nvCxnSpPr>
          <p:spPr bwMode="auto">
            <a:xfrm rot="5400000">
              <a:off x="7288" y="9132"/>
              <a:ext cx="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85" name="AutoShape 117"/>
            <p:cNvCxnSpPr>
              <a:cxnSpLocks noChangeShapeType="1"/>
            </p:cNvCxnSpPr>
            <p:nvPr/>
          </p:nvCxnSpPr>
          <p:spPr bwMode="auto">
            <a:xfrm rot="5400000">
              <a:off x="6847" y="9132"/>
              <a:ext cx="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Action Button: Forward or Next 26">
            <a:hlinkClick r:id="rId19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8" name="Action Button: Back or Previous 27">
            <a:hlinkClick r:id="rId20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5100" y="924"/>
            <a:ext cx="8954293" cy="1064064"/>
            <a:chOff x="534987" y="1869705"/>
            <a:chExt cx="23404876" cy="2379508"/>
          </a:xfrm>
        </p:grpSpPr>
        <p:grpSp>
          <p:nvGrpSpPr>
            <p:cNvPr id="30" name="Group 29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32" name="Rounded Rectangle 31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4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Pentagon 4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8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Freeform 54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9" name="Chevron 4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816205" y="1936625"/>
                  <a:ext cx="23123658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 </a:t>
                  </a:r>
                  <a:r>
                    <a:rPr lang="vi-VN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</a:t>
                  </a:r>
                  <a:r>
                    <a:rPr lang="vi-VN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 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𝑐</m:t>
                      </m:r>
                    </m:oMath>
                  </a14:m>
                  <a:r>
                    <a:rPr lang="vi-VN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có đồ thị như </a:t>
                  </a:r>
                  <a:r>
                    <a:rPr lang="nl-NL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hình bên. Mệnh đề nào dưới đây </a:t>
                  </a:r>
                  <a:r>
                    <a:rPr lang="nl-NL" sz="2400" b="1" dirty="0">
                      <a:solidFill>
                        <a:srgbClr val="0000CC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đúng</a:t>
                  </a:r>
                  <a:r>
                    <a:rPr lang="nl-NL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  <a:endPara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31258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69" b="-5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84763" y="1220777"/>
            <a:ext cx="4660997" cy="1858018"/>
            <a:chOff x="563573" y="1056285"/>
            <a:chExt cx="3261203" cy="1858018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563573" y="1056285"/>
              <a:ext cx="3258189" cy="462951"/>
              <a:chOff x="1955175" y="6376295"/>
              <a:chExt cx="13274214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28187" y="6376295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&gt;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8187" y="6376295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955175" y="6481813"/>
                <a:ext cx="96654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564629" y="1519236"/>
              <a:ext cx="3260147" cy="462951"/>
              <a:chOff x="1959416" y="6334162"/>
              <a:chExt cx="13282171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30145" algn="just">
                      <a:tabLst>
                        <a:tab pos="634586" algn="l"/>
                        <a:tab pos="3807524" algn="l"/>
                        <a:tab pos="5393992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&gt;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&gt;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959416" y="6481813"/>
                <a:ext cx="96230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563588" y="1988401"/>
              <a:ext cx="3261187" cy="462951"/>
              <a:chOff x="2061475" y="6334162"/>
              <a:chExt cx="13180112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&gt;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vi-VN" sz="24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1" y="6334162"/>
                    <a:ext cx="12996386" cy="1234536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2061475" y="6563706"/>
                <a:ext cx="958814" cy="91863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63589" y="2451352"/>
              <a:ext cx="3261186" cy="462951"/>
              <a:chOff x="2061472" y="6334162"/>
              <a:chExt cx="13180115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30145" algn="just">
                      <a:tabLst>
                        <a:tab pos="634586" algn="l"/>
                        <a:tab pos="3807524" algn="l"/>
                        <a:tab pos="5393992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&gt;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&gt;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195" y="6334162"/>
                    <a:ext cx="12996392" cy="1234536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2061472" y="6481813"/>
                <a:ext cx="958812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62056" y="1260346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A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48222" y="3493290"/>
            <a:ext cx="8787206" cy="1161456"/>
            <a:chOff x="184495" y="3636276"/>
            <a:chExt cx="11834900" cy="1557271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834900" cy="132832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45457" y="4058064"/>
                <a:ext cx="7123817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lvl="0"/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7" y="4058064"/>
                <a:ext cx="7123817" cy="461604"/>
              </a:xfrm>
              <a:prstGeom prst="rect">
                <a:avLst/>
              </a:prstGeom>
              <a:blipFill rotWithShape="1">
                <a:blip r:embed="rId29"/>
                <a:stretch>
                  <a:fillRect l="-128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3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0241189"/>
                  </p:ext>
                </p:extLst>
              </p:nvPr>
            </p:nvGraphicFramePr>
            <p:xfrm>
              <a:off x="2922688" y="171498"/>
              <a:ext cx="5454059" cy="4486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54059"/>
                  </a:tblGrid>
                  <a:tr h="448615">
                    <a:tc>
                      <a:txBody>
                        <a:bodyPr/>
                        <a:lstStyle/>
                        <a:p>
                          <a:pPr indent="270510">
                            <a:spcAft>
                              <a:spcPts val="0"/>
                            </a:spcAft>
                          </a:pPr>
                          <a:r>
                            <a:rPr lang="vi-VN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Hàm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𝒃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≠</m:t>
                                  </m:r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0241189"/>
                  </p:ext>
                </p:extLst>
              </p:nvPr>
            </p:nvGraphicFramePr>
            <p:xfrm>
              <a:off x="2922685" y="171495"/>
              <a:ext cx="5454059" cy="4486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54059"/>
                  </a:tblGrid>
                  <a:tr h="4486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7568" r="-112" b="-256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576" y="744843"/>
                <a:ext cx="7481453" cy="936657"/>
              </a:xfrm>
              <a:prstGeom prst="rect">
                <a:avLst/>
              </a:prstGeom>
            </p:spPr>
            <p:txBody>
              <a:bodyPr wrap="square" lIns="68472" tIns="34261" rIns="68472" bIns="34261">
                <a:spAutoFit/>
              </a:bodyPr>
              <a:lstStyle/>
              <a:p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en-US" sz="2100" b="1" dirty="0" err="1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Đạo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hàm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100" b="1"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endParaRPr lang="en-US" sz="2100" b="1" dirty="0">
                  <a:latin typeface="Cambria Math"/>
                  <a:ea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Times New Roman"/>
                      </a:rPr>
                      <m:t>                              </m:t>
                    </m:r>
                    <m:r>
                      <a:rPr lang="en-US" sz="21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100" i="1">
                        <a:latin typeface="Cambria Math"/>
                        <a:ea typeface="Times New Roman"/>
                      </a:rPr>
                      <m:t>′=</m:t>
                    </m:r>
                    <m:r>
                      <a:rPr lang="en-US" sz="2100" i="1"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100" i="1"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1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100" i="1"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100" i="1"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00" i="1"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1" y="744841"/>
                <a:ext cx="7481453" cy="936657"/>
              </a:xfrm>
              <a:prstGeom prst="rect">
                <a:avLst/>
              </a:prstGeom>
              <a:blipFill rotWithShape="1">
                <a:blip r:embed="rId3"/>
                <a:stretch>
                  <a:fillRect l="-326" t="-5844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2515" y="1376946"/>
                <a:ext cx="8541327" cy="3600591"/>
              </a:xfrm>
              <a:prstGeom prst="rect">
                <a:avLst/>
              </a:prstGeom>
            </p:spPr>
            <p:txBody>
              <a:bodyPr wrap="square" lIns="68472" tIns="34261" rIns="68472" bIns="34261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 </a:t>
                </a:r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Cực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trị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:</a:t>
                </a:r>
                <a:endParaRPr lang="en-US" sz="21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     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 số có </a:t>
                </a:r>
                <a:r>
                  <a:rPr lang="nl-NL" sz="2100" b="1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3</a:t>
                </a: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cực trị nếu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𝒂𝒃</m:t>
                    </m:r>
                    <m:r>
                      <a:rPr lang="en-US" sz="21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1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𝟎</m:t>
                    </m:r>
                  </m:oMath>
                </a14:m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&lt;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hàm số có 1 cực đại  và 2 cực tiểu.</a:t>
                </a:r>
                <a:endParaRPr lang="en-US" sz="21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&lt;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hàm số có 2 cực đại  và 1 cực tiểu.</a:t>
                </a:r>
                <a:endParaRPr lang="en-US" sz="21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    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</a:t>
                </a: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Hàm số có </a:t>
                </a:r>
                <a:r>
                  <a:rPr lang="nl-NL" sz="2100" b="1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1</a:t>
                </a: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cực trị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𝒂𝒃</m:t>
                    </m:r>
                    <m:r>
                      <a:rPr lang="en-US" sz="21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≥</m:t>
                    </m:r>
                    <m:r>
                      <a:rPr lang="en-US" sz="21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𝟎</m:t>
                    </m:r>
                  </m:oMath>
                </a14:m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≥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hàm số có 1 cực tiểu và không có cực đại.</a:t>
                </a:r>
                <a:endParaRPr lang="en-US" sz="21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&lt;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≤</m:t>
                            </m:r>
                            <m:r>
                              <a:rPr lang="en-US" sz="2100" i="1"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hàm số có 1 cực đại  và không có cực tiểu.</a:t>
                </a:r>
                <a:endParaRPr lang="en-US" sz="21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4" y="1376943"/>
                <a:ext cx="8541327" cy="3600591"/>
              </a:xfrm>
              <a:prstGeom prst="rect">
                <a:avLst/>
              </a:prstGeom>
              <a:blipFill rotWithShape="1">
                <a:blip r:embed="rId4"/>
                <a:stretch>
                  <a:fillRect l="-357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rId5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3765" y="129915"/>
            <a:ext cx="2245905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5463" y="766151"/>
                <a:ext cx="4070394" cy="392407"/>
              </a:xfrm>
              <a:prstGeom prst="rect">
                <a:avLst/>
              </a:prstGeom>
            </p:spPr>
            <p:txBody>
              <a:bodyPr wrap="none" lIns="68523" tIns="34264" rIns="68523" bIns="34264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′=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sSup>
                      <m:sSupPr>
                        <m:ctrlP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𝑏𝑥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100" i="1">
                        <a:solidFill>
                          <a:srgbClr val="384D68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d>
                      <m:dPr>
                        <m:ctrlP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  <m:sSup>
                          <m:sSupPr>
                            <m:ctrlPr>
                              <a:rPr lang="en-US" sz="2100" i="1">
                                <a:solidFill>
                                  <a:srgbClr val="384D68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384D68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rgbClr val="384D68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100" i="1">
                            <a:solidFill>
                              <a:srgbClr val="384D68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d>
                  </m:oMath>
                </a14:m>
                <a:r>
                  <a:rPr lang="nl-NL" sz="2100" dirty="0">
                    <a:solidFill>
                      <a:srgbClr val="384D68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100" i="1" dirty="0">
                  <a:solidFill>
                    <a:srgbClr val="384D68"/>
                  </a:solidFill>
                  <a:latin typeface="Cambria Math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63" y="766146"/>
                <a:ext cx="4070394" cy="392407"/>
              </a:xfrm>
              <a:prstGeom prst="rect">
                <a:avLst/>
              </a:prstGeom>
              <a:blipFill rotWithShape="1">
                <a:blip r:embed="rId7"/>
                <a:stretch>
                  <a:fillRect l="-7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Forward or Next 10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82" y="1153166"/>
            <a:ext cx="2596622" cy="25993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ction Button: Back or Previous 11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607" y="0"/>
            <a:ext cx="8954293" cy="1064064"/>
            <a:chOff x="534987" y="1869705"/>
            <a:chExt cx="23404876" cy="2379508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entagon 1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Chevron 2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55653" y="1936625"/>
                  <a:ext cx="23184210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Cho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Phương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trình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1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0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tất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cả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bao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nhiêu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nghiệm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936625"/>
                  <a:ext cx="23184210" cy="231258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7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048478" y="1283123"/>
            <a:ext cx="4868326" cy="1045324"/>
            <a:chOff x="441734" y="1040485"/>
            <a:chExt cx="4868326" cy="1045324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1788146" cy="462951"/>
              <a:chOff x="1458727" y="6334162"/>
              <a:chExt cx="7285093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6" y="6334162"/>
                    <a:ext cx="6603434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𝟐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6" y="6334162"/>
                    <a:ext cx="6603434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370247" y="1054799"/>
              <a:ext cx="1929303" cy="468760"/>
              <a:chOff x="13389790" y="5095670"/>
              <a:chExt cx="7860176" cy="12500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4164130" y="5095670"/>
                    <a:ext cx="7085836" cy="1234538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𝑽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ô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𝒏𝒈𝒉𝒊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ệ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64130" y="5095670"/>
                    <a:ext cx="7085836" cy="123453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2381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389790" y="5345164"/>
                <a:ext cx="1548676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1734" y="1580819"/>
              <a:ext cx="1788146" cy="462951"/>
              <a:chOff x="1569000" y="5247277"/>
              <a:chExt cx="7226806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6550601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6550601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69000" y="5449109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87643" y="1622858"/>
              <a:ext cx="1922417" cy="462951"/>
              <a:chOff x="13474913" y="4124845"/>
              <a:chExt cx="7769467" cy="12345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215229" y="4124845"/>
                    <a:ext cx="7029151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𝟒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5229" y="4124845"/>
                    <a:ext cx="7029151" cy="123453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474913" y="4294848"/>
                <a:ext cx="1480631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80371" y="3116983"/>
            <a:ext cx="8787206" cy="1952469"/>
            <a:chOff x="184495" y="3636276"/>
            <a:chExt cx="11834900" cy="2617855"/>
          </a:xfrm>
        </p:grpSpPr>
        <p:sp>
          <p:nvSpPr>
            <p:cNvPr id="48" name="Rounded Rectangle 47"/>
            <p:cNvSpPr/>
            <p:nvPr/>
          </p:nvSpPr>
          <p:spPr>
            <a:xfrm>
              <a:off x="184495" y="3865216"/>
              <a:ext cx="11834900" cy="23889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937268" y="3316502"/>
                <a:ext cx="4640060" cy="61382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68" y="3316502"/>
                <a:ext cx="4640060" cy="613825"/>
              </a:xfrm>
              <a:prstGeom prst="rect">
                <a:avLst/>
              </a:prstGeom>
              <a:blipFill rotWithShape="1">
                <a:blip r:embed="rId14"/>
                <a:stretch>
                  <a:fillRect l="-210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604282" y="3931452"/>
                <a:ext cx="8312480" cy="61382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biệt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2" y="3931452"/>
                <a:ext cx="8312480" cy="613825"/>
              </a:xfrm>
              <a:prstGeom prst="rect">
                <a:avLst/>
              </a:prstGeom>
              <a:blipFill rotWithShape="1">
                <a:blip r:embed="rId15"/>
                <a:stretch>
                  <a:fillRect l="-110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242773" y="4546292"/>
                <a:ext cx="8826389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nl-NL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 trình đã cho có đúng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nl-NL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nghiệm thực phân biệt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3" y="4546292"/>
                <a:ext cx="8826389" cy="461604"/>
              </a:xfrm>
              <a:prstGeom prst="rect">
                <a:avLst/>
              </a:prstGeom>
              <a:blipFill rotWithShape="1"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976991" y="1911208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7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8" grpId="0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19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98" y="1496574"/>
            <a:ext cx="2759429" cy="237631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ction Button: Forward or Next 13">
            <a:hlinkClick r:id="rId4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rId5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38" y="1"/>
            <a:ext cx="8954293" cy="1491313"/>
            <a:chOff x="534987" y="1869705"/>
            <a:chExt cx="23404876" cy="3076204"/>
          </a:xfrm>
        </p:grpSpPr>
        <p:grpSp>
          <p:nvGrpSpPr>
            <p:cNvPr id="17" name="Group 16"/>
            <p:cNvGrpSpPr/>
            <p:nvPr/>
          </p:nvGrpSpPr>
          <p:grpSpPr>
            <a:xfrm>
              <a:off x="534987" y="1869705"/>
              <a:ext cx="23340848" cy="3035605"/>
              <a:chOff x="534987" y="1647866"/>
              <a:chExt cx="23340848" cy="3035605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755648" y="1720891"/>
                <a:ext cx="23120187" cy="296258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entagon 21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4" name="Chevron 2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888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42952" y="1936625"/>
                  <a:ext cx="23096911" cy="3009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it-IT" sz="24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        Cho </a:t>
                  </a:r>
                  <a:r>
                    <a:rPr lang="it-IT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=−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4</m:t>
                      </m:r>
                      <m:sSup>
                        <m:sSupPr>
                          <m:ctrlP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it-IT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có đồ thì </a:t>
                  </a:r>
                  <a14:m>
                    <m:oMath xmlns:m="http://schemas.openxmlformats.org/officeDocument/2006/math">
                      <m:r>
                        <a:rPr lang="it-IT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it-IT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𝐶</m:t>
                      </m:r>
                      <m:r>
                        <a:rPr lang="it-IT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it-IT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như hình vẽ. Dựa vào </a:t>
                  </a:r>
                  <a14:m>
                    <m:oMath xmlns:m="http://schemas.openxmlformats.org/officeDocument/2006/math">
                      <m:r>
                        <a:rPr lang="it-IT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it-IT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𝐶</m:t>
                      </m:r>
                      <m:r>
                        <a:rPr lang="it-IT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it-IT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, tìm các giá trị thực của tham số </a:t>
                  </a:r>
                  <a14:m>
                    <m:oMath xmlns:m="http://schemas.openxmlformats.org/officeDocument/2006/math">
                      <m:r>
                        <a:rPr lang="it-IT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it-IT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sao cho phương trình</a:t>
                  </a:r>
                  <a:r>
                    <a:rPr lang="nl-NL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4</m:t>
                      </m:r>
                      <m:sSup>
                        <m:sSupPr>
                          <m:ctrlP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  </m:t>
                      </m:r>
                    </m:oMath>
                  </a14:m>
                  <a:r>
                    <a:rPr lang="nl-NL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có đúng </a:t>
                  </a:r>
                  <a:r>
                    <a:rPr lang="nl-NL" sz="2400" dirty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nl-NL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nghiệm thực phân </a:t>
                  </a:r>
                  <a:r>
                    <a:rPr lang="nl-NL" sz="24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biệt.</a:t>
                  </a:r>
                  <a:endParaRPr lang="nl-N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952" y="1936625"/>
                  <a:ext cx="23096911" cy="3185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404694" y="1587196"/>
            <a:ext cx="5767605" cy="1045324"/>
            <a:chOff x="441734" y="1040485"/>
            <a:chExt cx="5767605" cy="1045324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2688073" cy="462951"/>
              <a:chOff x="1458727" y="6334162"/>
              <a:chExt cx="10951490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6" name="Rectangle 65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it-IT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it-IT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6" name="Rectangle 6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370247" y="1054799"/>
              <a:ext cx="2839092" cy="468760"/>
              <a:chOff x="13389790" y="5095670"/>
              <a:chExt cx="11566749" cy="12500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Rectangle 63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  <m:r>
                            <m:rPr>
                              <m:nor/>
                            </m:rPr>
                            <a:rPr lang="it-IT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4" name="Rectangle 6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389790" y="5345164"/>
                <a:ext cx="1548676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1734" y="1580819"/>
              <a:ext cx="2688073" cy="462951"/>
              <a:chOff x="1569000" y="5247277"/>
              <a:chExt cx="10863868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it-IT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69000" y="5449109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87643" y="1622858"/>
              <a:ext cx="2821696" cy="462951"/>
              <a:chOff x="13474913" y="4124845"/>
              <a:chExt cx="11403912" cy="12345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just" defTabSz="91380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it-IT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it-IT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474913" y="4294848"/>
                <a:ext cx="1480631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328849" y="1682886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B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65345" y="2694484"/>
            <a:ext cx="6146224" cy="2287124"/>
            <a:chOff x="184496" y="3636276"/>
            <a:chExt cx="8277938" cy="3066558"/>
          </a:xfrm>
        </p:grpSpPr>
        <p:sp>
          <p:nvSpPr>
            <p:cNvPr id="70" name="Rounded Rectangle 69"/>
            <p:cNvSpPr/>
            <p:nvPr/>
          </p:nvSpPr>
          <p:spPr>
            <a:xfrm>
              <a:off x="184496" y="3865216"/>
              <a:ext cx="8277938" cy="28376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ound Diagonal Corner Rectangle 73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74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2000036" y="2889101"/>
                <a:ext cx="4012837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𝑃𝑡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⇔−</m:t>
                          </m:r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4</m:t>
                      </m:r>
                      <m:sSup>
                        <m:sSupPr>
                          <m:ctrlPr>
                            <a:rPr lang="it-IT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2889101"/>
                <a:ext cx="4012837" cy="46160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231782" y="3328760"/>
                <a:ext cx="6066638" cy="83093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PT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a:rPr lang="it-IT" sz="2400" i="1" dirty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𝐶</m:t>
                    </m:r>
                    <m:r>
                      <a:rPr lang="it-IT" sz="2400" i="1" dirty="0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2" y="3328760"/>
                <a:ext cx="6066638" cy="830936"/>
              </a:xfrm>
              <a:prstGeom prst="rect">
                <a:avLst/>
              </a:prstGeom>
              <a:blipFill rotWithShape="1">
                <a:blip r:embed="rId17"/>
                <a:stretch>
                  <a:fillRect l="-15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270730" y="4224382"/>
            <a:ext cx="1990360" cy="46160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pb</a:t>
            </a:r>
            <a:endParaRPr lang="en-US" sz="2400" dirty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/>
              <p:cNvSpPr/>
              <p:nvPr/>
            </p:nvSpPr>
            <p:spPr>
              <a:xfrm>
                <a:off x="4299120" y="4131922"/>
                <a:ext cx="1631415" cy="708147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120" y="4131922"/>
                <a:ext cx="1631415" cy="70814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2131725" y="4106006"/>
                <a:ext cx="2167395" cy="708147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25" y="4106006"/>
                <a:ext cx="2167395" cy="70814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890139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88" y="1216650"/>
            <a:ext cx="2765778" cy="2058585"/>
          </a:xfrm>
          <a:prstGeom prst="rect">
            <a:avLst/>
          </a:prstGeom>
        </p:spPr>
      </p:pic>
      <p:sp>
        <p:nvSpPr>
          <p:cNvPr id="18" name="Action Button: Forward or Next 17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218" y="36819"/>
            <a:ext cx="8954293" cy="1053711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55653" y="1936625"/>
                  <a:ext cx="23184210" cy="2064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91380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         Xác </a:t>
                  </a:r>
                  <a:r>
                    <a:rPr lang="nl-NL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hệ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dirty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số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𝑐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936625"/>
                  <a:ext cx="23184210" cy="21355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9" t="-637" b="-50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94968" y="1180474"/>
            <a:ext cx="4785963" cy="2169022"/>
            <a:chOff x="476145" y="860278"/>
            <a:chExt cx="3348640" cy="2169021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76145" y="860278"/>
              <a:ext cx="3345614" cy="658961"/>
              <a:chOff x="1598994" y="5853595"/>
              <a:chExt cx="13630392" cy="175722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28187" y="5853595"/>
                    <a:ext cx="13101199" cy="175722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r>
                      <a:rPr lang="en-US" sz="2400" b="1" smtClean="0">
                        <a:solidFill>
                          <a:schemeClr val="bg1"/>
                        </a:solidFill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0" dirty="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            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l-GR" sz="24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𝒃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8187" y="5853595"/>
                    <a:ext cx="13101199" cy="175722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598994" y="6259616"/>
                <a:ext cx="1142819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98452" y="1519236"/>
              <a:ext cx="3326333" cy="462951"/>
              <a:chOff x="1689785" y="6334162"/>
              <a:chExt cx="13551802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Rectangle 56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30145" algn="just">
                      <a:tabLst>
                        <a:tab pos="634586" algn="l"/>
                        <a:tab pos="3807524" algn="l"/>
                        <a:tab pos="5393992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; 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=−; 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=−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7" name="Rectangle 5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689785" y="6481813"/>
                <a:ext cx="1051954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512110" y="2015247"/>
              <a:ext cx="3312671" cy="551101"/>
              <a:chOff x="1853432" y="6405754"/>
              <a:chExt cx="13388155" cy="146960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Rectangle 54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0" y="6405754"/>
                    <a:ext cx="12996387" cy="1469603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; 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𝒃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; 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𝒄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=−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.</m:t>
                        </m:r>
                      </m:oMath>
                    </a14:m>
                    <a:r>
                      <a:rPr lang="en-US" sz="2400" b="1" kern="0" dirty="0" smtClean="0">
                        <a:solidFill>
                          <a:schemeClr val="bg1"/>
                        </a:solidFill>
                        <a:latin typeface="Times New Roman"/>
                      </a:rPr>
                      <a:t> </a:t>
                    </a:r>
                    <a:endParaRPr lang="vi-VN" sz="24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55" name="Rectangle 54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0" y="6405754"/>
                    <a:ext cx="12996387" cy="146960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853432" y="6675813"/>
                <a:ext cx="1047742" cy="918638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37999" y="2566348"/>
              <a:ext cx="3286782" cy="462951"/>
              <a:chOff x="1958052" y="6640818"/>
              <a:chExt cx="13283560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Rectangle 52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245220" y="6640818"/>
                    <a:ext cx="1299639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30145" algn="just">
                      <a:tabLst>
                        <a:tab pos="634586" algn="l"/>
                        <a:tab pos="3807524" algn="l"/>
                        <a:tab pos="5393992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; 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=−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3" name="Rectangle 5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20" y="6640818"/>
                    <a:ext cx="12996392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958052" y="6752925"/>
                <a:ext cx="104774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21909" y="1880996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B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48714" y="3251294"/>
            <a:ext cx="8787206" cy="1867247"/>
            <a:chOff x="184495" y="3636276"/>
            <a:chExt cx="11834900" cy="2503590"/>
          </a:xfrm>
        </p:grpSpPr>
        <p:sp>
          <p:nvSpPr>
            <p:cNvPr id="66" name="Rounded Rectangle 65"/>
            <p:cNvSpPr/>
            <p:nvPr/>
          </p:nvSpPr>
          <p:spPr>
            <a:xfrm>
              <a:off x="184495" y="3865218"/>
              <a:ext cx="11834900" cy="22746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217206" y="3755433"/>
                <a:ext cx="8663880" cy="985120"/>
              </a:xfrm>
              <a:prstGeom prst="rect">
                <a:avLst/>
              </a:prstGeom>
            </p:spPr>
            <p:txBody>
              <a:bodyPr wrap="square" lIns="91293" tIns="45646" rIns="91293" bIns="45646">
                <a:spAutoFit/>
              </a:bodyPr>
              <a:lstStyle/>
              <a:p>
                <a:pPr marL="456395" indent="-456395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203" algn="l"/>
                    <a:tab pos="3504905" algn="l"/>
                    <a:tab pos="5031966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6395" indent="-456395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203" algn="l"/>
                    <a:tab pos="3504905" algn="l"/>
                    <a:tab pos="5031966" algn="l"/>
                  </a:tabLs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có 3 cực trị nên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A4F86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2A4F86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2A4F86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6" y="3755433"/>
                <a:ext cx="8663880" cy="985120"/>
              </a:xfrm>
              <a:prstGeom prst="rect">
                <a:avLst/>
              </a:prstGeom>
              <a:blipFill rotWithShape="1">
                <a:blip r:embed="rId13"/>
                <a:stretch>
                  <a:fillRect l="-985" t="-4938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769979" y="3881367"/>
            <a:ext cx="685806" cy="266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470174" y="3775968"/>
            <a:ext cx="1667524" cy="461515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3994342" y="3907857"/>
            <a:ext cx="626985" cy="22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4752675" y="3766158"/>
                <a:ext cx="1280565" cy="461515"/>
              </a:xfrm>
              <a:prstGeom prst="rect">
                <a:avLst/>
              </a:prstGeom>
            </p:spPr>
            <p:txBody>
              <a:bodyPr wrap="square" lIns="91293" tIns="45646" rIns="91293" bIns="45646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675" y="3766158"/>
                <a:ext cx="1280565" cy="46151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Arrow 76"/>
          <p:cNvSpPr/>
          <p:nvPr/>
        </p:nvSpPr>
        <p:spPr>
          <a:xfrm>
            <a:off x="5070716" y="4368499"/>
            <a:ext cx="685806" cy="266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675389" y="4258018"/>
            <a:ext cx="1667524" cy="461515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A, D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2291615" y="4765840"/>
            <a:ext cx="685806" cy="266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1622" y="4657025"/>
            <a:ext cx="1667524" cy="461515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66" y="1128892"/>
            <a:ext cx="4481689" cy="17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ction Button: Forward or Next 12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3565" y="0"/>
            <a:ext cx="8954293" cy="1064064"/>
            <a:chOff x="534987" y="1869705"/>
            <a:chExt cx="23404876" cy="2379508"/>
          </a:xfrm>
        </p:grpSpPr>
        <p:grpSp>
          <p:nvGrpSpPr>
            <p:cNvPr id="15" name="Group 14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1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entagon 21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4" name="Chevron 2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11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55653" y="1936625"/>
                  <a:ext cx="23184210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28451" algn="l"/>
                      <a:tab pos="1259656" algn="l"/>
                      <a:tab pos="3778333" algn="l"/>
                    </a:tabLst>
                  </a:pP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Cho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≠0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bảng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biến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thiên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dưới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đây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Tính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𝑃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𝑎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−2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𝑏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.</m:t>
                      </m:r>
                    </m:oMath>
                  </a14:m>
                  <a:endPara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936625"/>
                  <a:ext cx="23184210" cy="231258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9" b="-47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203285" y="1358448"/>
            <a:ext cx="4012356" cy="1045324"/>
            <a:chOff x="441734" y="1040485"/>
            <a:chExt cx="5767605" cy="1045324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2688073" cy="462951"/>
              <a:chOff x="1458727" y="6334162"/>
              <a:chExt cx="10951490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it-IT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226591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370247" y="1054799"/>
              <a:ext cx="2839092" cy="468760"/>
              <a:chOff x="13389790" y="5095670"/>
              <a:chExt cx="11566749" cy="12500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389790" y="5345164"/>
                <a:ext cx="2091354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1734" y="1580819"/>
              <a:ext cx="2688073" cy="462951"/>
              <a:chOff x="1569000" y="5247277"/>
              <a:chExt cx="10863868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69000" y="5449109"/>
                <a:ext cx="224778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87643" y="1622858"/>
              <a:ext cx="2821696" cy="462951"/>
              <a:chOff x="13474913" y="4124845"/>
              <a:chExt cx="11403912" cy="12345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just" defTabSz="91380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it-IT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474913" y="4294848"/>
                <a:ext cx="2004317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223700" y="1441710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B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6770" y="3155177"/>
            <a:ext cx="8787206" cy="1602474"/>
            <a:chOff x="184495" y="3636276"/>
            <a:chExt cx="11834900" cy="2148584"/>
          </a:xfrm>
        </p:grpSpPr>
        <p:sp>
          <p:nvSpPr>
            <p:cNvPr id="49" name="Rounded Rectangle 48"/>
            <p:cNvSpPr/>
            <p:nvPr/>
          </p:nvSpPr>
          <p:spPr>
            <a:xfrm>
              <a:off x="184495" y="3865218"/>
              <a:ext cx="11834900" cy="19196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453931" y="3875740"/>
            <a:ext cx="2528135" cy="46160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bbt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135836" y="3520663"/>
                <a:ext cx="1901361" cy="1115181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=−1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36" y="3520663"/>
                <a:ext cx="1901361" cy="111518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4991662" y="3778114"/>
                <a:ext cx="1724262" cy="708082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662" y="3778114"/>
                <a:ext cx="1724262" cy="70808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6747858" y="3895265"/>
                <a:ext cx="1389426" cy="461604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58" y="3895265"/>
                <a:ext cx="1389426" cy="46160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5" grpId="0"/>
      <p:bldP spid="56" grpId="0"/>
      <p:bldP spid="5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185333"/>
            <a:ext cx="4775200" cy="188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ction Button: Forward or Next 11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97278" y="0"/>
            <a:ext cx="8954293" cy="1064064"/>
            <a:chOff x="534987" y="1869705"/>
            <a:chExt cx="23404876" cy="2379508"/>
          </a:xfrm>
        </p:grpSpPr>
        <p:grpSp>
          <p:nvGrpSpPr>
            <p:cNvPr id="15" name="Group 14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2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entagon 2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" name="Chevron 2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12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16205" y="1936625"/>
                  <a:ext cx="23123658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28451" algn="l"/>
                      <a:tab pos="1259656" algn="l"/>
                      <a:tab pos="3778333" algn="l"/>
                    </a:tabLst>
                  </a:pPr>
                  <a:r>
                    <a:rPr lang="en-US" sz="240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Cho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𝑐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≠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bảng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biến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thiên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dưới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đây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Tính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𝑃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𝑎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𝑏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3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𝑐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.</m:t>
                      </m:r>
                    </m:oMath>
                  </a14:m>
                  <a:endPara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31258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9" b="-47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433885" y="1269050"/>
            <a:ext cx="3790646" cy="1045324"/>
            <a:chOff x="441734" y="1040485"/>
            <a:chExt cx="5767605" cy="1045324"/>
          </a:xfrm>
        </p:grpSpPr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2688073" cy="462951"/>
              <a:chOff x="1458727" y="6334162"/>
              <a:chExt cx="10951490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Rectangle 62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it-IT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3" name="Rectangle 6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226591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370247" y="1054799"/>
              <a:ext cx="2839092" cy="468760"/>
              <a:chOff x="13389790" y="5095670"/>
              <a:chExt cx="11566749" cy="12500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Rectangle 60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1" name="Rectangle 60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389790" y="5345164"/>
                <a:ext cx="2091354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1734" y="1580819"/>
              <a:ext cx="2688073" cy="462951"/>
              <a:chOff x="1569000" y="5247277"/>
              <a:chExt cx="10863868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69000" y="5449109"/>
                <a:ext cx="224778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87643" y="1622858"/>
              <a:ext cx="2821696" cy="462951"/>
              <a:chOff x="13474913" y="4124845"/>
              <a:chExt cx="11403912" cy="12345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Rectangle 56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just" defTabSz="91380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it-IT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7" name="Rectangle 5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474913" y="4294848"/>
                <a:ext cx="2004317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34919" y="1863769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C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73814" y="3078436"/>
            <a:ext cx="8787206" cy="1602474"/>
            <a:chOff x="184495" y="3636276"/>
            <a:chExt cx="11834900" cy="2148584"/>
          </a:xfrm>
        </p:grpSpPr>
        <p:sp>
          <p:nvSpPr>
            <p:cNvPr id="67" name="Rounded Rectangle 66"/>
            <p:cNvSpPr/>
            <p:nvPr/>
          </p:nvSpPr>
          <p:spPr>
            <a:xfrm>
              <a:off x="184495" y="3865218"/>
              <a:ext cx="11834900" cy="19196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Round Diagonal Corner Rectangle 70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71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349133" y="3640285"/>
            <a:ext cx="2528135" cy="46160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bbt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2985778" y="3214678"/>
                <a:ext cx="2273764" cy="1468672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78" y="3214678"/>
                <a:ext cx="2273764" cy="146867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5060379" y="3383758"/>
                <a:ext cx="1721440" cy="1068886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379" y="3383758"/>
                <a:ext cx="1721440" cy="106888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6822014" y="3737978"/>
                <a:ext cx="1618655" cy="461604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014" y="3737978"/>
                <a:ext cx="1618655" cy="46160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7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3" grpId="0"/>
      <p:bldP spid="74" grpId="0"/>
      <p:bldP spid="75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Forward or Next 8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1360" y="0"/>
            <a:ext cx="8954293" cy="1539832"/>
            <a:chOff x="534987" y="1869705"/>
            <a:chExt cx="23404876" cy="2356356"/>
          </a:xfrm>
        </p:grpSpPr>
        <p:grpSp>
          <p:nvGrpSpPr>
            <p:cNvPr id="12" name="Group 11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1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1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9" name="Chevron 1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3"/>
                  <a:ext cx="2757829" cy="65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13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816205" y="1936625"/>
                  <a:ext cx="23123658" cy="2232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28451" algn="l"/>
                      <a:tab pos="1259656" algn="l"/>
                      <a:tab pos="3778333" algn="l"/>
                    </a:tabLst>
                  </a:pPr>
                  <a:r>
                    <a:rPr lang="en-US" sz="2400" smtClean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Gọi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𝑏</m:t>
                      </m:r>
                      <m:r>
                        <a:rPr lang="en-US" sz="2400" i="1" dirty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𝑐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hệ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𝑐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 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Biết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;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4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), 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0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;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) </m:t>
                      </m:r>
                    </m:oMath>
                  </a14:m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điểm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cực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Tính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𝑃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𝑎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𝑏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𝑐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.</m:t>
                      </m:r>
                    </m:oMath>
                  </a14:m>
                  <a:endPara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2324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98723" y="1768691"/>
            <a:ext cx="8587193" cy="579529"/>
            <a:chOff x="247181" y="1501340"/>
            <a:chExt cx="11838141" cy="927115"/>
          </a:xfrm>
        </p:grpSpPr>
        <p:grpSp>
          <p:nvGrpSpPr>
            <p:cNvPr id="32" name="Group 31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108332" y="1732392"/>
                <a:ext cx="2280848" cy="64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P=3</a:t>
                </a:r>
                <a:r>
                  <a:rPr kumimoji="0" lang="en-US" sz="2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.</a:t>
                </a: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163101" y="1501344"/>
              <a:ext cx="3090381" cy="914981"/>
              <a:chOff x="5537206" y="1557992"/>
              <a:chExt cx="3079904" cy="85060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1" i="0" kern="0" noProof="0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200" b="1" i="0" kern="0" noProof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200" b="1" i="0" kern="0" noProof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kumimoji="0" lang="vi-VN" sz="22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3"/>
                    <a:ext cx="2280848" cy="64082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1" i="0" kern="0" noProof="0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200" b="1" i="0" kern="0" noProof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=-</m:t>
                          </m:r>
                          <m:r>
                            <m:rPr>
                              <m:nor/>
                            </m:rPr>
                            <a:rPr lang="en-US" sz="2200" b="1" i="0" kern="0" noProof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vi-VN" sz="22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8"/>
                    <a:ext cx="2280848" cy="64081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8994941" y="1501344"/>
              <a:ext cx="3090381" cy="927111"/>
              <a:chOff x="5537206" y="1557992"/>
              <a:chExt cx="3079904" cy="86188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537206" y="1811193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1" i="0" kern="0" noProof="0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200" b="1" i="0" kern="0" noProof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200" b="1" i="0" kern="0" noProof="0" dirty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vi-VN" sz="22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64082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/>
          <p:cNvGrpSpPr/>
          <p:nvPr/>
        </p:nvGrpSpPr>
        <p:grpSpPr>
          <a:xfrm>
            <a:off x="155272" y="2825893"/>
            <a:ext cx="8787206" cy="1863315"/>
            <a:chOff x="184495" y="3636276"/>
            <a:chExt cx="11834900" cy="2498318"/>
          </a:xfrm>
        </p:grpSpPr>
        <p:sp>
          <p:nvSpPr>
            <p:cNvPr id="49" name="Rounded Rectangle 48"/>
            <p:cNvSpPr/>
            <p:nvPr/>
          </p:nvSpPr>
          <p:spPr>
            <a:xfrm>
              <a:off x="184495" y="3865218"/>
              <a:ext cx="11834900" cy="22693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311772" y="3506761"/>
            <a:ext cx="2816676" cy="523160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2800" smtClean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Từ giả thiết</a:t>
            </a:r>
            <a:r>
              <a:rPr lang="en-US" sz="2800" smtClean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948417" y="2956978"/>
                <a:ext cx="2623860" cy="1697837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17" y="2956978"/>
                <a:ext cx="2623860" cy="16978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5339110" y="3242840"/>
                <a:ext cx="1980029" cy="1231747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110" y="3242840"/>
                <a:ext cx="1980029" cy="12317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7021721" y="3597060"/>
                <a:ext cx="1592423" cy="523220"/>
              </a:xfrm>
              <a:prstGeom prst="rect">
                <a:avLst/>
              </a:prstGeom>
              <a:noFill/>
            </p:spPr>
            <p:txBody>
              <a:bodyPr wrap="none" lIns="91380" tIns="45690" rIns="91380" bIns="456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21" y="3597060"/>
                <a:ext cx="159242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00716" y="1906824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A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9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299183"/>
            <a:ext cx="2085516" cy="18133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05" y="1334614"/>
            <a:ext cx="1971666" cy="18514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6" y="1300748"/>
            <a:ext cx="2004734" cy="183756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72" y="1233012"/>
            <a:ext cx="2218186" cy="2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0167" y="2972295"/>
                <a:ext cx="7962943" cy="587853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 algn="just">
                  <a:lnSpc>
                    <a:spcPct val="115000"/>
                  </a:lnSpc>
                  <a:tabLst>
                    <a:tab pos="3597475" algn="l"/>
                    <a:tab pos="5036719" algn="l"/>
                  </a:tabLst>
                </a:pP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  <a:ea typeface="Times New Roman"/>
                      </a:rPr>
                      <m:t>  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B.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	            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C.                   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D. </a:t>
                </a:r>
                <a:endParaRPr lang="en-US" sz="2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7" y="2972295"/>
                <a:ext cx="7962943" cy="587853"/>
              </a:xfrm>
              <a:prstGeom prst="rect">
                <a:avLst/>
              </a:prstGeom>
              <a:blipFill rotWithShape="1">
                <a:blip r:embed="rId8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7599001" y="3053913"/>
            <a:ext cx="446271" cy="413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68" rIns="68535" bIns="34268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Forward or Next 10">
            <a:hlinkClick r:id="rId9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10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1984" y="47364"/>
            <a:ext cx="8954293" cy="1064064"/>
            <a:chOff x="534987" y="1869705"/>
            <a:chExt cx="23404876" cy="2379508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2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entagon 2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9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7" name="Chevron 26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104213" y="1936625"/>
                  <a:ext cx="19835650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fr-FR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fr-FR" sz="24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3" y="1936625"/>
                  <a:ext cx="19835650" cy="223530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5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163024" y="3501871"/>
            <a:ext cx="8787206" cy="1257124"/>
            <a:chOff x="184495" y="3636276"/>
            <a:chExt cx="11834900" cy="1685542"/>
          </a:xfrm>
        </p:grpSpPr>
        <p:sp>
          <p:nvSpPr>
            <p:cNvPr id="54" name="Rounded Rectangle 53"/>
            <p:cNvSpPr/>
            <p:nvPr/>
          </p:nvSpPr>
          <p:spPr>
            <a:xfrm>
              <a:off x="184495" y="3865219"/>
              <a:ext cx="11834900" cy="14565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677398" y="3939282"/>
                <a:ext cx="7962942" cy="83093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lvl="0"/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A4F86"/>
                        </a:solidFill>
                        <a:latin typeface="Cambria Math"/>
                        <a:cs typeface="Times New Roman" pitchFamily="18" charset="0"/>
                      </a:rPr>
                      <m:t>𝑂𝑥</m:t>
                    </m:r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98" y="3939282"/>
                <a:ext cx="7962942" cy="830936"/>
              </a:xfrm>
              <a:prstGeom prst="rect">
                <a:avLst/>
              </a:prstGeom>
              <a:blipFill rotWithShape="1">
                <a:blip r:embed="rId12"/>
                <a:stretch>
                  <a:fillRect l="-1149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5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19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ction Button: Forward or Next 12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0962" y="32982"/>
            <a:ext cx="8954293" cy="1053711"/>
            <a:chOff x="534987" y="1869705"/>
            <a:chExt cx="23404876" cy="2356356"/>
          </a:xfrm>
        </p:grpSpPr>
        <p:grpSp>
          <p:nvGrpSpPr>
            <p:cNvPr id="16" name="Group 15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20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Pentagon 2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3" name="Chevron 22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15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55648" y="1936625"/>
                  <a:ext cx="23184215" cy="2064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91380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sz="24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         Tìm </a:t>
                  </a:r>
                  <a:r>
                    <a:rPr lang="it-IT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các giá trị thực của tham số </a:t>
                  </a:r>
                  <a14:m>
                    <m:oMath xmlns:m="http://schemas.openxmlformats.org/officeDocument/2006/math">
                      <m:r>
                        <a:rPr lang="it-IT" sz="2400" i="1" dirty="0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it-IT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để phương trình</a:t>
                  </a:r>
                  <a:r>
                    <a:rPr lang="nl-NL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2</m:t>
                      </m:r>
                      <m:sSup>
                        <m:sSupPr>
                          <m:ctrlP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  </m:t>
                      </m:r>
                    </m:oMath>
                  </a14:m>
                  <a:r>
                    <a:rPr lang="nl-NL" sz="2400" dirty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có đúng </a:t>
                  </a:r>
                  <a:r>
                    <a:rPr lang="nl-NL" sz="2400" dirty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nl-NL" sz="240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nghiệm.</a:t>
                  </a:r>
                  <a:endParaRPr lang="nl-N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48" y="1936625"/>
                  <a:ext cx="23184215" cy="206481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9" b="-92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22483" y="1225962"/>
            <a:ext cx="8587193" cy="831595"/>
            <a:chOff x="247181" y="1688940"/>
            <a:chExt cx="11838141" cy="1330367"/>
          </a:xfrm>
        </p:grpSpPr>
        <p:grpSp>
          <p:nvGrpSpPr>
            <p:cNvPr id="33" name="Group 32"/>
            <p:cNvGrpSpPr/>
            <p:nvPr/>
          </p:nvGrpSpPr>
          <p:grpSpPr>
            <a:xfrm>
              <a:off x="247181" y="1688941"/>
              <a:ext cx="3090381" cy="738562"/>
              <a:chOff x="5537206" y="1732391"/>
              <a:chExt cx="3079904" cy="68659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b="1" i="1" dirty="0"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en-US" sz="2400" b="1" dirty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b="1" i="1" dirty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it-IT" sz="2400" b="1" dirty="0"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3163101" y="1688940"/>
              <a:ext cx="3090381" cy="776622"/>
              <a:chOff x="5537206" y="1732389"/>
              <a:chExt cx="3079904" cy="72197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b="1" i="1" dirty="0"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400" b="1" dirty="0"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r>
                            <a:rPr lang="it-IT" sz="2400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6079021" y="1688941"/>
              <a:ext cx="3090381" cy="761170"/>
              <a:chOff x="5537206" y="1732389"/>
              <a:chExt cx="3079904" cy="70761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732389"/>
                <a:ext cx="2789360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123623" y="1753407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b="1" i="1" dirty="0"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it-IT" sz="2400" b="1" dirty="0"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r>
                            <a:rPr lang="it-IT" sz="2400" b="1" i="1" dirty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7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8994941" y="1688940"/>
              <a:ext cx="3090381" cy="1330367"/>
              <a:chOff x="5537206" y="1732389"/>
              <a:chExt cx="3079904" cy="123676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3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078060" y="1779052"/>
                    <a:ext cx="2493487" cy="1190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b="1" i="1" dirty="0"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en-US" sz="2400" b="1" dirty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it-IT" sz="2400" b="1" dirty="0"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it-IT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defTabSz="816085"/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60" y="1779052"/>
                    <a:ext cx="2493487" cy="119010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/>
          <p:cNvGrpSpPr/>
          <p:nvPr/>
        </p:nvGrpSpPr>
        <p:grpSpPr>
          <a:xfrm>
            <a:off x="175895" y="1831111"/>
            <a:ext cx="8787206" cy="2604255"/>
            <a:chOff x="184495" y="3636276"/>
            <a:chExt cx="11834900" cy="3491764"/>
          </a:xfrm>
        </p:grpSpPr>
        <p:sp>
          <p:nvSpPr>
            <p:cNvPr id="53" name="Rounded Rectangle 52"/>
            <p:cNvSpPr/>
            <p:nvPr/>
          </p:nvSpPr>
          <p:spPr>
            <a:xfrm>
              <a:off x="184495" y="3865218"/>
              <a:ext cx="11834900" cy="326282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1991998" y="2031165"/>
                <a:ext cx="4012837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Times New Roman" pitchFamily="18" charset="0"/>
                                  <a:cs typeface="Times New Roman" pitchFamily="18" charset="0"/>
                                </a:rPr>
                                <m:t>𝑃𝑡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⇔−</m:t>
                          </m:r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2</m:t>
                      </m:r>
                      <m:sSup>
                        <m:sSupPr>
                          <m:ctrlPr>
                            <a:rPr lang="it-IT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98" y="2031165"/>
                <a:ext cx="4012837" cy="46160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9216" y="2490407"/>
                <a:ext cx="8763025" cy="83093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Lập BBT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it-IT" sz="240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2</m:t>
                    </m:r>
                    <m:sSup>
                      <m:sSupPr>
                        <m:ctrlPr>
                          <a:rPr lang="it-IT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như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16" y="2490407"/>
                <a:ext cx="8763025" cy="830936"/>
              </a:xfrm>
              <a:prstGeom prst="rect">
                <a:avLst/>
              </a:prstGeom>
              <a:blipFill rotWithShape="1">
                <a:blip r:embed="rId16"/>
                <a:stretch>
                  <a:fillRect l="-104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3661" y="3315961"/>
            <a:ext cx="3953269" cy="46160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bbt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PT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nghiệm </a:t>
            </a:r>
            <a:endParaRPr lang="en-US" sz="2400" dirty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421990" y="3830115"/>
                <a:ext cx="1499392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3E68D0">
                              <a:lumMod val="75000"/>
                            </a:srgb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sz="2400" b="0" i="1" smtClean="0">
                          <a:solidFill>
                            <a:srgbClr val="3E68D0">
                              <a:lumMod val="75000"/>
                            </a:srgb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90" y="3830115"/>
                <a:ext cx="1499392" cy="46160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15" y="2452684"/>
            <a:ext cx="4172258" cy="173731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566630" y="1255011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405376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2" y="591440"/>
            <a:ext cx="5153562" cy="457200"/>
          </a:xfrm>
          <a:prstGeom prst="roundRect">
            <a:avLst>
              <a:gd name="adj" fmla="val 50000"/>
            </a:avLst>
          </a:prstGeom>
          <a:solidFill>
            <a:srgbClr val="FFCC99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4" name="TextBox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69527D-B458-4701-803E-7B7683AD437B}"/>
              </a:ext>
            </a:extLst>
          </p:cNvPr>
          <p:cNvSpPr txBox="1"/>
          <p:nvPr/>
        </p:nvSpPr>
        <p:spPr>
          <a:xfrm>
            <a:off x="2386015" y="2629582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AD7AB7B-6F53-4847-BC13-76796FAEC5F8}"/>
              </a:ext>
            </a:extLst>
          </p:cNvPr>
          <p:cNvSpPr txBox="1"/>
          <p:nvPr/>
        </p:nvSpPr>
        <p:spPr>
          <a:xfrm>
            <a:off x="3914776" y="2629582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3BFC503-ED44-4BC2-8E3E-B238B93AD157}"/>
              </a:ext>
            </a:extLst>
          </p:cNvPr>
          <p:cNvSpPr txBox="1"/>
          <p:nvPr/>
        </p:nvSpPr>
        <p:spPr>
          <a:xfrm>
            <a:off x="5372101" y="2653180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E0795DD-8B0B-4375-8115-7BE3D3964F2B}"/>
              </a:ext>
            </a:extLst>
          </p:cNvPr>
          <p:cNvSpPr txBox="1"/>
          <p:nvPr/>
        </p:nvSpPr>
        <p:spPr>
          <a:xfrm>
            <a:off x="6892531" y="2653180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929A7A2-0EC4-4887-99DE-8FF3E3467BF8}"/>
              </a:ext>
            </a:extLst>
          </p:cNvPr>
          <p:cNvSpPr txBox="1"/>
          <p:nvPr/>
        </p:nvSpPr>
        <p:spPr>
          <a:xfrm>
            <a:off x="6881815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93072E0F-1051-4B0B-BA80-BBEDACEA5093}"/>
              </a:ext>
            </a:extLst>
          </p:cNvPr>
          <p:cNvSpPr txBox="1"/>
          <p:nvPr/>
        </p:nvSpPr>
        <p:spPr>
          <a:xfrm>
            <a:off x="5372101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3AEA5F0-DF98-4F88-B69E-C245CB90AB30}"/>
              </a:ext>
            </a:extLst>
          </p:cNvPr>
          <p:cNvSpPr txBox="1"/>
          <p:nvPr/>
        </p:nvSpPr>
        <p:spPr>
          <a:xfrm>
            <a:off x="3914776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B7C6F0E-D42E-4076-91FD-BF16A446187C}"/>
              </a:ext>
            </a:extLst>
          </p:cNvPr>
          <p:cNvSpPr txBox="1"/>
          <p:nvPr/>
        </p:nvSpPr>
        <p:spPr>
          <a:xfrm>
            <a:off x="2364583" y="188165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830A629-0599-412F-A2C9-ACA68A60D94A}"/>
              </a:ext>
            </a:extLst>
          </p:cNvPr>
          <p:cNvSpPr txBox="1"/>
          <p:nvPr/>
        </p:nvSpPr>
        <p:spPr>
          <a:xfrm>
            <a:off x="842965" y="2643838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5DDC732-3520-4B92-85B9-575A92B130CB}"/>
              </a:ext>
            </a:extLst>
          </p:cNvPr>
          <p:cNvSpPr txBox="1"/>
          <p:nvPr/>
        </p:nvSpPr>
        <p:spPr>
          <a:xfrm>
            <a:off x="821533" y="1895941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9" name="Action Button: Back or Previous 18">
            <a:hlinkClick r:id="rId12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0357" y="0"/>
            <a:ext cx="8954293" cy="1326980"/>
            <a:chOff x="534987" y="1869705"/>
            <a:chExt cx="23404876" cy="2588334"/>
          </a:xfrm>
        </p:grpSpPr>
        <p:grpSp>
          <p:nvGrpSpPr>
            <p:cNvPr id="10" name="Group 9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4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Pentagon 14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7" name="Chevron 16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840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816205" y="1936624"/>
                  <a:ext cx="23123658" cy="2521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</a:t>
                  </a:r>
                  <a:r>
                    <a:rPr lang="vi-VN" sz="240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 là tập các giá trị của tham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 để đồ thị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1009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 có đúng một tiếp tuyến song song với trục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𝑂𝑥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. Tổng các giá trị của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 bằng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8907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1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247088" y="1421327"/>
            <a:ext cx="8587193" cy="831595"/>
            <a:chOff x="247181" y="1688940"/>
            <a:chExt cx="11838141" cy="1330367"/>
          </a:xfrm>
        </p:grpSpPr>
        <p:grpSp>
          <p:nvGrpSpPr>
            <p:cNvPr id="27" name="Group 26"/>
            <p:cNvGrpSpPr/>
            <p:nvPr/>
          </p:nvGrpSpPr>
          <p:grpSpPr>
            <a:xfrm>
              <a:off x="247181" y="1688941"/>
              <a:ext cx="3090381" cy="738562"/>
              <a:chOff x="5537206" y="1732391"/>
              <a:chExt cx="3079904" cy="68659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/>
                              <a:cs typeface="Times New Roman" pitchFamily="18" charset="0"/>
                            </a:rPr>
                            <m:t>𝟐𝟎𝟏𝟔</m:t>
                          </m:r>
                          <m:r>
                            <a:rPr lang="it-IT" sz="2400" b="1" dirty="0"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3163101" y="1688940"/>
              <a:ext cx="3090381" cy="776622"/>
              <a:chOff x="5537206" y="1732389"/>
              <a:chExt cx="3079904" cy="7219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/>
                              <a:cs typeface="Times New Roman" pitchFamily="18" charset="0"/>
                            </a:rPr>
                            <m:t>𝟐𝟎𝟏𝟗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/>
            <p:cNvGrpSpPr/>
            <p:nvPr/>
          </p:nvGrpSpPr>
          <p:grpSpPr>
            <a:xfrm>
              <a:off x="6079021" y="1688941"/>
              <a:ext cx="3090381" cy="761170"/>
              <a:chOff x="5537206" y="1732389"/>
              <a:chExt cx="3079904" cy="70761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27750" y="1732389"/>
                <a:ext cx="2789360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123623" y="1753407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/>
                              <a:cs typeface="Times New Roman" pitchFamily="18" charset="0"/>
                            </a:rPr>
                            <m:t>𝟐𝟎𝟏𝟕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7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8994941" y="1688940"/>
              <a:ext cx="3090381" cy="1330367"/>
              <a:chOff x="5537206" y="1732389"/>
              <a:chExt cx="3079904" cy="123676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37206" y="1811193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078060" y="1779052"/>
                    <a:ext cx="2493487" cy="1190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/>
                              <a:cs typeface="Times New Roman" pitchFamily="18" charset="0"/>
                            </a:rPr>
                            <m:t>𝟐𝟎𝟏𝟖</m:t>
                          </m:r>
                          <m:r>
                            <a:rPr lang="it-IT" sz="2400" b="1" dirty="0"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it-IT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defTabSz="816085"/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60" y="1779052"/>
                    <a:ext cx="2493487" cy="119010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/>
          <p:cNvGrpSpPr/>
          <p:nvPr/>
        </p:nvGrpSpPr>
        <p:grpSpPr>
          <a:xfrm>
            <a:off x="197091" y="2120383"/>
            <a:ext cx="8787206" cy="2782162"/>
            <a:chOff x="184495" y="3636276"/>
            <a:chExt cx="11834900" cy="3730300"/>
          </a:xfrm>
        </p:grpSpPr>
        <p:sp>
          <p:nvSpPr>
            <p:cNvPr id="44" name="Rounded Rectangle 43"/>
            <p:cNvSpPr/>
            <p:nvPr/>
          </p:nvSpPr>
          <p:spPr>
            <a:xfrm>
              <a:off x="184495" y="3682149"/>
              <a:ext cx="11834900" cy="3684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4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4562" y="2192629"/>
                <a:ext cx="868297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</a:p>
              <a:p>
                <a:pPr lvl="0" algn="ctr"/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TT 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song song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HSG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400" smtClean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       Do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′=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4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   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1009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   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=±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1010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2" y="2192629"/>
                <a:ext cx="8682972" cy="2677656"/>
              </a:xfrm>
              <a:prstGeom prst="rect">
                <a:avLst/>
              </a:prstGeom>
              <a:blipFill rotWithShape="1">
                <a:blip r:embed="rId11"/>
                <a:stretch>
                  <a:fillRect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4900840" y="2996962"/>
                <a:ext cx="1847189" cy="1068990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 smtClean="0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840" y="2996962"/>
                <a:ext cx="1847189" cy="106899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355515" y="1445119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B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5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181" y="83967"/>
                <a:ext cx="8956964" cy="833038"/>
              </a:xfrm>
              <a:prstGeom prst="rect">
                <a:avLst/>
              </a:prstGeom>
            </p:spPr>
            <p:txBody>
              <a:bodyPr wrap="square" lIns="68472" tIns="34261" rIns="68472" bIns="34261">
                <a:spAutoFit/>
              </a:bodyPr>
              <a:lstStyle/>
              <a:p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</a:t>
                </a:r>
                <a:r>
                  <a:rPr lang="nl-NL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nl-NL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Giới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hạn</a:t>
                </a:r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100" i="1">
                            <a:latin typeface="Cambria Math"/>
                            <a:ea typeface="Times New Roman"/>
                          </a:rPr>
                        </m:ctrlPr>
                      </m:limLowPr>
                      <m:e>
                        <m:r>
                          <a:rPr lang="en-US" sz="2100" i="1">
                            <a:latin typeface="Cambria Math"/>
                            <a:ea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2100" i="1"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100" i="1">
                            <a:latin typeface="Cambria Math"/>
                            <a:ea typeface="Times New Roman"/>
                          </a:rPr>
                          <m:t>→±∞</m:t>
                        </m:r>
                      </m:lim>
                    </m:limLow>
                    <m:r>
                      <a:rPr lang="en-US" sz="21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100" i="1">
                        <a:latin typeface="Cambria Math"/>
                        <a:ea typeface="Times New Roman"/>
                      </a:rPr>
                      <m:t>=+∞</m:t>
                    </m:r>
                  </m:oMath>
                </a14:m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khi</a:t>
                </a:r>
                <a14:m>
                  <m:oMath xmlns:m="http://schemas.openxmlformats.org/officeDocument/2006/math">
                    <m:r>
                      <a:rPr lang="en-US" sz="2100" dirty="0">
                        <a:latin typeface="Cambria Math"/>
                        <a:ea typeface="Times New Roman"/>
                        <a:cs typeface="Times New Roman" pitchFamily="18" charset="0"/>
                      </a:rPr>
                      <m:t> </m:t>
                    </m:r>
                    <m:r>
                      <a:rPr lang="en-US" sz="2100" i="1" dirty="0">
                        <a:latin typeface="Cambria Math"/>
                        <a:ea typeface="Times New Roman"/>
                        <a:cs typeface="Times New Roman" pitchFamily="18" charset="0"/>
                      </a:rPr>
                      <m:t>𝑎</m:t>
                    </m:r>
                    <m:r>
                      <a:rPr lang="en-US" sz="2100" i="1" dirty="0">
                        <a:latin typeface="Cambria Math"/>
                        <a:ea typeface="Times New Roman"/>
                        <a:cs typeface="Times New Roman" pitchFamily="18" charset="0"/>
                      </a:rPr>
                      <m:t>&gt;</m:t>
                    </m:r>
                    <m:r>
                      <a:rPr lang="en-US" sz="2100" i="1" dirty="0">
                        <a:latin typeface="Cambria Math"/>
                        <a:ea typeface="Times New Roman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100" i="1">
                            <a:latin typeface="Cambria Math"/>
                            <a:ea typeface="Times New Roman"/>
                          </a:rPr>
                        </m:ctrlPr>
                      </m:limLowPr>
                      <m:e>
                        <m:r>
                          <a:rPr lang="en-US" sz="2100" i="1">
                            <a:latin typeface="Cambria Math"/>
                            <a:ea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2100" i="1"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100" i="1">
                            <a:latin typeface="Cambria Math"/>
                            <a:ea typeface="Times New Roman"/>
                          </a:rPr>
                          <m:t>→±∞</m:t>
                        </m:r>
                      </m:lim>
                    </m:limLow>
                    <m:r>
                      <a:rPr lang="en-US" sz="21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100" i="1">
                        <a:latin typeface="Cambria Math"/>
                        <a:ea typeface="Times New Roman"/>
                      </a:rPr>
                      <m:t>=−∞</m:t>
                    </m:r>
                  </m:oMath>
                </a14:m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Times New Roman"/>
                        <a:cs typeface="Times New Roman" pitchFamily="18" charset="0"/>
                      </a:rPr>
                      <m:t>𝑎</m:t>
                    </m:r>
                    <m:r>
                      <a:rPr lang="en-US" sz="2100" i="1">
                        <a:latin typeface="Cambria Math"/>
                        <a:ea typeface="Times New Roman"/>
                        <a:cs typeface="Times New Roman" pitchFamily="18" charset="0"/>
                      </a:rPr>
                      <m:t>&lt;</m:t>
                    </m:r>
                    <m:r>
                      <a:rPr lang="en-US" sz="2100" i="1">
                        <a:latin typeface="Cambria Math"/>
                        <a:ea typeface="Times New Roman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Đồ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thị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không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tiệm</a:t>
                </a:r>
                <a:r>
                  <a:rPr lang="en-US" sz="21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cận</a:t>
                </a: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" y="83967"/>
                <a:ext cx="8956964" cy="833038"/>
              </a:xfrm>
              <a:prstGeom prst="rect">
                <a:avLst/>
              </a:prstGeom>
              <a:blipFill rotWithShape="1">
                <a:blip r:embed="rId2"/>
                <a:stretch>
                  <a:fillRect l="-1020" t="-661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3238" y="856439"/>
            <a:ext cx="1948171" cy="392405"/>
          </a:xfrm>
          <a:prstGeom prst="rect">
            <a:avLst/>
          </a:prstGeom>
        </p:spPr>
        <p:txBody>
          <a:bodyPr wrap="none" lIns="68472" tIns="34261" rIns="68472" bIns="34261">
            <a:spAutoFit/>
          </a:bodyPr>
          <a:lstStyle/>
          <a:p>
            <a:r>
              <a:rPr lang="nl-NL" sz="2100" b="1" dirty="0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  <a:sym typeface="Wingdings 2"/>
              </a:rPr>
              <a:t>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Dạng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đồ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thị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: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66449"/>
                  </p:ext>
                </p:extLst>
              </p:nvPr>
            </p:nvGraphicFramePr>
            <p:xfrm>
              <a:off x="163216" y="1280025"/>
              <a:ext cx="8887266" cy="3777107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650214"/>
                    <a:gridCol w="3107883"/>
                    <a:gridCol w="3129169"/>
                  </a:tblGrid>
                  <a:tr h="39776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100" b="1" dirty="0" err="1" smtClean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Trường</a:t>
                          </a:r>
                          <a:r>
                            <a:rPr lang="en-US" sz="2100" b="1" baseline="0" dirty="0" smtClean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b="1" baseline="0" dirty="0" err="1" smtClean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hợp</a:t>
                          </a:r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𝒂</m:t>
                                </m:r>
                                <m:r>
                                  <a:rPr lang="en-US" sz="21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&gt;</m:t>
                                </m:r>
                                <m:r>
                                  <a:rPr lang="en-US" sz="21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1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𝒂</m:t>
                                </m:r>
                                <m:r>
                                  <a:rPr lang="en-US" sz="21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&lt;</m:t>
                                </m:r>
                                <m:r>
                                  <a:rPr lang="en-US" sz="21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1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7199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Phương</a:t>
                          </a: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trình</a:t>
                          </a: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1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100" i="1"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 </a:t>
                          </a:r>
                          <a:r>
                            <a:rPr lang="en-US" sz="21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nghiệm</a:t>
                          </a:r>
                          <a:r>
                            <a:rPr lang="en-US" sz="210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phân</a:t>
                          </a: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biệt</a:t>
                          </a:r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1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𝑎𝑏</m:t>
                                    </m:r>
                                    <m:r>
                                      <a:rPr lang="en-US" sz="21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&lt;</m:t>
                                    </m:r>
                                    <m:r>
                                      <a:rPr lang="en-US" sz="21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0734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Phương</a:t>
                          </a: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trình</a:t>
                          </a: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1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100" i="1"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 err="1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100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10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en-US" sz="2100" dirty="0" err="1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nghiệm</a:t>
                          </a:r>
                          <a:endParaRPr lang="en-US" sz="2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2100" b="1" dirty="0" smtClean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+mn-cs"/>
                                    </a:rPr>
                                    <m:t>𝑎𝑏</m:t>
                                  </m:r>
                                  <m: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≥</m:t>
                                  </m:r>
                                  <m:r>
                                    <a:rPr kumimoji="0" lang="en-US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+mn-cs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kumimoji="0" lang="en-US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1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225150"/>
                  </p:ext>
                </p:extLst>
              </p:nvPr>
            </p:nvGraphicFramePr>
            <p:xfrm>
              <a:off x="217621" y="1706692"/>
              <a:ext cx="11849688" cy="4964432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533619"/>
                    <a:gridCol w="4143844"/>
                    <a:gridCol w="4172225"/>
                  </a:tblGrid>
                  <a:tr h="5303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800" b="1" dirty="0" err="1" smtClean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Trường</a:t>
                          </a:r>
                          <a:r>
                            <a:rPr lang="en-US" sz="2800" b="1" baseline="0" dirty="0" smtClean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hợp</a:t>
                          </a:r>
                          <a:endParaRPr lang="en-US" sz="28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5441" t="-20690" r="-100588" b="-8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4357" t="-20690" b="-836782"/>
                          </a:stretch>
                        </a:blipFill>
                      </a:tcPr>
                    </a:tc>
                  </a:tr>
                  <a:tr h="2362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72" t="-27132" r="-235172" b="-881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80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071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72" t="-144706" r="-235172" b="-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09" y="1634275"/>
            <a:ext cx="2670464" cy="18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87" y="1634277"/>
            <a:ext cx="2805545" cy="17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8" y="3445524"/>
            <a:ext cx="2563595" cy="15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46" y="3425666"/>
            <a:ext cx="2348346" cy="15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rId8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800" y="209550"/>
                <a:ext cx="8610600" cy="40164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91380" tIns="45690" rIns="91380" bIns="4569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TT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TT  song song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TT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trùng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1009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1010</m:t>
                        </m: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2019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9550"/>
                <a:ext cx="8610600" cy="4016484"/>
              </a:xfrm>
              <a:prstGeom prst="rect">
                <a:avLst/>
              </a:prstGeom>
              <a:blipFill rotWithShape="1">
                <a:blip r:embed="rId2"/>
                <a:stretch>
                  <a:fillRect l="-1413" b="-121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0200" y="1200150"/>
                <a:ext cx="5512086" cy="1530612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tức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1009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1010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sz="2800" i="1"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1009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1010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00150"/>
                <a:ext cx="5512086" cy="1530612"/>
              </a:xfrm>
              <a:prstGeom prst="rect">
                <a:avLst/>
              </a:prstGeom>
              <a:blipFill rotWithShape="1">
                <a:blip r:embed="rId3"/>
                <a:stretch>
                  <a:fillRect l="-2323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Forward or Next 11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6137" y="55161"/>
            <a:ext cx="8954293" cy="1384835"/>
            <a:chOff x="534987" y="1869705"/>
            <a:chExt cx="23404876" cy="3096831"/>
          </a:xfrm>
        </p:grpSpPr>
        <p:grpSp>
          <p:nvGrpSpPr>
            <p:cNvPr id="11" name="Group 10"/>
            <p:cNvGrpSpPr/>
            <p:nvPr/>
          </p:nvGrpSpPr>
          <p:grpSpPr>
            <a:xfrm>
              <a:off x="534987" y="1869705"/>
              <a:ext cx="23340848" cy="3096831"/>
              <a:chOff x="534987" y="1647866"/>
              <a:chExt cx="23340848" cy="3096831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8" y="1720891"/>
                <a:ext cx="23120187" cy="302380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816205" y="1936625"/>
                  <a:ext cx="23123658" cy="2890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Cho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Tất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cả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đường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thẳng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𝑑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cắt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tại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bốn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biệt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đều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hoành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độ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lớn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hơn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3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là: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8907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9" t="-472" b="-61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189898" y="1582645"/>
            <a:ext cx="8542071" cy="1007648"/>
            <a:chOff x="309384" y="1655065"/>
            <a:chExt cx="11775937" cy="1612009"/>
          </a:xfrm>
        </p:grpSpPr>
        <p:grpSp>
          <p:nvGrpSpPr>
            <p:cNvPr id="30" name="Group 29"/>
            <p:cNvGrpSpPr/>
            <p:nvPr/>
          </p:nvGrpSpPr>
          <p:grpSpPr>
            <a:xfrm>
              <a:off x="309384" y="1688941"/>
              <a:ext cx="3117898" cy="1524143"/>
              <a:chOff x="5599197" y="1732391"/>
              <a:chExt cx="3107327" cy="141690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1" y="1732391"/>
                <a:ext cx="2789360" cy="141690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99197" y="2100638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963599" y="2007471"/>
                    <a:ext cx="2742925" cy="808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≠</m:t>
                          </m:r>
                          <m:box>
                            <m:box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3599" y="2007471"/>
                    <a:ext cx="2742925" cy="80837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3154223" y="1688939"/>
              <a:ext cx="3099259" cy="1524144"/>
              <a:chOff x="5528358" y="1732389"/>
              <a:chExt cx="3088752" cy="141690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732389"/>
                <a:ext cx="2789360" cy="141690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28358" y="2123969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092165" y="1688941"/>
              <a:ext cx="3077236" cy="1524143"/>
              <a:chOff x="5550306" y="1732389"/>
              <a:chExt cx="3066804" cy="141690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27750" y="1732389"/>
                <a:ext cx="2789360" cy="1416902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550306" y="2161519"/>
                <a:ext cx="544265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23623" y="1753406"/>
                    <a:ext cx="2280848" cy="1241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24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&amp;</m:t>
                                  </m:r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box>
                                    <m:boxPr>
                                      <m:ctrlPr>
                                        <a:rPr lang="en-US" sz="240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>
                                              <a:solidFill>
                                                <a:srgbClr val="FF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>
                                              <a:solidFill>
                                                <a:srgbClr val="FF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400">
                                              <a:solidFill>
                                                <a:srgbClr val="FF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&amp;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&lt;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&lt;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6"/>
                    <a:ext cx="2280848" cy="124168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73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9021401" y="1655065"/>
              <a:ext cx="3063920" cy="1612009"/>
              <a:chOff x="5563577" y="1700898"/>
              <a:chExt cx="3053533" cy="149858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27750" y="1732387"/>
                <a:ext cx="2789360" cy="141690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63577" y="2131899"/>
                <a:ext cx="54085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078060" y="1700898"/>
                    <a:ext cx="2493487" cy="1498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24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&amp;</m:t>
                                  </m:r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box>
                                    <m:boxPr>
                                      <m:ctrlPr>
                                        <a:rPr lang="en-US" sz="240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>
                                              <a:solidFill>
                                                <a:srgbClr val="FF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>
                                              <a:solidFill>
                                                <a:srgbClr val="FF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400">
                                              <a:solidFill>
                                                <a:srgbClr val="FF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&amp;</m:t>
                                  </m:r>
                                  <m: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&lt;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&lt;</m:t>
                                  </m:r>
                                  <m:box>
                                    <m:boxPr>
                                      <m:ctrl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11</m:t>
                                          </m:r>
                                        </m:num>
                                        <m:den>
                                          <m:r>
                                            <a:rPr lang="en-US" sz="24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60" y="1700898"/>
                    <a:ext cx="2493487" cy="1498589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r="-10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/>
          <p:cNvGrpSpPr/>
          <p:nvPr/>
        </p:nvGrpSpPr>
        <p:grpSpPr>
          <a:xfrm>
            <a:off x="158177" y="2610187"/>
            <a:ext cx="8787206" cy="2390084"/>
            <a:chOff x="184495" y="3636276"/>
            <a:chExt cx="11834900" cy="3204605"/>
          </a:xfrm>
        </p:grpSpPr>
        <p:sp>
          <p:nvSpPr>
            <p:cNvPr id="49" name="Rounded Rectangle 48"/>
            <p:cNvSpPr/>
            <p:nvPr/>
          </p:nvSpPr>
          <p:spPr>
            <a:xfrm>
              <a:off x="184495" y="3682150"/>
              <a:ext cx="11834900" cy="315873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53820" y="3162060"/>
                <a:ext cx="6487424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128" lvl="0" indent="-571128">
                  <a:lnSpc>
                    <a:spcPct val="115000"/>
                  </a:lnSpc>
                  <a:tabLst>
                    <a:tab pos="228451" algn="l"/>
                    <a:tab pos="1294557" algn="l"/>
                    <a:tab pos="2512965" algn="l"/>
                    <a:tab pos="3807524" algn="l"/>
                  </a:tabLs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PT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20" y="3162060"/>
                <a:ext cx="6487424" cy="517065"/>
              </a:xfrm>
              <a:prstGeom prst="rect">
                <a:avLst/>
              </a:prstGeom>
              <a:blipFill rotWithShape="1">
                <a:blip r:embed="rId12"/>
                <a:stretch>
                  <a:fillRect l="-1504"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406400" y="4271457"/>
                <a:ext cx="5867400" cy="46164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271457"/>
                <a:ext cx="5867400" cy="46164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561432" y="3766957"/>
                <a:ext cx="5380449" cy="46164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32" y="3766957"/>
                <a:ext cx="5380449" cy="46164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5002072" y="4095738"/>
                <a:ext cx="2722415" cy="807637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rgbClr val="2A4F86"/>
                                  </a:solidFill>
                                  <a:latin typeface="Times New Roman" pitchFamily="18" charset="0"/>
                                  <a:ea typeface="Times New Roman"/>
                                  <a:cs typeface="Times New Roman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072" y="4095738"/>
                <a:ext cx="2722415" cy="807637"/>
              </a:xfrm>
              <a:prstGeom prst="rect">
                <a:avLst/>
              </a:prstGeom>
              <a:blipFill rotWithShape="1">
                <a:blip r:embed="rId15"/>
                <a:stretch>
                  <a:fillRect r="-27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603466" y="1773861"/>
                <a:ext cx="1766125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66" y="1773861"/>
                <a:ext cx="1766125" cy="5230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518628" y="1847433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>
                <a:solidFill>
                  <a:prstClr val="white"/>
                </a:solidFill>
                <a:latin typeface="Calibri"/>
              </a:rPr>
              <a:t>D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9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68029" y="77194"/>
            <a:ext cx="8787206" cy="4589399"/>
            <a:chOff x="113720" y="3636276"/>
            <a:chExt cx="11834900" cy="6153429"/>
          </a:xfrm>
        </p:grpSpPr>
        <p:sp>
          <p:nvSpPr>
            <p:cNvPr id="9" name="Rounded Rectangle 8"/>
            <p:cNvSpPr/>
            <p:nvPr/>
          </p:nvSpPr>
          <p:spPr>
            <a:xfrm>
              <a:off x="113720" y="3682149"/>
              <a:ext cx="11834900" cy="61075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07855" y="567513"/>
                <a:ext cx="8458200" cy="1200308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/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cắt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bốn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nhỏ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chỉ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nhỏ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5" y="567513"/>
                <a:ext cx="8458200" cy="1200308"/>
              </a:xfrm>
              <a:prstGeom prst="rect">
                <a:avLst/>
              </a:prstGeom>
              <a:blipFill rotWithShape="1">
                <a:blip r:embed="rId4"/>
                <a:stretch>
                  <a:fillRect t="-4061" r="-108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829071" y="1929717"/>
                <a:ext cx="3375411" cy="814262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≠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&lt;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&lt;</m:t>
                              </m:r>
                              <m:r>
                                <a:rPr lang="en-US" sz="28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071" y="1929717"/>
                <a:ext cx="3375411" cy="8142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547768" y="1624917"/>
                <a:ext cx="3434658" cy="1467966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30145" algn="just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&lt;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768" y="1624917"/>
                <a:ext cx="3434658" cy="1467966"/>
              </a:xfrm>
              <a:prstGeom prst="rect">
                <a:avLst/>
              </a:prstGeom>
              <a:blipFill rotWithShape="1">
                <a:blip r:embed="rId6"/>
                <a:stretch>
                  <a:fillRect r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127145" y="3021284"/>
                <a:ext cx="4137952" cy="1467946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30145" algn="just"/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chọn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&lt;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dirty="0">
                  <a:solidFill>
                    <a:srgbClr val="2A4F86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145" y="3021284"/>
                <a:ext cx="4137952" cy="1467946"/>
              </a:xfrm>
              <a:prstGeom prst="rect">
                <a:avLst/>
              </a:prstGeom>
              <a:blipFill rotWithShape="1">
                <a:blip r:embed="rId7"/>
                <a:stretch>
                  <a:fillRect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Forward or Next 11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1476" y="41385"/>
            <a:ext cx="8954293" cy="1053711"/>
            <a:chOff x="534987" y="1869705"/>
            <a:chExt cx="23404876" cy="2356356"/>
          </a:xfrm>
        </p:grpSpPr>
        <p:grpSp>
          <p:nvGrpSpPr>
            <p:cNvPr id="11" name="Group 1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816205" y="1936625"/>
                  <a:ext cx="23123658" cy="2064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Tất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cả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: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cắt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𝑃</m:t>
                          </m:r>
                        </m:e>
                      </m:d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: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+4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tại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4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biệt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5" y="1936625"/>
                  <a:ext cx="23123658" cy="206481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662" b="-92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469696" y="1202828"/>
            <a:ext cx="5972717" cy="2169025"/>
            <a:chOff x="476145" y="860275"/>
            <a:chExt cx="3353860" cy="2169024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76145" y="860275"/>
              <a:ext cx="3353860" cy="658961"/>
              <a:chOff x="1598994" y="5853587"/>
              <a:chExt cx="13664023" cy="175722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61828" y="5853587"/>
                    <a:ext cx="13101189" cy="175722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          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∈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−∞;−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𝟒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∪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;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𝟎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∪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;+∞</m:t>
                            </m:r>
                          </m:e>
                        </m:d>
                      </m:oMath>
                    </a14:m>
                    <a:r>
                      <a: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1828" y="5853587"/>
                    <a:ext cx="13101189" cy="175722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211" b="-2586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598994" y="6259616"/>
                <a:ext cx="1142819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schemeClr val="bg1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98452" y="1519236"/>
              <a:ext cx="3326333" cy="462951"/>
              <a:chOff x="1689785" y="6334162"/>
              <a:chExt cx="13551802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30145" algn="just">
                      <a:tabLst>
                        <a:tab pos="634586" algn="l"/>
                        <a:tab pos="3807524" algn="l"/>
                        <a:tab pos="5393992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Cambria Math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5" y="6334162"/>
                    <a:ext cx="13101202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689785" y="6481813"/>
                <a:ext cx="1051954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schemeClr val="bg1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512110" y="2015247"/>
              <a:ext cx="3312671" cy="551101"/>
              <a:chOff x="1853432" y="6405754"/>
              <a:chExt cx="13388155" cy="146960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0" y="6405754"/>
                    <a:ext cx="12996387" cy="1469603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∈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;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∪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;+∞</m:t>
                            </m:r>
                          </m:e>
                        </m:d>
                      </m:oMath>
                    </a14:m>
                    <a:r>
                      <a: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vi-VN" sz="24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0" y="6405754"/>
                    <a:ext cx="12996387" cy="146960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1020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853432" y="6675813"/>
                <a:ext cx="1047742" cy="918638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schemeClr val="bg1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537999" y="2566348"/>
              <a:ext cx="3286782" cy="462951"/>
              <a:chOff x="1958052" y="6640818"/>
              <a:chExt cx="13283560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245220" y="6640818"/>
                    <a:ext cx="12996392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30145" algn="just">
                      <a:tabLst>
                        <a:tab pos="3418522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Cambria Math"/>
                            </a:rPr>
                            <m:t>∈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ℝ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</a:endParaRPr>
                  </a:p>
                </p:txBody>
              </p:sp>
            </mc:Choice>
            <mc:Fallback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20" y="6640818"/>
                    <a:ext cx="12996392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3095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958052" y="6752925"/>
                <a:ext cx="104774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schemeClr val="bg1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95899" y="3451916"/>
            <a:ext cx="8787206" cy="1701321"/>
            <a:chOff x="184495" y="3636276"/>
            <a:chExt cx="11834900" cy="2281118"/>
          </a:xfrm>
        </p:grpSpPr>
        <p:sp>
          <p:nvSpPr>
            <p:cNvPr id="43" name="Rounded Rectangle 42"/>
            <p:cNvSpPr/>
            <p:nvPr/>
          </p:nvSpPr>
          <p:spPr>
            <a:xfrm>
              <a:off x="184495" y="3682150"/>
              <a:ext cx="11834900" cy="22352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333359" y="3807032"/>
                <a:ext cx="8458200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>
                  <a:tabLst>
                    <a:tab pos="3418522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9" y="3807032"/>
                <a:ext cx="8458200" cy="461604"/>
              </a:xfrm>
              <a:prstGeom prst="rect">
                <a:avLst/>
              </a:prstGeom>
              <a:blipFill rotWithShape="1"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2438219" y="4203802"/>
                <a:ext cx="3312196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+4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219" y="4203802"/>
                <a:ext cx="3312196" cy="4616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887789" y="4634732"/>
                <a:ext cx="6477000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ctr"/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+4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=0(1)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89" y="4634732"/>
                <a:ext cx="6477000" cy="461604"/>
              </a:xfrm>
              <a:prstGeom prst="rect">
                <a:avLst/>
              </a:prstGeom>
              <a:blipFill rotWithShape="1">
                <a:blip r:embed="rId15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555109" y="2428362"/>
            <a:ext cx="440313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C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Forward or Next 13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1260" y="111245"/>
            <a:ext cx="8787206" cy="4589399"/>
            <a:chOff x="113720" y="3636276"/>
            <a:chExt cx="11834900" cy="6153429"/>
          </a:xfrm>
        </p:grpSpPr>
        <p:sp>
          <p:nvSpPr>
            <p:cNvPr id="13" name="Rounded Rectangle 12"/>
            <p:cNvSpPr/>
            <p:nvPr/>
          </p:nvSpPr>
          <p:spPr>
            <a:xfrm>
              <a:off x="113720" y="3682149"/>
              <a:ext cx="11834900" cy="61075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ound Diagonal Corner Rectangle 1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603063" y="751090"/>
                <a:ext cx="5943600" cy="523220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bốn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63" y="751090"/>
                <a:ext cx="5943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841063" y="1360690"/>
                <a:ext cx="7848600" cy="523220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/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bốn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3" y="1360690"/>
                <a:ext cx="78486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535199" y="1883868"/>
                <a:ext cx="1689501" cy="1235210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𝛥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99" y="1883868"/>
                <a:ext cx="1689501" cy="1235210"/>
              </a:xfrm>
              <a:prstGeom prst="rect">
                <a:avLst/>
              </a:prstGeom>
              <a:blipFill rotWithShape="1">
                <a:blip r:embed="rId6"/>
                <a:stretch>
                  <a:fillRect l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3220349" y="1896117"/>
                <a:ext cx="4267842" cy="1294781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800" dirty="0" smtClean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  <a:sym typeface="Symbol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24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16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49" y="1896117"/>
                <a:ext cx="4267842" cy="1294781"/>
              </a:xfrm>
              <a:prstGeom prst="rect">
                <a:avLst/>
              </a:prstGeom>
              <a:blipFill rotWithShape="1">
                <a:blip r:embed="rId7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659819" y="3452960"/>
                <a:ext cx="2719655" cy="106625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30145"/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≠</m:t>
                            </m:r>
                            <m:r>
                              <a:rPr lang="en-US" sz="28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19" y="3452960"/>
                <a:ext cx="2719655" cy="1066254"/>
              </a:xfrm>
              <a:prstGeom prst="rect">
                <a:avLst/>
              </a:prstGeom>
              <a:blipFill rotWithShape="1">
                <a:blip r:embed="rId8"/>
                <a:stretch>
                  <a:fillRect r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33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" y="-152929"/>
            <a:ext cx="184675" cy="30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0" tIns="45690" rIns="91380" bIns="456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2" y="-529"/>
            <a:ext cx="184675" cy="30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0" tIns="45690" rIns="91380" bIns="456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2" y="151871"/>
            <a:ext cx="184675" cy="30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0" tIns="45690" rIns="91380" bIns="456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360860"/>
            <a:ext cx="1932717" cy="16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ction Button: Forward or Next 22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4081" y="-76853"/>
            <a:ext cx="8954293" cy="1354227"/>
            <a:chOff x="534987" y="1698780"/>
            <a:chExt cx="23404876" cy="2568181"/>
          </a:xfrm>
        </p:grpSpPr>
        <p:grpSp>
          <p:nvGrpSpPr>
            <p:cNvPr id="25" name="Group 24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Pentagon 29"/>
                <p:cNvSpPr/>
                <p:nvPr/>
              </p:nvSpPr>
              <p:spPr bwMode="auto">
                <a:xfrm>
                  <a:off x="534987" y="1647866"/>
                  <a:ext cx="3505200" cy="83166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4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Freeform 3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2" name="Chevron 3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817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55653" y="1698780"/>
                  <a:ext cx="23184210" cy="256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8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</a:t>
                  </a:r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liên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tục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trên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ℝ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và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Tập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hợp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tất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cả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thực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phương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trình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  <m:t>+1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0000FF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nghiệm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endParaRPr lang="en-US" sz="2400" dirty="0">
                    <a:solidFill>
                      <a:srgbClr val="CC0099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698780"/>
                  <a:ext cx="23184210" cy="207350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" b="-311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592076" y="1436720"/>
            <a:ext cx="4148090" cy="1045324"/>
            <a:chOff x="441734" y="1040485"/>
            <a:chExt cx="5767605" cy="1045324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2688073" cy="462951"/>
              <a:chOff x="1458727" y="6334162"/>
              <a:chExt cx="10951490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2" name="Rectangle 51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1" i="0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  <m:d>
                            <m:dPr>
                              <m:begChr m:val="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𝟒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;+∞</m:t>
                              </m:r>
                            </m:e>
                          </m:d>
                          <m:r>
                            <a:rPr lang="it-IT" sz="2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2" name="Rectangle 5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226591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370247" y="1054799"/>
              <a:ext cx="2839092" cy="468760"/>
              <a:chOff x="13389790" y="5095670"/>
              <a:chExt cx="11566749" cy="125002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𝟒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64130" y="5095670"/>
                    <a:ext cx="10792409" cy="123453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389790" y="5345164"/>
                <a:ext cx="2091354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1734" y="1580819"/>
              <a:ext cx="2688073" cy="462951"/>
              <a:chOff x="1569000" y="5247277"/>
              <a:chExt cx="10863868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7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48" name="Rectangle 4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69000" y="5449109"/>
                <a:ext cx="224778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87643" y="1622858"/>
              <a:ext cx="2821696" cy="462951"/>
              <a:chOff x="13474913" y="4124845"/>
              <a:chExt cx="11403912" cy="12345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just" defTabSz="91380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𝟎</m:t>
                              </m:r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</a:rPr>
                                <m:t>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it-IT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5229" y="4124845"/>
                    <a:ext cx="10663596" cy="1234537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t="-85714" r="-6563" b="-140476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474913" y="4294848"/>
                <a:ext cx="2004317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168502" y="3003553"/>
            <a:ext cx="8845376" cy="2060800"/>
            <a:chOff x="184495" y="3636276"/>
            <a:chExt cx="11913245" cy="2763105"/>
          </a:xfrm>
        </p:grpSpPr>
        <p:sp>
          <p:nvSpPr>
            <p:cNvPr id="55" name="Rounded Rectangle 54"/>
            <p:cNvSpPr/>
            <p:nvPr/>
          </p:nvSpPr>
          <p:spPr>
            <a:xfrm>
              <a:off x="184495" y="3682149"/>
              <a:ext cx="11913245" cy="27172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1666840" y="3060492"/>
                <a:ext cx="5181600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Đặt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+1=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40" y="3060492"/>
                <a:ext cx="5181600" cy="461604"/>
              </a:xfrm>
              <a:prstGeom prst="rect">
                <a:avLst/>
              </a:prstGeom>
              <a:blipFill rotWithShape="1">
                <a:blip r:embed="rId16"/>
                <a:stretch>
                  <a:fillRect t="-10526" r="-3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-434243" y="3419944"/>
                <a:ext cx="4211346" cy="646331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30145" algn="just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[0;+∞)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4243" y="3419944"/>
                <a:ext cx="4211346" cy="646331"/>
              </a:xfrm>
              <a:prstGeom prst="rect">
                <a:avLst/>
              </a:prstGeom>
              <a:blipFill rotWithShape="1">
                <a:blip r:embed="rId17"/>
                <a:stretch>
                  <a:fillRect r="-1158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3657600" y="3535889"/>
                <a:ext cx="5486400" cy="46166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535889"/>
                <a:ext cx="5486400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17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145913" y="3905643"/>
                <a:ext cx="7467600" cy="646331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thuộc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nửa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[0;+∞)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3" y="3905643"/>
                <a:ext cx="7467600" cy="646331"/>
              </a:xfrm>
              <a:prstGeom prst="rect">
                <a:avLst/>
              </a:prstGeom>
              <a:blipFill rotWithShape="1">
                <a:blip r:embed="rId19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131735" y="4418023"/>
                <a:ext cx="8167578" cy="646331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Từ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ra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điều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kiện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∈(</m:t>
                    </m:r>
                    <m:d>
                      <m:dPr>
                        <m:begChr m:val="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−4;+∞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35" y="4418023"/>
                <a:ext cx="8167578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73585" b="-13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12575" y="1493692"/>
            <a:ext cx="368994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>
                <a:solidFill>
                  <a:prstClr val="white"/>
                </a:solidFill>
                <a:latin typeface="Calibri"/>
              </a:rPr>
              <a:t>A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6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Forward or Next 14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4607" y="43044"/>
            <a:ext cx="8954293" cy="1055316"/>
            <a:chOff x="534987" y="1866116"/>
            <a:chExt cx="23404876" cy="2359945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0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Pentagon 2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3" name="Chevron 22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55648" y="1866116"/>
                  <a:ext cx="23184215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Với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điều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kiện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𝑘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thì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phương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trình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1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𝑘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bốn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nghiệm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biệt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48" y="1866116"/>
                  <a:ext cx="23184215" cy="231258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5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305929" y="1283482"/>
            <a:ext cx="8596070" cy="493868"/>
            <a:chOff x="247181" y="1688939"/>
            <a:chExt cx="11850378" cy="790079"/>
          </a:xfrm>
        </p:grpSpPr>
        <p:grpSp>
          <p:nvGrpSpPr>
            <p:cNvPr id="33" name="Group 32"/>
            <p:cNvGrpSpPr/>
            <p:nvPr/>
          </p:nvGrpSpPr>
          <p:grpSpPr>
            <a:xfrm>
              <a:off x="247181" y="1688941"/>
              <a:ext cx="3090381" cy="738562"/>
              <a:chOff x="5537206" y="1732391"/>
              <a:chExt cx="3079904" cy="68659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𝑘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29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3163102" y="1688940"/>
              <a:ext cx="2968134" cy="776622"/>
              <a:chOff x="5537206" y="1732389"/>
              <a:chExt cx="2958071" cy="72197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732389"/>
                <a:ext cx="2667527" cy="67566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𝑘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6079020" y="1688941"/>
              <a:ext cx="3187264" cy="790077"/>
              <a:chOff x="5537206" y="1732389"/>
              <a:chExt cx="3176459" cy="73448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668913" y="1732389"/>
                <a:ext cx="2999115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081471" y="178028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𝑘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m:rPr>
                              <m:nor/>
                            </m:rPr>
                            <a:rPr lang="en-US" sz="2400" i="0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</m:oMath>
                      </m:oMathPara>
                    </a14:m>
                    <a:endParaRPr kumimoji="0" lang="en-US" sz="22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78028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9168808" y="1688939"/>
              <a:ext cx="2928751" cy="788755"/>
              <a:chOff x="5710486" y="1732389"/>
              <a:chExt cx="2918821" cy="73325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𝑘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789864" y="1326716"/>
            <a:ext cx="368994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D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7729" y="1909700"/>
            <a:ext cx="8845376" cy="3090571"/>
            <a:chOff x="184495" y="3636276"/>
            <a:chExt cx="11913245" cy="4143815"/>
          </a:xfrm>
        </p:grpSpPr>
        <p:sp>
          <p:nvSpPr>
            <p:cNvPr id="55" name="Rounded Rectangle 54"/>
            <p:cNvSpPr/>
            <p:nvPr/>
          </p:nvSpPr>
          <p:spPr>
            <a:xfrm>
              <a:off x="184495" y="3682149"/>
              <a:ext cx="11913245" cy="4097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1958922" y="1990168"/>
                <a:ext cx="6934200" cy="46164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922" y="1990168"/>
                <a:ext cx="6934200" cy="461645"/>
              </a:xfrm>
              <a:prstGeom prst="rect">
                <a:avLst/>
              </a:prstGeom>
              <a:blipFill rotWithShape="1">
                <a:blip r:embed="rId15"/>
                <a:stretch>
                  <a:fillRect l="-131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98082" y="3042729"/>
                <a:ext cx="3200772" cy="51704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571128" indent="-571128">
                  <a:lnSpc>
                    <a:spcPct val="115000"/>
                  </a:lnSpc>
                  <a:tabLst>
                    <a:tab pos="228451" algn="l"/>
                    <a:tab pos="1294557" algn="l"/>
                    <a:tab pos="2512965" algn="l"/>
                    <a:tab pos="380752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=−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16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8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;</m:t>
                      </m:r>
                    </m:oMath>
                  </m:oMathPara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2" y="3042729"/>
                <a:ext cx="3200772" cy="51704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2970155" y="2606550"/>
                <a:ext cx="6096000" cy="1360802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0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⇒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rgbClr val="2A4F86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2A4F86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  <a:cs typeface="Cambria Math"/>
                                </a:rPr>
                                <m:t>⇒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±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2A4F86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solidFill>
                                                <a:srgbClr val="2A4F86"/>
                                              </a:solidFill>
                                              <a:latin typeface="Cambria Math"/>
                                              <a:ea typeface="Times New Roman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2A4F86"/>
                                              </a:solidFill>
                                              <a:latin typeface="Cambria Math"/>
                                              <a:ea typeface="Times New Roman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2A4F86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155" y="2606550"/>
                <a:ext cx="6096000" cy="136080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917995" y="4004431"/>
                <a:ext cx="8229600" cy="46164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4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𝐶𝑇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𝐶𝐷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95" y="4004431"/>
                <a:ext cx="8229600" cy="461645"/>
              </a:xfrm>
              <a:prstGeom prst="rect">
                <a:avLst/>
              </a:prstGeom>
              <a:blipFill rotWithShape="1">
                <a:blip r:embed="rId18"/>
                <a:stretch>
                  <a:fillRect l="-11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1519715" y="4475496"/>
                <a:ext cx="6096000" cy="51704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>
                  <a:lnSpc>
                    <a:spcPct val="115000"/>
                  </a:lnSpc>
                  <a:tabLst>
                    <a:tab pos="228451" algn="l"/>
                    <a:tab pos="1294557" algn="l"/>
                    <a:tab pos="2512965" algn="l"/>
                    <a:tab pos="3807524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𝑘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𝑘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15" y="4475496"/>
                <a:ext cx="6096000" cy="517044"/>
              </a:xfrm>
              <a:prstGeom prst="rect">
                <a:avLst/>
              </a:prstGeom>
              <a:blipFill rotWithShape="1">
                <a:blip r:embed="rId19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Forward or Next 11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9305" y="8377"/>
            <a:ext cx="8954293" cy="1064064"/>
            <a:chOff x="534987" y="1869705"/>
            <a:chExt cx="23404876" cy="2379508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8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entagon 18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0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" name="Chevron 20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35038" y="1936625"/>
                  <a:ext cx="23204825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</a:t>
                  </a:r>
                  <a:r>
                    <a:rPr lang="vi-VN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Tìm </a:t>
                  </a:r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tất cả các giá trị của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để đường thẳng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cắt đồ thị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</a:rPr>
                            <m:t>−2</m:t>
                          </m:r>
                        </m:e>
                      </m:d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tại 6 điểm phân biệt.</a:t>
                  </a:r>
                  <a:endParaRPr lang="en-US" sz="2400" dirty="0">
                    <a:solidFill>
                      <a:srgbClr val="CC0099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38" y="1936625"/>
                  <a:ext cx="23204825" cy="23125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5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629614" y="1235834"/>
            <a:ext cx="5459294" cy="1003285"/>
            <a:chOff x="441735" y="1040485"/>
            <a:chExt cx="5906725" cy="1003285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5" y="1040485"/>
              <a:ext cx="2688072" cy="462951"/>
              <a:chOff x="1458732" y="6334162"/>
              <a:chExt cx="10951485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7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Rectangle 4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32" y="6481813"/>
                <a:ext cx="1786289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267899" y="1044287"/>
              <a:ext cx="3080552" cy="462951"/>
              <a:chOff x="12972838" y="5067643"/>
              <a:chExt cx="12550495" cy="123453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3419363" y="5067643"/>
                    <a:ext cx="12103970" cy="1234538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29511" algn="just">
                      <a:tabLst>
                        <a:tab pos="3597475" algn="l"/>
                        <a:tab pos="503671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9363" y="5067643"/>
                    <a:ext cx="12103970" cy="123453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2972838" y="5205030"/>
                <a:ext cx="1919265" cy="100053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64477" y="1580819"/>
              <a:ext cx="2665331" cy="462951"/>
              <a:chOff x="1660915" y="5247277"/>
              <a:chExt cx="10771953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16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660915" y="5449109"/>
                <a:ext cx="177200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08041" y="1559796"/>
              <a:ext cx="3040419" cy="462951"/>
              <a:chOff x="13153205" y="3956683"/>
              <a:chExt cx="12287886" cy="123453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3433949" y="3956683"/>
                    <a:ext cx="12007142" cy="1234539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29511" algn="just">
                      <a:tabLst>
                        <a:tab pos="3597475" algn="l"/>
                        <a:tab pos="503671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Kh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ồ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ạ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000" b="1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33949" y="3956683"/>
                    <a:ext cx="12007142" cy="1234539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3571"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153205" y="4070635"/>
                <a:ext cx="183360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1655347" y="1291203"/>
            <a:ext cx="368994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>
                <a:solidFill>
                  <a:prstClr val="white"/>
                </a:solidFill>
                <a:latin typeface="Calibri"/>
              </a:rPr>
              <a:t>A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27121" y="2358640"/>
            <a:ext cx="8845376" cy="2641631"/>
            <a:chOff x="184495" y="3636276"/>
            <a:chExt cx="11913245" cy="3541879"/>
          </a:xfrm>
        </p:grpSpPr>
        <p:sp>
          <p:nvSpPr>
            <p:cNvPr id="62" name="Rounded Rectangle 61"/>
            <p:cNvSpPr/>
            <p:nvPr/>
          </p:nvSpPr>
          <p:spPr>
            <a:xfrm>
              <a:off x="184495" y="3682147"/>
              <a:ext cx="11913245" cy="34960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Round Diagonal Corner Rectangle 65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66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1269469" y="2569980"/>
                <a:ext cx="8534400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/>
                <a:r>
                  <a:rPr lang="vi-VN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Times New Roman"/>
                      </a:rPr>
                      <m:t>−4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469" y="2569980"/>
                <a:ext cx="8534400" cy="461604"/>
              </a:xfrm>
              <a:prstGeom prst="rect">
                <a:avLst/>
              </a:prstGeom>
              <a:blipFill rotWithShape="1"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302440" y="3221170"/>
                <a:ext cx="9220200" cy="736359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/>
                <a:r>
                  <a:rPr lang="vi-VN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Times New Roman"/>
                      </a:rPr>
                      <m:t>−8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=8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/>
                      </a:rPr>
                      <m:t>=0</m:t>
                    </m:r>
                    <m:r>
                      <a:rPr lang="en-US" sz="2400" i="1"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=±1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0" y="3221170"/>
                <a:ext cx="9220200" cy="73635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318522" y="4163533"/>
                <a:ext cx="8747209" cy="83093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/>
                <a:r>
                  <a:rPr lang="vi-VN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đồ thị hàm số</a:t>
                </a:r>
                <a:r>
                  <a:rPr lang="en-US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, từ đó suy ra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−2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2" y="4163533"/>
                <a:ext cx="8747209" cy="830936"/>
              </a:xfrm>
              <a:prstGeom prst="rect">
                <a:avLst/>
              </a:prstGeom>
              <a:blipFill rotWithShape="1">
                <a:blip r:embed="rId1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1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8" grpId="0"/>
      <p:bldP spid="69" grpId="0"/>
      <p:bldP spid="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75671"/>
            <a:ext cx="184675" cy="30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0" tIns="45690" rIns="91380" bIns="456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90679" y="3927807"/>
            <a:ext cx="223118" cy="2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0" tIns="45690" rIns="91380" bIns="456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806" fontAlgn="base">
              <a:spcBef>
                <a:spcPct val="0"/>
              </a:spcBef>
              <a:spcAft>
                <a:spcPct val="0"/>
              </a:spcAft>
            </a:pPr>
            <a:r>
              <a:rPr lang="vi-VN" sz="1100">
                <a:latin typeface="Varpada" charset="0"/>
                <a:ea typeface="Calibri" pitchFamily="34" charset="0"/>
                <a:cs typeface="Arial" pitchFamily="34" charset="0"/>
              </a:rPr>
              <a:t>.</a:t>
            </a:r>
            <a:endParaRPr lang="vi-VN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ction Button: Forward or Next 8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2361" y="78628"/>
            <a:ext cx="8845367" cy="422010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08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8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7" y="25790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62" y="257901"/>
            <a:ext cx="290265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32361" y="2950485"/>
                <a:ext cx="8504740" cy="984633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511" algn="l"/>
                  </a:tabLst>
                </a:pPr>
                <a:r>
                  <a:rPr lang="vi-VN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vi-VN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 smtClean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511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511" algn="l"/>
                  </a:tabLst>
                </a:pPr>
                <a:r>
                  <a:rPr lang="vi-VN" sz="24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 </a:t>
                </a:r>
                <a:r>
                  <a:rPr lang="vi-VN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6 điểm phân biệt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vi-VN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1" y="2950485"/>
                <a:ext cx="8504740" cy="984633"/>
              </a:xfrm>
              <a:prstGeom prst="rect">
                <a:avLst/>
              </a:prstGeom>
              <a:blipFill rotWithShape="1">
                <a:blip r:embed="rId6"/>
                <a:stretch>
                  <a:fillRect t="-246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6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90679" y="508332"/>
            <a:ext cx="223118" cy="2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0" tIns="45690" rIns="91380" bIns="456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3806" fontAlgn="base">
              <a:spcBef>
                <a:spcPct val="0"/>
              </a:spcBef>
              <a:spcAft>
                <a:spcPct val="0"/>
              </a:spcAft>
              <a:tabLst>
                <a:tab pos="3598110" algn="l"/>
                <a:tab pos="5037037" algn="l"/>
              </a:tabLst>
            </a:pPr>
            <a:r>
              <a:rPr lang="fr-FR" sz="1100">
                <a:latin typeface="Varpada" charset="0"/>
                <a:ea typeface="Times New Roman" pitchFamily="18" charset="0"/>
                <a:cs typeface="Arial" pitchFamily="34" charset="0"/>
              </a:rPr>
              <a:t>.</a:t>
            </a:r>
            <a:endParaRPr lang="fr-F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ction Button: Forward or Next 17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1553" y="37749"/>
            <a:ext cx="8929797" cy="1053711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2394" y="1653394"/>
                  <a:ext cx="2362057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55648" y="1936625"/>
                  <a:ext cx="23184215" cy="2064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fr-FR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Tìm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tất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cả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các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giá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để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phương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trình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+3</m:t>
                          </m:r>
                        </m:e>
                      </m:d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đúng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8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nghiệm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phân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biệt</a:t>
                  </a:r>
                  <a:r>
                    <a:rPr lang="fr-F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</a:t>
                  </a:r>
                  <a:endParaRPr lang="en-US" sz="2400" dirty="0">
                    <a:solidFill>
                      <a:srgbClr val="CC0099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48" y="1936625"/>
                  <a:ext cx="23184215" cy="206481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92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898899" y="1191988"/>
            <a:ext cx="5459294" cy="1003285"/>
            <a:chOff x="441735" y="1040485"/>
            <a:chExt cx="5906725" cy="1003285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5" y="1040485"/>
              <a:ext cx="2688072" cy="462951"/>
              <a:chOff x="1458732" y="6334162"/>
              <a:chExt cx="10951485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7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Rectangle 4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2" y="6334162"/>
                    <a:ext cx="10269835" cy="123453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32" y="6481813"/>
                <a:ext cx="1786289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267899" y="1044287"/>
              <a:ext cx="3080552" cy="462951"/>
              <a:chOff x="12972838" y="5067643"/>
              <a:chExt cx="12550495" cy="123453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3419363" y="5067643"/>
                    <a:ext cx="12103970" cy="1234538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29511" algn="just">
                      <a:tabLst>
                        <a:tab pos="3597475" algn="l"/>
                        <a:tab pos="503671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9363" y="5067643"/>
                    <a:ext cx="12103970" cy="1234538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2972838" y="5205030"/>
                <a:ext cx="1919265" cy="100053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64477" y="1580819"/>
              <a:ext cx="2665331" cy="462951"/>
              <a:chOff x="1660915" y="5247277"/>
              <a:chExt cx="10771953" cy="123453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16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5" y="5247277"/>
                    <a:ext cx="10187663" cy="1234536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660915" y="5449109"/>
                <a:ext cx="177200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308041" y="1559796"/>
              <a:ext cx="3040419" cy="462951"/>
              <a:chOff x="13153205" y="3956683"/>
              <a:chExt cx="12287886" cy="123453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3433949" y="3956683"/>
                    <a:ext cx="12007142" cy="1234539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29511" algn="just">
                      <a:tabLst>
                        <a:tab pos="3597475" algn="l"/>
                        <a:tab pos="503671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20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33949" y="3956683"/>
                    <a:ext cx="12007142" cy="1234539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153205" y="4070635"/>
                <a:ext cx="183360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93644" y="2378117"/>
            <a:ext cx="8845376" cy="2641631"/>
            <a:chOff x="184495" y="3636276"/>
            <a:chExt cx="11913245" cy="3541879"/>
          </a:xfrm>
        </p:grpSpPr>
        <p:sp>
          <p:nvSpPr>
            <p:cNvPr id="51" name="Rounded Rectangle 50"/>
            <p:cNvSpPr/>
            <p:nvPr/>
          </p:nvSpPr>
          <p:spPr>
            <a:xfrm>
              <a:off x="184495" y="3682147"/>
              <a:ext cx="11913245" cy="34960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466851" y="3052977"/>
                <a:ext cx="5562599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(1)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trở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thành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1" y="3052977"/>
                <a:ext cx="5562599" cy="461604"/>
              </a:xfrm>
              <a:prstGeom prst="rect">
                <a:avLst/>
              </a:prstGeom>
              <a:blipFill rotWithShape="1">
                <a:blip r:embed="rId15"/>
                <a:stretch>
                  <a:fillRect l="-17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2098642" y="2436543"/>
                <a:ext cx="2743200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, 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42" y="2436543"/>
                <a:ext cx="2743200" cy="461604"/>
              </a:xfrm>
              <a:prstGeom prst="rect">
                <a:avLst/>
              </a:prstGeom>
              <a:blipFill rotWithShape="1">
                <a:blip r:embed="rId16"/>
                <a:stretch>
                  <a:fillRect l="-333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358611" y="3038443"/>
                <a:ext cx="3520330" cy="5170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29511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−4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(2)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11" y="3038443"/>
                <a:ext cx="3520330" cy="517004"/>
              </a:xfrm>
              <a:prstGeom prst="rect">
                <a:avLst/>
              </a:prstGeom>
              <a:blipFill rotWithShape="1">
                <a:blip r:embed="rId17"/>
                <a:stretch>
                  <a:fillRect t="-4706" r="-17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-178433" y="3701071"/>
                <a:ext cx="7326072" cy="5170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>
                  <a:lnSpc>
                    <a:spcPct val="115000"/>
                  </a:lnSpc>
                </a:pP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Mỗi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&gt;0</m:t>
                    </m:r>
                  </m:oMath>
                </a14:m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2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trái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dấu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433" y="3701071"/>
                <a:ext cx="7326072" cy="517004"/>
              </a:xfrm>
              <a:prstGeom prst="rect">
                <a:avLst/>
              </a:prstGeom>
              <a:blipFill rotWithShape="1">
                <a:blip r:embed="rId18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-367597" y="4286294"/>
                <a:ext cx="9382188" cy="5170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>
                  <a:lnSpc>
                    <a:spcPct val="115000"/>
                  </a:lnSpc>
                </a:pP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ra, (1)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8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⇔</m:t>
                    </m:r>
                  </m:oMath>
                </a14:m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(2)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4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dương</a:t>
                </a:r>
                <a:r>
                  <a:rPr lang="fr-F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597" y="4286294"/>
                <a:ext cx="9382188" cy="517004"/>
              </a:xfrm>
              <a:prstGeom prst="rect">
                <a:avLst/>
              </a:prstGeom>
              <a:blipFill rotWithShape="1">
                <a:blip r:embed="rId19"/>
                <a:stretch>
                  <a:fillRect t="-4706" r="-58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566883" y="1753342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D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3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8974" y="949694"/>
            <a:ext cx="5153562" cy="457200"/>
          </a:xfrm>
          <a:prstGeom prst="roundRect">
            <a:avLst>
              <a:gd name="adj" fmla="val 50000"/>
            </a:avLst>
          </a:prstGeom>
          <a:solidFill>
            <a:srgbClr val="FFCC99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386015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914776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372101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942535" y="3371887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2386015" y="2629582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3914776" y="2629582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5372101" y="2653180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6892531" y="2653180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6881815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5372101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3914776" y="19046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2364583" y="188165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842965" y="3386173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842965" y="2643838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821533" y="1895941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/>
          </a:p>
        </p:txBody>
      </p:sp>
      <p:sp>
        <p:nvSpPr>
          <p:cNvPr id="26" name="Action Button: Back or Previous 25">
            <a:hlinkClick r:id="rId17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/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0349" y="138035"/>
            <a:ext cx="4611908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áp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2426" y="47718"/>
            <a:ext cx="8845367" cy="422010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08"/>
            <a:endParaRPr lang="en-US" sz="2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01823" y="178436"/>
                <a:ext cx="7696200" cy="94173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>
                  <a:lnSpc>
                    <a:spcPct val="115000"/>
                  </a:lnSpc>
                </a:pP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Vẽ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đồ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thị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từ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được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đồ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thị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như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 :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23" y="178436"/>
                <a:ext cx="7696200" cy="941736"/>
              </a:xfrm>
              <a:prstGeom prst="rect">
                <a:avLst/>
              </a:prstGeom>
              <a:blipFill rotWithShape="1">
                <a:blip r:embed="rId4"/>
                <a:stretch>
                  <a:fillRect t="-2581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01823" y="2869096"/>
                <a:ext cx="4572000" cy="941736"/>
              </a:xfrm>
              <a:prstGeom prst="rect">
                <a:avLst/>
              </a:prstGeom>
            </p:spPr>
            <p:txBody>
              <a:bodyPr lIns="91380" tIns="45690" rIns="91380" bIns="45690">
                <a:spAutoFit/>
              </a:bodyPr>
              <a:lstStyle/>
              <a:p>
                <a:pPr marL="629511">
                  <a:lnSpc>
                    <a:spcPct val="115000"/>
                  </a:lnSpc>
                </a:pP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(2)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4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biệt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dương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23" y="2869096"/>
                <a:ext cx="4572000" cy="941736"/>
              </a:xfrm>
              <a:prstGeom prst="rect">
                <a:avLst/>
              </a:prstGeom>
              <a:blipFill rotWithShape="1">
                <a:blip r:embed="rId5"/>
                <a:stretch>
                  <a:fillRect t="-2597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01823" y="1418942"/>
                <a:ext cx="5867400" cy="1366467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29511"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(2)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23" y="1418942"/>
                <a:ext cx="5867400" cy="1366467"/>
              </a:xfrm>
              <a:prstGeom prst="rect">
                <a:avLst/>
              </a:prstGeom>
              <a:blipFill rotWithShape="1">
                <a:blip r:embed="rId6"/>
                <a:stretch>
                  <a:fillRect t="-178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23" y="942546"/>
            <a:ext cx="2668121" cy="233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Forward or Next 13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7731" y="42040"/>
            <a:ext cx="8954293" cy="1064064"/>
            <a:chOff x="534987" y="1869705"/>
            <a:chExt cx="23404876" cy="2379508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entagon 1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Chevron 2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55653" y="1936625"/>
                  <a:ext cx="23184210" cy="2312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pt-BR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Cho </a:t>
                  </a:r>
                  <a:r>
                    <a:rPr lang="pt-B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8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có đồ thị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pt-B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𝑀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,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𝑁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,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𝑃</m:t>
                      </m:r>
                    </m:oMath>
                  </a14:m>
                  <a:r>
                    <a:rPr lang="pt-B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là 3 điểm cực trị của đồ thị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pt-B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Tính diện tích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𝑆</m:t>
                      </m:r>
                    </m:oMath>
                  </a14:m>
                  <a:r>
                    <a:rPr lang="pt-B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của tam giác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𝑀𝑁𝑃</m:t>
                      </m:r>
                    </m:oMath>
                  </a14:m>
                  <a:r>
                    <a:rPr lang="pt-BR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  <a:endPara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936625"/>
                  <a:ext cx="23184210" cy="231258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9" b="-53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284663" y="1265402"/>
            <a:ext cx="8596070" cy="493868"/>
            <a:chOff x="247181" y="1688939"/>
            <a:chExt cx="11850378" cy="790079"/>
          </a:xfrm>
        </p:grpSpPr>
        <p:grpSp>
          <p:nvGrpSpPr>
            <p:cNvPr id="32" name="Group 31"/>
            <p:cNvGrpSpPr/>
            <p:nvPr/>
          </p:nvGrpSpPr>
          <p:grpSpPr>
            <a:xfrm>
              <a:off x="247181" y="1688941"/>
              <a:ext cx="3090381" cy="738562"/>
              <a:chOff x="5537206" y="1732391"/>
              <a:chExt cx="3079904" cy="68659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/>
                              <a:ea typeface="Times New Roman"/>
                            </a:rPr>
                            <m:t>S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68659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3163102" y="1688940"/>
              <a:ext cx="2968134" cy="776622"/>
              <a:chOff x="5537206" y="1732389"/>
              <a:chExt cx="2958071" cy="72197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827750" y="1732389"/>
                <a:ext cx="2667527" cy="67566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6079020" y="1688941"/>
              <a:ext cx="3187264" cy="790077"/>
              <a:chOff x="5537206" y="1732389"/>
              <a:chExt cx="3176459" cy="73448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668913" y="1732389"/>
                <a:ext cx="2999115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081471" y="178028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/>
                              <a:ea typeface="Times New Roman"/>
                            </a:rPr>
                            <m:t>S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i="0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Times New Roman"/>
                            </a:rPr>
                            <m:t>2</m:t>
                          </m:r>
                        </m:oMath>
                      </m:oMathPara>
                    </a14:m>
                    <a:endParaRPr kumimoji="0" lang="en-US" sz="22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78028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9168808" y="1688939"/>
              <a:ext cx="2928751" cy="788755"/>
              <a:chOff x="5710486" y="1732389"/>
              <a:chExt cx="2918821" cy="73325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/>
                              <a:ea typeface="Times New Roman"/>
                            </a:rPr>
                            <m:t>S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64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384293" y="1298980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>
                <a:solidFill>
                  <a:prstClr val="white"/>
                </a:solidFill>
                <a:latin typeface="Calibri"/>
              </a:rPr>
              <a:t>B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54697" y="2038084"/>
            <a:ext cx="8845376" cy="2766734"/>
            <a:chOff x="184495" y="3636276"/>
            <a:chExt cx="11913245" cy="3709616"/>
          </a:xfrm>
        </p:grpSpPr>
        <p:sp>
          <p:nvSpPr>
            <p:cNvPr id="50" name="Rounded Rectangle 49"/>
            <p:cNvSpPr/>
            <p:nvPr/>
          </p:nvSpPr>
          <p:spPr>
            <a:xfrm>
              <a:off x="184495" y="3682147"/>
              <a:ext cx="11913245" cy="36637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Round Diagonal Corner Rectangle 53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217099" y="2461937"/>
                <a:ext cx="7315200" cy="51704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′=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16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9" y="2461937"/>
                <a:ext cx="7315200" cy="517044"/>
              </a:xfrm>
              <a:prstGeom prst="rect">
                <a:avLst/>
              </a:prstGeom>
              <a:blipFill rotWithShape="1">
                <a:blip r:embed="rId14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826700" y="3212372"/>
                <a:ext cx="3608447" cy="46164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′=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0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⇔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4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e>
                      </m:d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00" y="3212372"/>
                <a:ext cx="3608447" cy="46164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3683292" y="2939431"/>
                <a:ext cx="4032923" cy="88509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11742"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⇒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=±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⇒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16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92" y="2939431"/>
                <a:ext cx="4032923" cy="88509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919143" y="3887993"/>
                <a:ext cx="8155549" cy="830977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 ra các điểm cực trị của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16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</a:rPr>
                          <m:t>16</m:t>
                        </m:r>
                      </m:e>
                    </m:d>
                  </m:oMath>
                </a14:m>
                <a:r>
                  <a:rPr lang="pt-BR" sz="240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4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43" y="3887993"/>
                <a:ext cx="8155549" cy="830977"/>
              </a:xfrm>
              <a:prstGeom prst="rect">
                <a:avLst/>
              </a:prstGeom>
              <a:blipFill rotWithShape="1">
                <a:blip r:embed="rId17"/>
                <a:stretch>
                  <a:fillRect l="-119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2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/>
      <p:bldP spid="57" grpId="0"/>
      <p:bldP spid="58" grpId="0"/>
      <p:bldP spid="5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Forward or Next 10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9767" y="52647"/>
            <a:ext cx="8845367" cy="422010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08"/>
            <a:endParaRPr lang="en-US" sz="2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28196" y="133034"/>
                <a:ext cx="3462622" cy="461604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𝑀𝑁𝑃</m:t>
                    </m:r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𝑀</m:t>
                    </m:r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96" y="133034"/>
                <a:ext cx="3462622" cy="461604"/>
              </a:xfrm>
              <a:prstGeom prst="rect">
                <a:avLst/>
              </a:prstGeom>
              <a:blipFill rotWithShape="1">
                <a:blip r:embed="rId4"/>
                <a:stretch>
                  <a:fillRect l="-2641" t="-10526" r="-17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98633" y="666434"/>
                <a:ext cx="8812621" cy="5170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𝑁𝑃</m:t>
                    </m:r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𝑀𝐻</m:t>
                    </m:r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cũng là đường cao. 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3" y="666434"/>
                <a:ext cx="8812621" cy="517004"/>
              </a:xfrm>
              <a:prstGeom prst="rect">
                <a:avLst/>
              </a:prstGeom>
              <a:blipFill rotWithShape="1">
                <a:blip r:embed="rId5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95753" y="2046353"/>
                <a:ext cx="5581208" cy="1592811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đó diện tích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𝑆</m:t>
                    </m:r>
                  </m:oMath>
                </a14:m>
                <a:r>
                  <a:rPr lang="pt-B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của </a:t>
                </a:r>
              </a:p>
              <a:p>
                <a:pPr marL="611742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𝑀𝑁𝑃</m:t>
                    </m:r>
                  </m:oMath>
                </a14:m>
                <a:r>
                  <a:rPr lang="pt-B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  <a:p>
                <a:pPr marL="611742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</a:rPr>
                      <m:t>𝑆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𝑁𝑃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𝑀𝐻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Times New Roman"/>
                      </a:rPr>
                      <m:t>32</m:t>
                    </m:r>
                  </m:oMath>
                </a14:m>
                <a:r>
                  <a:rPr lang="pt-B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3" y="2046353"/>
                <a:ext cx="5581208" cy="1592811"/>
              </a:xfrm>
              <a:prstGeom prst="rect">
                <a:avLst/>
              </a:prstGeom>
              <a:blipFill rotWithShape="1">
                <a:blip r:embed="rId6"/>
                <a:stretch>
                  <a:fillRect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98633" y="1222044"/>
                <a:ext cx="7162800" cy="482957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16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𝑀𝐻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16</m:t>
                    </m:r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𝑁𝑃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</m:oMath>
                </a14:m>
                <a:r>
                  <a:rPr lang="pt-BR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3" y="1222044"/>
                <a:ext cx="7162800" cy="482957"/>
              </a:xfrm>
              <a:prstGeom prst="rect">
                <a:avLst/>
              </a:prstGeom>
              <a:blipFill rotWithShape="1">
                <a:blip r:embed="rId7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31" y="1183438"/>
            <a:ext cx="2759724" cy="27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7120" y="2495550"/>
                <a:ext cx="3450881" cy="51706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30145" algn="just">
                  <a:lnSpc>
                    <a:spcPct val="115000"/>
                  </a:lnSpc>
                  <a:tabLst>
                    <a:tab pos="228451" algn="l"/>
                    <a:tab pos="1294557" algn="l"/>
                    <a:tab pos="2512965" algn="l"/>
                    <a:tab pos="3807524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19" y="2495550"/>
                <a:ext cx="3450881" cy="517065"/>
              </a:xfrm>
              <a:prstGeom prst="rect">
                <a:avLst/>
              </a:prstGeom>
              <a:blipFill rotWithShape="1">
                <a:blip r:embed="rId5"/>
                <a:stretch>
                  <a:fillRect t="-4706" r="-19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tion Button: Forward or Next 14">
            <a:hlinkClick r:id="rId6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rId7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8240" y="-60185"/>
            <a:ext cx="8973438" cy="1233168"/>
            <a:chOff x="534987" y="1611928"/>
            <a:chExt cx="23454917" cy="2757666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0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Pentagon 2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3" name="Chevron 22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866246" y="1611928"/>
                  <a:ext cx="23123658" cy="2757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8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</a:t>
                  </a:r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Tìm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thực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phương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trình</a:t>
                  </a:r>
                  <a:endParaRPr lang="en-US" sz="2400" dirty="0">
                    <a:solidFill>
                      <a:srgbClr val="CC0099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2017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0</m:t>
                      </m:r>
                    </m:oMath>
                  </a14:m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ba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nghiệm</a:t>
                  </a:r>
                  <a:r>
                    <a:rPr lang="en-US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46" y="1611928"/>
                  <a:ext cx="23123658" cy="27576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44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92837" y="1187926"/>
            <a:ext cx="8596070" cy="493868"/>
            <a:chOff x="247181" y="1688939"/>
            <a:chExt cx="11850378" cy="790079"/>
          </a:xfrm>
        </p:grpSpPr>
        <p:grpSp>
          <p:nvGrpSpPr>
            <p:cNvPr id="33" name="Group 32"/>
            <p:cNvGrpSpPr/>
            <p:nvPr/>
          </p:nvGrpSpPr>
          <p:grpSpPr>
            <a:xfrm>
              <a:off x="247181" y="1688941"/>
              <a:ext cx="3153158" cy="738562"/>
              <a:chOff x="5537206" y="1732391"/>
              <a:chExt cx="3142468" cy="68659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015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3163102" y="1688940"/>
              <a:ext cx="2968134" cy="776622"/>
              <a:chOff x="5537206" y="1732389"/>
              <a:chExt cx="2958071" cy="72197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732389"/>
                <a:ext cx="2667527" cy="67566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2016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6079020" y="1688941"/>
              <a:ext cx="3187264" cy="790077"/>
              <a:chOff x="5537206" y="1732389"/>
              <a:chExt cx="3176459" cy="73448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668913" y="1732389"/>
                <a:ext cx="2999115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081471" y="178028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smtClean="0">
                              <a:latin typeface="Cambria Math"/>
                              <a:ea typeface="Times New Roman"/>
                            </a:rPr>
                            <m:t>201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78028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9168808" y="1688939"/>
              <a:ext cx="2928751" cy="788755"/>
              <a:chOff x="5710486" y="1732389"/>
              <a:chExt cx="2918821" cy="73325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Times New Roman"/>
                            </a:rPr>
                            <m:t>2018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524534" y="1232739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C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61362" y="1746953"/>
            <a:ext cx="8845376" cy="3110414"/>
            <a:chOff x="184495" y="3636276"/>
            <a:chExt cx="11913245" cy="4170419"/>
          </a:xfrm>
        </p:grpSpPr>
        <p:sp>
          <p:nvSpPr>
            <p:cNvPr id="51" name="Rounded Rectangle 50"/>
            <p:cNvSpPr/>
            <p:nvPr/>
          </p:nvSpPr>
          <p:spPr>
            <a:xfrm>
              <a:off x="184495" y="3653962"/>
              <a:ext cx="11913245" cy="41527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016652" y="1790121"/>
                <a:ext cx="4556632" cy="51706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30145" algn="just">
                  <a:lnSpc>
                    <a:spcPct val="115000"/>
                  </a:lnSpc>
                  <a:tabLst>
                    <a:tab pos="228451" algn="l"/>
                    <a:tab pos="1294557" algn="l"/>
                    <a:tab pos="2512965" algn="l"/>
                    <a:tab pos="3807524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T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2017</m:t>
                    </m:r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52" y="1790121"/>
                <a:ext cx="4556632" cy="517065"/>
              </a:xfrm>
              <a:prstGeom prst="rect">
                <a:avLst/>
              </a:prstGeom>
              <a:blipFill rotWithShape="1">
                <a:blip r:embed="rId16"/>
                <a:stretch>
                  <a:fillRect t="-476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1889358" y="2272596"/>
                <a:ext cx="3421386" cy="46166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58" y="2272596"/>
                <a:ext cx="3421386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28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1323168" y="2753002"/>
                <a:ext cx="5791200" cy="937757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>
                  <a:lnSpc>
                    <a:spcPct val="115000"/>
                  </a:lnSpc>
                  <a:tabLst>
                    <a:tab pos="228451" algn="l"/>
                    <a:tab pos="1294557" algn="l"/>
                    <a:tab pos="2512965" algn="l"/>
                    <a:tab pos="3807524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⇒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=±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⇒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±</m:t>
                                </m:r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68" y="2753002"/>
                <a:ext cx="5791200" cy="93775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1914664" y="3600752"/>
                <a:ext cx="6858000" cy="46166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đúng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2017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𝐶𝐷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64" y="3600752"/>
                <a:ext cx="6858000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133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1988008" y="4062417"/>
                <a:ext cx="5943600" cy="51706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30145" algn="just">
                  <a:lnSpc>
                    <a:spcPct val="115000"/>
                  </a:lnSpc>
                  <a:tabLst>
                    <a:tab pos="228451" algn="l"/>
                    <a:tab pos="1294557" algn="l"/>
                    <a:tab pos="2512965" algn="l"/>
                    <a:tab pos="3807524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2017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2017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08" y="4062417"/>
                <a:ext cx="5943600" cy="5170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 animBg="1"/>
      <p:bldP spid="62" grpId="0"/>
      <p:bldP spid="63" grpId="0"/>
      <p:bldP spid="64" grpId="0"/>
      <p:bldP spid="65" grpId="0"/>
      <p:bldP spid="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Forward or Next 11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8627" y="55082"/>
            <a:ext cx="8954293" cy="1053710"/>
            <a:chOff x="534987" y="1869705"/>
            <a:chExt cx="23404876" cy="2356356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34987" y="1647866"/>
                <a:ext cx="3517349" cy="1176337"/>
                <a:chOff x="534987" y="1647866"/>
                <a:chExt cx="3517349" cy="1176337"/>
              </a:xfrm>
            </p:grpSpPr>
            <p:sp>
              <p:nvSpPr>
                <p:cNvPr id="18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entagon 18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0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" name="Chevron 20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4507" y="1653394"/>
                  <a:ext cx="2757829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55648" y="1889619"/>
                  <a:ext cx="23184215" cy="2312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CC"/>
                    </a:buClr>
                    <a:tabLst>
                      <a:tab pos="629511" algn="l"/>
                    </a:tabLst>
                  </a:pPr>
                  <a:r>
                    <a:rPr lang="en-US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               </a:t>
                  </a:r>
                  <a:r>
                    <a:rPr lang="vi-VN" sz="240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Đồ </a:t>
                  </a:r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thị của hàm số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có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3</m:t>
                      </m:r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điểm cực trị lập thành tam giác nhận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C0099"/>
                          </a:solidFill>
                          <a:latin typeface="Cambria Math"/>
                          <a:ea typeface="Times New Roman"/>
                        </a:rPr>
                        <m:t>𝐺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rgbClr val="CC0099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vi-VN" sz="2400" dirty="0">
                      <a:solidFill>
                        <a:srgbClr val="CC0099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làm trọng tâm khi và chỉ khi</a:t>
                  </a:r>
                  <a:endParaRPr lang="en-US" sz="2400" dirty="0">
                    <a:solidFill>
                      <a:srgbClr val="CC0099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48" y="1889619"/>
                  <a:ext cx="23184215" cy="231258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893" b="-5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335986" y="1147016"/>
            <a:ext cx="8565299" cy="1195681"/>
            <a:chOff x="306665" y="1623493"/>
            <a:chExt cx="11807957" cy="1912822"/>
          </a:xfrm>
        </p:grpSpPr>
        <p:grpSp>
          <p:nvGrpSpPr>
            <p:cNvPr id="31" name="Group 30"/>
            <p:cNvGrpSpPr/>
            <p:nvPr/>
          </p:nvGrpSpPr>
          <p:grpSpPr>
            <a:xfrm>
              <a:off x="306665" y="1688941"/>
              <a:ext cx="3030896" cy="1807932"/>
              <a:chOff x="5596489" y="1732391"/>
              <a:chExt cx="3020621" cy="168072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827750" y="1732391"/>
                <a:ext cx="2789360" cy="168072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596489" y="2396788"/>
                <a:ext cx="544265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045767" y="2287583"/>
                    <a:ext cx="2571343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5767" y="2287583"/>
                    <a:ext cx="2571343" cy="68659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3216585" y="1642932"/>
              <a:ext cx="2914652" cy="1893383"/>
              <a:chOff x="5590507" y="1689619"/>
              <a:chExt cx="2904770" cy="176016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27750" y="1732389"/>
                <a:ext cx="2667527" cy="168073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590507" y="2348387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978842" y="1689619"/>
                    <a:ext cx="2280848" cy="17601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=−</m:t>
                          </m:r>
                          <m:rad>
                            <m:radPr>
                              <m:degHide m:val="on"/>
                              <m:ctrlPr>
                                <a:rPr lang="en-US" sz="2400">
                                  <a:latin typeface="Cambria Math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rad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689619"/>
                    <a:ext cx="2280848" cy="176016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6013603" y="1688940"/>
              <a:ext cx="3206890" cy="1807935"/>
              <a:chOff x="5472010" y="1732388"/>
              <a:chExt cx="3196018" cy="16807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68913" y="1732388"/>
                <a:ext cx="2999115" cy="168072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72010" y="238074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990796" y="225522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/>
                              <a:ea typeface="Times New Roman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796" y="225522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9087789" y="1623493"/>
              <a:ext cx="3026833" cy="1893382"/>
              <a:chOff x="5629743" y="1671546"/>
              <a:chExt cx="3016571" cy="176016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732389"/>
                <a:ext cx="2789360" cy="1680729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629743" y="2325774"/>
                <a:ext cx="540854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152826" y="1671546"/>
                    <a:ext cx="2493488" cy="176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=−</m:t>
                          </m:r>
                          <m:rad>
                            <m:radPr>
                              <m:degHide m:val="on"/>
                              <m:ctrlPr>
                                <a:rPr lang="en-US" sz="2400">
                                  <a:latin typeface="Cambria Math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rad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2826" y="1671546"/>
                    <a:ext cx="2493488" cy="1760164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" name="Group 46"/>
          <p:cNvGrpSpPr/>
          <p:nvPr/>
        </p:nvGrpSpPr>
        <p:grpSpPr>
          <a:xfrm>
            <a:off x="160667" y="2390170"/>
            <a:ext cx="8845376" cy="2641631"/>
            <a:chOff x="184495" y="3636276"/>
            <a:chExt cx="11913245" cy="3541879"/>
          </a:xfrm>
        </p:grpSpPr>
        <p:sp>
          <p:nvSpPr>
            <p:cNvPr id="48" name="Rounded Rectangle 47"/>
            <p:cNvSpPr/>
            <p:nvPr/>
          </p:nvSpPr>
          <p:spPr>
            <a:xfrm>
              <a:off x="184495" y="3682147"/>
              <a:ext cx="11913245" cy="34960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-247573" y="2964907"/>
                <a:ext cx="6517758" cy="461604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′=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4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𝑚𝑥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4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573" y="2964907"/>
                <a:ext cx="6517758" cy="461604"/>
              </a:xfrm>
              <a:prstGeom prst="rect">
                <a:avLst/>
              </a:prstGeom>
              <a:blipFill rotWithShape="1">
                <a:blip r:embed="rId1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4706899" y="2839973"/>
                <a:ext cx="3672616" cy="708147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611742"/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′=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99" y="2839973"/>
                <a:ext cx="3672616" cy="708147"/>
              </a:xfrm>
              <a:prstGeom prst="rect">
                <a:avLst/>
              </a:prstGeom>
              <a:blipFill rotWithShape="1">
                <a:blip r:embed="rId15"/>
                <a:stretch>
                  <a:fillRect r="-1658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291519" y="3800480"/>
                <a:ext cx="9753600" cy="830936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/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Điều kiện để  hàm số có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điểm cực trị là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2A4F86"/>
                  </a:solidFill>
                  <a:latin typeface="Cambria Math"/>
                  <a:ea typeface="Times New Roman"/>
                </a:endParaRPr>
              </a:p>
              <a:p>
                <a:pPr marL="611742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9" y="3800480"/>
                <a:ext cx="9753600" cy="830936"/>
              </a:xfrm>
              <a:prstGeom prst="rect">
                <a:avLst/>
              </a:prstGeom>
              <a:blipFill rotWithShape="1">
                <a:blip r:embed="rId16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475706" y="1585058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C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6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Forward or Next 8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8235" y="87946"/>
            <a:ext cx="8845367" cy="422010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08"/>
            <a:endParaRPr lang="en-US" sz="2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68201" y="3006920"/>
                <a:ext cx="7162800" cy="843865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7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6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(Vì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).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1" y="3006920"/>
                <a:ext cx="7162800" cy="843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73273" y="232852"/>
                <a:ext cx="8078056" cy="892532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/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Tọa độ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điểm cực trị của đồ thị hàm số là: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</m:rad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</m:rad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73" y="232852"/>
                <a:ext cx="8078056" cy="892532"/>
              </a:xfrm>
              <a:prstGeom prst="rect">
                <a:avLst/>
              </a:prstGeom>
              <a:blipFill rotWithShape="1">
                <a:blip r:embed="rId5"/>
                <a:stretch>
                  <a:fillRect t="-5442" b="-17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260814" y="1275852"/>
                <a:ext cx="8001000" cy="1640750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611742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là trọng tâm tam giác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𝐴𝐵𝐶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khi và chỉ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2A4F86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4" y="1275852"/>
                <a:ext cx="8001000" cy="1640750"/>
              </a:xfrm>
              <a:prstGeom prst="rect">
                <a:avLst/>
              </a:prstGeom>
              <a:blipFill rotWithShape="1">
                <a:blip r:embed="rId6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2" y="591440"/>
            <a:ext cx="5153562" cy="457200"/>
          </a:xfrm>
          <a:prstGeom prst="roundRect">
            <a:avLst>
              <a:gd name="adj" fmla="val 50000"/>
            </a:avLst>
          </a:prstGeom>
          <a:solidFill>
            <a:srgbClr val="FFCC99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472" tIns="34261" rIns="68472" bIns="34261" anchor="ctr"/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8B84E5-3D5A-4303-8163-259271C3D175}"/>
              </a:ext>
            </a:extLst>
          </p:cNvPr>
          <p:cNvSpPr txBox="1"/>
          <p:nvPr/>
        </p:nvSpPr>
        <p:spPr>
          <a:xfrm>
            <a:off x="6899863" y="215615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2" name="TextBox 21">
            <a:hlinkClick r:id="rId2" action="ppaction://hlinksldjump"/>
            <a:extLst>
              <a:ext uri="{FF2B5EF4-FFF2-40B4-BE49-F238E27FC236}">
                <a16:creationId xmlns:a16="http://schemas.microsoft.com/office/drawing/2014/main" xmlns="" id="{2D116311-D887-475E-A44A-4AC352C1DFBC}"/>
              </a:ext>
            </a:extLst>
          </p:cNvPr>
          <p:cNvSpPr txBox="1"/>
          <p:nvPr/>
        </p:nvSpPr>
        <p:spPr>
          <a:xfrm>
            <a:off x="5390149" y="215615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3" name="TextBox 2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A2A77EC-6A51-47F0-86B7-056DAF74C522}"/>
              </a:ext>
            </a:extLst>
          </p:cNvPr>
          <p:cNvSpPr txBox="1"/>
          <p:nvPr/>
        </p:nvSpPr>
        <p:spPr>
          <a:xfrm>
            <a:off x="3932824" y="215615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4" name="TextBox 23">
            <a:hlinkClick r:id="rId4" action="ppaction://hlinksldjump"/>
            <a:extLst>
              <a:ext uri="{FF2B5EF4-FFF2-40B4-BE49-F238E27FC236}">
                <a16:creationId xmlns:a16="http://schemas.microsoft.com/office/drawing/2014/main" xmlns="" id="{745C8C66-DF03-4067-9C7F-2C0016A87188}"/>
              </a:ext>
            </a:extLst>
          </p:cNvPr>
          <p:cNvSpPr txBox="1"/>
          <p:nvPr/>
        </p:nvSpPr>
        <p:spPr>
          <a:xfrm>
            <a:off x="2382630" y="2133205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CE7376D-CD54-4F35-A381-BF158D6A3505}"/>
              </a:ext>
            </a:extLst>
          </p:cNvPr>
          <p:cNvSpPr txBox="1"/>
          <p:nvPr/>
        </p:nvSpPr>
        <p:spPr>
          <a:xfrm>
            <a:off x="839581" y="2147491"/>
            <a:ext cx="1250156" cy="438572"/>
          </a:xfrm>
          <a:prstGeom prst="rect">
            <a:avLst/>
          </a:prstGeom>
          <a:solidFill>
            <a:srgbClr val="FFCC99"/>
          </a:solidFill>
          <a:ln w="19050">
            <a:solidFill>
              <a:srgbClr val="0070C0"/>
            </a:solidFill>
          </a:ln>
        </p:spPr>
        <p:txBody>
          <a:bodyPr wrap="square" lIns="68472" tIns="34261" rIns="68472" bIns="3426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Forward or Next 10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6134" y="1"/>
            <a:ext cx="8954293" cy="1034139"/>
            <a:chOff x="534987" y="1866116"/>
            <a:chExt cx="23404876" cy="2367368"/>
          </a:xfrm>
        </p:grpSpPr>
        <p:grpSp>
          <p:nvGrpSpPr>
            <p:cNvPr id="14" name="Group 13"/>
            <p:cNvGrpSpPr/>
            <p:nvPr/>
          </p:nvGrpSpPr>
          <p:grpSpPr>
            <a:xfrm>
              <a:off x="534987" y="1869705"/>
              <a:ext cx="23340848" cy="2285847"/>
              <a:chOff x="534987" y="1647866"/>
              <a:chExt cx="23340848" cy="2285847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55648" y="1650382"/>
                <a:ext cx="23120187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8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entagon 18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0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" name="Chevron 20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86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55653" y="1866116"/>
                  <a:ext cx="23184210" cy="2367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vi-VN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4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là hai số thực dương. Tìm số điểm cực trị của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53" y="1866116"/>
                  <a:ext cx="23184210" cy="23125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783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293066" y="1082766"/>
            <a:ext cx="8596070" cy="493040"/>
            <a:chOff x="247181" y="1688939"/>
            <a:chExt cx="11850378" cy="788755"/>
          </a:xfrm>
        </p:grpSpPr>
        <p:grpSp>
          <p:nvGrpSpPr>
            <p:cNvPr id="31" name="Group 30"/>
            <p:cNvGrpSpPr/>
            <p:nvPr/>
          </p:nvGrpSpPr>
          <p:grpSpPr>
            <a:xfrm>
              <a:off x="247181" y="1688941"/>
              <a:ext cx="3153158" cy="738562"/>
              <a:chOff x="5537206" y="1732391"/>
              <a:chExt cx="3142468" cy="68659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33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3163102" y="1688940"/>
              <a:ext cx="2968134" cy="776622"/>
              <a:chOff x="5537206" y="1732389"/>
              <a:chExt cx="2958071" cy="72197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27750" y="1732389"/>
                <a:ext cx="2667527" cy="67566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6079020" y="1688940"/>
              <a:ext cx="3141472" cy="738562"/>
              <a:chOff x="5537206" y="1732389"/>
              <a:chExt cx="3130822" cy="68659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68913" y="1732389"/>
                <a:ext cx="2999115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/>
                              <a:ea typeface="Times New Roman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9168808" y="1688939"/>
              <a:ext cx="2928751" cy="788755"/>
              <a:chOff x="5710486" y="1732389"/>
              <a:chExt cx="2918821" cy="73325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529514" y="1112728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C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37758" y="1591967"/>
            <a:ext cx="8845376" cy="3475379"/>
            <a:chOff x="184495" y="3636276"/>
            <a:chExt cx="11913245" cy="4659762"/>
          </a:xfrm>
        </p:grpSpPr>
        <p:sp>
          <p:nvSpPr>
            <p:cNvPr id="49" name="Rounded Rectangle 48"/>
            <p:cNvSpPr/>
            <p:nvPr/>
          </p:nvSpPr>
          <p:spPr>
            <a:xfrm>
              <a:off x="184495" y="3682147"/>
              <a:ext cx="11913245" cy="46138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217878" y="1651026"/>
                <a:ext cx="6838950" cy="3416320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algn="just"/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vi-VN" sz="2400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Đồ thị của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là phần nằm phía dưới trục hoành và hai nhánh phía trên trục hoành.</a:t>
                </a: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Đồ thị của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là sự kết hợp của hai phần đồ thị: một phần đồ thị nằm phía trên trục hoành, một phần đồ thị phía dưới trục hoành ta lấy đối xứng của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qua trục hoành.	 </a:t>
                </a:r>
              </a:p>
              <a:p>
                <a:pPr algn="just"/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Dựa vào đồ thị ⇒ Hàm số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có 5 cực trị.</a:t>
                </a:r>
                <a:endParaRPr lang="en-US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8" y="1651026"/>
                <a:ext cx="6838950" cy="3416320"/>
              </a:xfrm>
              <a:prstGeom prst="rect">
                <a:avLst/>
              </a:prstGeom>
              <a:blipFill rotWithShape="1">
                <a:blip r:embed="rId13"/>
                <a:stretch>
                  <a:fillRect l="-1426" t="-1429" r="-1337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 descr="7">
            <a:extLst>
              <a:ext uri="{FF2B5EF4-FFF2-40B4-BE49-F238E27FC236}">
                <a16:creationId xmlns="" xmlns:a16="http://schemas.microsoft.com/office/drawing/2014/main" id="{9A396DB5-239A-4AFA-8134-EF312E061327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14" y="1881452"/>
            <a:ext cx="1982513" cy="228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3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ction Button: Forward or Next 17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3875" y="-14157"/>
            <a:ext cx="9028386" cy="1034139"/>
            <a:chOff x="341322" y="1842613"/>
            <a:chExt cx="23598541" cy="2312590"/>
          </a:xfrm>
        </p:grpSpPr>
        <p:grpSp>
          <p:nvGrpSpPr>
            <p:cNvPr id="17" name="Group 16"/>
            <p:cNvGrpSpPr/>
            <p:nvPr/>
          </p:nvGrpSpPr>
          <p:grpSpPr>
            <a:xfrm>
              <a:off x="534987" y="1869705"/>
              <a:ext cx="23340848" cy="2025888"/>
              <a:chOff x="534987" y="1647866"/>
              <a:chExt cx="23340848" cy="2025888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755648" y="1720891"/>
                <a:ext cx="23120187" cy="195286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entagon 2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6" name="Chevron 2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41322" y="1842613"/>
                  <a:ext cx="23598541" cy="2312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buClr>
                      <a:srgbClr val="0000CC"/>
                    </a:buClr>
                    <a:tabLst>
                      <a:tab pos="472122" algn="l"/>
                    </a:tabLst>
                  </a:pPr>
                  <a:r>
                    <a:rPr lang="en-US" sz="240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                Tìm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các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giá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tham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Times New Roman"/>
                        </a:rPr>
                        <m:t>3</m:t>
                      </m:r>
                    </m:oMath>
                  </a14:m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3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cực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ba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tam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Times New Roman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322" y="1842613"/>
                  <a:ext cx="23598541" cy="231259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53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250033" y="1019982"/>
            <a:ext cx="8596070" cy="493040"/>
            <a:chOff x="247181" y="1688939"/>
            <a:chExt cx="11850378" cy="788755"/>
          </a:xfrm>
        </p:grpSpPr>
        <p:grpSp>
          <p:nvGrpSpPr>
            <p:cNvPr id="36" name="Group 35"/>
            <p:cNvGrpSpPr/>
            <p:nvPr/>
          </p:nvGrpSpPr>
          <p:grpSpPr>
            <a:xfrm>
              <a:off x="247181" y="1688941"/>
              <a:ext cx="3153158" cy="738562"/>
              <a:chOff x="5537206" y="1732391"/>
              <a:chExt cx="3142468" cy="68659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/>
            <p:cNvGrpSpPr/>
            <p:nvPr/>
          </p:nvGrpSpPr>
          <p:grpSpPr>
            <a:xfrm>
              <a:off x="3163102" y="1688940"/>
              <a:ext cx="2968134" cy="776622"/>
              <a:chOff x="5537206" y="1732389"/>
              <a:chExt cx="2958071" cy="72197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32389"/>
                <a:ext cx="2667527" cy="67566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6079020" y="1688940"/>
              <a:ext cx="3141472" cy="738562"/>
              <a:chOff x="5537206" y="1732389"/>
              <a:chExt cx="3130822" cy="68659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668913" y="1732389"/>
                <a:ext cx="2999115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9168808" y="1688939"/>
              <a:ext cx="2928751" cy="788755"/>
              <a:chOff x="5710486" y="1732389"/>
              <a:chExt cx="2918821" cy="73325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6725280" y="1050580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>
                <a:solidFill>
                  <a:prstClr val="white"/>
                </a:solidFill>
                <a:latin typeface="Calibri"/>
              </a:rPr>
              <a:t>D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60010" y="1532332"/>
            <a:ext cx="8845376" cy="3562039"/>
            <a:chOff x="184495" y="3636276"/>
            <a:chExt cx="11913245" cy="4659762"/>
          </a:xfrm>
        </p:grpSpPr>
        <p:sp>
          <p:nvSpPr>
            <p:cNvPr id="54" name="Rounded Rectangle 53"/>
            <p:cNvSpPr/>
            <p:nvPr/>
          </p:nvSpPr>
          <p:spPr>
            <a:xfrm>
              <a:off x="184495" y="3682147"/>
              <a:ext cx="11913245" cy="46138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-120678" y="1596810"/>
                <a:ext cx="9133491" cy="3497561"/>
              </a:xfrm>
              <a:prstGeom prst="rect">
                <a:avLst/>
              </a:prstGeom>
            </p:spPr>
            <p:txBody>
              <a:bodyPr wrap="square" lIns="91380" tIns="45690" rIns="91380" bIns="45690">
                <a:spAutoFit/>
              </a:bodyPr>
              <a:lstStyle/>
              <a:p>
                <a:pPr marL="47212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smtClean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                    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𝑚𝑥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𝑚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814798" indent="-342678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biệt</a:t>
                </a:r>
                <a:endParaRPr lang="en-US" sz="2400" dirty="0">
                  <a:solidFill>
                    <a:srgbClr val="2A4F86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72122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𝑚</m:t>
                                </m:r>
                              </m:e>
                            </m:rad>
                          </m:e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2A4F86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𝑚</m:t>
                                </m:r>
                              </m:e>
                            </m:rad>
                          </m:e>
                        </m:eqAr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&gt;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72122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2A4F86"/>
                    </a:solidFill>
                    <a:ea typeface="Cambria Math"/>
                  </a:rPr>
                  <a:t> </a:t>
                </a:r>
              </a:p>
              <a:p>
                <a:pPr marL="472122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2A4F86"/>
                    </a:solidFill>
                    <a:ea typeface="Cambria Math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72122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đk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678" y="1596810"/>
                <a:ext cx="9133491" cy="3497561"/>
              </a:xfrm>
              <a:prstGeom prst="rect">
                <a:avLst/>
              </a:prstGeom>
              <a:blipFill rotWithShape="1">
                <a:blip r:embed="rId17"/>
                <a:stretch>
                  <a:fillRect t="-1394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813096" y="4101776"/>
                <a:ext cx="2157257" cy="508857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𝐴𝐵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96" y="4101776"/>
                <a:ext cx="2157257" cy="50885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4717600" y="4159323"/>
                <a:ext cx="2704908" cy="46166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⇔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600" y="4159323"/>
                <a:ext cx="2704908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7175255" y="4055519"/>
                <a:ext cx="1619931" cy="708207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255" y="4055519"/>
                <a:ext cx="1619931" cy="70820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4493950" y="2807711"/>
                <a:ext cx="2347437" cy="46166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;</a:t>
                </a:r>
                <a:endParaRPr lang="en-US" sz="2400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950" y="2807711"/>
                <a:ext cx="2347437" cy="461665"/>
              </a:xfrm>
              <a:prstGeom prst="rect">
                <a:avLst/>
              </a:prstGeom>
              <a:blipFill rotWithShape="1">
                <a:blip r:embed="rId21"/>
                <a:stretch>
                  <a:fillRect t="-10667" r="-311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4838228" y="3187983"/>
                <a:ext cx="3304303" cy="465769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  <a:ea typeface="Times New Roman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</m:rad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;−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A4F86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 smtClean="0"/>
                  <a:t>,</a:t>
                </a:r>
                <a:endParaRPr lang="en-US" sz="24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28" y="3187983"/>
                <a:ext cx="3304303" cy="465769"/>
              </a:xfrm>
              <a:prstGeom prst="rect">
                <a:avLst/>
              </a:prstGeom>
              <a:blipFill rotWithShape="1">
                <a:blip r:embed="rId22"/>
                <a:stretch>
                  <a:fillRect l="-554" t="-9211" r="-184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4797590" y="3589988"/>
                <a:ext cx="3521156" cy="465769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  <a:ea typeface="Times New Roman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;−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  <a:ea typeface="Times New Roman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590" y="3589988"/>
                <a:ext cx="3521156" cy="465769"/>
              </a:xfrm>
              <a:prstGeom prst="rect">
                <a:avLst/>
              </a:prstGeom>
              <a:blipFill rotWithShape="1"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1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23" y="1504548"/>
            <a:ext cx="2175456" cy="164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91" y="3116060"/>
            <a:ext cx="1735693" cy="16887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ction Button: Forward or Next 12">
            <a:hlinkClick r:id="rId4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5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6892" y="29895"/>
            <a:ext cx="8954293" cy="953265"/>
            <a:chOff x="534987" y="1869705"/>
            <a:chExt cx="23404876" cy="2356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3"/>
                  <a:ext cx="2355594" cy="1065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780861" y="1936626"/>
                  <a:ext cx="23159002" cy="2282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vi-VN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tất cả các giá trị thực của</a:t>
                  </a:r>
                  <a:r>
                    <a:rPr lang="en-US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vi-VN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Times New Roman" pitchFamily="18" charset="0"/>
                      <a:cs typeface="Times New Roman" panose="02020603050405020304" pitchFamily="18" charset="0"/>
                    </a:rPr>
                    <a:t> có bốn nghiệm thực phân biệt.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61" y="1936625"/>
                  <a:ext cx="23159002" cy="206481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11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230959" y="1055154"/>
            <a:ext cx="8596070" cy="493040"/>
            <a:chOff x="247181" y="1688939"/>
            <a:chExt cx="11850378" cy="788755"/>
          </a:xfrm>
        </p:grpSpPr>
        <p:grpSp>
          <p:nvGrpSpPr>
            <p:cNvPr id="40" name="Group 39"/>
            <p:cNvGrpSpPr/>
            <p:nvPr/>
          </p:nvGrpSpPr>
          <p:grpSpPr>
            <a:xfrm>
              <a:off x="247181" y="1688941"/>
              <a:ext cx="3153158" cy="738562"/>
              <a:chOff x="5537206" y="1732391"/>
              <a:chExt cx="3142468" cy="68659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827750" y="1732391"/>
                <a:ext cx="2789360" cy="67566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1" y="1732392"/>
                    <a:ext cx="2571343" cy="68659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/>
            <p:cNvGrpSpPr/>
            <p:nvPr/>
          </p:nvGrpSpPr>
          <p:grpSpPr>
            <a:xfrm>
              <a:off x="3163102" y="1688940"/>
              <a:ext cx="2968134" cy="776622"/>
              <a:chOff x="5537206" y="1732389"/>
              <a:chExt cx="2958071" cy="72197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827750" y="1732389"/>
                <a:ext cx="2667527" cy="67566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68659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7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/>
            <p:cNvGrpSpPr/>
            <p:nvPr/>
          </p:nvGrpSpPr>
          <p:grpSpPr>
            <a:xfrm>
              <a:off x="6079020" y="1688940"/>
              <a:ext cx="3141472" cy="738562"/>
              <a:chOff x="5537206" y="1732389"/>
              <a:chExt cx="3130822" cy="68659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668913" y="1732389"/>
                <a:ext cx="2999115" cy="6756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i="0" smtClean="0"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/>
            <p:cNvGrpSpPr/>
            <p:nvPr/>
          </p:nvGrpSpPr>
          <p:grpSpPr>
            <a:xfrm>
              <a:off x="9168808" y="1688939"/>
              <a:ext cx="2928751" cy="788755"/>
              <a:chOff x="5710486" y="1732389"/>
              <a:chExt cx="2918821" cy="73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827750" y="1732389"/>
                <a:ext cx="2789360" cy="67566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1779052"/>
                    <a:ext cx="2493488" cy="686596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6" name="Group 55"/>
          <p:cNvGrpSpPr/>
          <p:nvPr/>
        </p:nvGrpSpPr>
        <p:grpSpPr>
          <a:xfrm>
            <a:off x="180013" y="1582406"/>
            <a:ext cx="6719377" cy="3475379"/>
            <a:chOff x="184495" y="3636276"/>
            <a:chExt cx="8655428" cy="4659762"/>
          </a:xfrm>
        </p:grpSpPr>
        <p:sp>
          <p:nvSpPr>
            <p:cNvPr id="57" name="Rounded Rectangle 56"/>
            <p:cNvSpPr/>
            <p:nvPr/>
          </p:nvSpPr>
          <p:spPr>
            <a:xfrm>
              <a:off x="184495" y="3682147"/>
              <a:ext cx="8655428" cy="46138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ound Diagonal Corner Rectangle 60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 61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>
                <a:off x="416555" y="1648745"/>
                <a:ext cx="6241093" cy="438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34" tIns="34267" rIns="68534" bIns="34267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1170" algn="l"/>
                    <a:tab pos="1370675" algn="l"/>
                    <a:tab pos="2398680" algn="l"/>
                    <a:tab pos="3383853" algn="l"/>
                  </a:tabLst>
                </a:pPr>
                <a:r>
                  <a:rPr lang="en-US" sz="240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Hàm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thị: 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3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555" y="1648745"/>
                <a:ext cx="6241093" cy="438535"/>
              </a:xfrm>
              <a:prstGeom prst="rect">
                <a:avLst/>
              </a:prstGeom>
              <a:blipFill rotWithShape="1">
                <a:blip r:embed="rId16"/>
                <a:stretch>
                  <a:fillRect t="-12500" r="-2148" b="-34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98F0401A-2EFB-452F-B1DE-89E5493F5488}"/>
                  </a:ext>
                </a:extLst>
              </p:cNvPr>
              <p:cNvSpPr/>
              <p:nvPr/>
            </p:nvSpPr>
            <p:spPr>
              <a:xfrm>
                <a:off x="325741" y="2157152"/>
                <a:ext cx="6377962" cy="438580"/>
              </a:xfrm>
              <a:prstGeom prst="rect">
                <a:avLst/>
              </a:prstGeom>
            </p:spPr>
            <p:txBody>
              <a:bodyPr wrap="none" lIns="68534" tIns="34267" rIns="68534" bIns="34267">
                <a:spAutoFit/>
              </a:bodyPr>
              <a:lstStyle/>
              <a:p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F0401A-2EFB-452F-B1DE-89E5493F5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1" y="2157152"/>
                <a:ext cx="6377962" cy="438580"/>
              </a:xfrm>
              <a:prstGeom prst="rect">
                <a:avLst/>
              </a:prstGeom>
              <a:blipFill rotWithShape="1">
                <a:blip r:embed="rId17"/>
                <a:stretch>
                  <a:fillRect l="-1815" t="-13889" r="-7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04F5FA92-C342-4675-A2EA-D14073E1282A}"/>
                  </a:ext>
                </a:extLst>
              </p:cNvPr>
              <p:cNvSpPr/>
              <p:nvPr/>
            </p:nvSpPr>
            <p:spPr>
              <a:xfrm>
                <a:off x="423453" y="2925962"/>
                <a:ext cx="6411316" cy="1177243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giao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đồ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ị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đườ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F5FA92-C342-4675-A2EA-D14073E12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3" y="2925962"/>
                <a:ext cx="6411316" cy="1177243"/>
              </a:xfrm>
              <a:prstGeom prst="rect">
                <a:avLst/>
              </a:prstGeom>
              <a:blipFill rotWithShape="1">
                <a:blip r:embed="rId18"/>
                <a:stretch>
                  <a:fillRect l="-1806" t="-5181" b="-8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0EA12929-039F-4E1F-9092-F2B2E984855C}"/>
                  </a:ext>
                </a:extLst>
              </p:cNvPr>
              <p:cNvSpPr txBox="1"/>
              <p:nvPr/>
            </p:nvSpPr>
            <p:spPr>
              <a:xfrm>
                <a:off x="459966" y="4089073"/>
                <a:ext cx="6374803" cy="807911"/>
              </a:xfrm>
              <a:prstGeom prst="rect">
                <a:avLst/>
              </a:prstGeom>
              <a:noFill/>
            </p:spPr>
            <p:txBody>
              <a:bodyPr wrap="square" lIns="68534" tIns="34267" rIns="68534" bIns="34267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A12929-039F-4E1F-9092-F2B2E9848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6" y="4089073"/>
                <a:ext cx="6374803" cy="807911"/>
              </a:xfrm>
              <a:prstGeom prst="rect">
                <a:avLst/>
              </a:prstGeom>
              <a:blipFill rotWithShape="1">
                <a:blip r:embed="rId19"/>
                <a:stretch>
                  <a:fillRect l="-1816" t="-757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220449" y="1089887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5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07" y="951158"/>
            <a:ext cx="2956220" cy="2179586"/>
          </a:xfrm>
          <a:prstGeom prst="rect">
            <a:avLst/>
          </a:prstGeom>
        </p:spPr>
      </p:pic>
      <p:sp>
        <p:nvSpPr>
          <p:cNvPr id="17" name="Action Button: Forward or Next 16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10293" y="-15810"/>
            <a:ext cx="8954293" cy="986742"/>
            <a:chOff x="534987" y="1869705"/>
            <a:chExt cx="23404876" cy="2356356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1631543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4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63154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Pentagon 4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63154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4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47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Freeform 4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4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5" name="Chevron 4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1028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>
                    <a:defRPr/>
                  </a:pPr>
                  <a:r>
                    <a:rPr lang="en-US" sz="2200" kern="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44222" y="1936624"/>
                  <a:ext cx="23095641" cy="2204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en-US" sz="240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Cho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hàm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sô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́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có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đô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̀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thi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̣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hình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ve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̃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Khẳng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định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nào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đúng</a:t>
                  </a:r>
                  <a:r>
                    <a:rPr lang="en-US" sz="2400" b="1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?</a:t>
                  </a:r>
                  <a:endPara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22" y="1936624"/>
                  <a:ext cx="23095641" cy="206481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9" b="-169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14450" y="1040485"/>
            <a:ext cx="3410325" cy="1873818"/>
            <a:chOff x="414450" y="1040485"/>
            <a:chExt cx="3410325" cy="1873818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3383041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schemeClr val="bg1"/>
                      </a:solidFill>
                      <a:latin typeface="Calibri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41733" y="1519236"/>
              <a:ext cx="3383042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schemeClr val="bg1"/>
                      </a:solidFill>
                      <a:latin typeface="Calibri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14450" y="1988401"/>
              <a:ext cx="3410325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414451" y="2451352"/>
              <a:ext cx="3410324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Rectangle 5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06833" y="2037157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C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85685" y="2959556"/>
            <a:ext cx="8787206" cy="2079419"/>
            <a:chOff x="184495" y="3636276"/>
            <a:chExt cx="11834900" cy="2929380"/>
          </a:xfrm>
        </p:grpSpPr>
        <p:sp>
          <p:nvSpPr>
            <p:cNvPr id="72" name="Rounded Rectangle 71"/>
            <p:cNvSpPr/>
            <p:nvPr/>
          </p:nvSpPr>
          <p:spPr>
            <a:xfrm>
              <a:off x="184495" y="3865216"/>
              <a:ext cx="11834900" cy="270044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87355" y="6239450"/>
                <a:ext cx="2904259" cy="110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ound Diagonal Corner Rectangle 75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 76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56382" y="3313593"/>
            <a:ext cx="3893649" cy="461665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r>
              <a:rPr lang="en-US" sz="240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rPr>
              <a:t>Đồ thị quay lên trên</a:t>
            </a:r>
            <a:r>
              <a:rPr lang="en-US" sz="240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3498245" y="3472509"/>
            <a:ext cx="692262" cy="2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76951" y="3322002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469" y="3712381"/>
            <a:ext cx="3060453" cy="461665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/>
          <a:p>
            <a:pPr lvl="0"/>
            <a:r>
              <a:rPr lang="en-US" sz="240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vi-VN" sz="240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rPr>
              <a:t>àm số có ba cực trị </a:t>
            </a:r>
            <a:endParaRPr lang="en-US" sz="2400" dirty="0">
              <a:solidFill>
                <a:srgbClr val="2A4F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3569933" y="3853512"/>
            <a:ext cx="692262" cy="230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233945" y="3706679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6106" y="4136306"/>
                <a:ext cx="8299904" cy="830997"/>
              </a:xfrm>
              <a:prstGeom prst="rect">
                <a:avLst/>
              </a:prstGeom>
            </p:spPr>
            <p:txBody>
              <a:bodyPr wrap="square" lIns="91420" tIns="45710" rIns="91420" bIns="45710">
                <a:spAutoFit/>
              </a:bodyPr>
              <a:lstStyle/>
              <a:p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vi-VN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 thị hàm số có giao điểm với trục tung nằm </a:t>
                </a:r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phía </a:t>
                </a:r>
                <a:r>
                  <a:rPr lang="vi-VN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trên trục hoành</a:t>
                </a:r>
                <a:r>
                  <a:rPr lang="en-US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𝒄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40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6" y="4136306"/>
                <a:ext cx="8299904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117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ight Arrow 82"/>
          <p:cNvSpPr/>
          <p:nvPr/>
        </p:nvSpPr>
        <p:spPr>
          <a:xfrm>
            <a:off x="2748187" y="4601824"/>
            <a:ext cx="692262" cy="29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3" tIns="45662" rIns="91323" bIns="45662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423835" y="4489186"/>
            <a:ext cx="1667524" cy="461612"/>
          </a:xfrm>
          <a:prstGeom prst="rect">
            <a:avLst/>
          </a:prstGeom>
        </p:spPr>
        <p:txBody>
          <a:bodyPr wrap="square" lIns="91323" tIns="45662" rIns="91323" bIns="45662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" grpId="0"/>
      <p:bldP spid="78" grpId="0" animBg="1"/>
      <p:bldP spid="79" grpId="0"/>
      <p:bldP spid="6" grpId="0"/>
      <p:bldP spid="80" grpId="0" animBg="1"/>
      <p:bldP spid="81" grpId="0"/>
      <p:bldP spid="7" grpId="0"/>
      <p:bldP spid="83" grpId="0" animBg="1"/>
      <p:bldP spid="8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4567" y="-84080"/>
            <a:ext cx="8947851" cy="1514271"/>
            <a:chOff x="487797" y="1631086"/>
            <a:chExt cx="23388038" cy="2789274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793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87797" y="1631086"/>
                  <a:ext cx="23204825" cy="2789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24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                 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2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,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Tìm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Ox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4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biệt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A, B, C, D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sao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cho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𝐴𝐵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𝐵𝑂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𝑂𝐶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𝐶𝐷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797" y="1631086"/>
                  <a:ext cx="23204825" cy="33862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155743" y="1472130"/>
            <a:ext cx="8587194" cy="582106"/>
            <a:chOff x="247181" y="1688938"/>
            <a:chExt cx="11838142" cy="931240"/>
          </a:xfrm>
        </p:grpSpPr>
        <p:grpSp>
          <p:nvGrpSpPr>
            <p:cNvPr id="30" name="Group 29"/>
            <p:cNvGrpSpPr/>
            <p:nvPr/>
          </p:nvGrpSpPr>
          <p:grpSpPr>
            <a:xfrm>
              <a:off x="247181" y="1688939"/>
              <a:ext cx="3153158" cy="869556"/>
              <a:chOff x="5537206" y="1732391"/>
              <a:chExt cx="3142468" cy="80837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732391"/>
                <a:ext cx="2789360" cy="80837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108331" y="1732392"/>
                    <a:ext cx="2571343" cy="808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Times New Roman"/>
                            </a:rPr>
                            <m:t>=-</m:t>
                          </m:r>
                          <m:box>
                            <m:boxPr>
                              <m:ctrlPr>
                                <a:rPr lang="en-US" sz="2400" b="0" i="1" smtClean="0">
                                  <a:latin typeface="Cambria Math"/>
                                  <a:ea typeface="Times New Roman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Times New Roman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Times New Roman"/>
                                    </a:rPr>
                                    <m:t>41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1" y="1732392"/>
                    <a:ext cx="2571343" cy="80837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3163102" y="1688941"/>
              <a:ext cx="2968134" cy="884535"/>
              <a:chOff x="5537206" y="1732389"/>
              <a:chExt cx="2958071" cy="82229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732389"/>
                <a:ext cx="2667527" cy="822299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978842" y="1767773"/>
                    <a:ext cx="2280848" cy="7869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Cambria Math"/>
                              <a:ea typeface="Times New Roman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2400">
                                  <a:latin typeface="Cambria Math"/>
                                  <a:ea typeface="Times New Roman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41</m:t>
                                  </m:r>
                                </m:den>
                              </m:f>
                            </m:e>
                          </m:box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78691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079020" y="1688940"/>
              <a:ext cx="3141472" cy="869555"/>
              <a:chOff x="5537206" y="1732389"/>
              <a:chExt cx="3130822" cy="80837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668913" y="1732389"/>
                <a:ext cx="2999115" cy="808372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9168809" y="1688938"/>
              <a:ext cx="2916514" cy="931240"/>
              <a:chOff x="5710486" y="1732388"/>
              <a:chExt cx="2906625" cy="86571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27750" y="1732388"/>
                <a:ext cx="2789361" cy="82230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8160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123623" y="1811191"/>
                    <a:ext cx="2493488" cy="786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Cambria Math"/>
                              <a:ea typeface="Times New Roman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2400">
                                  <a:latin typeface="Cambria Math"/>
                                  <a:ea typeface="Times New Roman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box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kumimoji="0" lang="en-US" sz="2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11191"/>
                    <a:ext cx="2493488" cy="78691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4" name="Group 53"/>
          <p:cNvGrpSpPr/>
          <p:nvPr/>
        </p:nvGrpSpPr>
        <p:grpSpPr>
          <a:xfrm>
            <a:off x="155265" y="2071543"/>
            <a:ext cx="8845376" cy="2939238"/>
            <a:chOff x="184495" y="3636276"/>
            <a:chExt cx="11913245" cy="3940908"/>
          </a:xfrm>
        </p:grpSpPr>
        <p:sp>
          <p:nvSpPr>
            <p:cNvPr id="55" name="Rounded Rectangle 54"/>
            <p:cNvSpPr/>
            <p:nvPr/>
          </p:nvSpPr>
          <p:spPr>
            <a:xfrm>
              <a:off x="184495" y="3682147"/>
              <a:ext cx="11913245" cy="38950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41BED0D7-D16F-44CE-8EB7-58865FAEA38F}"/>
                  </a:ext>
                </a:extLst>
              </p:cNvPr>
              <p:cNvSpPr/>
              <p:nvPr/>
            </p:nvSpPr>
            <p:spPr>
              <a:xfrm>
                <a:off x="481956" y="2127154"/>
                <a:ext cx="8647077" cy="1851230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smtClean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000" smtClean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⇔−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PT:</a:t>
                </a:r>
                <a:r>
                  <a:rPr lang="en-US" sz="2000" i="1" dirty="0">
                    <a:latin typeface="Times New Roman" pitchFamily="18" charset="0"/>
                    <a:ea typeface="Malgun Gothic" panose="020B0503020000020004" pitchFamily="34" charset="-127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Đồ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trục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hoành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biệt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bậc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</a:t>
                </a:r>
                <a:endParaRPr lang="en-US" sz="20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dương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biệt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BED0D7-D16F-44CE-8EB7-58865FAEA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6" y="2127154"/>
                <a:ext cx="8647077" cy="1851230"/>
              </a:xfrm>
              <a:prstGeom prst="rect">
                <a:avLst/>
              </a:prstGeom>
              <a:blipFill rotWithShape="1">
                <a:blip r:embed="rId12"/>
                <a:stretch>
                  <a:fillRect l="-98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9D5CF512-6680-4CE8-990D-4BD7A0C1DC3F}"/>
                  </a:ext>
                </a:extLst>
              </p:cNvPr>
              <p:cNvSpPr/>
              <p:nvPr/>
            </p:nvSpPr>
            <p:spPr>
              <a:xfrm>
                <a:off x="1090580" y="4027243"/>
                <a:ext cx="3192641" cy="924950"/>
              </a:xfrm>
              <a:prstGeom prst="rect">
                <a:avLst/>
              </a:prstGeom>
            </p:spPr>
            <p:txBody>
              <a:bodyPr wrap="none" lIns="68534" tIns="34267" rIns="68534" bIns="3426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5CF512-6680-4CE8-990D-4BD7A0C1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80" y="4027243"/>
                <a:ext cx="3192641" cy="92495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4762934" y="4019797"/>
                <a:ext cx="2178616" cy="950649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34" y="4019797"/>
                <a:ext cx="2178616" cy="9506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61537" y="1924611"/>
                <a:ext cx="1922065" cy="535531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171335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536" y="1924608"/>
                <a:ext cx="1922065" cy="535531"/>
              </a:xfrm>
              <a:prstGeom prst="rect">
                <a:avLst/>
              </a:prstGeom>
              <a:blipFill rotWithShape="1">
                <a:blip r:embed="rId7"/>
                <a:stretch>
                  <a:fillRect t="-2273" r="-412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tion Button: Forward or Next 14">
            <a:hlinkClick r:id="rId8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rId9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8158" y="70440"/>
            <a:ext cx="8845367" cy="490881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08"/>
            <a:endParaRPr lang="en-US" sz="2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5ADA61E-B0D8-4C76-B3CD-0ED100FA0454}"/>
                  </a:ext>
                </a:extLst>
              </p:cNvPr>
              <p:cNvSpPr/>
              <p:nvPr/>
            </p:nvSpPr>
            <p:spPr>
              <a:xfrm>
                <a:off x="301894" y="1556327"/>
                <a:ext cx="8618483" cy="1177199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marL="171335" algn="just">
                  <a:lnSpc>
                    <a:spcPct val="12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trục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tung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A, B, C, </a:t>
                </a:r>
                <a:r>
                  <a:rPr lang="en-US" sz="2000" i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</a:t>
                </a:r>
                <a:r>
                  <a:rPr lang="en-US" sz="20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en-US" sz="2000" smtClean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171335" algn="just">
                  <a:lnSpc>
                    <a:spcPct val="120000"/>
                  </a:lnSpc>
                </a:pPr>
                <a:r>
                  <a:rPr lang="en-US" sz="2000" smtClean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thỏa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𝐵𝑂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𝑂𝐶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𝐶𝐷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171335" algn="just">
                  <a:lnSpc>
                    <a:spcPct val="12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Theo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lý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Viet ta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ADA61E-B0D8-4C76-B3CD-0ED100FA0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94" y="1556327"/>
                <a:ext cx="8618483" cy="1177199"/>
              </a:xfrm>
              <a:prstGeom prst="rect">
                <a:avLst/>
              </a:prstGeom>
              <a:blipFill rotWithShape="1">
                <a:blip r:embed="rId10"/>
                <a:stretch>
                  <a:fillRect t="-1036"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D0D687FF-AF50-4D58-AFB0-8DD4F44C1787}"/>
                  </a:ext>
                </a:extLst>
              </p:cNvPr>
              <p:cNvSpPr/>
              <p:nvPr/>
            </p:nvSpPr>
            <p:spPr>
              <a:xfrm>
                <a:off x="362437" y="2723952"/>
                <a:ext cx="8245156" cy="2037306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marL="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  <a:ea typeface="Malgun Gothic" panose="020B0503020000020004" pitchFamily="34" charset="-127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5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Malgun Gothic" panose="020B0503020000020004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=−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𝑚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ea typeface="Malgun Gothic" panose="020B0503020000020004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Malgun Gothic" panose="020B0503020000020004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42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25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⇔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 marL="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𝒎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𝟐𝟓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𝟒𝟏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D687FF-AF50-4D58-AFB0-8DD4F44C1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7" y="2723952"/>
                <a:ext cx="8245156" cy="2037306"/>
              </a:xfrm>
              <a:prstGeom prst="rect">
                <a:avLst/>
              </a:prstGeom>
              <a:blipFill rotWithShape="1">
                <a:blip r:embed="rId11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763154" y="535729"/>
                <a:ext cx="2327119" cy="613825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 marL="171335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1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&lt;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154" y="535729"/>
                <a:ext cx="2327119" cy="61382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86030" y="141466"/>
                <a:ext cx="2415989" cy="1231943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&gt;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∨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  <a:ea typeface="Malgun Gothic" panose="020B0503020000020004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&lt;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&lt;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&lt;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0" y="141466"/>
                <a:ext cx="2415989" cy="12319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339815" y="3001789"/>
                <a:ext cx="3115924" cy="400049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4</m:t>
                      </m:r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.</m:t>
                      </m:r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4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2A4F86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𝑚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2A4F86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25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A4F86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2A4F86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2A4F86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15" y="3001789"/>
                <a:ext cx="3115924" cy="4000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848221" y="1905962"/>
                <a:ext cx="1878662" cy="465003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000" i="1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221" y="1905962"/>
                <a:ext cx="1878662" cy="46500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490667" y="1929001"/>
                <a:ext cx="1664454" cy="461645"/>
              </a:xfrm>
              <a:prstGeom prst="rect">
                <a:avLst/>
              </a:prstGeom>
            </p:spPr>
            <p:txBody>
              <a:bodyPr wrap="none" lIns="91420" tIns="45710" rIns="91420" bIns="45710">
                <a:spAutoFit/>
              </a:bodyPr>
              <a:lstStyle/>
              <a:p>
                <a:pPr marL="171409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4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667" y="1929001"/>
                <a:ext cx="1664454" cy="461645"/>
              </a:xfrm>
              <a:prstGeom prst="rect">
                <a:avLst/>
              </a:prstGeom>
              <a:blipFill rotWithShape="1">
                <a:blip r:embed="rId16"/>
                <a:stretch>
                  <a:fillRect r="-293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3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4567" y="-84080"/>
            <a:ext cx="8947851" cy="1514271"/>
            <a:chOff x="487797" y="1631086"/>
            <a:chExt cx="23388038" cy="2789274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793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87797" y="1631086"/>
                  <a:ext cx="23204825" cy="2789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24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                 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2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Malgun Gothic" panose="020B0503020000020004" pitchFamily="34" charset="-127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,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Tìm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Ox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4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biệt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A, B, C, D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sao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cho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𝐴𝐵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𝐵𝑂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𝑂𝐶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𝐶𝐷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797" y="1631086"/>
                  <a:ext cx="23204825" cy="33862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155743" y="1472130"/>
            <a:ext cx="8587194" cy="582106"/>
            <a:chOff x="247181" y="1688938"/>
            <a:chExt cx="11838142" cy="931240"/>
          </a:xfrm>
        </p:grpSpPr>
        <p:grpSp>
          <p:nvGrpSpPr>
            <p:cNvPr id="30" name="Group 29"/>
            <p:cNvGrpSpPr/>
            <p:nvPr/>
          </p:nvGrpSpPr>
          <p:grpSpPr>
            <a:xfrm>
              <a:off x="247181" y="1688939"/>
              <a:ext cx="3153158" cy="869556"/>
              <a:chOff x="5537206" y="1732391"/>
              <a:chExt cx="3142468" cy="80837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27750" y="1732391"/>
                <a:ext cx="2789360" cy="80837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endParaRPr lang="en-US" sz="2400" b="1" kern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4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108331" y="1732392"/>
                    <a:ext cx="2571343" cy="808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816085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=-</m:t>
                          </m:r>
                          <m:box>
                            <m:boxPr>
                              <m:ctrlPr>
                                <a:rPr lang="en-US" sz="2400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smtClean="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smtClean="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 smtClean="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41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2200" b="1" i="0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1" y="1732392"/>
                    <a:ext cx="2571343" cy="80837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3163102" y="1688941"/>
              <a:ext cx="2968134" cy="884535"/>
              <a:chOff x="5537206" y="1732389"/>
              <a:chExt cx="2958071" cy="82229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827750" y="1732389"/>
                <a:ext cx="2667527" cy="822299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endParaRPr lang="en-US" sz="2400" b="1" kern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7206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r>
                  <a:rPr lang="vi-VN" sz="2400" b="1" kern="0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978842" y="1767773"/>
                    <a:ext cx="2280848" cy="7869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240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41</m:t>
                                  </m:r>
                                </m:den>
                              </m:f>
                            </m:e>
                          </m:box>
                          <m:r>
                            <m:rPr>
                              <m:nor/>
                            </m:rPr>
                            <a:rPr lang="it-IT" sz="2400" b="1" dirty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2" y="1767773"/>
                    <a:ext cx="2280848" cy="78691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079020" y="1688940"/>
              <a:ext cx="3141472" cy="869555"/>
              <a:chOff x="5537206" y="1732389"/>
              <a:chExt cx="3130822" cy="80837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668913" y="1732389"/>
                <a:ext cx="2999115" cy="808372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endParaRPr lang="en-US" sz="2400" b="1" kern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4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a:rPr lang="en-US" sz="2400" smtClean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r>
                            <a:rPr lang="en-US" sz="2400" smtClean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it-IT" sz="2400" b="1" dirty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372" y="1732390"/>
                    <a:ext cx="2632194" cy="68659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9168809" y="1688938"/>
              <a:ext cx="2916514" cy="931240"/>
              <a:chOff x="5710486" y="1732388"/>
              <a:chExt cx="2906625" cy="86571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27750" y="1732388"/>
                <a:ext cx="2789361" cy="82230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endParaRPr lang="en-US" sz="2400" b="1" kern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10486" y="1811192"/>
                <a:ext cx="540853" cy="500267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6085"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4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123623" y="1811191"/>
                    <a:ext cx="2493488" cy="786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816085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240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2400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</a:rPr>
                                <m:t>;</m:t>
                              </m:r>
                              <m:r>
                                <a:rPr lang="en-US" sz="2400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en-US" sz="2400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400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box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11191"/>
                    <a:ext cx="2493488" cy="786916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169545" y="1495924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55265" y="2071543"/>
            <a:ext cx="8845376" cy="2939238"/>
            <a:chOff x="184495" y="3636276"/>
            <a:chExt cx="11913245" cy="3940908"/>
          </a:xfrm>
        </p:grpSpPr>
        <p:sp>
          <p:nvSpPr>
            <p:cNvPr id="55" name="Rounded Rectangle 54"/>
            <p:cNvSpPr/>
            <p:nvPr/>
          </p:nvSpPr>
          <p:spPr>
            <a:xfrm>
              <a:off x="184495" y="3682147"/>
              <a:ext cx="11913245" cy="38950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41BED0D7-D16F-44CE-8EB7-58865FAEA38F}"/>
                  </a:ext>
                </a:extLst>
              </p:cNvPr>
              <p:cNvSpPr/>
              <p:nvPr/>
            </p:nvSpPr>
            <p:spPr>
              <a:xfrm>
                <a:off x="481956" y="2127154"/>
                <a:ext cx="8647077" cy="1851230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smtClean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000" smtClean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𝑦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⇔−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2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𝑡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𝑡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≥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PT:</a:t>
                </a:r>
                <a:r>
                  <a:rPr lang="en-US" sz="2000" i="1" dirty="0">
                    <a:solidFill>
                      <a:srgbClr val="2A4F86"/>
                    </a:solidFill>
                    <a:latin typeface="Times New Roman" pitchFamily="18" charset="0"/>
                    <a:ea typeface="Malgun Gothic" panose="020B0503020000020004" pitchFamily="34" charset="-127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+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2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𝑚𝑡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−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𝑚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Đồ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trục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hoành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biệt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bậc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</a:t>
                </a:r>
                <a:endParaRPr lang="en-US" sz="2000" dirty="0">
                  <a:solidFill>
                    <a:srgbClr val="2A4F86"/>
                  </a:solidFill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171335" indent="-17133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dương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biệt</a:t>
                </a:r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2A4F8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4F86"/>
                            </a:solidFill>
                            <a:latin typeface="Cambria Math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4F86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BED0D7-D16F-44CE-8EB7-58865FAEA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6" y="2127154"/>
                <a:ext cx="8647077" cy="1851230"/>
              </a:xfrm>
              <a:prstGeom prst="rect">
                <a:avLst/>
              </a:prstGeom>
              <a:blipFill rotWithShape="1">
                <a:blip r:embed="rId12"/>
                <a:stretch>
                  <a:fillRect l="-98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9D5CF512-6680-4CE8-990D-4BD7A0C1DC3F}"/>
                  </a:ext>
                </a:extLst>
              </p:cNvPr>
              <p:cNvSpPr/>
              <p:nvPr/>
            </p:nvSpPr>
            <p:spPr>
              <a:xfrm>
                <a:off x="1090580" y="4027243"/>
                <a:ext cx="3192641" cy="924950"/>
              </a:xfrm>
              <a:prstGeom prst="rect">
                <a:avLst/>
              </a:prstGeom>
            </p:spPr>
            <p:txBody>
              <a:bodyPr wrap="none" lIns="68534" tIns="34267" rIns="68534" bIns="34267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2A4F86"/>
                  </a:solidFill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5CF512-6680-4CE8-990D-4BD7A0C1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80" y="4027243"/>
                <a:ext cx="3192641" cy="92495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4762934" y="4019797"/>
                <a:ext cx="2178616" cy="950649"/>
              </a:xfrm>
              <a:prstGeom prst="rect">
                <a:avLst/>
              </a:prstGeom>
            </p:spPr>
            <p:txBody>
              <a:bodyPr wrap="none" lIns="91380" tIns="45690" rIns="91380" bIns="4569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rgbClr val="2A4F86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A4F8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>
                                  <a:solidFill>
                                    <a:srgbClr val="2A4F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2A4F86"/>
                  </a:solidFill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34" y="4019797"/>
                <a:ext cx="2178616" cy="9506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3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764" y="-10510"/>
            <a:ext cx="8954293" cy="1107866"/>
            <a:chOff x="534987" y="1748601"/>
            <a:chExt cx="23404876" cy="2477460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98460" y="1748601"/>
                  <a:ext cx="23241403" cy="2455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pt-BR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pt-BR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tất cả các giá trị của tham số m để </a:t>
                  </a:r>
                  <a:r>
                    <a:rPr lang="pt-BR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 số</a:t>
                  </a:r>
                </a:p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pt-BR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đồng biến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60" y="1748601"/>
                  <a:ext cx="23241403" cy="24559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3052" y="1187671"/>
            <a:ext cx="8856594" cy="1692164"/>
            <a:chOff x="449113" y="658321"/>
            <a:chExt cx="5899345" cy="1870841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99477" y="658321"/>
              <a:ext cx="2768422" cy="845115"/>
              <a:chOff x="1693991" y="5315058"/>
              <a:chExt cx="11278846" cy="225364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78" y="5315058"/>
                    <a:ext cx="10832459" cy="2253640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≤−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ho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200" b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78" y="5315058"/>
                    <a:ext cx="10832459" cy="225364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693991" y="5954167"/>
                <a:ext cx="989503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286483" y="658321"/>
              <a:ext cx="3061966" cy="888050"/>
              <a:chOff x="13048557" y="4038399"/>
              <a:chExt cx="12474776" cy="23681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3419363" y="4038399"/>
                    <a:ext cx="12103970" cy="23681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29511" algn="just">
                      <a:tabLst>
                        <a:tab pos="3597475" algn="l"/>
                        <a:tab pos="503671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≤−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ho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9363" y="4038399"/>
                    <a:ext cx="12103970" cy="236813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048557" y="4795835"/>
                <a:ext cx="1087738" cy="100053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9113" y="1580818"/>
              <a:ext cx="2818786" cy="948344"/>
              <a:chOff x="1598811" y="5247274"/>
              <a:chExt cx="11392160" cy="252891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7" y="5247274"/>
                    <a:ext cx="10745764" cy="2528918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ho</m:t>
                          </m:r>
                          <m:r>
                            <m:rPr>
                              <m:nor/>
                            </m:rPr>
                            <a:rPr lang="en-US" sz="22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2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7" y="5247274"/>
                    <a:ext cx="10745764" cy="252891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98811" y="6111362"/>
                <a:ext cx="1115192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277191" y="1559796"/>
              <a:ext cx="3071267" cy="969366"/>
              <a:chOff x="13028529" y="3956683"/>
              <a:chExt cx="12412562" cy="258498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3433949" y="3956683"/>
                    <a:ext cx="12007142" cy="2584982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472122" lvl="0" algn="just">
                      <a:lnSpc>
                        <a:spcPct val="115000"/>
                      </a:lnSpc>
                      <a:spcBef>
                        <a:spcPts val="300"/>
                      </a:spcBef>
                      <a:spcAft>
                        <a:spcPts val="750"/>
                      </a:spcAft>
                      <a:tabLst>
                        <a:tab pos="472122" algn="l"/>
                        <a:tab pos="269803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≤−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33949" y="3956683"/>
                    <a:ext cx="12007142" cy="258498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028529" y="4748906"/>
                <a:ext cx="102927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76238" y="2841243"/>
            <a:ext cx="8845376" cy="2211577"/>
            <a:chOff x="184495" y="3636276"/>
            <a:chExt cx="11913245" cy="3305014"/>
          </a:xfrm>
        </p:grpSpPr>
        <p:sp>
          <p:nvSpPr>
            <p:cNvPr id="44" name="Rounded Rectangle 43"/>
            <p:cNvSpPr/>
            <p:nvPr/>
          </p:nvSpPr>
          <p:spPr>
            <a:xfrm>
              <a:off x="184495" y="3760680"/>
              <a:ext cx="11913245" cy="318061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4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42BBFF9B-C11E-4F42-B434-D2E9D61602CA}"/>
                  </a:ext>
                </a:extLst>
              </p:cNvPr>
              <p:cNvSpPr/>
              <p:nvPr/>
            </p:nvSpPr>
            <p:spPr>
              <a:xfrm>
                <a:off x="566954" y="2902841"/>
                <a:ext cx="8352692" cy="2011273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  <a:tabLst>
                    <a:tab pos="1308803" algn="l"/>
                    <a:tab pos="2509095" algn="l"/>
                    <a:tab pos="37098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libri" panose="020F0502020204030204" pitchFamily="34" charset="0"/>
                          </a:rPr>
                          <m:t>                         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pt-BR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2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2BBFF9B-C11E-4F42-B434-D2E9D6160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54" y="2902841"/>
                <a:ext cx="8352692" cy="2011273"/>
              </a:xfrm>
              <a:prstGeom prst="rect">
                <a:avLst/>
              </a:prstGeom>
              <a:blipFill rotWithShape="1">
                <a:blip r:embed="rId11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2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1772" y="91460"/>
            <a:ext cx="8845367" cy="490881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08"/>
            <a:endParaRPr lang="en-US" sz="2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B5DA447F-5A75-41FE-86AC-E81F8E8C031F}"/>
                  </a:ext>
                </a:extLst>
              </p:cNvPr>
              <p:cNvSpPr/>
              <p:nvPr/>
            </p:nvSpPr>
            <p:spPr>
              <a:xfrm>
                <a:off x="236715" y="174905"/>
                <a:ext cx="8515927" cy="1466299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marL="257000" indent="-257000"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  <a:buFont typeface="Symbol" panose="05050102010706020507" pitchFamily="18" charset="2"/>
                  <a:buChar char=""/>
                </a:pP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257000" indent="-257000"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  <a:buFont typeface="Wingdings" panose="05000000000000000000" pitchFamily="2" charset="2"/>
                  <a:buChar char=""/>
                  <a:tabLst>
                    <a:tab pos="742448" algn="l"/>
                  </a:tabLst>
                </a:pP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mâu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thuẫn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1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257000" indent="-257000"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  <a:buFont typeface="Wingdings" panose="05000000000000000000" pitchFamily="2" charset="2"/>
                  <a:buChar char=""/>
                  <a:tabLst>
                    <a:tab pos="742448" algn="l"/>
                  </a:tabLst>
                </a:pP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DA447F-5A75-41FE-86AC-E81F8E8C0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5" y="174905"/>
                <a:ext cx="8515927" cy="1466299"/>
              </a:xfrm>
              <a:prstGeom prst="rect">
                <a:avLst/>
              </a:prstGeom>
              <a:blipFill rotWithShape="1">
                <a:blip r:embed="rId4"/>
                <a:stretch>
                  <a:fillRect l="-1145" t="-291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45D90F8-B355-42F6-9C36-2A65E0D9F667}"/>
                  </a:ext>
                </a:extLst>
              </p:cNvPr>
              <p:cNvSpPr/>
              <p:nvPr/>
            </p:nvSpPr>
            <p:spPr>
              <a:xfrm>
                <a:off x="260729" y="1641204"/>
                <a:ext cx="8673350" cy="3401378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marL="257000" indent="-257000"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  <a:buFont typeface="Symbol" panose="05050102010706020507" pitchFamily="18" charset="2"/>
                  <a:buChar char=""/>
                </a:pP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607284"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1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1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1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607284"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1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1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100" i="1"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100" i="1"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1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&lt;−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100" i="1"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5D90F8-B355-42F6-9C36-2A65E0D9F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29" y="1641204"/>
                <a:ext cx="8673350" cy="3401378"/>
              </a:xfrm>
              <a:prstGeom prst="rect">
                <a:avLst/>
              </a:prstGeom>
              <a:blipFill rotWithShape="1">
                <a:blip r:embed="rId5"/>
                <a:stretch>
                  <a:fillRect l="-1124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9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8158" y="96635"/>
            <a:ext cx="8845367" cy="273582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08"/>
            <a:endParaRPr lang="en-US" sz="2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7FDA42AB-18F1-4ADA-8476-FFF921A55B64}"/>
                  </a:ext>
                </a:extLst>
              </p:cNvPr>
              <p:cNvSpPr/>
              <p:nvPr/>
            </p:nvSpPr>
            <p:spPr>
              <a:xfrm>
                <a:off x="158159" y="298737"/>
                <a:ext cx="8845366" cy="2331617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 marL="257000" indent="-257000"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  <a:buFont typeface="Symbol" panose="05050102010706020507" pitchFamily="18" charset="2"/>
                  <a:buChar char=""/>
                </a:pPr>
                <a:r>
                  <a:rPr lang="en-US" sz="2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1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:r>
                  <a:rPr lang="en-US" sz="2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do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100" dirty="0" smtClean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</a:t>
                </a:r>
                <a:endParaRPr lang="en-US" sz="21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:r>
                  <a:rPr lang="en-US" sz="21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2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21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1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2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1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100" b="1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FDA42AB-18F1-4ADA-8476-FFF921A55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9" y="298737"/>
                <a:ext cx="8845366" cy="2331617"/>
              </a:xfrm>
              <a:prstGeom prst="rect">
                <a:avLst/>
              </a:prstGeom>
              <a:blipFill rotWithShape="1">
                <a:blip r:embed="rId2"/>
                <a:stretch>
                  <a:fillRect l="-1103" t="-1832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5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764" y="-10510"/>
            <a:ext cx="8954293" cy="1107866"/>
            <a:chOff x="534987" y="1748601"/>
            <a:chExt cx="23404876" cy="2477460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0" name="Chevron 1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963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98460" y="1748601"/>
                  <a:ext cx="23241403" cy="2455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pt-BR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pt-BR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tất cả các giá trị của tham số m để </a:t>
                  </a:r>
                  <a:r>
                    <a:rPr lang="pt-BR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 số</a:t>
                  </a:r>
                </a:p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pt-BR" sz="240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sz="24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2400" dirty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đồng biến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pt-BR" sz="24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60" y="1748601"/>
                  <a:ext cx="23241403" cy="24559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3052" y="1187671"/>
            <a:ext cx="8856594" cy="1692164"/>
            <a:chOff x="449113" y="658321"/>
            <a:chExt cx="5899345" cy="1870841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99477" y="658321"/>
              <a:ext cx="2768422" cy="845115"/>
              <a:chOff x="1693991" y="5315058"/>
              <a:chExt cx="11278846" cy="225364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78" y="5315058"/>
                    <a:ext cx="10832459" cy="2253640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≤−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ho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200" b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78" y="5315058"/>
                    <a:ext cx="10832459" cy="225364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693991" y="5954167"/>
                <a:ext cx="989503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3286483" y="658321"/>
              <a:ext cx="3061966" cy="888050"/>
              <a:chOff x="13048557" y="4038399"/>
              <a:chExt cx="12474776" cy="23681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13419363" y="4038399"/>
                    <a:ext cx="12103970" cy="2368137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629511" algn="just">
                      <a:tabLst>
                        <a:tab pos="3597475" algn="l"/>
                        <a:tab pos="503671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≤−</m:t>
                          </m:r>
                          <m:r>
                            <a:rPr lang="pt-BR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ho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200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2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9363" y="4038399"/>
                    <a:ext cx="12103970" cy="236813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3048557" y="4795835"/>
                <a:ext cx="1087738" cy="100053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49113" y="1580818"/>
              <a:ext cx="2818786" cy="948344"/>
              <a:chOff x="1598811" y="5247274"/>
              <a:chExt cx="11392160" cy="252891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245207" y="5247274"/>
                    <a:ext cx="10745764" cy="2528918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ho</m:t>
                          </m:r>
                          <m:r>
                            <m:rPr>
                              <m:nor/>
                            </m:rPr>
                            <a:rPr lang="en-US" sz="22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2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5207" y="5247274"/>
                    <a:ext cx="10745764" cy="252891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598811" y="6111362"/>
                <a:ext cx="1115192" cy="100053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3277191" y="1559796"/>
              <a:ext cx="3071267" cy="969366"/>
              <a:chOff x="13028529" y="3956683"/>
              <a:chExt cx="12412562" cy="258498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13433949" y="3956683"/>
                    <a:ext cx="12007142" cy="2584982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marL="472122" lvl="0" algn="just">
                      <a:lnSpc>
                        <a:spcPct val="115000"/>
                      </a:lnSpc>
                      <a:spcBef>
                        <a:spcPts val="300"/>
                      </a:spcBef>
                      <a:spcAft>
                        <a:spcPts val="750"/>
                      </a:spcAft>
                      <a:tabLst>
                        <a:tab pos="472122" algn="l"/>
                        <a:tab pos="2698039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≤−</m:t>
                          </m:r>
                          <m: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algun Gothic" panose="020B0503020000020004" pitchFamily="34" charset="-127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33949" y="3956683"/>
                    <a:ext cx="12007142" cy="258498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3028529" y="4748906"/>
                <a:ext cx="1029270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331692" y="1429668"/>
            <a:ext cx="390016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>
                <a:solidFill>
                  <a:prstClr val="white"/>
                </a:solidFill>
                <a:latin typeface="Calibri"/>
              </a:rPr>
              <a:t>B</a:t>
            </a:r>
            <a:endParaRPr lang="en-US" sz="22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76238" y="2841243"/>
            <a:ext cx="8845376" cy="2211577"/>
            <a:chOff x="184495" y="3636276"/>
            <a:chExt cx="11913245" cy="3305014"/>
          </a:xfrm>
        </p:grpSpPr>
        <p:sp>
          <p:nvSpPr>
            <p:cNvPr id="44" name="Rounded Rectangle 43"/>
            <p:cNvSpPr/>
            <p:nvPr/>
          </p:nvSpPr>
          <p:spPr>
            <a:xfrm>
              <a:off x="184495" y="3760680"/>
              <a:ext cx="11913245" cy="318061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3351940" y="4767112"/>
                <a:ext cx="960519" cy="40718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87355" y="6239450"/>
                <a:ext cx="3132807" cy="11246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48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42BBFF9B-C11E-4F42-B434-D2E9D61602CA}"/>
                  </a:ext>
                </a:extLst>
              </p:cNvPr>
              <p:cNvSpPr/>
              <p:nvPr/>
            </p:nvSpPr>
            <p:spPr>
              <a:xfrm>
                <a:off x="566954" y="2902841"/>
                <a:ext cx="8352692" cy="2011273"/>
              </a:xfrm>
              <a:prstGeom prst="rect">
                <a:avLst/>
              </a:prstGeom>
            </p:spPr>
            <p:txBody>
              <a:bodyPr wrap="square" lIns="68534" tIns="34267" rIns="68534" bIns="34267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  <a:tabLst>
                    <a:tab pos="1308803" algn="l"/>
                    <a:tab pos="2509095" algn="l"/>
                    <a:tab pos="37098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libri" panose="020F0502020204030204" pitchFamily="34" charset="0"/>
                          </a:rPr>
                          <m:t>                         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pt-BR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2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75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2BBFF9B-C11E-4F42-B434-D2E9D6160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54" y="2902841"/>
                <a:ext cx="8352692" cy="2011273"/>
              </a:xfrm>
              <a:prstGeom prst="rect">
                <a:avLst/>
              </a:prstGeom>
              <a:blipFill rotWithShape="1">
                <a:blip r:embed="rId11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73" y="1103174"/>
            <a:ext cx="2592033" cy="20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Action Button: Forward or Next 25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7" name="Action Button: Back or Previous 26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10293" y="-15810"/>
            <a:ext cx="8954293" cy="1448935"/>
            <a:chOff x="534987" y="1869705"/>
            <a:chExt cx="23404876" cy="3460076"/>
          </a:xfrm>
        </p:grpSpPr>
        <p:grpSp>
          <p:nvGrpSpPr>
            <p:cNvPr id="40" name="Group 39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1631543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44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63154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Pentagon 44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63154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46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49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50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 ker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7" name="Chevron 46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4"/>
                  <a:ext cx="2355594" cy="1028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>
                    <a:defRPr/>
                  </a:pPr>
                  <a:r>
                    <a:rPr lang="en-US" sz="2200" kern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200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844222" y="1936624"/>
              <a:ext cx="23095641" cy="339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sz="240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rPr>
                <a:t>              Đường cong hình bên là đồ thị của một trong bốn hàm số dưới đây?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endParaRPr lang="en-US" sz="2400" dirty="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1504" y="1043241"/>
            <a:ext cx="3410325" cy="1873818"/>
            <a:chOff x="414450" y="1040485"/>
            <a:chExt cx="3410325" cy="1873818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3383041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41733" y="1519236"/>
              <a:ext cx="3383042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schemeClr val="bg1"/>
                      </a:solidFill>
                      <a:latin typeface="Calibri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14450" y="1988401"/>
              <a:ext cx="3410325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414451" y="2451352"/>
              <a:ext cx="3410324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412582" y="2035032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C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86180" y="2895016"/>
            <a:ext cx="8787206" cy="2079419"/>
            <a:chOff x="184495" y="3636276"/>
            <a:chExt cx="11834900" cy="2929380"/>
          </a:xfrm>
        </p:grpSpPr>
        <p:sp>
          <p:nvSpPr>
            <p:cNvPr id="66" name="Rounded Rectangle 65"/>
            <p:cNvSpPr/>
            <p:nvPr/>
          </p:nvSpPr>
          <p:spPr>
            <a:xfrm>
              <a:off x="184495" y="3865216"/>
              <a:ext cx="11834900" cy="270044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87355" y="6239450"/>
                <a:ext cx="2904259" cy="110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78699" y="3393258"/>
                <a:ext cx="8663880" cy="1482950"/>
              </a:xfrm>
              <a:prstGeom prst="rect">
                <a:avLst/>
              </a:prstGeom>
            </p:spPr>
            <p:txBody>
              <a:bodyPr wrap="square" lIns="91293" tIns="45646" rIns="91293" bIns="45646">
                <a:spAutoFit/>
              </a:bodyPr>
              <a:lstStyle/>
              <a:p>
                <a:pPr marL="456395" indent="-456395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203" algn="l"/>
                    <a:tab pos="3504905" algn="l"/>
                    <a:tab pos="5031966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6395" indent="-456395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203" algn="l"/>
                    <a:tab pos="3504905" algn="l"/>
                    <a:tab pos="5031966" algn="l"/>
                  </a:tabLs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A4F86"/>
                        </a:solidFill>
                        <a:latin typeface="Cambria Math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latin typeface="Cambria Math"/>
                      </a:rPr>
                      <m:t>𝐎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tabLst>
                    <a:tab pos="2067203" algn="l"/>
                    <a:tab pos="3504905" algn="l"/>
                    <a:tab pos="5031966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99" y="3393258"/>
                <a:ext cx="8663880" cy="1482950"/>
              </a:xfrm>
              <a:prstGeom prst="rect">
                <a:avLst/>
              </a:prstGeom>
              <a:blipFill rotWithShape="1">
                <a:blip r:embed="rId9"/>
                <a:stretch>
                  <a:fillRect l="-985" t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683461" y="3525671"/>
            <a:ext cx="685806" cy="266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73468" y="3406344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A4F8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A, 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4117343" y="3558301"/>
            <a:ext cx="626985" cy="22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661192" y="3422505"/>
                <a:ext cx="1280565" cy="461580"/>
              </a:xfrm>
              <a:prstGeom prst="rect">
                <a:avLst/>
              </a:prstGeom>
            </p:spPr>
            <p:txBody>
              <a:bodyPr wrap="square" lIns="91293" tIns="45646" rIns="91293" bIns="45646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2A4F86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92" y="3422505"/>
                <a:ext cx="1280565" cy="4615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Arrow 76"/>
          <p:cNvSpPr/>
          <p:nvPr/>
        </p:nvSpPr>
        <p:spPr>
          <a:xfrm>
            <a:off x="1003695" y="4422275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84732" y="4377957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5097340" y="4457888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603124" y="4349241"/>
                <a:ext cx="3460101" cy="438572"/>
              </a:xfrm>
              <a:prstGeom prst="rect">
                <a:avLst/>
              </a:prstGeom>
            </p:spPr>
            <p:txBody>
              <a:bodyPr wrap="none" lIns="68493" tIns="34261" rIns="68493" bIns="34261">
                <a:spAutoFit/>
              </a:bodyPr>
              <a:lstStyle/>
              <a:p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thỏa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2A4F86"/>
                        </a:solidFill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2A4F8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24" y="4349241"/>
                <a:ext cx="3460101" cy="438572"/>
              </a:xfrm>
              <a:prstGeom prst="rect">
                <a:avLst/>
              </a:prstGeom>
              <a:blipFill rotWithShape="1">
                <a:blip r:embed="rId11"/>
                <a:stretch>
                  <a:fillRect l="-3345" t="-12500" b="-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4" y="1008997"/>
            <a:ext cx="2522483" cy="20218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ction Button: Forward or Next 15">
            <a:hlinkClick r:id="rId3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rId4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94486" y="0"/>
            <a:ext cx="8929797" cy="620110"/>
            <a:chOff x="534987" y="1869705"/>
            <a:chExt cx="23404876" cy="1622113"/>
          </a:xfrm>
        </p:grpSpPr>
        <p:grpSp>
          <p:nvGrpSpPr>
            <p:cNvPr id="18" name="Group 17"/>
            <p:cNvGrpSpPr/>
            <p:nvPr/>
          </p:nvGrpSpPr>
          <p:grpSpPr>
            <a:xfrm>
              <a:off x="534987" y="1869705"/>
              <a:ext cx="23340848" cy="1622113"/>
              <a:chOff x="534987" y="1647866"/>
              <a:chExt cx="23340848" cy="1622113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755648" y="1720890"/>
                <a:ext cx="23120187" cy="1549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entagon 2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" name="Chevron 2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2394" y="1653393"/>
                  <a:ext cx="2362057" cy="1127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4104212" y="1936626"/>
              <a:ext cx="19835651" cy="144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defTabSz="913179" eaLnBrk="0" fontAlgn="base" hangingPunct="0">
                <a:spcBef>
                  <a:spcPts val="450"/>
                </a:spcBef>
                <a:spcAft>
                  <a:spcPts val="450"/>
                </a:spcAft>
              </a:pPr>
              <a:r>
                <a:rPr lang="en-US" sz="240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rPr>
                <a:t>Đồ thị hình bên dưới là của hàm số nào?</a:t>
              </a:r>
              <a:endParaRPr lang="en-US" sz="2400" dirty="0">
                <a:solidFill>
                  <a:srgbClr val="2A4F8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0995" y="767747"/>
            <a:ext cx="3410325" cy="1873818"/>
            <a:chOff x="414450" y="1040485"/>
            <a:chExt cx="3410325" cy="1873818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4D0AB9FB-A402-43C6-830F-BAC47ED452D0}"/>
                </a:ext>
              </a:extLst>
            </p:cNvPr>
            <p:cNvGrpSpPr/>
            <p:nvPr/>
          </p:nvGrpSpPr>
          <p:grpSpPr>
            <a:xfrm>
              <a:off x="441734" y="1040485"/>
              <a:ext cx="3383041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id="{0839FD11-1E39-4EBB-A7FB-DEB39691C3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8634B6D4-DECA-4F71-9C3F-B85DE60414F0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7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vi-VN" sz="2200" b="1" kern="0" dirty="0">
                    <a:solidFill>
                      <a:prstClr val="white"/>
                    </a:solidFill>
                    <a:latin typeface="Times New Roman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A2194087-0D43-42CA-A1D2-4373C69CC457}"/>
                </a:ext>
              </a:extLst>
            </p:cNvPr>
            <p:cNvGrpSpPr/>
            <p:nvPr/>
          </p:nvGrpSpPr>
          <p:grpSpPr>
            <a:xfrm>
              <a:off x="441733" y="1519236"/>
              <a:ext cx="3383042" cy="462951"/>
              <a:chOff x="1458727" y="6334162"/>
              <a:chExt cx="13782860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200" b="1" kern="0" dirty="0">
                      <a:solidFill>
                        <a:schemeClr val="bg1"/>
                      </a:solidFill>
                      <a:latin typeface="Calibri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FB0B6341-256C-4170-AF4E-1216E5EDD0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13A7BA64-0BA1-4ADF-A17E-617425026AFB}"/>
                  </a:ext>
                </a:extLst>
              </p:cNvPr>
              <p:cNvSpPr/>
              <p:nvPr/>
            </p:nvSpPr>
            <p:spPr>
              <a:xfrm>
                <a:off x="1458727" y="6481813"/>
                <a:ext cx="1548676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4D274B26-9415-432A-9282-BDEF246F0009}"/>
                </a:ext>
              </a:extLst>
            </p:cNvPr>
            <p:cNvGrpSpPr/>
            <p:nvPr/>
          </p:nvGrpSpPr>
          <p:grpSpPr>
            <a:xfrm>
              <a:off x="414450" y="1988401"/>
              <a:ext cx="3410325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defTabSz="815908">
                      <a:spcBef>
                        <a:spcPts val="675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2200" b="1" kern="0" dirty="0">
                      <a:solidFill>
                        <a:schemeClr val="bg1"/>
                      </a:solidFill>
                      <a:latin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6E15A8FC-94CE-45FB-8D02-B33F2327F9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0D6B711C-CC2A-45AE-A2BD-46B4ECA3D81C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5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E278C7C5-EAEF-4F1A-B3FB-29FCE054F0E0}"/>
                </a:ext>
              </a:extLst>
            </p:cNvPr>
            <p:cNvGrpSpPr/>
            <p:nvPr/>
          </p:nvGrpSpPr>
          <p:grpSpPr>
            <a:xfrm>
              <a:off x="414451" y="2451352"/>
              <a:ext cx="3410324" cy="462951"/>
              <a:chOff x="1458731" y="6334162"/>
              <a:chExt cx="13782856" cy="1234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/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solidFill>
                    <a:srgbClr val="4BACC6">
                      <a:lumMod val="5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eaLnBrk="0" fontAlgn="base" hangingPunct="0">
                      <a:spcBef>
                        <a:spcPts val="450"/>
                      </a:spcBef>
                      <a:spcAft>
                        <a:spcPts val="45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C4F0F9CE-3F15-4D47-A2C9-5C6F65E0E3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0384" y="6334162"/>
                    <a:ext cx="13101203" cy="123453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17C2C013-2C1D-4DEE-A68B-FF23256FE92A}"/>
                  </a:ext>
                </a:extLst>
              </p:cNvPr>
              <p:cNvSpPr/>
              <p:nvPr/>
            </p:nvSpPr>
            <p:spPr>
              <a:xfrm>
                <a:off x="1458731" y="6481813"/>
                <a:ext cx="1480631" cy="100053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815908"/>
                <a:r>
                  <a:rPr lang="en-US" sz="2200" b="1" kern="0" dirty="0">
                    <a:solidFill>
                      <a:prstClr val="white"/>
                    </a:solidFill>
                    <a:latin typeface="Calibri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2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80776" y="2823126"/>
            <a:ext cx="8787206" cy="2079419"/>
            <a:chOff x="184495" y="3636276"/>
            <a:chExt cx="11834900" cy="2929380"/>
          </a:xfrm>
        </p:grpSpPr>
        <p:sp>
          <p:nvSpPr>
            <p:cNvPr id="48" name="Rounded Rectangle 47"/>
            <p:cNvSpPr/>
            <p:nvPr/>
          </p:nvSpPr>
          <p:spPr>
            <a:xfrm>
              <a:off x="184495" y="3865216"/>
              <a:ext cx="11834900" cy="270044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87355" y="6239450"/>
                <a:ext cx="2904259" cy="110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4" name="Right Arrow 53"/>
          <p:cNvSpPr/>
          <p:nvPr/>
        </p:nvSpPr>
        <p:spPr>
          <a:xfrm>
            <a:off x="5641258" y="3655859"/>
            <a:ext cx="692262" cy="29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1" tIns="45661" rIns="91321" bIns="45661" rtlCol="0" anchor="ctr"/>
          <a:lstStyle/>
          <a:p>
            <a:pPr algn="ctr" defTabSz="913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69102" y="3564746"/>
            <a:ext cx="1667524" cy="461610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defTabSz="913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D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3945475" y="3677345"/>
            <a:ext cx="692262" cy="29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1" tIns="45661" rIns="91321" bIns="45661" rtlCol="0" anchor="ctr"/>
          <a:lstStyle/>
          <a:p>
            <a:pPr algn="ctr" defTabSz="9131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658521" y="3576938"/>
                <a:ext cx="992246" cy="438572"/>
              </a:xfrm>
              <a:prstGeom prst="rect">
                <a:avLst/>
              </a:prstGeom>
            </p:spPr>
            <p:txBody>
              <a:bodyPr wrap="none" lIns="68493" tIns="34261" rIns="68493" bIns="3426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521" y="3576938"/>
                <a:ext cx="992246" cy="438572"/>
              </a:xfrm>
              <a:prstGeom prst="rect">
                <a:avLst/>
              </a:prstGeom>
              <a:blipFill rotWithShape="1">
                <a:blip r:embed="rId9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42439" y="3445694"/>
                <a:ext cx="8663880" cy="1200274"/>
              </a:xfrm>
              <a:prstGeom prst="rect">
                <a:avLst/>
              </a:prstGeom>
            </p:spPr>
            <p:txBody>
              <a:bodyPr wrap="square" lIns="91321" tIns="45661" rIns="91321" bIns="45661">
                <a:spAutoFit/>
              </a:bodyPr>
              <a:lstStyle/>
              <a:p>
                <a:pPr marL="456563" indent="-456563" defTabSz="913179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6563" indent="-456563" defTabSz="913179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=±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9" y="3445694"/>
                <a:ext cx="8663880" cy="1200274"/>
              </a:xfrm>
              <a:prstGeom prst="rect">
                <a:avLst/>
              </a:prstGeom>
              <a:blipFill rotWithShape="1">
                <a:blip r:embed="rId10"/>
                <a:stretch>
                  <a:fillRect l="-985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307045" y="1767056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C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 animBg="1"/>
      <p:bldP spid="57" grpId="0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ction Button: Forward or Next 19">
            <a:hlinkClick r:id="rId2" action="ppaction://hlinksldjump" highlightClick="1"/>
          </p:cNvPr>
          <p:cNvSpPr/>
          <p:nvPr/>
        </p:nvSpPr>
        <p:spPr>
          <a:xfrm>
            <a:off x="7930811" y="4804818"/>
            <a:ext cx="278004" cy="195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rId3" action="ppaction://hlinksldjump" highlightClick="1"/>
          </p:cNvPr>
          <p:cNvSpPr/>
          <p:nvPr/>
        </p:nvSpPr>
        <p:spPr>
          <a:xfrm>
            <a:off x="7559393" y="4804818"/>
            <a:ext cx="316923" cy="195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7682" y="-64664"/>
            <a:ext cx="8929797" cy="609408"/>
            <a:chOff x="534987" y="1725098"/>
            <a:chExt cx="23340848" cy="1497026"/>
          </a:xfrm>
        </p:grpSpPr>
        <p:grpSp>
          <p:nvGrpSpPr>
            <p:cNvPr id="23" name="Group 22"/>
            <p:cNvGrpSpPr/>
            <p:nvPr/>
          </p:nvGrpSpPr>
          <p:grpSpPr>
            <a:xfrm>
              <a:off x="534987" y="1869705"/>
              <a:ext cx="23340848" cy="1352419"/>
              <a:chOff x="534987" y="1647866"/>
              <a:chExt cx="23340848" cy="135241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8" y="1720891"/>
                <a:ext cx="23120187" cy="127939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1543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31543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631543">
                      <a:defRPr/>
                    </a:pPr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31543">
                    <a:defRPr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5624" y="1653393"/>
                  <a:ext cx="2355594" cy="10584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15731" eaLnBrk="1" hangingPunct="1"/>
                  <a:r>
                    <a:rPr lang="en-US" sz="220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2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456255" y="1725098"/>
                  <a:ext cx="19835650" cy="14970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15731">
                    <a:lnSpc>
                      <a:spcPct val="115000"/>
                    </a:lnSpc>
                    <a:spcBef>
                      <a:spcPts val="450"/>
                    </a:spcBef>
                    <a:buClr>
                      <a:srgbClr val="0000FF"/>
                    </a:buClr>
                    <a:tabLst>
                      <a:tab pos="472032" algn="l"/>
                    </a:tabLst>
                  </a:pP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Đồ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2A4F86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2A4F86"/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2A4F86"/>
                      </a:solidFill>
                      <a:latin typeface="Times New Roman" pitchFamily="18" charset="0"/>
                      <a:cs typeface="Times New Roman" pitchFamily="18" charset="0"/>
                    </a:rPr>
                    <a:t>dạng</a:t>
                  </a:r>
                  <a:endPara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255" y="1725098"/>
                  <a:ext cx="19835650" cy="12854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7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32596" y="568906"/>
            <a:ext cx="8504388" cy="2227730"/>
            <a:chOff x="332596" y="726556"/>
            <a:chExt cx="8504388" cy="2227730"/>
          </a:xfrm>
        </p:grpSpPr>
        <p:grpSp>
          <p:nvGrpSpPr>
            <p:cNvPr id="43" name="Group 42"/>
            <p:cNvGrpSpPr/>
            <p:nvPr/>
          </p:nvGrpSpPr>
          <p:grpSpPr>
            <a:xfrm>
              <a:off x="332596" y="726556"/>
              <a:ext cx="8504388" cy="1915318"/>
              <a:chOff x="316494" y="863131"/>
              <a:chExt cx="8504388" cy="1915318"/>
            </a:xfrm>
          </p:grpSpPr>
          <p:pic>
            <p:nvPicPr>
              <p:cNvPr id="7" name="Picture 6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494" y="883916"/>
                <a:ext cx="1990288" cy="18945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0139" y="883935"/>
                <a:ext cx="2090888" cy="17897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/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182" y="873522"/>
                <a:ext cx="2215676" cy="17897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/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081" y="863131"/>
                <a:ext cx="2014801" cy="17897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079534" y="2579086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vi-VN" sz="2200" b="1" kern="0" dirty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A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3020025" y="2567045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en-US" sz="2200" b="1" kern="0" dirty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B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5268109" y="2548809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en-US" sz="2200" b="1" kern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C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633927" y="2537046"/>
              <a:ext cx="380127" cy="375200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815908"/>
              <a:r>
                <a:rPr lang="en-US" sz="2200" b="1" kern="0" dirty="0">
                  <a:solidFill>
                    <a:prstClr val="white"/>
                  </a:solidFill>
                  <a:latin typeface="Times New Roman"/>
                  <a:ea typeface="Tahoma" pitchFamily="34" charset="0"/>
                  <a:cs typeface="Tahoma" pitchFamily="34" charset="0"/>
                </a:rPr>
                <a:t>D</a:t>
              </a:r>
              <a:endParaRPr lang="en-US" sz="220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7647851" y="2370139"/>
            <a:ext cx="384485" cy="37520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0" tIns="45710" rIns="91420" bIns="45710" rtlCol="0" anchor="ctr"/>
          <a:lstStyle/>
          <a:p>
            <a:pPr algn="ctr" defTabSz="815908"/>
            <a:r>
              <a:rPr lang="en-US" sz="2200" b="1" kern="0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D</a:t>
            </a:r>
            <a:endParaRPr lang="en-US" sz="22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38297" y="2799524"/>
            <a:ext cx="8787206" cy="2286806"/>
            <a:chOff x="184495" y="3636276"/>
            <a:chExt cx="11834900" cy="3036092"/>
          </a:xfrm>
        </p:grpSpPr>
        <p:sp>
          <p:nvSpPr>
            <p:cNvPr id="58" name="Rounded Rectangle 57"/>
            <p:cNvSpPr/>
            <p:nvPr/>
          </p:nvSpPr>
          <p:spPr>
            <a:xfrm>
              <a:off x="184495" y="3865216"/>
              <a:ext cx="11834900" cy="2807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908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03200" y="3636276"/>
              <a:ext cx="2342699" cy="757245"/>
              <a:chOff x="1275608" y="6239450"/>
              <a:chExt cx="4592539" cy="1375877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3351940" y="4767109"/>
                <a:ext cx="960521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187355" y="6239450"/>
                <a:ext cx="2904259" cy="1039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15908"/>
                <a:r>
                  <a:rPr lang="vi-VN" sz="22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2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5908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>
                <a:off x="1403698" y="6378163"/>
                <a:ext cx="615470" cy="12371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08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61623" y="3232254"/>
                <a:ext cx="8663880" cy="1878126"/>
              </a:xfrm>
              <a:prstGeom prst="rect">
                <a:avLst/>
              </a:prstGeom>
            </p:spPr>
            <p:txBody>
              <a:bodyPr wrap="square" lIns="91297" tIns="45648" rIns="91297" bIns="45648">
                <a:spAutoFit/>
              </a:bodyPr>
              <a:lstStyle/>
              <a:p>
                <a:pPr marL="456419" indent="-456419" defTabSz="912909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305" algn="l"/>
                    <a:tab pos="3505082" algn="l"/>
                    <a:tab pos="5032218" algn="l"/>
                  </a:tabLst>
                </a:pP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400" b="1" dirty="0">
                  <a:solidFill>
                    <a:srgbClr val="2A4F8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6419" indent="-456419" defTabSz="912909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305" algn="l"/>
                    <a:tab pos="3505082" algn="l"/>
                    <a:tab pos="5032218" algn="l"/>
                  </a:tabLs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6419" indent="-456419" defTabSz="912909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 typeface="Arial" pitchFamily="34" charset="0"/>
                  <a:buChar char="•"/>
                  <a:tabLst>
                    <a:tab pos="2067305" algn="l"/>
                    <a:tab pos="3505082" algn="l"/>
                    <a:tab pos="5032218" algn="l"/>
                  </a:tabLst>
                </a:pP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400" dirty="0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2A4F86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endParaRPr lang="en-US" sz="2400" dirty="0">
                  <a:solidFill>
                    <a:srgbClr val="2A4F86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3" y="3232254"/>
                <a:ext cx="8663880" cy="1878126"/>
              </a:xfrm>
              <a:prstGeom prst="rect">
                <a:avLst/>
              </a:prstGeom>
              <a:blipFill rotWithShape="1">
                <a:blip r:embed="rId10"/>
                <a:stretch>
                  <a:fillRect l="-914" t="-2597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Arrow 64"/>
          <p:cNvSpPr/>
          <p:nvPr/>
        </p:nvSpPr>
        <p:spPr>
          <a:xfrm>
            <a:off x="4657682" y="3385821"/>
            <a:ext cx="692262" cy="23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8" rIns="91297" bIns="45648" rtlCol="0" anchor="ctr"/>
          <a:lstStyle/>
          <a:p>
            <a:pPr algn="ctr" defTabSz="9129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30928" y="3235404"/>
            <a:ext cx="1667524" cy="461584"/>
          </a:xfrm>
          <a:prstGeom prst="rect">
            <a:avLst/>
          </a:prstGeom>
        </p:spPr>
        <p:txBody>
          <a:bodyPr wrap="square" lIns="91297" tIns="45648" rIns="91297" bIns="45648">
            <a:spAutoFit/>
          </a:bodyPr>
          <a:lstStyle/>
          <a:p>
            <a:pPr defTabSz="912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6067545" y="3876372"/>
            <a:ext cx="692262" cy="230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8" rIns="91297" bIns="45648" rtlCol="0" anchor="ctr"/>
          <a:lstStyle/>
          <a:p>
            <a:pPr algn="ctr" defTabSz="9129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25631" y="3728675"/>
            <a:ext cx="1667524" cy="461584"/>
          </a:xfrm>
          <a:prstGeom prst="rect">
            <a:avLst/>
          </a:prstGeom>
        </p:spPr>
        <p:txBody>
          <a:bodyPr wrap="square" lIns="91297" tIns="45648" rIns="91297" bIns="45648">
            <a:spAutoFit/>
          </a:bodyPr>
          <a:lstStyle/>
          <a:p>
            <a:pPr defTabSz="912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loại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26039" y="4595048"/>
            <a:ext cx="1667524" cy="461580"/>
          </a:xfrm>
          <a:prstGeom prst="rect">
            <a:avLst/>
          </a:prstGeom>
        </p:spPr>
        <p:txBody>
          <a:bodyPr wrap="square" lIns="91293" tIns="45646" rIns="91293" bIns="456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2380686" y="4706388"/>
            <a:ext cx="630650" cy="3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5" grpId="0" animBg="1"/>
      <p:bldP spid="66" grpId="0"/>
      <p:bldP spid="67" grpId="0" animBg="1"/>
      <p:bldP spid="68" grpId="0"/>
      <p:bldP spid="69" grpId="0"/>
      <p:bldP spid="70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ample">
  <a:themeElements>
    <a:clrScheme name="sample 1">
      <a:dk1>
        <a:srgbClr val="384D68"/>
      </a:dk1>
      <a:lt1>
        <a:srgbClr val="FFFFFF"/>
      </a:lt1>
      <a:dk2>
        <a:srgbClr val="2B6185"/>
      </a:dk2>
      <a:lt2>
        <a:srgbClr val="D3D9DD"/>
      </a:lt2>
      <a:accent1>
        <a:srgbClr val="638AA1"/>
      </a:accent1>
      <a:accent2>
        <a:srgbClr val="8CA8B5"/>
      </a:accent2>
      <a:accent3>
        <a:srgbClr val="FFFFFF"/>
      </a:accent3>
      <a:accent4>
        <a:srgbClr val="2E4058"/>
      </a:accent4>
      <a:accent5>
        <a:srgbClr val="B7C4CD"/>
      </a:accent5>
      <a:accent6>
        <a:srgbClr val="7E98A4"/>
      </a:accent6>
      <a:hlink>
        <a:srgbClr val="6FA2E7"/>
      </a:hlink>
      <a:folHlink>
        <a:srgbClr val="B2A66C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sample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8351</TotalTime>
  <Words>7959</Words>
  <PresentationFormat>On-screen Show (16:9)</PresentationFormat>
  <Paragraphs>917</Paragraphs>
  <Slides>66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86" baseType="lpstr">
      <vt:lpstr>sample</vt:lpstr>
      <vt:lpstr>2_sample</vt:lpstr>
      <vt:lpstr>3_sample</vt:lpstr>
      <vt:lpstr>4_sample</vt:lpstr>
      <vt:lpstr>5_sample</vt:lpstr>
      <vt:lpstr>6_sample</vt:lpstr>
      <vt:lpstr>1_sample</vt:lpstr>
      <vt:lpstr>7_sample</vt:lpstr>
      <vt:lpstr>8_sample</vt:lpstr>
      <vt:lpstr>9_sample</vt:lpstr>
      <vt:lpstr>Office Theme</vt:lpstr>
      <vt:lpstr>10_sample</vt:lpstr>
      <vt:lpstr>11_sample</vt:lpstr>
      <vt:lpstr>12_sample</vt:lpstr>
      <vt:lpstr>13_sample</vt:lpstr>
      <vt:lpstr>14_sample</vt:lpstr>
      <vt:lpstr>1_Office Theme</vt:lpstr>
      <vt:lpstr>Image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2020-03-20T13:15:38Z</dcterms:modified>
</cp:coreProperties>
</file>