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18" r:id="rId3"/>
    <p:sldId id="330" r:id="rId4"/>
    <p:sldId id="331" r:id="rId6"/>
    <p:sldId id="257" r:id="rId7"/>
    <p:sldId id="307" r:id="rId8"/>
    <p:sldId id="308" r:id="rId9"/>
    <p:sldId id="258" r:id="rId10"/>
    <p:sldId id="323" r:id="rId11"/>
    <p:sldId id="315" r:id="rId12"/>
    <p:sldId id="324" r:id="rId13"/>
    <p:sldId id="341" r:id="rId14"/>
    <p:sldId id="267" r:id="rId15"/>
    <p:sldId id="325" r:id="rId16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0"/>
    </p:embeddedFont>
    <p:embeddedFont>
      <p:font typeface="Odibee Sans"/>
      <p:regular r:id="rId21"/>
    </p:embeddedFont>
    <p:embeddedFont>
      <p:font typeface="Didact Gothic" panose="0000050000000000000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itka Subheading" pitchFamily="2" charset="0"/>
      <p:regular r:id="rId27"/>
    </p:embeddedFont>
    <p:embeddedFont>
      <p:font typeface="Palatino Linotype" panose="02040502050505030304" pitchFamily="18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497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font" Target="fonts/font15.fntdata"/><Relationship Id="rId33" Type="http://schemas.openxmlformats.org/officeDocument/2006/relationships/font" Target="fonts/font14.fntdata"/><Relationship Id="rId32" Type="http://schemas.openxmlformats.org/officeDocument/2006/relationships/font" Target="fonts/font13.fntdata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434343"/>
                </a:solidFill>
                <a:latin typeface="Bellota Text" panose="00000500000000000000"/>
                <a:ea typeface="Bellota Text" panose="00000500000000000000"/>
                <a:cs typeface="Bellota Text" panose="00000500000000000000"/>
                <a:sym typeface="Bellota Text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9pPr>
          </a:lstStyle>
          <a:p/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rgbClr val="FFFBE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 panose="00000500000000000000"/>
              <a:buNone/>
              <a:defRPr sz="1400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 panose="00000500000000000000"/>
              <a:buNone/>
              <a:defRPr sz="1400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 panose="00000500000000000000"/>
              <a:buNone/>
              <a:defRPr sz="1400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 panose="00000500000000000000"/>
              <a:buNone/>
              <a:defRPr sz="1400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 panose="00000500000000000000"/>
              <a:buChar char="●"/>
              <a:defRPr sz="1800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Char char="○"/>
              <a:defRPr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Char char="■"/>
              <a:defRPr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Char char="●"/>
              <a:defRPr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Char char="○"/>
              <a:defRPr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Char char="■"/>
              <a:defRPr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Char char="●"/>
              <a:defRPr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Char char="○"/>
              <a:defRPr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 panose="00000500000000000000"/>
              <a:buChar char="■"/>
              <a:defRPr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10160"/>
            <a:ext cx="9168130" cy="5156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4945" y="469900"/>
            <a:ext cx="8545830" cy="69215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FF00"/>
                </a:solidFill>
                <a:sym typeface="+mn-ea"/>
              </a:rPr>
              <a:t>CHƯƠNG VIII. ĐẠI SỐ TỔ HỢP</a:t>
            </a:r>
            <a:endParaRPr lang="en-US" altLang="zh-CN" sz="45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sym typeface="+mn-ea"/>
            </a:endParaRPr>
          </a:p>
        </p:txBody>
      </p:sp>
      <p:sp>
        <p:nvSpPr>
          <p:cNvPr id="4" name="文本占位符 13"/>
          <p:cNvSpPr txBox="1"/>
          <p:nvPr/>
        </p:nvSpPr>
        <p:spPr>
          <a:xfrm>
            <a:off x="740569" y="1505585"/>
            <a:ext cx="5353050" cy="46291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vert="horz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125" dirty="0"/>
          </a:p>
        </p:txBody>
      </p:sp>
      <p:sp>
        <p:nvSpPr>
          <p:cNvPr id="5" name="文本框 4"/>
          <p:cNvSpPr txBox="1"/>
          <p:nvPr/>
        </p:nvSpPr>
        <p:spPr>
          <a:xfrm>
            <a:off x="1160145" y="1553210"/>
            <a:ext cx="4722971" cy="41529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altLang="zh-CN" sz="27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số 03. Nhị thức Newton</a:t>
            </a:r>
            <a:endParaRPr lang="en-US" altLang="zh-CN" sz="27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775" y="86784"/>
            <a:ext cx="6992400" cy="572700"/>
          </a:xfrm>
        </p:spPr>
        <p:txBody>
          <a:bodyPr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18845" y="1174115"/>
                <a:ext cx="8224520" cy="3969385"/>
              </a:xfrm>
            </p:spPr>
            <p:txBody>
              <a:bodyPr/>
              <a:p>
                <a:pPr marL="152400" indent="0" algn="ctr">
                  <a:buNone/>
                </a:pPr>
                <a:r>
                  <a:rPr lang="en-US" sz="2500" b="1">
                    <a:latin typeface="Arial" panose="020B060402020202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25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Câu 1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Viết khai triển công thức nhị thức Newton 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A.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B.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C.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D.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Câu 2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: Hệ số lớn nhất trong khai triển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A</a:t>
                </a:r>
                <a14:m>
                  <m:oMath xmlns:m="http://schemas.openxmlformats.org/officeDocument/2006/math">
                    <m:r>
                      <a:rPr lang="en-US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 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 		  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 		  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 		  D</a:t>
                </a:r>
                <a14:m>
                  <m:oMath xmlns:m="http://schemas.openxmlformats.org/officeDocument/2006/math">
                    <m:r>
                      <a:rPr lang="en-US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 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Câu 3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: Trong khai triển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𝑎−𝑏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, hệ số của số hạng thứ 3 bằng: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		  B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9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.		  C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8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.		  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.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Câu 4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: Trong khai triển của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số hạng 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chứa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 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A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		  B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		  C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		  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405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Câu 5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: Trong khai triển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8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, số hạng thứ tư là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2048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	  B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2084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	  C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		  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84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8845" y="1174115"/>
                <a:ext cx="8224520" cy="39693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775" y="86784"/>
            <a:ext cx="6992400" cy="572700"/>
          </a:xfrm>
        </p:spPr>
        <p:txBody>
          <a:bodyPr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ĐÁP ÁN HOẠT ĐỘNG VẬN DỤNG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18845" y="1174115"/>
                <a:ext cx="8224520" cy="3969385"/>
              </a:xfrm>
            </p:spPr>
            <p:txBody>
              <a:bodyPr/>
              <a:p>
                <a:pPr marL="152400" indent="0" algn="ctr">
                  <a:buNone/>
                </a:pPr>
                <a:r>
                  <a:rPr lang="en-US" sz="2500" b="1">
                    <a:latin typeface="Arial" panose="020B060402020202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25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Câu 1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Viết khai triển công thức nhị thức Newton 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600" b="1" u="sng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B.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C.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D.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Câu 2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: Hệ số lớn nhất trong khai triển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A</a:t>
                </a:r>
                <a14:m>
                  <m:oMath xmlns:m="http://schemas.openxmlformats.org/officeDocument/2006/math">
                    <m:r>
                      <a:rPr lang="en-US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 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 		  </a:t>
                </a:r>
                <a:r>
                  <a:rPr lang="en-US" sz="1600" b="1" u="sng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 		  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 		  D</a:t>
                </a:r>
                <a14:m>
                  <m:oMath xmlns:m="http://schemas.openxmlformats.org/officeDocument/2006/math">
                    <m:r>
                      <a:rPr lang="en-US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 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Câu 3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: Trong khai triển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, hệ số của số hạng thứ 3 bằng: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		  B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.		  </a:t>
                </a:r>
                <a:r>
                  <a:rPr lang="en-US" sz="1600" b="1" u="sng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8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.		  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.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Câu 4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: Trong khai triển của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số hạng 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chứa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 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 A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		  B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		  </a:t>
                </a:r>
                <a:r>
                  <a:rPr lang="en-US" sz="1600" b="1" u="sng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405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		  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405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Câu 5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: Trong khai triển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8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, số hạng thứ tư là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2400" indent="0">
                  <a:buNone/>
                </a:pP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600" b="1" u="sng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2048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	  B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2084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	  C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		  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84</m:t>
                    </m:r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8845" y="1174115"/>
                <a:ext cx="8224520" cy="396938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31"/>
          <p:cNvSpPr/>
          <p:nvPr/>
        </p:nvSpPr>
        <p:spPr>
          <a:xfrm rot="-980191">
            <a:off x="1710441" y="2680614"/>
            <a:ext cx="6618892" cy="868807"/>
          </a:xfrm>
          <a:custGeom>
            <a:avLst/>
            <a:gdLst/>
            <a:ahLst/>
            <a:cxnLst/>
            <a:rect l="l" t="t" r="r" b="b"/>
            <a:pathLst>
              <a:path w="331089" h="57027" extrusionOk="0">
                <a:moveTo>
                  <a:pt x="0" y="35829"/>
                </a:moveTo>
                <a:cubicBezTo>
                  <a:pt x="2670" y="38499"/>
                  <a:pt x="4450" y="42160"/>
                  <a:pt x="7620" y="44211"/>
                </a:cubicBezTo>
                <a:cubicBezTo>
                  <a:pt x="24090" y="54868"/>
                  <a:pt x="48889" y="48689"/>
                  <a:pt x="66294" y="39639"/>
                </a:cubicBezTo>
                <a:cubicBezTo>
                  <a:pt x="96989" y="23678"/>
                  <a:pt x="128858" y="-6091"/>
                  <a:pt x="162687" y="1158"/>
                </a:cubicBezTo>
                <a:cubicBezTo>
                  <a:pt x="213239" y="11991"/>
                  <a:pt x="255768" y="56784"/>
                  <a:pt x="307467" y="56784"/>
                </a:cubicBezTo>
                <a:cubicBezTo>
                  <a:pt x="315357" y="56784"/>
                  <a:pt x="323604" y="57755"/>
                  <a:pt x="331089" y="5526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549" name="Google Shape;1549;p31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1550" name="Google Shape;1550;p31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31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31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53" name="Google Shape;1553;p31"/>
          <p:cNvSpPr txBox="1">
            <a:spLocks noGrp="1"/>
          </p:cNvSpPr>
          <p:nvPr>
            <p:ph type="title"/>
          </p:nvPr>
        </p:nvSpPr>
        <p:spPr>
          <a:xfrm>
            <a:off x="1413238" y="288742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3600" b="1">
              <a:solidFill>
                <a:srgbClr val="FFF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4" name="Google Shape;1554;p31"/>
          <p:cNvSpPr txBox="1"/>
          <p:nvPr/>
        </p:nvSpPr>
        <p:spPr>
          <a:xfrm>
            <a:off x="5497146" y="3081986"/>
            <a:ext cx="2332754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Các bài tập luyện tập và vận dụng</a:t>
            </a:r>
            <a:endParaRPr sz="1600">
              <a:solidFill>
                <a:schemeClr val="dk1"/>
              </a:solidFill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sp>
        <p:nvSpPr>
          <p:cNvPr id="1555" name="Google Shape;1555;p31"/>
          <p:cNvSpPr txBox="1"/>
          <p:nvPr/>
        </p:nvSpPr>
        <p:spPr>
          <a:xfrm>
            <a:off x="3869890" y="3191765"/>
            <a:ext cx="24060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sp>
        <p:nvSpPr>
          <p:cNvPr id="1556" name="Google Shape;1556;p31"/>
          <p:cNvSpPr txBox="1"/>
          <p:nvPr/>
        </p:nvSpPr>
        <p:spPr>
          <a:xfrm>
            <a:off x="1254634" y="3247110"/>
            <a:ext cx="24060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Công thức nhị thức Newton</a:t>
            </a:r>
            <a:endParaRPr sz="1600">
              <a:solidFill>
                <a:schemeClr val="dk1"/>
              </a:solidFill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1563" name="Google Shape;1563;p31"/>
          <p:cNvGrpSpPr/>
          <p:nvPr/>
        </p:nvGrpSpPr>
        <p:grpSpPr>
          <a:xfrm>
            <a:off x="6194906" y="2647133"/>
            <a:ext cx="365769" cy="365760"/>
            <a:chOff x="5881974" y="3343444"/>
            <a:chExt cx="480264" cy="478243"/>
          </a:xfrm>
        </p:grpSpPr>
        <p:sp>
          <p:nvSpPr>
            <p:cNvPr id="1564" name="Google Shape;1564;p31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66" name="Google Shape;1566;p31"/>
          <p:cNvGrpSpPr/>
          <p:nvPr/>
        </p:nvGrpSpPr>
        <p:grpSpPr>
          <a:xfrm rot="6612864">
            <a:off x="1187233" y="3772581"/>
            <a:ext cx="795045" cy="977838"/>
            <a:chOff x="4908300" y="1713075"/>
            <a:chExt cx="1545949" cy="1901386"/>
          </a:xfrm>
        </p:grpSpPr>
        <p:sp>
          <p:nvSpPr>
            <p:cNvPr id="1567" name="Google Shape;1567;p31"/>
            <p:cNvSpPr/>
            <p:nvPr/>
          </p:nvSpPr>
          <p:spPr>
            <a:xfrm>
              <a:off x="4908300" y="1713075"/>
              <a:ext cx="1545949" cy="1901386"/>
            </a:xfrm>
            <a:custGeom>
              <a:avLst/>
              <a:gdLst/>
              <a:ahLst/>
              <a:cxnLst/>
              <a:rect l="l" t="t" r="r" b="b"/>
              <a:pathLst>
                <a:path w="25592" h="31476" extrusionOk="0">
                  <a:moveTo>
                    <a:pt x="1593" y="1"/>
                  </a:moveTo>
                  <a:cubicBezTo>
                    <a:pt x="1374" y="1"/>
                    <a:pt x="1154" y="46"/>
                    <a:pt x="955" y="134"/>
                  </a:cubicBezTo>
                  <a:cubicBezTo>
                    <a:pt x="375" y="385"/>
                    <a:pt x="0" y="956"/>
                    <a:pt x="0" y="1589"/>
                  </a:cubicBezTo>
                  <a:cubicBezTo>
                    <a:pt x="0" y="1887"/>
                    <a:pt x="86" y="2179"/>
                    <a:pt x="245" y="2431"/>
                  </a:cubicBezTo>
                  <a:lnTo>
                    <a:pt x="1406" y="4290"/>
                  </a:lnTo>
                  <a:cubicBezTo>
                    <a:pt x="1346" y="4601"/>
                    <a:pt x="1283" y="4990"/>
                    <a:pt x="1227" y="5441"/>
                  </a:cubicBezTo>
                  <a:cubicBezTo>
                    <a:pt x="1137" y="6133"/>
                    <a:pt x="1074" y="6829"/>
                    <a:pt x="1044" y="7522"/>
                  </a:cubicBezTo>
                  <a:lnTo>
                    <a:pt x="958" y="7522"/>
                  </a:lnTo>
                  <a:lnTo>
                    <a:pt x="1028" y="8941"/>
                  </a:lnTo>
                  <a:lnTo>
                    <a:pt x="1028" y="8976"/>
                  </a:lnTo>
                  <a:cubicBezTo>
                    <a:pt x="1031" y="9299"/>
                    <a:pt x="1044" y="9630"/>
                    <a:pt x="1064" y="9964"/>
                  </a:cubicBezTo>
                  <a:lnTo>
                    <a:pt x="1064" y="9998"/>
                  </a:lnTo>
                  <a:lnTo>
                    <a:pt x="1114" y="11277"/>
                  </a:lnTo>
                  <a:lnTo>
                    <a:pt x="1180" y="11277"/>
                  </a:lnTo>
                  <a:cubicBezTo>
                    <a:pt x="1455" y="13597"/>
                    <a:pt x="2088" y="15765"/>
                    <a:pt x="3063" y="17740"/>
                  </a:cubicBezTo>
                  <a:cubicBezTo>
                    <a:pt x="4336" y="20316"/>
                    <a:pt x="6188" y="22533"/>
                    <a:pt x="8578" y="24349"/>
                  </a:cubicBezTo>
                  <a:lnTo>
                    <a:pt x="7998" y="24160"/>
                  </a:lnTo>
                  <a:lnTo>
                    <a:pt x="8807" y="24760"/>
                  </a:lnTo>
                  <a:cubicBezTo>
                    <a:pt x="8514" y="24749"/>
                    <a:pt x="8256" y="24745"/>
                    <a:pt x="8046" y="24745"/>
                  </a:cubicBezTo>
                  <a:cubicBezTo>
                    <a:pt x="7954" y="24745"/>
                    <a:pt x="7872" y="24746"/>
                    <a:pt x="7799" y="24747"/>
                  </a:cubicBezTo>
                  <a:cubicBezTo>
                    <a:pt x="7554" y="24747"/>
                    <a:pt x="7312" y="24813"/>
                    <a:pt x="7097" y="24933"/>
                  </a:cubicBezTo>
                  <a:lnTo>
                    <a:pt x="7077" y="24942"/>
                  </a:lnTo>
                  <a:cubicBezTo>
                    <a:pt x="6705" y="25158"/>
                    <a:pt x="6447" y="25522"/>
                    <a:pt x="6370" y="25947"/>
                  </a:cubicBezTo>
                  <a:cubicBezTo>
                    <a:pt x="6291" y="26365"/>
                    <a:pt x="6401" y="26795"/>
                    <a:pt x="6669" y="27130"/>
                  </a:cubicBezTo>
                  <a:cubicBezTo>
                    <a:pt x="8035" y="28840"/>
                    <a:pt x="9595" y="30067"/>
                    <a:pt x="11302" y="30776"/>
                  </a:cubicBezTo>
                  <a:cubicBezTo>
                    <a:pt x="12419" y="31240"/>
                    <a:pt x="13573" y="31475"/>
                    <a:pt x="14740" y="31475"/>
                  </a:cubicBezTo>
                  <a:cubicBezTo>
                    <a:pt x="14895" y="31475"/>
                    <a:pt x="15051" y="31472"/>
                    <a:pt x="15207" y="31462"/>
                  </a:cubicBezTo>
                  <a:cubicBezTo>
                    <a:pt x="16009" y="31419"/>
                    <a:pt x="16719" y="30971"/>
                    <a:pt x="17103" y="30262"/>
                  </a:cubicBezTo>
                  <a:cubicBezTo>
                    <a:pt x="17196" y="30093"/>
                    <a:pt x="17265" y="29914"/>
                    <a:pt x="17311" y="29735"/>
                  </a:cubicBezTo>
                  <a:cubicBezTo>
                    <a:pt x="17686" y="30033"/>
                    <a:pt x="18077" y="30309"/>
                    <a:pt x="18481" y="30558"/>
                  </a:cubicBezTo>
                  <a:cubicBezTo>
                    <a:pt x="18912" y="30819"/>
                    <a:pt x="19392" y="30950"/>
                    <a:pt x="19872" y="30950"/>
                  </a:cubicBezTo>
                  <a:cubicBezTo>
                    <a:pt x="20376" y="30950"/>
                    <a:pt x="20880" y="30806"/>
                    <a:pt x="21328" y="30518"/>
                  </a:cubicBezTo>
                  <a:cubicBezTo>
                    <a:pt x="22194" y="29964"/>
                    <a:pt x="22654" y="28990"/>
                    <a:pt x="22532" y="27979"/>
                  </a:cubicBezTo>
                  <a:lnTo>
                    <a:pt x="22532" y="27972"/>
                  </a:lnTo>
                  <a:cubicBezTo>
                    <a:pt x="22532" y="27965"/>
                    <a:pt x="22529" y="27956"/>
                    <a:pt x="22529" y="27945"/>
                  </a:cubicBezTo>
                  <a:cubicBezTo>
                    <a:pt x="22529" y="27928"/>
                    <a:pt x="22526" y="27916"/>
                    <a:pt x="22522" y="27899"/>
                  </a:cubicBezTo>
                  <a:lnTo>
                    <a:pt x="22522" y="27893"/>
                  </a:lnTo>
                  <a:cubicBezTo>
                    <a:pt x="22376" y="26785"/>
                    <a:pt x="21972" y="25655"/>
                    <a:pt x="21316" y="24518"/>
                  </a:cubicBezTo>
                  <a:lnTo>
                    <a:pt x="21316" y="24518"/>
                  </a:lnTo>
                  <a:cubicBezTo>
                    <a:pt x="21504" y="24611"/>
                    <a:pt x="21706" y="24677"/>
                    <a:pt x="21919" y="24717"/>
                  </a:cubicBezTo>
                  <a:cubicBezTo>
                    <a:pt x="22060" y="24743"/>
                    <a:pt x="22203" y="24756"/>
                    <a:pt x="22343" y="24756"/>
                  </a:cubicBezTo>
                  <a:cubicBezTo>
                    <a:pt x="23035" y="24756"/>
                    <a:pt x="23696" y="24451"/>
                    <a:pt x="24136" y="23908"/>
                  </a:cubicBezTo>
                  <a:lnTo>
                    <a:pt x="24152" y="23888"/>
                  </a:lnTo>
                  <a:cubicBezTo>
                    <a:pt x="24176" y="23856"/>
                    <a:pt x="24212" y="23809"/>
                    <a:pt x="24252" y="23752"/>
                  </a:cubicBezTo>
                  <a:lnTo>
                    <a:pt x="24268" y="23726"/>
                  </a:lnTo>
                  <a:cubicBezTo>
                    <a:pt x="25197" y="22324"/>
                    <a:pt x="25591" y="20425"/>
                    <a:pt x="25445" y="18075"/>
                  </a:cubicBezTo>
                  <a:cubicBezTo>
                    <a:pt x="25336" y="16325"/>
                    <a:pt x="24952" y="14771"/>
                    <a:pt x="24733" y="14001"/>
                  </a:cubicBezTo>
                  <a:lnTo>
                    <a:pt x="24729" y="13988"/>
                  </a:lnTo>
                  <a:cubicBezTo>
                    <a:pt x="24570" y="13448"/>
                    <a:pt x="24126" y="13050"/>
                    <a:pt x="23569" y="12951"/>
                  </a:cubicBezTo>
                  <a:cubicBezTo>
                    <a:pt x="23482" y="12935"/>
                    <a:pt x="23394" y="12927"/>
                    <a:pt x="23307" y="12927"/>
                  </a:cubicBezTo>
                  <a:cubicBezTo>
                    <a:pt x="22846" y="12927"/>
                    <a:pt x="22409" y="13145"/>
                    <a:pt x="22128" y="13524"/>
                  </a:cubicBezTo>
                  <a:lnTo>
                    <a:pt x="22117" y="13541"/>
                  </a:lnTo>
                  <a:cubicBezTo>
                    <a:pt x="22032" y="13663"/>
                    <a:pt x="21925" y="13806"/>
                    <a:pt x="21822" y="13958"/>
                  </a:cubicBezTo>
                  <a:lnTo>
                    <a:pt x="21819" y="13962"/>
                  </a:lnTo>
                  <a:cubicBezTo>
                    <a:pt x="21402" y="14578"/>
                    <a:pt x="21040" y="15205"/>
                    <a:pt x="20742" y="15834"/>
                  </a:cubicBezTo>
                  <a:lnTo>
                    <a:pt x="20543" y="15765"/>
                  </a:lnTo>
                  <a:cubicBezTo>
                    <a:pt x="19251" y="12103"/>
                    <a:pt x="16476" y="7439"/>
                    <a:pt x="10504" y="4492"/>
                  </a:cubicBezTo>
                  <a:lnTo>
                    <a:pt x="10504" y="4456"/>
                  </a:lnTo>
                  <a:lnTo>
                    <a:pt x="9635" y="4084"/>
                  </a:lnTo>
                  <a:lnTo>
                    <a:pt x="9575" y="4058"/>
                  </a:lnTo>
                  <a:lnTo>
                    <a:pt x="7984" y="3388"/>
                  </a:lnTo>
                  <a:lnTo>
                    <a:pt x="7958" y="3419"/>
                  </a:lnTo>
                  <a:cubicBezTo>
                    <a:pt x="7206" y="3150"/>
                    <a:pt x="6424" y="2911"/>
                    <a:pt x="5622" y="2706"/>
                  </a:cubicBezTo>
                  <a:cubicBezTo>
                    <a:pt x="5217" y="2597"/>
                    <a:pt x="4790" y="2497"/>
                    <a:pt x="4352" y="2404"/>
                  </a:cubicBezTo>
                  <a:lnTo>
                    <a:pt x="2808" y="564"/>
                  </a:lnTo>
                  <a:lnTo>
                    <a:pt x="2798" y="558"/>
                  </a:lnTo>
                  <a:cubicBezTo>
                    <a:pt x="2575" y="296"/>
                    <a:pt x="2281" y="117"/>
                    <a:pt x="1946" y="41"/>
                  </a:cubicBezTo>
                  <a:cubicBezTo>
                    <a:pt x="1830" y="14"/>
                    <a:pt x="1712" y="1"/>
                    <a:pt x="1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5544150" y="3137071"/>
              <a:ext cx="311401" cy="275156"/>
            </a:xfrm>
            <a:custGeom>
              <a:avLst/>
              <a:gdLst/>
              <a:ahLst/>
              <a:cxnLst/>
              <a:rect l="l" t="t" r="r" b="b"/>
              <a:pathLst>
                <a:path w="5155" h="4555" extrusionOk="0">
                  <a:moveTo>
                    <a:pt x="1" y="0"/>
                  </a:moveTo>
                  <a:lnTo>
                    <a:pt x="130" y="2928"/>
                  </a:lnTo>
                  <a:lnTo>
                    <a:pt x="5155" y="4554"/>
                  </a:lnTo>
                  <a:lnTo>
                    <a:pt x="5042" y="24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6061178" y="2723216"/>
              <a:ext cx="169201" cy="379299"/>
            </a:xfrm>
            <a:custGeom>
              <a:avLst/>
              <a:gdLst/>
              <a:ahLst/>
              <a:cxnLst/>
              <a:rect l="l" t="t" r="r" b="b"/>
              <a:pathLst>
                <a:path w="2801" h="6279" extrusionOk="0">
                  <a:moveTo>
                    <a:pt x="0" y="1"/>
                  </a:moveTo>
                  <a:lnTo>
                    <a:pt x="839" y="5546"/>
                  </a:lnTo>
                  <a:lnTo>
                    <a:pt x="2800" y="6279"/>
                  </a:lnTo>
                  <a:lnTo>
                    <a:pt x="2751" y="9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054849" y="1930725"/>
              <a:ext cx="1097061" cy="1387923"/>
            </a:xfrm>
            <a:custGeom>
              <a:avLst/>
              <a:gdLst/>
              <a:ahLst/>
              <a:cxnLst/>
              <a:rect l="l" t="t" r="r" b="b"/>
              <a:pathLst>
                <a:path w="18161" h="22976" extrusionOk="0">
                  <a:moveTo>
                    <a:pt x="620" y="1"/>
                  </a:moveTo>
                  <a:cubicBezTo>
                    <a:pt x="620" y="1"/>
                    <a:pt x="557" y="213"/>
                    <a:pt x="475" y="608"/>
                  </a:cubicBezTo>
                  <a:cubicBezTo>
                    <a:pt x="392" y="979"/>
                    <a:pt x="292" y="1509"/>
                    <a:pt x="206" y="2172"/>
                  </a:cubicBezTo>
                  <a:cubicBezTo>
                    <a:pt x="94" y="3044"/>
                    <a:pt x="1" y="4137"/>
                    <a:pt x="17" y="5373"/>
                  </a:cubicBezTo>
                  <a:cubicBezTo>
                    <a:pt x="17" y="5413"/>
                    <a:pt x="17" y="5453"/>
                    <a:pt x="20" y="5497"/>
                  </a:cubicBezTo>
                  <a:cubicBezTo>
                    <a:pt x="24" y="5811"/>
                    <a:pt x="34" y="6140"/>
                    <a:pt x="54" y="6471"/>
                  </a:cubicBezTo>
                  <a:cubicBezTo>
                    <a:pt x="54" y="6497"/>
                    <a:pt x="57" y="6524"/>
                    <a:pt x="60" y="6551"/>
                  </a:cubicBezTo>
                  <a:cubicBezTo>
                    <a:pt x="372" y="11370"/>
                    <a:pt x="2404" y="17760"/>
                    <a:pt x="10073" y="21794"/>
                  </a:cubicBezTo>
                  <a:cubicBezTo>
                    <a:pt x="10793" y="22171"/>
                    <a:pt x="11564" y="22532"/>
                    <a:pt x="12387" y="22864"/>
                  </a:cubicBezTo>
                  <a:cubicBezTo>
                    <a:pt x="12572" y="22938"/>
                    <a:pt x="12767" y="22975"/>
                    <a:pt x="12963" y="22975"/>
                  </a:cubicBezTo>
                  <a:cubicBezTo>
                    <a:pt x="13212" y="22975"/>
                    <a:pt x="13460" y="22915"/>
                    <a:pt x="13683" y="22794"/>
                  </a:cubicBezTo>
                  <a:cubicBezTo>
                    <a:pt x="14674" y="22257"/>
                    <a:pt x="16592" y="21058"/>
                    <a:pt x="17862" y="19304"/>
                  </a:cubicBezTo>
                  <a:cubicBezTo>
                    <a:pt x="18058" y="19026"/>
                    <a:pt x="18160" y="18694"/>
                    <a:pt x="18147" y="18359"/>
                  </a:cubicBezTo>
                  <a:cubicBezTo>
                    <a:pt x="18147" y="18336"/>
                    <a:pt x="18144" y="18313"/>
                    <a:pt x="18144" y="18290"/>
                  </a:cubicBezTo>
                  <a:cubicBezTo>
                    <a:pt x="18120" y="17763"/>
                    <a:pt x="18051" y="16895"/>
                    <a:pt x="17848" y="15821"/>
                  </a:cubicBezTo>
                  <a:cubicBezTo>
                    <a:pt x="17136" y="11960"/>
                    <a:pt x="14760" y="5387"/>
                    <a:pt x="6921" y="1873"/>
                  </a:cubicBezTo>
                  <a:cubicBezTo>
                    <a:pt x="6888" y="1858"/>
                    <a:pt x="6855" y="1844"/>
                    <a:pt x="6825" y="1827"/>
                  </a:cubicBezTo>
                  <a:lnTo>
                    <a:pt x="6765" y="1801"/>
                  </a:lnTo>
                  <a:lnTo>
                    <a:pt x="6155" y="1546"/>
                  </a:lnTo>
                  <a:cubicBezTo>
                    <a:pt x="6099" y="1523"/>
                    <a:pt x="6043" y="1500"/>
                    <a:pt x="5986" y="1476"/>
                  </a:cubicBezTo>
                  <a:cubicBezTo>
                    <a:pt x="5065" y="1111"/>
                    <a:pt x="4071" y="787"/>
                    <a:pt x="3003" y="512"/>
                  </a:cubicBezTo>
                  <a:cubicBezTo>
                    <a:pt x="2583" y="402"/>
                    <a:pt x="2145" y="299"/>
                    <a:pt x="1697" y="207"/>
                  </a:cubicBezTo>
                  <a:cubicBezTo>
                    <a:pt x="1588" y="183"/>
                    <a:pt x="1472" y="160"/>
                    <a:pt x="1359" y="134"/>
                  </a:cubicBezTo>
                  <a:lnTo>
                    <a:pt x="1356" y="134"/>
                  </a:lnTo>
                  <a:cubicBezTo>
                    <a:pt x="1114" y="88"/>
                    <a:pt x="869" y="44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055694" y="2019826"/>
              <a:ext cx="417295" cy="306628"/>
            </a:xfrm>
            <a:custGeom>
              <a:avLst/>
              <a:gdLst/>
              <a:ahLst/>
              <a:cxnLst/>
              <a:rect l="l" t="t" r="r" b="b"/>
              <a:pathLst>
                <a:path w="6908" h="5076" extrusionOk="0">
                  <a:moveTo>
                    <a:pt x="5972" y="1"/>
                  </a:moveTo>
                  <a:cubicBezTo>
                    <a:pt x="5913" y="100"/>
                    <a:pt x="4666" y="2215"/>
                    <a:pt x="2121" y="3315"/>
                  </a:cubicBezTo>
                  <a:cubicBezTo>
                    <a:pt x="1498" y="3584"/>
                    <a:pt x="788" y="3796"/>
                    <a:pt x="3" y="3898"/>
                  </a:cubicBezTo>
                  <a:lnTo>
                    <a:pt x="0" y="3898"/>
                  </a:lnTo>
                  <a:lnTo>
                    <a:pt x="6" y="4022"/>
                  </a:lnTo>
                  <a:lnTo>
                    <a:pt x="40" y="4996"/>
                  </a:lnTo>
                  <a:lnTo>
                    <a:pt x="43" y="5076"/>
                  </a:lnTo>
                  <a:lnTo>
                    <a:pt x="46" y="5076"/>
                  </a:lnTo>
                  <a:cubicBezTo>
                    <a:pt x="119" y="5065"/>
                    <a:pt x="1130" y="4946"/>
                    <a:pt x="2390" y="4455"/>
                  </a:cubicBezTo>
                  <a:cubicBezTo>
                    <a:pt x="3954" y="3843"/>
                    <a:pt x="5899" y="2659"/>
                    <a:pt x="6907" y="398"/>
                  </a:cubicBezTo>
                  <a:lnTo>
                    <a:pt x="6907" y="395"/>
                  </a:lnTo>
                  <a:lnTo>
                    <a:pt x="6811" y="352"/>
                  </a:lnTo>
                  <a:lnTo>
                    <a:pt x="6751" y="326"/>
                  </a:lnTo>
                  <a:lnTo>
                    <a:pt x="6141" y="71"/>
                  </a:lnTo>
                  <a:lnTo>
                    <a:pt x="597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5061475" y="1926250"/>
              <a:ext cx="180598" cy="140148"/>
            </a:xfrm>
            <a:custGeom>
              <a:avLst/>
              <a:gdLst/>
              <a:ahLst/>
              <a:cxnLst/>
              <a:rect l="l" t="t" r="r" b="b"/>
              <a:pathLst>
                <a:path w="2799" h="2172" extrusionOk="0">
                  <a:moveTo>
                    <a:pt x="415" y="1"/>
                  </a:moveTo>
                  <a:cubicBezTo>
                    <a:pt x="415" y="1"/>
                    <a:pt x="352" y="213"/>
                    <a:pt x="270" y="608"/>
                  </a:cubicBezTo>
                  <a:cubicBezTo>
                    <a:pt x="187" y="979"/>
                    <a:pt x="87" y="1509"/>
                    <a:pt x="1" y="2172"/>
                  </a:cubicBezTo>
                  <a:cubicBezTo>
                    <a:pt x="389" y="2046"/>
                    <a:pt x="883" y="1838"/>
                    <a:pt x="1446" y="1500"/>
                  </a:cubicBezTo>
                  <a:cubicBezTo>
                    <a:pt x="1861" y="1247"/>
                    <a:pt x="2318" y="926"/>
                    <a:pt x="2798" y="512"/>
                  </a:cubicBezTo>
                  <a:cubicBezTo>
                    <a:pt x="2378" y="402"/>
                    <a:pt x="1940" y="299"/>
                    <a:pt x="1492" y="207"/>
                  </a:cubicBezTo>
                  <a:cubicBezTo>
                    <a:pt x="1383" y="183"/>
                    <a:pt x="1267" y="160"/>
                    <a:pt x="1154" y="134"/>
                  </a:cubicBezTo>
                  <a:lnTo>
                    <a:pt x="1151" y="134"/>
                  </a:lnTo>
                  <a:cubicBezTo>
                    <a:pt x="909" y="88"/>
                    <a:pt x="664" y="44"/>
                    <a:pt x="41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3" name="Google Shape;1573;p31"/>
            <p:cNvSpPr/>
            <p:nvPr/>
          </p:nvSpPr>
          <p:spPr>
            <a:xfrm>
              <a:off x="5663274" y="2886439"/>
              <a:ext cx="488636" cy="432216"/>
            </a:xfrm>
            <a:custGeom>
              <a:avLst/>
              <a:gdLst/>
              <a:ahLst/>
              <a:cxnLst/>
              <a:rect l="l" t="t" r="r" b="b"/>
              <a:pathLst>
                <a:path w="8089" h="7155" extrusionOk="0">
                  <a:moveTo>
                    <a:pt x="7776" y="0"/>
                  </a:moveTo>
                  <a:cubicBezTo>
                    <a:pt x="7369" y="421"/>
                    <a:pt x="6955" y="825"/>
                    <a:pt x="6537" y="1203"/>
                  </a:cubicBezTo>
                  <a:cubicBezTo>
                    <a:pt x="4071" y="3477"/>
                    <a:pt x="1499" y="5108"/>
                    <a:pt x="1" y="5973"/>
                  </a:cubicBezTo>
                  <a:cubicBezTo>
                    <a:pt x="721" y="6350"/>
                    <a:pt x="1492" y="6711"/>
                    <a:pt x="2315" y="7043"/>
                  </a:cubicBezTo>
                  <a:cubicBezTo>
                    <a:pt x="2500" y="7117"/>
                    <a:pt x="2695" y="7154"/>
                    <a:pt x="2891" y="7154"/>
                  </a:cubicBezTo>
                  <a:cubicBezTo>
                    <a:pt x="3140" y="7154"/>
                    <a:pt x="3388" y="7094"/>
                    <a:pt x="3611" y="6973"/>
                  </a:cubicBezTo>
                  <a:cubicBezTo>
                    <a:pt x="4602" y="6436"/>
                    <a:pt x="6520" y="5237"/>
                    <a:pt x="7790" y="3483"/>
                  </a:cubicBezTo>
                  <a:cubicBezTo>
                    <a:pt x="7986" y="3205"/>
                    <a:pt x="8088" y="2873"/>
                    <a:pt x="8075" y="2538"/>
                  </a:cubicBezTo>
                  <a:cubicBezTo>
                    <a:pt x="8075" y="2515"/>
                    <a:pt x="8072" y="2492"/>
                    <a:pt x="8072" y="2469"/>
                  </a:cubicBezTo>
                  <a:cubicBezTo>
                    <a:pt x="8048" y="1942"/>
                    <a:pt x="7979" y="1074"/>
                    <a:pt x="777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4993958" y="1800848"/>
              <a:ext cx="143045" cy="171014"/>
            </a:xfrm>
            <a:custGeom>
              <a:avLst/>
              <a:gdLst/>
              <a:ahLst/>
              <a:cxnLst/>
              <a:rect l="l" t="t" r="r" b="b"/>
              <a:pathLst>
                <a:path w="2368" h="2831" extrusionOk="0">
                  <a:moveTo>
                    <a:pt x="304" y="1"/>
                  </a:moveTo>
                  <a:cubicBezTo>
                    <a:pt x="263" y="1"/>
                    <a:pt x="222" y="9"/>
                    <a:pt x="183" y="26"/>
                  </a:cubicBezTo>
                  <a:cubicBezTo>
                    <a:pt x="68" y="76"/>
                    <a:pt x="1" y="185"/>
                    <a:pt x="1" y="298"/>
                  </a:cubicBezTo>
                  <a:cubicBezTo>
                    <a:pt x="1" y="352"/>
                    <a:pt x="17" y="408"/>
                    <a:pt x="48" y="457"/>
                  </a:cubicBezTo>
                  <a:lnTo>
                    <a:pt x="1483" y="2758"/>
                  </a:lnTo>
                  <a:lnTo>
                    <a:pt x="1529" y="2830"/>
                  </a:lnTo>
                  <a:lnTo>
                    <a:pt x="2364" y="2284"/>
                  </a:lnTo>
                  <a:lnTo>
                    <a:pt x="2367" y="2284"/>
                  </a:lnTo>
                  <a:lnTo>
                    <a:pt x="534" y="106"/>
                  </a:lnTo>
                  <a:cubicBezTo>
                    <a:pt x="474" y="37"/>
                    <a:pt x="390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5055694" y="2021276"/>
              <a:ext cx="1002523" cy="1225970"/>
            </a:xfrm>
            <a:custGeom>
              <a:avLst/>
              <a:gdLst/>
              <a:ahLst/>
              <a:cxnLst/>
              <a:rect l="l" t="t" r="r" b="b"/>
              <a:pathLst>
                <a:path w="16596" h="20295" extrusionOk="0">
                  <a:moveTo>
                    <a:pt x="1637" y="1"/>
                  </a:moveTo>
                  <a:cubicBezTo>
                    <a:pt x="1074" y="339"/>
                    <a:pt x="580" y="547"/>
                    <a:pt x="192" y="673"/>
                  </a:cubicBezTo>
                  <a:cubicBezTo>
                    <a:pt x="86" y="1485"/>
                    <a:pt x="0" y="2486"/>
                    <a:pt x="0" y="3616"/>
                  </a:cubicBezTo>
                  <a:cubicBezTo>
                    <a:pt x="0" y="3699"/>
                    <a:pt x="3" y="3785"/>
                    <a:pt x="3" y="3874"/>
                  </a:cubicBezTo>
                  <a:cubicBezTo>
                    <a:pt x="788" y="3772"/>
                    <a:pt x="1498" y="3560"/>
                    <a:pt x="2121" y="3291"/>
                  </a:cubicBezTo>
                  <a:cubicBezTo>
                    <a:pt x="1892" y="2191"/>
                    <a:pt x="1697" y="922"/>
                    <a:pt x="1637" y="1"/>
                  </a:cubicBezTo>
                  <a:close/>
                  <a:moveTo>
                    <a:pt x="6" y="3998"/>
                  </a:moveTo>
                  <a:lnTo>
                    <a:pt x="6" y="3998"/>
                  </a:lnTo>
                  <a:cubicBezTo>
                    <a:pt x="10" y="4312"/>
                    <a:pt x="20" y="4641"/>
                    <a:pt x="40" y="4972"/>
                  </a:cubicBezTo>
                  <a:lnTo>
                    <a:pt x="6" y="3998"/>
                  </a:lnTo>
                  <a:close/>
                  <a:moveTo>
                    <a:pt x="2390" y="4431"/>
                  </a:moveTo>
                  <a:cubicBezTo>
                    <a:pt x="1130" y="4922"/>
                    <a:pt x="119" y="5041"/>
                    <a:pt x="46" y="5052"/>
                  </a:cubicBezTo>
                  <a:cubicBezTo>
                    <a:pt x="358" y="9871"/>
                    <a:pt x="2390" y="16261"/>
                    <a:pt x="10059" y="20295"/>
                  </a:cubicBezTo>
                  <a:cubicBezTo>
                    <a:pt x="10666" y="19943"/>
                    <a:pt x="11451" y="19466"/>
                    <a:pt x="12336" y="18869"/>
                  </a:cubicBezTo>
                  <a:cubicBezTo>
                    <a:pt x="11868" y="17613"/>
                    <a:pt x="11527" y="16125"/>
                    <a:pt x="11401" y="14362"/>
                  </a:cubicBezTo>
                  <a:lnTo>
                    <a:pt x="11401" y="14345"/>
                  </a:lnTo>
                  <a:cubicBezTo>
                    <a:pt x="11401" y="14302"/>
                    <a:pt x="11408" y="14266"/>
                    <a:pt x="11428" y="14229"/>
                  </a:cubicBezTo>
                  <a:cubicBezTo>
                    <a:pt x="11467" y="14150"/>
                    <a:pt x="11554" y="14096"/>
                    <a:pt x="11646" y="14096"/>
                  </a:cubicBezTo>
                  <a:cubicBezTo>
                    <a:pt x="11693" y="14096"/>
                    <a:pt x="11740" y="14107"/>
                    <a:pt x="11782" y="14136"/>
                  </a:cubicBezTo>
                  <a:cubicBezTo>
                    <a:pt x="12439" y="14574"/>
                    <a:pt x="13771" y="15525"/>
                    <a:pt x="15117" y="16808"/>
                  </a:cubicBezTo>
                  <a:cubicBezTo>
                    <a:pt x="15607" y="16407"/>
                    <a:pt x="16101" y="15979"/>
                    <a:pt x="16595" y="15525"/>
                  </a:cubicBezTo>
                  <a:cubicBezTo>
                    <a:pt x="14663" y="14076"/>
                    <a:pt x="12492" y="12950"/>
                    <a:pt x="10182" y="12247"/>
                  </a:cubicBezTo>
                  <a:lnTo>
                    <a:pt x="10182" y="12247"/>
                  </a:lnTo>
                  <a:cubicBezTo>
                    <a:pt x="10195" y="13311"/>
                    <a:pt x="10211" y="14368"/>
                    <a:pt x="10225" y="15425"/>
                  </a:cubicBezTo>
                  <a:cubicBezTo>
                    <a:pt x="8683" y="14438"/>
                    <a:pt x="7294" y="13288"/>
                    <a:pt x="6058" y="11760"/>
                  </a:cubicBezTo>
                  <a:cubicBezTo>
                    <a:pt x="4385" y="11209"/>
                    <a:pt x="3294" y="9519"/>
                    <a:pt x="3556" y="7717"/>
                  </a:cubicBezTo>
                  <a:cubicBezTo>
                    <a:pt x="3560" y="7686"/>
                    <a:pt x="3566" y="7657"/>
                    <a:pt x="3569" y="7627"/>
                  </a:cubicBezTo>
                  <a:cubicBezTo>
                    <a:pt x="3215" y="6842"/>
                    <a:pt x="2884" y="5986"/>
                    <a:pt x="2569" y="5052"/>
                  </a:cubicBezTo>
                  <a:cubicBezTo>
                    <a:pt x="2512" y="4876"/>
                    <a:pt x="2449" y="4667"/>
                    <a:pt x="2390" y="443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5055694" y="2220079"/>
              <a:ext cx="144374" cy="106378"/>
            </a:xfrm>
            <a:custGeom>
              <a:avLst/>
              <a:gdLst/>
              <a:ahLst/>
              <a:cxnLst/>
              <a:rect l="l" t="t" r="r" b="b"/>
              <a:pathLst>
                <a:path w="2390" h="1761" extrusionOk="0">
                  <a:moveTo>
                    <a:pt x="2121" y="0"/>
                  </a:moveTo>
                  <a:cubicBezTo>
                    <a:pt x="1498" y="269"/>
                    <a:pt x="788" y="481"/>
                    <a:pt x="3" y="583"/>
                  </a:cubicBezTo>
                  <a:lnTo>
                    <a:pt x="0" y="583"/>
                  </a:lnTo>
                  <a:lnTo>
                    <a:pt x="6" y="707"/>
                  </a:lnTo>
                  <a:lnTo>
                    <a:pt x="40" y="1681"/>
                  </a:lnTo>
                  <a:lnTo>
                    <a:pt x="43" y="1761"/>
                  </a:lnTo>
                  <a:lnTo>
                    <a:pt x="46" y="1761"/>
                  </a:lnTo>
                  <a:cubicBezTo>
                    <a:pt x="119" y="1750"/>
                    <a:pt x="1130" y="1631"/>
                    <a:pt x="2390" y="1140"/>
                  </a:cubicBezTo>
                  <a:cubicBezTo>
                    <a:pt x="2297" y="806"/>
                    <a:pt x="2207" y="412"/>
                    <a:pt x="21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5061475" y="1934832"/>
              <a:ext cx="96332" cy="131566"/>
            </a:xfrm>
            <a:custGeom>
              <a:avLst/>
              <a:gdLst/>
              <a:ahLst/>
              <a:cxnLst/>
              <a:rect l="l" t="t" r="r" b="b"/>
              <a:pathLst>
                <a:path w="1493" h="2039" extrusionOk="0">
                  <a:moveTo>
                    <a:pt x="1151" y="1"/>
                  </a:moveTo>
                  <a:lnTo>
                    <a:pt x="316" y="547"/>
                  </a:lnTo>
                  <a:lnTo>
                    <a:pt x="270" y="475"/>
                  </a:lnTo>
                  <a:cubicBezTo>
                    <a:pt x="187" y="846"/>
                    <a:pt x="87" y="1376"/>
                    <a:pt x="1" y="2039"/>
                  </a:cubicBezTo>
                  <a:cubicBezTo>
                    <a:pt x="389" y="1913"/>
                    <a:pt x="883" y="1705"/>
                    <a:pt x="1446" y="1367"/>
                  </a:cubicBezTo>
                  <a:cubicBezTo>
                    <a:pt x="1433" y="1121"/>
                    <a:pt x="1426" y="905"/>
                    <a:pt x="1433" y="720"/>
                  </a:cubicBezTo>
                  <a:cubicBezTo>
                    <a:pt x="1440" y="484"/>
                    <a:pt x="1460" y="273"/>
                    <a:pt x="1492" y="74"/>
                  </a:cubicBezTo>
                  <a:cubicBezTo>
                    <a:pt x="1383" y="50"/>
                    <a:pt x="1267" y="27"/>
                    <a:pt x="115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5663274" y="2959049"/>
              <a:ext cx="487791" cy="359727"/>
            </a:xfrm>
            <a:custGeom>
              <a:avLst/>
              <a:gdLst/>
              <a:ahLst/>
              <a:cxnLst/>
              <a:rect l="l" t="t" r="r" b="b"/>
              <a:pathLst>
                <a:path w="8075" h="5955" extrusionOk="0">
                  <a:moveTo>
                    <a:pt x="6537" y="1"/>
                  </a:moveTo>
                  <a:cubicBezTo>
                    <a:pt x="6043" y="455"/>
                    <a:pt x="5549" y="883"/>
                    <a:pt x="5059" y="1284"/>
                  </a:cubicBezTo>
                  <a:cubicBezTo>
                    <a:pt x="5695" y="1893"/>
                    <a:pt x="6335" y="2580"/>
                    <a:pt x="6909" y="3322"/>
                  </a:cubicBezTo>
                  <a:cubicBezTo>
                    <a:pt x="7220" y="3001"/>
                    <a:pt x="7522" y="2653"/>
                    <a:pt x="7790" y="2281"/>
                  </a:cubicBezTo>
                  <a:cubicBezTo>
                    <a:pt x="7975" y="2020"/>
                    <a:pt x="8075" y="1711"/>
                    <a:pt x="8075" y="1400"/>
                  </a:cubicBezTo>
                  <a:lnTo>
                    <a:pt x="8075" y="1336"/>
                  </a:lnTo>
                  <a:cubicBezTo>
                    <a:pt x="8075" y="1313"/>
                    <a:pt x="8072" y="1290"/>
                    <a:pt x="8072" y="1267"/>
                  </a:cubicBezTo>
                  <a:cubicBezTo>
                    <a:pt x="7582" y="823"/>
                    <a:pt x="7068" y="399"/>
                    <a:pt x="6537" y="1"/>
                  </a:cubicBezTo>
                  <a:close/>
                  <a:moveTo>
                    <a:pt x="2278" y="3345"/>
                  </a:moveTo>
                  <a:cubicBezTo>
                    <a:pt x="1393" y="3942"/>
                    <a:pt x="608" y="4419"/>
                    <a:pt x="1" y="4771"/>
                  </a:cubicBezTo>
                  <a:cubicBezTo>
                    <a:pt x="721" y="5148"/>
                    <a:pt x="1492" y="5509"/>
                    <a:pt x="2315" y="5841"/>
                  </a:cubicBezTo>
                  <a:cubicBezTo>
                    <a:pt x="2500" y="5918"/>
                    <a:pt x="2696" y="5954"/>
                    <a:pt x="2891" y="5954"/>
                  </a:cubicBezTo>
                  <a:cubicBezTo>
                    <a:pt x="3107" y="5954"/>
                    <a:pt x="3322" y="5907"/>
                    <a:pt x="3521" y="5818"/>
                  </a:cubicBezTo>
                  <a:cubicBezTo>
                    <a:pt x="3057" y="5115"/>
                    <a:pt x="2633" y="4296"/>
                    <a:pt x="2278" y="3345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4993958" y="1800787"/>
              <a:ext cx="143045" cy="171074"/>
            </a:xfrm>
            <a:custGeom>
              <a:avLst/>
              <a:gdLst/>
              <a:ahLst/>
              <a:cxnLst/>
              <a:rect l="l" t="t" r="r" b="b"/>
              <a:pathLst>
                <a:path w="2368" h="2832" extrusionOk="0">
                  <a:moveTo>
                    <a:pt x="302" y="1"/>
                  </a:moveTo>
                  <a:cubicBezTo>
                    <a:pt x="262" y="1"/>
                    <a:pt x="219" y="7"/>
                    <a:pt x="183" y="27"/>
                  </a:cubicBezTo>
                  <a:cubicBezTo>
                    <a:pt x="68" y="77"/>
                    <a:pt x="1" y="186"/>
                    <a:pt x="1" y="299"/>
                  </a:cubicBezTo>
                  <a:cubicBezTo>
                    <a:pt x="1" y="353"/>
                    <a:pt x="17" y="409"/>
                    <a:pt x="48" y="458"/>
                  </a:cubicBezTo>
                  <a:lnTo>
                    <a:pt x="1483" y="2759"/>
                  </a:lnTo>
                  <a:lnTo>
                    <a:pt x="1529" y="2831"/>
                  </a:lnTo>
                  <a:lnTo>
                    <a:pt x="2364" y="2285"/>
                  </a:lnTo>
                  <a:lnTo>
                    <a:pt x="2367" y="2285"/>
                  </a:lnTo>
                  <a:lnTo>
                    <a:pt x="534" y="107"/>
                  </a:lnTo>
                  <a:cubicBezTo>
                    <a:pt x="475" y="38"/>
                    <a:pt x="389" y="1"/>
                    <a:pt x="3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5744220" y="2872666"/>
              <a:ext cx="462178" cy="642253"/>
            </a:xfrm>
            <a:custGeom>
              <a:avLst/>
              <a:gdLst/>
              <a:ahLst/>
              <a:cxnLst/>
              <a:rect l="l" t="t" r="r" b="b"/>
              <a:pathLst>
                <a:path w="7651" h="10632" extrusionOk="0">
                  <a:moveTo>
                    <a:pt x="249" y="1"/>
                  </a:moveTo>
                  <a:cubicBezTo>
                    <a:pt x="157" y="1"/>
                    <a:pt x="70" y="53"/>
                    <a:pt x="30" y="135"/>
                  </a:cubicBezTo>
                  <a:cubicBezTo>
                    <a:pt x="10" y="175"/>
                    <a:pt x="0" y="218"/>
                    <a:pt x="3" y="268"/>
                  </a:cubicBezTo>
                  <a:cubicBezTo>
                    <a:pt x="441" y="6343"/>
                    <a:pt x="3410" y="9184"/>
                    <a:pt x="5446" y="10427"/>
                  </a:cubicBezTo>
                  <a:cubicBezTo>
                    <a:pt x="5676" y="10568"/>
                    <a:pt x="5922" y="10632"/>
                    <a:pt x="6162" y="10632"/>
                  </a:cubicBezTo>
                  <a:cubicBezTo>
                    <a:pt x="6937" y="10632"/>
                    <a:pt x="7651" y="9968"/>
                    <a:pt x="7547" y="9101"/>
                  </a:cubicBezTo>
                  <a:cubicBezTo>
                    <a:pt x="7544" y="9078"/>
                    <a:pt x="7540" y="9051"/>
                    <a:pt x="7537" y="9028"/>
                  </a:cubicBezTo>
                  <a:cubicBezTo>
                    <a:pt x="6973" y="4749"/>
                    <a:pt x="1890" y="1050"/>
                    <a:pt x="384" y="42"/>
                  </a:cubicBezTo>
                  <a:cubicBezTo>
                    <a:pt x="342" y="14"/>
                    <a:pt x="295" y="1"/>
                    <a:pt x="24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5744401" y="2880821"/>
              <a:ext cx="456379" cy="634158"/>
            </a:xfrm>
            <a:custGeom>
              <a:avLst/>
              <a:gdLst/>
              <a:ahLst/>
              <a:cxnLst/>
              <a:rect l="l" t="t" r="r" b="b"/>
              <a:pathLst>
                <a:path w="7555" h="10498" extrusionOk="0">
                  <a:moveTo>
                    <a:pt x="27" y="0"/>
                  </a:moveTo>
                  <a:cubicBezTo>
                    <a:pt x="7" y="37"/>
                    <a:pt x="0" y="73"/>
                    <a:pt x="0" y="116"/>
                  </a:cubicBezTo>
                  <a:lnTo>
                    <a:pt x="0" y="133"/>
                  </a:lnTo>
                  <a:cubicBezTo>
                    <a:pt x="438" y="6208"/>
                    <a:pt x="3407" y="9049"/>
                    <a:pt x="5443" y="10292"/>
                  </a:cubicBezTo>
                  <a:cubicBezTo>
                    <a:pt x="5671" y="10434"/>
                    <a:pt x="5920" y="10497"/>
                    <a:pt x="6159" y="10497"/>
                  </a:cubicBezTo>
                  <a:cubicBezTo>
                    <a:pt x="6884" y="10497"/>
                    <a:pt x="7554" y="9917"/>
                    <a:pt x="7554" y="9138"/>
                  </a:cubicBezTo>
                  <a:cubicBezTo>
                    <a:pt x="7554" y="9082"/>
                    <a:pt x="7551" y="9025"/>
                    <a:pt x="7544" y="8966"/>
                  </a:cubicBezTo>
                  <a:cubicBezTo>
                    <a:pt x="7541" y="8943"/>
                    <a:pt x="7537" y="8916"/>
                    <a:pt x="7534" y="8893"/>
                  </a:cubicBezTo>
                  <a:cubicBezTo>
                    <a:pt x="7074" y="8813"/>
                    <a:pt x="6609" y="8730"/>
                    <a:pt x="6175" y="8545"/>
                  </a:cubicBezTo>
                  <a:cubicBezTo>
                    <a:pt x="5472" y="8243"/>
                    <a:pt x="4916" y="7683"/>
                    <a:pt x="4379" y="7136"/>
                  </a:cubicBezTo>
                  <a:cubicBezTo>
                    <a:pt x="3146" y="5883"/>
                    <a:pt x="1896" y="4607"/>
                    <a:pt x="1028" y="3079"/>
                  </a:cubicBezTo>
                  <a:cubicBezTo>
                    <a:pt x="475" y="2099"/>
                    <a:pt x="282" y="1034"/>
                    <a:pt x="2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5375190" y="3295582"/>
              <a:ext cx="527237" cy="251054"/>
            </a:xfrm>
            <a:custGeom>
              <a:avLst/>
              <a:gdLst/>
              <a:ahLst/>
              <a:cxnLst/>
              <a:rect l="l" t="t" r="r" b="b"/>
              <a:pathLst>
                <a:path w="8728" h="4156" extrusionOk="0">
                  <a:moveTo>
                    <a:pt x="405" y="0"/>
                  </a:moveTo>
                  <a:cubicBezTo>
                    <a:pt x="335" y="0"/>
                    <a:pt x="271" y="1"/>
                    <a:pt x="213" y="1"/>
                  </a:cubicBezTo>
                  <a:cubicBezTo>
                    <a:pt x="180" y="1"/>
                    <a:pt x="150" y="12"/>
                    <a:pt x="123" y="25"/>
                  </a:cubicBezTo>
                  <a:cubicBezTo>
                    <a:pt x="34" y="78"/>
                    <a:pt x="1" y="204"/>
                    <a:pt x="73" y="293"/>
                  </a:cubicBezTo>
                  <a:cubicBezTo>
                    <a:pt x="2651" y="3518"/>
                    <a:pt x="5386" y="4155"/>
                    <a:pt x="7152" y="4155"/>
                  </a:cubicBezTo>
                  <a:cubicBezTo>
                    <a:pt x="7286" y="4155"/>
                    <a:pt x="7415" y="4151"/>
                    <a:pt x="7538" y="4145"/>
                  </a:cubicBezTo>
                  <a:cubicBezTo>
                    <a:pt x="8303" y="4105"/>
                    <a:pt x="8727" y="3267"/>
                    <a:pt x="8373" y="2646"/>
                  </a:cubicBezTo>
                  <a:cubicBezTo>
                    <a:pt x="8340" y="2591"/>
                    <a:pt x="8303" y="2534"/>
                    <a:pt x="8257" y="2481"/>
                  </a:cubicBezTo>
                  <a:cubicBezTo>
                    <a:pt x="6257" y="209"/>
                    <a:pt x="1939" y="0"/>
                    <a:pt x="40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77183" y="3297092"/>
              <a:ext cx="511652" cy="249483"/>
            </a:xfrm>
            <a:custGeom>
              <a:avLst/>
              <a:gdLst/>
              <a:ahLst/>
              <a:cxnLst/>
              <a:rect l="l" t="t" r="r" b="b"/>
              <a:pathLst>
                <a:path w="8470" h="4130" extrusionOk="0">
                  <a:moveTo>
                    <a:pt x="90" y="0"/>
                  </a:moveTo>
                  <a:cubicBezTo>
                    <a:pt x="34" y="33"/>
                    <a:pt x="1" y="92"/>
                    <a:pt x="1" y="155"/>
                  </a:cubicBezTo>
                  <a:cubicBezTo>
                    <a:pt x="1" y="195"/>
                    <a:pt x="14" y="235"/>
                    <a:pt x="40" y="268"/>
                  </a:cubicBezTo>
                  <a:cubicBezTo>
                    <a:pt x="2619" y="3490"/>
                    <a:pt x="5350" y="4129"/>
                    <a:pt x="7117" y="4129"/>
                  </a:cubicBezTo>
                  <a:cubicBezTo>
                    <a:pt x="7253" y="4129"/>
                    <a:pt x="7382" y="4126"/>
                    <a:pt x="7505" y="4120"/>
                  </a:cubicBezTo>
                  <a:cubicBezTo>
                    <a:pt x="8082" y="4090"/>
                    <a:pt x="8469" y="3603"/>
                    <a:pt x="8466" y="3099"/>
                  </a:cubicBezTo>
                  <a:cubicBezTo>
                    <a:pt x="8466" y="2936"/>
                    <a:pt x="8426" y="2771"/>
                    <a:pt x="8340" y="2621"/>
                  </a:cubicBezTo>
                  <a:cubicBezTo>
                    <a:pt x="8022" y="2575"/>
                    <a:pt x="7700" y="2562"/>
                    <a:pt x="7375" y="2562"/>
                  </a:cubicBezTo>
                  <a:cubicBezTo>
                    <a:pt x="7193" y="2562"/>
                    <a:pt x="7011" y="2566"/>
                    <a:pt x="6829" y="2572"/>
                  </a:cubicBezTo>
                  <a:cubicBezTo>
                    <a:pt x="6646" y="2575"/>
                    <a:pt x="6464" y="2578"/>
                    <a:pt x="6282" y="2578"/>
                  </a:cubicBezTo>
                  <a:cubicBezTo>
                    <a:pt x="6212" y="2578"/>
                    <a:pt x="6142" y="2578"/>
                    <a:pt x="6069" y="2575"/>
                  </a:cubicBezTo>
                  <a:cubicBezTo>
                    <a:pt x="4068" y="2535"/>
                    <a:pt x="1813" y="1763"/>
                    <a:pt x="372" y="322"/>
                  </a:cubicBezTo>
                  <a:cubicBezTo>
                    <a:pt x="266" y="215"/>
                    <a:pt x="173" y="109"/>
                    <a:pt x="9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153843" y="2581741"/>
              <a:ext cx="272136" cy="559011"/>
            </a:xfrm>
            <a:custGeom>
              <a:avLst/>
              <a:gdLst/>
              <a:ahLst/>
              <a:cxnLst/>
              <a:rect l="l" t="t" r="r" b="b"/>
              <a:pathLst>
                <a:path w="4505" h="9254" extrusionOk="0">
                  <a:moveTo>
                    <a:pt x="2825" y="1"/>
                  </a:moveTo>
                  <a:cubicBezTo>
                    <a:pt x="2769" y="1"/>
                    <a:pt x="2712" y="25"/>
                    <a:pt x="2675" y="76"/>
                  </a:cubicBezTo>
                  <a:cubicBezTo>
                    <a:pt x="2579" y="208"/>
                    <a:pt x="2486" y="341"/>
                    <a:pt x="2393" y="473"/>
                  </a:cubicBezTo>
                  <a:cubicBezTo>
                    <a:pt x="1" y="3990"/>
                    <a:pt x="319" y="6900"/>
                    <a:pt x="859" y="8537"/>
                  </a:cubicBezTo>
                  <a:cubicBezTo>
                    <a:pt x="1012" y="9002"/>
                    <a:pt x="1434" y="9254"/>
                    <a:pt x="1857" y="9254"/>
                  </a:cubicBezTo>
                  <a:cubicBezTo>
                    <a:pt x="2149" y="9254"/>
                    <a:pt x="2441" y="9134"/>
                    <a:pt x="2646" y="8882"/>
                  </a:cubicBezTo>
                  <a:cubicBezTo>
                    <a:pt x="2665" y="8855"/>
                    <a:pt x="2689" y="8829"/>
                    <a:pt x="2708" y="8800"/>
                  </a:cubicBezTo>
                  <a:cubicBezTo>
                    <a:pt x="4505" y="6081"/>
                    <a:pt x="3378" y="1448"/>
                    <a:pt x="3007" y="135"/>
                  </a:cubicBezTo>
                  <a:cubicBezTo>
                    <a:pt x="2982" y="48"/>
                    <a:pt x="2903" y="1"/>
                    <a:pt x="282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6182476" y="2610314"/>
              <a:ext cx="131205" cy="530378"/>
            </a:xfrm>
            <a:custGeom>
              <a:avLst/>
              <a:gdLst/>
              <a:ahLst/>
              <a:cxnLst/>
              <a:rect l="l" t="t" r="r" b="b"/>
              <a:pathLst>
                <a:path w="2172" h="8780" extrusionOk="0">
                  <a:moveTo>
                    <a:pt x="1919" y="0"/>
                  </a:moveTo>
                  <a:lnTo>
                    <a:pt x="1919" y="0"/>
                  </a:lnTo>
                  <a:cubicBezTo>
                    <a:pt x="1254" y="978"/>
                    <a:pt x="799" y="1910"/>
                    <a:pt x="498" y="2778"/>
                  </a:cubicBezTo>
                  <a:cubicBezTo>
                    <a:pt x="136" y="3832"/>
                    <a:pt x="4" y="4793"/>
                    <a:pt x="1" y="5642"/>
                  </a:cubicBezTo>
                  <a:cubicBezTo>
                    <a:pt x="1" y="6612"/>
                    <a:pt x="176" y="7435"/>
                    <a:pt x="385" y="8064"/>
                  </a:cubicBezTo>
                  <a:cubicBezTo>
                    <a:pt x="538" y="8529"/>
                    <a:pt x="962" y="8780"/>
                    <a:pt x="1386" y="8780"/>
                  </a:cubicBezTo>
                  <a:cubicBezTo>
                    <a:pt x="1678" y="8780"/>
                    <a:pt x="1969" y="8661"/>
                    <a:pt x="2172" y="8409"/>
                  </a:cubicBezTo>
                  <a:cubicBezTo>
                    <a:pt x="2158" y="8386"/>
                    <a:pt x="2148" y="8359"/>
                    <a:pt x="2138" y="8336"/>
                  </a:cubicBezTo>
                  <a:cubicBezTo>
                    <a:pt x="1044" y="5830"/>
                    <a:pt x="951" y="2917"/>
                    <a:pt x="1810" y="332"/>
                  </a:cubicBezTo>
                  <a:cubicBezTo>
                    <a:pt x="1846" y="219"/>
                    <a:pt x="1883" y="109"/>
                    <a:pt x="191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252865" y="2295951"/>
              <a:ext cx="477582" cy="446834"/>
            </a:xfrm>
            <a:custGeom>
              <a:avLst/>
              <a:gdLst/>
              <a:ahLst/>
              <a:cxnLst/>
              <a:rect l="l" t="t" r="r" b="b"/>
              <a:pathLst>
                <a:path w="7906" h="7397" extrusionOk="0">
                  <a:moveTo>
                    <a:pt x="3943" y="1"/>
                  </a:moveTo>
                  <a:cubicBezTo>
                    <a:pt x="2137" y="1"/>
                    <a:pt x="561" y="1328"/>
                    <a:pt x="292" y="3170"/>
                  </a:cubicBezTo>
                  <a:cubicBezTo>
                    <a:pt x="1" y="5191"/>
                    <a:pt x="1402" y="7063"/>
                    <a:pt x="3421" y="7359"/>
                  </a:cubicBezTo>
                  <a:cubicBezTo>
                    <a:pt x="3600" y="7384"/>
                    <a:pt x="3778" y="7397"/>
                    <a:pt x="3954" y="7397"/>
                  </a:cubicBezTo>
                  <a:cubicBezTo>
                    <a:pt x="5763" y="7397"/>
                    <a:pt x="7345" y="6069"/>
                    <a:pt x="7610" y="4230"/>
                  </a:cubicBezTo>
                  <a:cubicBezTo>
                    <a:pt x="7905" y="2208"/>
                    <a:pt x="6504" y="332"/>
                    <a:pt x="4482" y="40"/>
                  </a:cubicBezTo>
                  <a:cubicBezTo>
                    <a:pt x="4301" y="14"/>
                    <a:pt x="4121" y="1"/>
                    <a:pt x="394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296721" y="2333162"/>
              <a:ext cx="391078" cy="372291"/>
            </a:xfrm>
            <a:custGeom>
              <a:avLst/>
              <a:gdLst/>
              <a:ahLst/>
              <a:cxnLst/>
              <a:rect l="l" t="t" r="r" b="b"/>
              <a:pathLst>
                <a:path w="6474" h="6163" extrusionOk="0">
                  <a:moveTo>
                    <a:pt x="3249" y="1"/>
                  </a:moveTo>
                  <a:cubicBezTo>
                    <a:pt x="3203" y="1"/>
                    <a:pt x="3158" y="2"/>
                    <a:pt x="3113" y="4"/>
                  </a:cubicBezTo>
                  <a:cubicBezTo>
                    <a:pt x="2781" y="14"/>
                    <a:pt x="2460" y="80"/>
                    <a:pt x="2158" y="190"/>
                  </a:cubicBezTo>
                  <a:cubicBezTo>
                    <a:pt x="1777" y="336"/>
                    <a:pt x="1426" y="548"/>
                    <a:pt x="1127" y="827"/>
                  </a:cubicBezTo>
                  <a:cubicBezTo>
                    <a:pt x="965" y="975"/>
                    <a:pt x="819" y="1145"/>
                    <a:pt x="693" y="1330"/>
                  </a:cubicBezTo>
                  <a:cubicBezTo>
                    <a:pt x="428" y="1708"/>
                    <a:pt x="249" y="2152"/>
                    <a:pt x="176" y="2639"/>
                  </a:cubicBezTo>
                  <a:cubicBezTo>
                    <a:pt x="0" y="3859"/>
                    <a:pt x="567" y="5016"/>
                    <a:pt x="1531" y="5656"/>
                  </a:cubicBezTo>
                  <a:cubicBezTo>
                    <a:pt x="1747" y="5795"/>
                    <a:pt x="1979" y="5914"/>
                    <a:pt x="2235" y="6000"/>
                  </a:cubicBezTo>
                  <a:cubicBezTo>
                    <a:pt x="2410" y="6060"/>
                    <a:pt x="2596" y="6103"/>
                    <a:pt x="2784" y="6133"/>
                  </a:cubicBezTo>
                  <a:cubicBezTo>
                    <a:pt x="2926" y="6153"/>
                    <a:pt x="3066" y="6162"/>
                    <a:pt x="3204" y="6162"/>
                  </a:cubicBezTo>
                  <a:cubicBezTo>
                    <a:pt x="3270" y="6162"/>
                    <a:pt x="3336" y="6160"/>
                    <a:pt x="3401" y="6156"/>
                  </a:cubicBezTo>
                  <a:cubicBezTo>
                    <a:pt x="3749" y="6140"/>
                    <a:pt x="4087" y="6060"/>
                    <a:pt x="4398" y="5930"/>
                  </a:cubicBezTo>
                  <a:cubicBezTo>
                    <a:pt x="4681" y="5818"/>
                    <a:pt x="4935" y="5662"/>
                    <a:pt x="5167" y="5473"/>
                  </a:cubicBezTo>
                  <a:cubicBezTo>
                    <a:pt x="5317" y="5354"/>
                    <a:pt x="5456" y="5218"/>
                    <a:pt x="5582" y="5069"/>
                  </a:cubicBezTo>
                  <a:cubicBezTo>
                    <a:pt x="5943" y="4645"/>
                    <a:pt x="6188" y="4114"/>
                    <a:pt x="6275" y="3524"/>
                  </a:cubicBezTo>
                  <a:cubicBezTo>
                    <a:pt x="6474" y="2162"/>
                    <a:pt x="5744" y="876"/>
                    <a:pt x="4565" y="306"/>
                  </a:cubicBezTo>
                  <a:cubicBezTo>
                    <a:pt x="4382" y="220"/>
                    <a:pt x="4190" y="147"/>
                    <a:pt x="3988" y="97"/>
                  </a:cubicBezTo>
                  <a:cubicBezTo>
                    <a:pt x="3885" y="71"/>
                    <a:pt x="3775" y="48"/>
                    <a:pt x="3670" y="34"/>
                  </a:cubicBezTo>
                  <a:cubicBezTo>
                    <a:pt x="3527" y="12"/>
                    <a:pt x="3387" y="1"/>
                    <a:pt x="3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338523" y="2383059"/>
              <a:ext cx="93209" cy="312609"/>
            </a:xfrm>
            <a:custGeom>
              <a:avLst/>
              <a:gdLst/>
              <a:ahLst/>
              <a:cxnLst/>
              <a:rect l="l" t="t" r="r" b="b"/>
              <a:pathLst>
                <a:path w="1543" h="5175" extrusionOk="0">
                  <a:moveTo>
                    <a:pt x="435" y="1"/>
                  </a:moveTo>
                  <a:cubicBezTo>
                    <a:pt x="273" y="149"/>
                    <a:pt x="127" y="319"/>
                    <a:pt x="1" y="504"/>
                  </a:cubicBezTo>
                  <a:lnTo>
                    <a:pt x="839" y="4830"/>
                  </a:lnTo>
                  <a:cubicBezTo>
                    <a:pt x="1055" y="4969"/>
                    <a:pt x="1287" y="5088"/>
                    <a:pt x="1543" y="5174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5427080" y="2333404"/>
              <a:ext cx="135373" cy="371687"/>
            </a:xfrm>
            <a:custGeom>
              <a:avLst/>
              <a:gdLst/>
              <a:ahLst/>
              <a:cxnLst/>
              <a:rect l="l" t="t" r="r" b="b"/>
              <a:pathLst>
                <a:path w="2241" h="6153" extrusionOk="0">
                  <a:moveTo>
                    <a:pt x="955" y="0"/>
                  </a:moveTo>
                  <a:cubicBezTo>
                    <a:pt x="623" y="10"/>
                    <a:pt x="302" y="76"/>
                    <a:pt x="0" y="186"/>
                  </a:cubicBezTo>
                  <a:lnTo>
                    <a:pt x="1243" y="6152"/>
                  </a:lnTo>
                  <a:cubicBezTo>
                    <a:pt x="1591" y="6136"/>
                    <a:pt x="1929" y="6056"/>
                    <a:pt x="2240" y="5926"/>
                  </a:cubicBez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537565" y="2339022"/>
              <a:ext cx="96350" cy="324751"/>
            </a:xfrm>
            <a:custGeom>
              <a:avLst/>
              <a:gdLst/>
              <a:ahLst/>
              <a:cxnLst/>
              <a:rect l="l" t="t" r="r" b="b"/>
              <a:pathLst>
                <a:path w="1595" h="5376" extrusionOk="0">
                  <a:moveTo>
                    <a:pt x="1" y="0"/>
                  </a:moveTo>
                  <a:lnTo>
                    <a:pt x="1180" y="5376"/>
                  </a:lnTo>
                  <a:cubicBezTo>
                    <a:pt x="1330" y="5257"/>
                    <a:pt x="1469" y="5121"/>
                    <a:pt x="1595" y="4972"/>
                  </a:cubicBezTo>
                  <a:lnTo>
                    <a:pt x="578" y="209"/>
                  </a:lnTo>
                  <a:cubicBezTo>
                    <a:pt x="395" y="123"/>
                    <a:pt x="203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" name="Google Shape;1560;p31"/>
          <p:cNvGrpSpPr/>
          <p:nvPr/>
        </p:nvGrpSpPr>
        <p:grpSpPr>
          <a:xfrm>
            <a:off x="4854335" y="2548037"/>
            <a:ext cx="365769" cy="365760"/>
            <a:chOff x="5881974" y="3343444"/>
            <a:chExt cx="480264" cy="478243"/>
          </a:xfrm>
        </p:grpSpPr>
        <p:sp>
          <p:nvSpPr>
            <p:cNvPr id="46" name="Google Shape;1561;p31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1562;p31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8" name="Google Shape;1555;p31"/>
          <p:cNvSpPr txBox="1"/>
          <p:nvPr/>
        </p:nvSpPr>
        <p:spPr>
          <a:xfrm>
            <a:off x="3517564" y="2008229"/>
            <a:ext cx="1980618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Tam giác Pascal</a:t>
            </a:r>
            <a:endParaRPr sz="1600">
              <a:solidFill>
                <a:schemeClr val="dk1"/>
              </a:solidFill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sp>
        <p:nvSpPr>
          <p:cNvPr id="70" name="Google Shape;1424;p29"/>
          <p:cNvSpPr txBox="1"/>
          <p:nvPr/>
        </p:nvSpPr>
        <p:spPr>
          <a:xfrm flipH="1">
            <a:off x="7385121" y="1232187"/>
            <a:ext cx="2114100" cy="87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 panose="00000500000000000000"/>
              <a:buNone/>
              <a:defRPr sz="2300" b="0" i="0" u="none" strike="noStrike" cap="none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idact Gothic" panose="00000500000000000000"/>
              <a:buNone/>
              <a:defRPr sz="28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pPr marL="0" indent="0" algn="ctr"/>
            <a:r>
              <a:rPr lang="en-US">
                <a:solidFill>
                  <a:schemeClr val="tx1"/>
                </a:solidFill>
              </a:rPr>
              <a:t>Hoàn thành!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1" name="Google Shape;1377;p29"/>
          <p:cNvGrpSpPr/>
          <p:nvPr/>
        </p:nvGrpSpPr>
        <p:grpSpPr>
          <a:xfrm rot="-265172">
            <a:off x="8173357" y="2065000"/>
            <a:ext cx="607783" cy="772120"/>
            <a:chOff x="7338025" y="1332725"/>
            <a:chExt cx="1252275" cy="1590875"/>
          </a:xfrm>
        </p:grpSpPr>
        <p:sp>
          <p:nvSpPr>
            <p:cNvPr id="72" name="Google Shape;1378;p29"/>
            <p:cNvSpPr/>
            <p:nvPr/>
          </p:nvSpPr>
          <p:spPr>
            <a:xfrm>
              <a:off x="7338025" y="1332725"/>
              <a:ext cx="1203775" cy="1590875"/>
            </a:xfrm>
            <a:custGeom>
              <a:avLst/>
              <a:gdLst/>
              <a:ahLst/>
              <a:cxnLst/>
              <a:rect l="l" t="t" r="r" b="b"/>
              <a:pathLst>
                <a:path w="48151" h="63635" extrusionOk="0">
                  <a:moveTo>
                    <a:pt x="4581" y="1"/>
                  </a:moveTo>
                  <a:cubicBezTo>
                    <a:pt x="3375" y="1"/>
                    <a:pt x="2346" y="901"/>
                    <a:pt x="2187" y="2093"/>
                  </a:cubicBezTo>
                  <a:cubicBezTo>
                    <a:pt x="1944" y="3909"/>
                    <a:pt x="0" y="20137"/>
                    <a:pt x="6476" y="30933"/>
                  </a:cubicBezTo>
                  <a:lnTo>
                    <a:pt x="6585" y="31144"/>
                  </a:lnTo>
                  <a:lnTo>
                    <a:pt x="6673" y="31254"/>
                  </a:lnTo>
                  <a:cubicBezTo>
                    <a:pt x="8994" y="34999"/>
                    <a:pt x="12105" y="37683"/>
                    <a:pt x="15927" y="39235"/>
                  </a:cubicBezTo>
                  <a:lnTo>
                    <a:pt x="15762" y="39919"/>
                  </a:lnTo>
                  <a:cubicBezTo>
                    <a:pt x="15427" y="41312"/>
                    <a:pt x="15970" y="42744"/>
                    <a:pt x="17123" y="43555"/>
                  </a:cubicBezTo>
                  <a:cubicBezTo>
                    <a:pt x="16749" y="44896"/>
                    <a:pt x="15924" y="46744"/>
                    <a:pt x="14115" y="48313"/>
                  </a:cubicBezTo>
                  <a:cubicBezTo>
                    <a:pt x="13946" y="48458"/>
                    <a:pt x="13762" y="48606"/>
                    <a:pt x="13568" y="48754"/>
                  </a:cubicBezTo>
                  <a:lnTo>
                    <a:pt x="12492" y="48754"/>
                  </a:lnTo>
                  <a:cubicBezTo>
                    <a:pt x="10633" y="48754"/>
                    <a:pt x="9121" y="50267"/>
                    <a:pt x="9121" y="52126"/>
                  </a:cubicBezTo>
                  <a:lnTo>
                    <a:pt x="9121" y="57978"/>
                  </a:lnTo>
                  <a:cubicBezTo>
                    <a:pt x="8546" y="58520"/>
                    <a:pt x="8218" y="59272"/>
                    <a:pt x="8218" y="60065"/>
                  </a:cubicBezTo>
                  <a:lnTo>
                    <a:pt x="8218" y="60768"/>
                  </a:lnTo>
                  <a:cubicBezTo>
                    <a:pt x="8218" y="62347"/>
                    <a:pt x="9505" y="63635"/>
                    <a:pt x="11086" y="63635"/>
                  </a:cubicBezTo>
                  <a:lnTo>
                    <a:pt x="36916" y="63635"/>
                  </a:lnTo>
                  <a:cubicBezTo>
                    <a:pt x="38497" y="63635"/>
                    <a:pt x="39784" y="62347"/>
                    <a:pt x="39784" y="60768"/>
                  </a:cubicBezTo>
                  <a:lnTo>
                    <a:pt x="39784" y="60065"/>
                  </a:lnTo>
                  <a:cubicBezTo>
                    <a:pt x="39784" y="59324"/>
                    <a:pt x="39491" y="58609"/>
                    <a:pt x="38980" y="58076"/>
                  </a:cubicBezTo>
                  <a:lnTo>
                    <a:pt x="38980" y="52126"/>
                  </a:lnTo>
                  <a:cubicBezTo>
                    <a:pt x="38980" y="50267"/>
                    <a:pt x="37467" y="48754"/>
                    <a:pt x="35608" y="48754"/>
                  </a:cubicBezTo>
                  <a:lnTo>
                    <a:pt x="34049" y="48754"/>
                  </a:lnTo>
                  <a:cubicBezTo>
                    <a:pt x="31930" y="47143"/>
                    <a:pt x="30967" y="45160"/>
                    <a:pt x="30533" y="43700"/>
                  </a:cubicBezTo>
                  <a:cubicBezTo>
                    <a:pt x="31746" y="42959"/>
                    <a:pt x="32399" y="41514"/>
                    <a:pt x="32124" y="40092"/>
                  </a:cubicBezTo>
                  <a:lnTo>
                    <a:pt x="32046" y="39683"/>
                  </a:lnTo>
                  <a:cubicBezTo>
                    <a:pt x="39721" y="37140"/>
                    <a:pt x="44768" y="30280"/>
                    <a:pt x="46651" y="19826"/>
                  </a:cubicBezTo>
                  <a:cubicBezTo>
                    <a:pt x="48150" y="11506"/>
                    <a:pt x="47222" y="3595"/>
                    <a:pt x="47022" y="2089"/>
                  </a:cubicBezTo>
                  <a:cubicBezTo>
                    <a:pt x="46859" y="896"/>
                    <a:pt x="45829" y="1"/>
                    <a:pt x="44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8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1379;p29"/>
            <p:cNvSpPr/>
            <p:nvPr/>
          </p:nvSpPr>
          <p:spPr>
            <a:xfrm>
              <a:off x="7670700" y="2356800"/>
              <a:ext cx="525000" cy="266400"/>
            </a:xfrm>
            <a:custGeom>
              <a:avLst/>
              <a:gdLst/>
              <a:ahLst/>
              <a:cxnLst/>
              <a:rect l="l" t="t" r="r" b="b"/>
              <a:pathLst>
                <a:path w="21000" h="10656" extrusionOk="0">
                  <a:moveTo>
                    <a:pt x="6434" y="0"/>
                  </a:moveTo>
                  <a:cubicBezTo>
                    <a:pt x="6434" y="0"/>
                    <a:pt x="6483" y="836"/>
                    <a:pt x="6253" y="2088"/>
                  </a:cubicBezTo>
                  <a:cubicBezTo>
                    <a:pt x="5911" y="3954"/>
                    <a:pt x="4956" y="6744"/>
                    <a:pt x="2293" y="9054"/>
                  </a:cubicBezTo>
                  <a:cubicBezTo>
                    <a:pt x="1637" y="9626"/>
                    <a:pt x="878" y="10165"/>
                    <a:pt x="0" y="10655"/>
                  </a:cubicBezTo>
                  <a:lnTo>
                    <a:pt x="21000" y="10655"/>
                  </a:lnTo>
                  <a:cubicBezTo>
                    <a:pt x="14165" y="6839"/>
                    <a:pt x="14567" y="0"/>
                    <a:pt x="14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1380;p29"/>
            <p:cNvSpPr/>
            <p:nvPr/>
          </p:nvSpPr>
          <p:spPr>
            <a:xfrm>
              <a:off x="7695300" y="2386500"/>
              <a:ext cx="475800" cy="221625"/>
            </a:xfrm>
            <a:custGeom>
              <a:avLst/>
              <a:gdLst/>
              <a:ahLst/>
              <a:cxnLst/>
              <a:rect l="l" t="t" r="r" b="b"/>
              <a:pathLst>
                <a:path w="19032" h="8865" extrusionOk="0">
                  <a:moveTo>
                    <a:pt x="5396" y="1"/>
                  </a:moveTo>
                  <a:cubicBezTo>
                    <a:pt x="5372" y="269"/>
                    <a:pt x="5329" y="569"/>
                    <a:pt x="5269" y="900"/>
                  </a:cubicBezTo>
                  <a:cubicBezTo>
                    <a:pt x="6564" y="1447"/>
                    <a:pt x="7893" y="1775"/>
                    <a:pt x="9018" y="1845"/>
                  </a:cubicBezTo>
                  <a:cubicBezTo>
                    <a:pt x="9386" y="1870"/>
                    <a:pt x="9777" y="1881"/>
                    <a:pt x="10077" y="2093"/>
                  </a:cubicBezTo>
                  <a:cubicBezTo>
                    <a:pt x="10359" y="2297"/>
                    <a:pt x="10496" y="2639"/>
                    <a:pt x="10613" y="2967"/>
                  </a:cubicBezTo>
                  <a:cubicBezTo>
                    <a:pt x="11011" y="4131"/>
                    <a:pt x="11244" y="5352"/>
                    <a:pt x="11304" y="6579"/>
                  </a:cubicBezTo>
                  <a:cubicBezTo>
                    <a:pt x="11318" y="6879"/>
                    <a:pt x="11315" y="7206"/>
                    <a:pt x="11142" y="7453"/>
                  </a:cubicBezTo>
                  <a:cubicBezTo>
                    <a:pt x="10884" y="7827"/>
                    <a:pt x="10363" y="7877"/>
                    <a:pt x="9900" y="7877"/>
                  </a:cubicBezTo>
                  <a:lnTo>
                    <a:pt x="9855" y="7877"/>
                  </a:lnTo>
                  <a:cubicBezTo>
                    <a:pt x="7089" y="7873"/>
                    <a:pt x="4324" y="7870"/>
                    <a:pt x="1559" y="7866"/>
                  </a:cubicBezTo>
                  <a:lnTo>
                    <a:pt x="1309" y="7866"/>
                  </a:lnTo>
                  <a:cubicBezTo>
                    <a:pt x="913" y="8212"/>
                    <a:pt x="477" y="8547"/>
                    <a:pt x="0" y="8864"/>
                  </a:cubicBezTo>
                  <a:lnTo>
                    <a:pt x="19031" y="8864"/>
                  </a:lnTo>
                  <a:cubicBezTo>
                    <a:pt x="14870" y="6078"/>
                    <a:pt x="13875" y="2127"/>
                    <a:pt x="13646" y="110"/>
                  </a:cubicBezTo>
                  <a:cubicBezTo>
                    <a:pt x="12669" y="378"/>
                    <a:pt x="11709" y="523"/>
                    <a:pt x="10796" y="579"/>
                  </a:cubicBezTo>
                  <a:cubicBezTo>
                    <a:pt x="10468" y="600"/>
                    <a:pt x="10148" y="611"/>
                    <a:pt x="9830" y="611"/>
                  </a:cubicBezTo>
                  <a:cubicBezTo>
                    <a:pt x="8074" y="611"/>
                    <a:pt x="6532" y="312"/>
                    <a:pt x="539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1381;p29"/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956" y="0"/>
                  </a:moveTo>
                  <a:cubicBezTo>
                    <a:pt x="427" y="0"/>
                    <a:pt x="0" y="430"/>
                    <a:pt x="0" y="956"/>
                  </a:cubicBez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1382;p29"/>
            <p:cNvSpPr/>
            <p:nvPr/>
          </p:nvSpPr>
          <p:spPr>
            <a:xfrm>
              <a:off x="7656300" y="2629525"/>
              <a:ext cx="122150" cy="130425"/>
            </a:xfrm>
            <a:custGeom>
              <a:avLst/>
              <a:gdLst/>
              <a:ahLst/>
              <a:cxnLst/>
              <a:rect l="l" t="t" r="r" b="b"/>
              <a:pathLst>
                <a:path w="4886" h="5217" extrusionOk="0">
                  <a:moveTo>
                    <a:pt x="1" y="0"/>
                  </a:moveTo>
                  <a:lnTo>
                    <a:pt x="1" y="5217"/>
                  </a:lnTo>
                  <a:lnTo>
                    <a:pt x="950" y="752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1383;p29"/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24223" y="0"/>
                  </a:moveTo>
                  <a:lnTo>
                    <a:pt x="24223" y="7417"/>
                  </a:lnTo>
                  <a:lnTo>
                    <a:pt x="0" y="7417"/>
                  </a:ln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1384;p29"/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1461"/>
                  </a:lnTo>
                  <a:cubicBezTo>
                    <a:pt x="1" y="1712"/>
                    <a:pt x="201" y="1912"/>
                    <a:pt x="452" y="1912"/>
                  </a:cubicBez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1385;p29"/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809"/>
                  </a:lnTo>
                  <a:lnTo>
                    <a:pt x="19805" y="809"/>
                  </a:lnTo>
                  <a:lnTo>
                    <a:pt x="19805" y="1912"/>
                  </a:ln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1386;p29"/>
            <p:cNvSpPr/>
            <p:nvPr/>
          </p:nvSpPr>
          <p:spPr>
            <a:xfrm>
              <a:off x="7713450" y="2655875"/>
              <a:ext cx="439500" cy="128225"/>
            </a:xfrm>
            <a:custGeom>
              <a:avLst/>
              <a:gdLst/>
              <a:ahLst/>
              <a:cxnLst/>
              <a:rect l="l" t="t" r="r" b="b"/>
              <a:pathLst>
                <a:path w="17580" h="5129" extrusionOk="0">
                  <a:moveTo>
                    <a:pt x="0" y="1"/>
                  </a:moveTo>
                  <a:lnTo>
                    <a:pt x="0" y="5129"/>
                  </a:lnTo>
                  <a:lnTo>
                    <a:pt x="17579" y="5129"/>
                  </a:lnTo>
                  <a:lnTo>
                    <a:pt x="175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1387;p29"/>
            <p:cNvSpPr/>
            <p:nvPr/>
          </p:nvSpPr>
          <p:spPr>
            <a:xfrm>
              <a:off x="7713450" y="2660925"/>
              <a:ext cx="178675" cy="123175"/>
            </a:xfrm>
            <a:custGeom>
              <a:avLst/>
              <a:gdLst/>
              <a:ahLst/>
              <a:cxnLst/>
              <a:rect l="l" t="t" r="r" b="b"/>
              <a:pathLst>
                <a:path w="7147" h="4927" extrusionOk="0">
                  <a:moveTo>
                    <a:pt x="4195" y="0"/>
                  </a:moveTo>
                  <a:lnTo>
                    <a:pt x="0" y="4334"/>
                  </a:lnTo>
                  <a:lnTo>
                    <a:pt x="0" y="4927"/>
                  </a:lnTo>
                  <a:lnTo>
                    <a:pt x="2388" y="4927"/>
                  </a:lnTo>
                  <a:cubicBezTo>
                    <a:pt x="3936" y="3365"/>
                    <a:pt x="5612" y="1679"/>
                    <a:pt x="7146" y="141"/>
                  </a:cubicBezTo>
                  <a:lnTo>
                    <a:pt x="4195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1388;p29"/>
            <p:cNvSpPr/>
            <p:nvPr/>
          </p:nvSpPr>
          <p:spPr>
            <a:xfrm>
              <a:off x="7917050" y="2671050"/>
              <a:ext cx="217125" cy="113050"/>
            </a:xfrm>
            <a:custGeom>
              <a:avLst/>
              <a:gdLst/>
              <a:ahLst/>
              <a:cxnLst/>
              <a:rect l="l" t="t" r="r" b="b"/>
              <a:pathLst>
                <a:path w="8685" h="4522" extrusionOk="0">
                  <a:moveTo>
                    <a:pt x="4519" y="1"/>
                  </a:moveTo>
                  <a:lnTo>
                    <a:pt x="0" y="4522"/>
                  </a:lnTo>
                  <a:lnTo>
                    <a:pt x="4659" y="4522"/>
                  </a:lnTo>
                  <a:lnTo>
                    <a:pt x="8684" y="498"/>
                  </a:lnTo>
                  <a:lnTo>
                    <a:pt x="8631" y="198"/>
                  </a:lnTo>
                  <a:lnTo>
                    <a:pt x="4519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1389;p29"/>
            <p:cNvSpPr/>
            <p:nvPr/>
          </p:nvSpPr>
          <p:spPr>
            <a:xfrm>
              <a:off x="7818300" y="2655875"/>
              <a:ext cx="82375" cy="8575"/>
            </a:xfrm>
            <a:custGeom>
              <a:avLst/>
              <a:gdLst/>
              <a:ahLst/>
              <a:cxnLst/>
              <a:rect l="l" t="t" r="r" b="b"/>
              <a:pathLst>
                <a:path w="3295" h="343" extrusionOk="0">
                  <a:moveTo>
                    <a:pt x="194" y="1"/>
                  </a:moveTo>
                  <a:lnTo>
                    <a:pt x="1" y="202"/>
                  </a:lnTo>
                  <a:lnTo>
                    <a:pt x="2952" y="343"/>
                  </a:lnTo>
                  <a:cubicBezTo>
                    <a:pt x="3069" y="230"/>
                    <a:pt x="3182" y="113"/>
                    <a:pt x="329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1390;p29"/>
            <p:cNvSpPr/>
            <p:nvPr/>
          </p:nvSpPr>
          <p:spPr>
            <a:xfrm>
              <a:off x="8030000" y="2655875"/>
              <a:ext cx="122950" cy="27625"/>
            </a:xfrm>
            <a:custGeom>
              <a:avLst/>
              <a:gdLst/>
              <a:ahLst/>
              <a:cxnLst/>
              <a:rect l="l" t="t" r="r" b="b"/>
              <a:pathLst>
                <a:path w="4918" h="1105" extrusionOk="0">
                  <a:moveTo>
                    <a:pt x="607" y="1"/>
                  </a:moveTo>
                  <a:lnTo>
                    <a:pt x="1" y="608"/>
                  </a:lnTo>
                  <a:lnTo>
                    <a:pt x="4113" y="805"/>
                  </a:lnTo>
                  <a:lnTo>
                    <a:pt x="4166" y="1105"/>
                  </a:lnTo>
                  <a:lnTo>
                    <a:pt x="4917" y="354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1391;p29"/>
            <p:cNvSpPr/>
            <p:nvPr/>
          </p:nvSpPr>
          <p:spPr>
            <a:xfrm>
              <a:off x="7783375" y="2263850"/>
              <a:ext cx="304925" cy="137925"/>
            </a:xfrm>
            <a:custGeom>
              <a:avLst/>
              <a:gdLst/>
              <a:ahLst/>
              <a:cxnLst/>
              <a:rect l="l" t="t" r="r" b="b"/>
              <a:pathLst>
                <a:path w="12197" h="5517" extrusionOk="0">
                  <a:moveTo>
                    <a:pt x="911" y="1"/>
                  </a:moveTo>
                  <a:lnTo>
                    <a:pt x="607" y="1270"/>
                  </a:lnTo>
                  <a:lnTo>
                    <a:pt x="149" y="3203"/>
                  </a:lnTo>
                  <a:cubicBezTo>
                    <a:pt x="1" y="3803"/>
                    <a:pt x="335" y="4420"/>
                    <a:pt x="921" y="4617"/>
                  </a:cubicBezTo>
                  <a:cubicBezTo>
                    <a:pt x="2040" y="4996"/>
                    <a:pt x="3986" y="5516"/>
                    <a:pt x="6299" y="5516"/>
                  </a:cubicBezTo>
                  <a:cubicBezTo>
                    <a:pt x="6617" y="5516"/>
                    <a:pt x="6942" y="5506"/>
                    <a:pt x="7273" y="5485"/>
                  </a:cubicBezTo>
                  <a:cubicBezTo>
                    <a:pt x="8572" y="5404"/>
                    <a:pt x="9954" y="5147"/>
                    <a:pt x="11357" y="4611"/>
                  </a:cubicBezTo>
                  <a:cubicBezTo>
                    <a:pt x="11894" y="4406"/>
                    <a:pt x="12197" y="3834"/>
                    <a:pt x="12088" y="3271"/>
                  </a:cubicBezTo>
                  <a:lnTo>
                    <a:pt x="11466" y="1"/>
                  </a:lnTo>
                  <a:cubicBezTo>
                    <a:pt x="11466" y="1"/>
                    <a:pt x="9053" y="625"/>
                    <a:pt x="5925" y="625"/>
                  </a:cubicBezTo>
                  <a:cubicBezTo>
                    <a:pt x="4361" y="625"/>
                    <a:pt x="2619" y="469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1392;p29"/>
            <p:cNvSpPr/>
            <p:nvPr/>
          </p:nvSpPr>
          <p:spPr>
            <a:xfrm>
              <a:off x="7798550" y="2276925"/>
              <a:ext cx="287550" cy="124075"/>
            </a:xfrm>
            <a:custGeom>
              <a:avLst/>
              <a:gdLst/>
              <a:ahLst/>
              <a:cxnLst/>
              <a:rect l="l" t="t" r="r" b="b"/>
              <a:pathLst>
                <a:path w="11502" h="4963" extrusionOk="0">
                  <a:moveTo>
                    <a:pt x="180" y="0"/>
                  </a:moveTo>
                  <a:lnTo>
                    <a:pt x="0" y="747"/>
                  </a:lnTo>
                  <a:cubicBezTo>
                    <a:pt x="81" y="772"/>
                    <a:pt x="163" y="797"/>
                    <a:pt x="240" y="825"/>
                  </a:cubicBezTo>
                  <a:cubicBezTo>
                    <a:pt x="1955" y="1439"/>
                    <a:pt x="3661" y="1848"/>
                    <a:pt x="5478" y="1848"/>
                  </a:cubicBezTo>
                  <a:cubicBezTo>
                    <a:pt x="5682" y="1848"/>
                    <a:pt x="5886" y="1845"/>
                    <a:pt x="6095" y="1834"/>
                  </a:cubicBezTo>
                  <a:cubicBezTo>
                    <a:pt x="6166" y="1827"/>
                    <a:pt x="6239" y="1823"/>
                    <a:pt x="6317" y="1823"/>
                  </a:cubicBezTo>
                  <a:cubicBezTo>
                    <a:pt x="6493" y="1823"/>
                    <a:pt x="6674" y="1848"/>
                    <a:pt x="6818" y="1950"/>
                  </a:cubicBezTo>
                  <a:cubicBezTo>
                    <a:pt x="7012" y="2087"/>
                    <a:pt x="7093" y="2338"/>
                    <a:pt x="7135" y="2578"/>
                  </a:cubicBezTo>
                  <a:cubicBezTo>
                    <a:pt x="7280" y="3396"/>
                    <a:pt x="7097" y="4254"/>
                    <a:pt x="6666" y="4962"/>
                  </a:cubicBezTo>
                  <a:cubicBezTo>
                    <a:pt x="7965" y="4881"/>
                    <a:pt x="9347" y="4624"/>
                    <a:pt x="10750" y="4088"/>
                  </a:cubicBezTo>
                  <a:cubicBezTo>
                    <a:pt x="11212" y="3912"/>
                    <a:pt x="11502" y="3460"/>
                    <a:pt x="11502" y="2976"/>
                  </a:cubicBezTo>
                  <a:cubicBezTo>
                    <a:pt x="11502" y="2899"/>
                    <a:pt x="11494" y="2825"/>
                    <a:pt x="11481" y="2748"/>
                  </a:cubicBezTo>
                  <a:lnTo>
                    <a:pt x="11015" y="293"/>
                  </a:lnTo>
                  <a:cubicBezTo>
                    <a:pt x="9541" y="610"/>
                    <a:pt x="7936" y="783"/>
                    <a:pt x="6183" y="783"/>
                  </a:cubicBezTo>
                  <a:cubicBezTo>
                    <a:pt x="3954" y="783"/>
                    <a:pt x="1961" y="505"/>
                    <a:pt x="1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1393;p29"/>
            <p:cNvSpPr/>
            <p:nvPr/>
          </p:nvSpPr>
          <p:spPr>
            <a:xfrm>
              <a:off x="7387475" y="1389250"/>
              <a:ext cx="1202825" cy="907275"/>
            </a:xfrm>
            <a:custGeom>
              <a:avLst/>
              <a:gdLst/>
              <a:ahLst/>
              <a:cxnLst/>
              <a:rect l="l" t="t" r="r" b="b"/>
              <a:pathLst>
                <a:path w="48113" h="36291" extrusionOk="0">
                  <a:moveTo>
                    <a:pt x="2469" y="1"/>
                  </a:moveTo>
                  <a:cubicBezTo>
                    <a:pt x="2469" y="1"/>
                    <a:pt x="0" y="16839"/>
                    <a:pt x="6476" y="27575"/>
                  </a:cubicBezTo>
                  <a:cubicBezTo>
                    <a:pt x="6479" y="27578"/>
                    <a:pt x="6479" y="27582"/>
                    <a:pt x="6483" y="27582"/>
                  </a:cubicBezTo>
                  <a:cubicBezTo>
                    <a:pt x="9513" y="32604"/>
                    <a:pt x="14507" y="36290"/>
                    <a:pt x="22626" y="36290"/>
                  </a:cubicBezTo>
                  <a:cubicBezTo>
                    <a:pt x="48112" y="36290"/>
                    <a:pt x="42783" y="1"/>
                    <a:pt x="42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1394;p29"/>
            <p:cNvSpPr/>
            <p:nvPr/>
          </p:nvSpPr>
          <p:spPr>
            <a:xfrm>
              <a:off x="7549550" y="1389250"/>
              <a:ext cx="919050" cy="907275"/>
            </a:xfrm>
            <a:custGeom>
              <a:avLst/>
              <a:gdLst/>
              <a:ahLst/>
              <a:cxnLst/>
              <a:rect l="l" t="t" r="r" b="b"/>
              <a:pathLst>
                <a:path w="36762" h="36291" extrusionOk="0">
                  <a:moveTo>
                    <a:pt x="28480" y="1"/>
                  </a:moveTo>
                  <a:cubicBezTo>
                    <a:pt x="29165" y="5661"/>
                    <a:pt x="30798" y="23780"/>
                    <a:pt x="24636" y="29719"/>
                  </a:cubicBezTo>
                  <a:cubicBezTo>
                    <a:pt x="21345" y="32890"/>
                    <a:pt x="17243" y="34435"/>
                    <a:pt x="13188" y="34435"/>
                  </a:cubicBezTo>
                  <a:cubicBezTo>
                    <a:pt x="8193" y="34435"/>
                    <a:pt x="3266" y="32097"/>
                    <a:pt x="0" y="27582"/>
                  </a:cubicBezTo>
                  <a:lnTo>
                    <a:pt x="0" y="27582"/>
                  </a:lnTo>
                  <a:cubicBezTo>
                    <a:pt x="3030" y="32604"/>
                    <a:pt x="8024" y="36290"/>
                    <a:pt x="16143" y="36290"/>
                  </a:cubicBezTo>
                  <a:cubicBezTo>
                    <a:pt x="34113" y="36290"/>
                    <a:pt x="36762" y="18249"/>
                    <a:pt x="36762" y="7608"/>
                  </a:cubicBezTo>
                  <a:cubicBezTo>
                    <a:pt x="36762" y="3157"/>
                    <a:pt x="36300" y="1"/>
                    <a:pt x="3630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1395;p29"/>
            <p:cNvSpPr/>
            <p:nvPr/>
          </p:nvSpPr>
          <p:spPr>
            <a:xfrm>
              <a:off x="7502625" y="1485375"/>
              <a:ext cx="133275" cy="618300"/>
            </a:xfrm>
            <a:custGeom>
              <a:avLst/>
              <a:gdLst/>
              <a:ahLst/>
              <a:cxnLst/>
              <a:rect l="l" t="t" r="r" b="b"/>
              <a:pathLst>
                <a:path w="5331" h="24732" extrusionOk="0">
                  <a:moveTo>
                    <a:pt x="403" y="0"/>
                  </a:moveTo>
                  <a:cubicBezTo>
                    <a:pt x="1" y="19706"/>
                    <a:pt x="5330" y="24731"/>
                    <a:pt x="5330" y="24731"/>
                  </a:cubicBezTo>
                  <a:cubicBezTo>
                    <a:pt x="2311" y="11964"/>
                    <a:pt x="4222" y="0"/>
                    <a:pt x="422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0" name="Google Shape;3014;p44"/>
          <p:cNvGrpSpPr/>
          <p:nvPr/>
        </p:nvGrpSpPr>
        <p:grpSpPr>
          <a:xfrm flipH="1">
            <a:off x="2698202" y="3686522"/>
            <a:ext cx="543179" cy="540749"/>
            <a:chOff x="5881974" y="3343444"/>
            <a:chExt cx="480264" cy="478243"/>
          </a:xfrm>
        </p:grpSpPr>
        <p:sp>
          <p:nvSpPr>
            <p:cNvPr id="91" name="Google Shape;3015;p44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3016;p44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5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" grpId="0"/>
      <p:bldP spid="1554" grpId="0"/>
      <p:bldP spid="1555" grpId="0"/>
      <p:bldP spid="1556" grpId="0"/>
      <p:bldP spid="1556" grpId="2"/>
      <p:bldP spid="48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2441" y="1343025"/>
            <a:ext cx="5976938" cy="110744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dist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THANK YOU</a:t>
            </a:r>
            <a:endParaRPr lang="en-US" sz="7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25961" y="-5999"/>
            <a:ext cx="5327867" cy="847927"/>
            <a:chOff x="2305791" y="242772"/>
            <a:chExt cx="5327867" cy="847927"/>
          </a:xfrm>
        </p:grpSpPr>
        <p:sp>
          <p:nvSpPr>
            <p:cNvPr id="459" name="Google Shape;459;p21"/>
            <p:cNvSpPr/>
            <p:nvPr/>
          </p:nvSpPr>
          <p:spPr>
            <a:xfrm>
              <a:off x="2305791" y="431884"/>
              <a:ext cx="5309899" cy="482246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244743" y="701785"/>
              <a:ext cx="585677" cy="19215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53381" y="496935"/>
              <a:ext cx="731984" cy="223658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431243" y="73644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>
                <a:solidFill>
                  <a:schemeClr val="bg1"/>
                </a:solidFill>
                <a:latin typeface="Sitka Subheading" pitchFamily="2" charset="0"/>
                <a:cs typeface="Sitka Subheading" pitchFamily="2" charset="0"/>
                <a:sym typeface="+mn-ea"/>
              </a:rPr>
              <a:t>HOẠT ĐỘNG KHỞI ĐỘNG</a:t>
            </a:r>
            <a:endParaRPr lang="en-GB" b="1">
              <a:solidFill>
                <a:schemeClr val="lt1"/>
              </a:solidFill>
              <a:latin typeface="Sitka Subheading" pitchFamily="2" charset="0"/>
              <a:cs typeface="Sitka Subheading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69010" y="741680"/>
                <a:ext cx="7633335" cy="441325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GB" sz="2200" b="1" dirty="0">
                    <a:latin typeface="Palatino Linotype" panose="02040502050505030304" pitchFamily="18" charset="0"/>
                    <a:sym typeface="+mn-ea"/>
                  </a:rPr>
                  <a:t>Xét công thức khai triển: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GB" sz="2200" b="1" i="1" smtClean="0">
                            <a:latin typeface="Cambria Math" panose="02040503050406030204" pitchFamily="18" charset="0"/>
                          </a:rPr>
                          <m:t> </m:t>
                        </m:r>
                        <m:d>
                          <m:dPr>
                            <m:ctrlPr>
                              <a:rPr lang="en-GB" sz="22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𝐚</m:t>
                    </m:r>
                    <m:r>
                      <a:rPr lang="en-US" altLang="en-GB" sz="2200" b="1" baseline="30000" dirty="0">
                        <a:latin typeface="Palatino Linotype" panose="02040502050505030304" pitchFamily="18" charset="0"/>
                        <a:sym typeface="+mn-ea"/>
                      </a:rPr>
                      <m:t>𝟑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+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𝟑𝐚</m:t>
                    </m:r>
                    <m:r>
                      <a:rPr lang="en-US" altLang="en-GB" sz="2200" b="1" baseline="30000" dirty="0">
                        <a:latin typeface="Palatino Linotype" panose="02040502050505030304" pitchFamily="18" charset="0"/>
                        <a:sym typeface="+mn-ea"/>
                      </a:rPr>
                      <m:t>𝟐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𝐛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+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𝟑𝐚𝐛</m:t>
                    </m:r>
                    <m:r>
                      <a:rPr lang="en-US" altLang="en-GB" sz="2200" b="1" baseline="30000" dirty="0">
                        <a:latin typeface="Palatino Linotype" panose="02040502050505030304" pitchFamily="18" charset="0"/>
                        <a:sym typeface="+mn-ea"/>
                      </a:rPr>
                      <m:t>𝟐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+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𝐛</m:t>
                    </m:r>
                    <m:r>
                      <a:rPr lang="en-US" altLang="en-GB" sz="2200" b="1" baseline="30000" dirty="0">
                        <a:latin typeface="Palatino Linotype" panose="02040502050505030304" pitchFamily="18" charset="0"/>
                        <a:sym typeface="+mn-ea"/>
                      </a:rPr>
                      <m:t>𝟑</m:t>
                    </m:r>
                  </m:oMath>
                </a14:m>
                <a:endParaRPr lang="en-US" altLang="en-GB" sz="2200" b="1" dirty="0">
                  <a:latin typeface="Palatino Linotype" panose="0204050205050503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0" y="741680"/>
                <a:ext cx="7633335" cy="441325"/>
              </a:xfrm>
              <a:prstGeom prst="rect">
                <a:avLst/>
              </a:prstGeom>
              <a:blipFill rotWithShape="1">
                <a:blip r:embed="rId1"/>
                <a:stretch>
                  <a:fillRect l="-374" t="-8921" r="-374" b="-6475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Google Shape;463;p21"/>
              <p:cNvSpPr txBox="1"/>
              <p:nvPr/>
            </p:nvSpPr>
            <p:spPr>
              <a:xfrm>
                <a:off x="773430" y="1903730"/>
                <a:ext cx="8415655" cy="2776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A000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9pPr>
              </a:lstStyle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600" b="1"/>
                  <a:t>                 </a:t>
                </a:r>
                <a:endParaRPr lang="en-GB" sz="1600" b="1"/>
              </a:p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600" b="1"/>
                  <a:t>               </a:t>
                </a:r>
                <a:r>
                  <a:rPr lang="en-US" altLang="en-GB" sz="1800" b="1" u="sng">
                    <a:latin typeface="Palatino Linotype" panose="02040502050505030304" pitchFamily="18" charset="0"/>
                    <a:cs typeface="Palatino Linotype" panose="02040502050505030304" pitchFamily="18" charset="0"/>
                  </a:rPr>
                  <a:t>Với công thức khai triển tổng của một lập phương ở trên</a:t>
                </a:r>
                <a:r>
                  <a:rPr lang="en-GB" sz="1800" b="1">
                    <a:latin typeface="Palatino Linotype" panose="02040502050505030304" pitchFamily="18" charset="0"/>
                    <a:cs typeface="Palatino Linotype" panose="02040502050505030304" pitchFamily="18" charset="0"/>
                  </a:rPr>
                  <a:t>:</a:t>
                </a:r>
                <a:endParaRPr lang="en-GB" sz="1800" b="1"/>
              </a:p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 sz="1800" b="1"/>
              </a:p>
              <a:p>
                <a:pPr marL="914400">
                  <a:lnSpc>
                    <a:spcPct val="115000"/>
                  </a:lnSpc>
                  <a:buClr>
                    <a:srgbClr val="434343"/>
                  </a:buCl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i) Hãy liệt kê các số hạng của khai triển.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>
                  <a:lnSpc>
                    <a:spcPct val="115000"/>
                  </a:lnSpc>
                  <a:buClr>
                    <a:srgbClr val="434343"/>
                  </a:buCl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ii) 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Hãy liệt kê các </a:t>
                </a: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hệ số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của khai triển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>
                  <a:lnSpc>
                    <a:spcPct val="115000"/>
                  </a:lnSpc>
                  <a:buClr>
                    <a:srgbClr val="434343"/>
                  </a:buCl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iii) Tính các giá trị của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𝟑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𝟎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𝟑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𝟏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𝟑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 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𝟑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1600" i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(có thể sử dụng máy tính)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rồi sao đó so sánh kết quả với các </a:t>
                </a: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hệ số</a:t>
                </a: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trên. Có nhận xét gì?</a:t>
                </a:r>
                <a:endParaRPr lang="en-US" sz="1600"/>
              </a:p>
              <a:p>
                <a:pPr marL="609600" indent="0">
                  <a:lnSpc>
                    <a:spcPct val="115000"/>
                  </a:lnSpc>
                  <a:buClr>
                    <a:srgbClr val="434343"/>
                  </a:buClr>
                  <a:buNone/>
                </a:pPr>
                <a:endParaRPr lang="en-US" sz="1600"/>
              </a:p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 b="1"/>
              </a:p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/>
              </a:p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/>
              </a:p>
            </p:txBody>
          </p:sp>
        </mc:Choice>
        <mc:Fallback>
          <p:sp>
            <p:nvSpPr>
              <p:cNvPr id="106" name="Google Shape;463;p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" y="1903730"/>
                <a:ext cx="8415655" cy="2776220"/>
              </a:xfrm>
              <a:prstGeom prst="rect">
                <a:avLst/>
              </a:prstGeom>
              <a:blipFill rotWithShape="1">
                <a:blip r:embed="rId2"/>
                <a:stretch>
                  <a:fillRect b="-32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oogle Shape;1356;p29"/>
          <p:cNvGrpSpPr/>
          <p:nvPr/>
        </p:nvGrpSpPr>
        <p:grpSpPr>
          <a:xfrm>
            <a:off x="669590" y="1109787"/>
            <a:ext cx="957836" cy="847283"/>
            <a:chOff x="3045198" y="1349667"/>
            <a:chExt cx="775324" cy="743831"/>
          </a:xfrm>
        </p:grpSpPr>
        <p:sp>
          <p:nvSpPr>
            <p:cNvPr id="108" name="Google Shape;1357;p29"/>
            <p:cNvSpPr/>
            <p:nvPr/>
          </p:nvSpPr>
          <p:spPr>
            <a:xfrm rot="-613802">
              <a:off x="3096173" y="1404421"/>
              <a:ext cx="673373" cy="634323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358;p29"/>
            <p:cNvSpPr/>
            <p:nvPr/>
          </p:nvSpPr>
          <p:spPr>
            <a:xfrm rot="-613802">
              <a:off x="3163091" y="1486417"/>
              <a:ext cx="524874" cy="494399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359;p29"/>
            <p:cNvSpPr/>
            <p:nvPr/>
          </p:nvSpPr>
          <p:spPr>
            <a:xfrm rot="-613802">
              <a:off x="3414835" y="1744608"/>
              <a:ext cx="58050" cy="98950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360;p29"/>
            <p:cNvSpPr/>
            <p:nvPr/>
          </p:nvSpPr>
          <p:spPr>
            <a:xfrm rot="-613802">
              <a:off x="3385133" y="1668368"/>
              <a:ext cx="66650" cy="40550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361;p29"/>
            <p:cNvSpPr/>
            <p:nvPr/>
          </p:nvSpPr>
          <p:spPr>
            <a:xfrm rot="-613802">
              <a:off x="3442859" y="1542471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362;p29"/>
            <p:cNvSpPr/>
            <p:nvPr/>
          </p:nvSpPr>
          <p:spPr>
            <a:xfrm rot="-613802">
              <a:off x="3456911" y="1562499"/>
              <a:ext cx="148900" cy="218274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363;p29"/>
            <p:cNvSpPr/>
            <p:nvPr/>
          </p:nvSpPr>
          <p:spPr>
            <a:xfrm rot="-613802">
              <a:off x="3462011" y="1570026"/>
              <a:ext cx="138675" cy="203224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364;p29"/>
            <p:cNvSpPr/>
            <p:nvPr/>
          </p:nvSpPr>
          <p:spPr>
            <a:xfrm rot="-613802">
              <a:off x="3502038" y="1623441"/>
              <a:ext cx="54100" cy="88400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365;p29"/>
            <p:cNvSpPr/>
            <p:nvPr/>
          </p:nvSpPr>
          <p:spPr>
            <a:xfrm rot="-613802">
              <a:off x="3485601" y="1631423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366;p29"/>
            <p:cNvSpPr/>
            <p:nvPr/>
          </p:nvSpPr>
          <p:spPr>
            <a:xfrm rot="-613802">
              <a:off x="3515865" y="1672644"/>
              <a:ext cx="40875" cy="38300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367;p29"/>
            <p:cNvSpPr/>
            <p:nvPr/>
          </p:nvSpPr>
          <p:spPr>
            <a:xfrm rot="-613802">
              <a:off x="3458064" y="1571760"/>
              <a:ext cx="127900" cy="155850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368;p29"/>
            <p:cNvSpPr/>
            <p:nvPr/>
          </p:nvSpPr>
          <p:spPr>
            <a:xfrm rot="-613802">
              <a:off x="3504056" y="1623773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369;p29"/>
            <p:cNvSpPr/>
            <p:nvPr/>
          </p:nvSpPr>
          <p:spPr>
            <a:xfrm rot="-613802">
              <a:off x="3229701" y="1580930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370;p29"/>
            <p:cNvSpPr/>
            <p:nvPr/>
          </p:nvSpPr>
          <p:spPr>
            <a:xfrm rot="-613802">
              <a:off x="3243753" y="1600956"/>
              <a:ext cx="148925" cy="218274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371;p29"/>
            <p:cNvSpPr/>
            <p:nvPr/>
          </p:nvSpPr>
          <p:spPr>
            <a:xfrm rot="-613802">
              <a:off x="3248877" y="1608483"/>
              <a:ext cx="138650" cy="203224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372;p29"/>
            <p:cNvSpPr/>
            <p:nvPr/>
          </p:nvSpPr>
          <p:spPr>
            <a:xfrm rot="-613802">
              <a:off x="3288805" y="1661907"/>
              <a:ext cx="54175" cy="88400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373;p29"/>
            <p:cNvSpPr/>
            <p:nvPr/>
          </p:nvSpPr>
          <p:spPr>
            <a:xfrm rot="-613802">
              <a:off x="3272443" y="1669882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374;p29"/>
            <p:cNvSpPr/>
            <p:nvPr/>
          </p:nvSpPr>
          <p:spPr>
            <a:xfrm rot="-613802">
              <a:off x="3302632" y="1711110"/>
              <a:ext cx="40950" cy="38300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375;p29"/>
            <p:cNvSpPr/>
            <p:nvPr/>
          </p:nvSpPr>
          <p:spPr>
            <a:xfrm rot="-613802">
              <a:off x="3244931" y="1610222"/>
              <a:ext cx="127825" cy="155850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376;p29"/>
            <p:cNvSpPr/>
            <p:nvPr/>
          </p:nvSpPr>
          <p:spPr>
            <a:xfrm rot="-613802">
              <a:off x="3290897" y="1662232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" name="Text Placeholder 8"/>
          <p:cNvSpPr/>
          <p:nvPr>
            <p:ph type="body" idx="1"/>
          </p:nvPr>
        </p:nvSpPr>
        <p:spPr>
          <a:xfrm>
            <a:off x="1289685" y="3794760"/>
            <a:ext cx="6992620" cy="1348740"/>
          </a:xfrm>
        </p:spPr>
        <p:txBody>
          <a:bodyPr/>
          <a:p>
            <a:pPr marL="152400" indent="0">
              <a:buNone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8" grpId="0" bldLvl="0" animBg="1"/>
      <p:bldP spid="10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25961" y="-5999"/>
            <a:ext cx="5327867" cy="847927"/>
            <a:chOff x="2305791" y="242772"/>
            <a:chExt cx="5327867" cy="847927"/>
          </a:xfrm>
        </p:grpSpPr>
        <p:sp>
          <p:nvSpPr>
            <p:cNvPr id="459" name="Google Shape;459;p21"/>
            <p:cNvSpPr/>
            <p:nvPr/>
          </p:nvSpPr>
          <p:spPr>
            <a:xfrm>
              <a:off x="2305791" y="431884"/>
              <a:ext cx="5309899" cy="482246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244743" y="701785"/>
              <a:ext cx="585677" cy="19215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53381" y="496935"/>
              <a:ext cx="731984" cy="223658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431243" y="73644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1" dirty="0">
                <a:solidFill>
                  <a:schemeClr val="bg1"/>
                </a:solidFill>
                <a:latin typeface="Sitka Subheading" pitchFamily="2" charset="0"/>
                <a:cs typeface="Sitka Subheading" pitchFamily="2" charset="0"/>
                <a:sym typeface="+mn-ea"/>
              </a:rPr>
              <a:t>HOẠT ĐỘNG KHỞI ĐỘNG</a:t>
            </a:r>
            <a:endParaRPr b="1">
              <a:solidFill>
                <a:schemeClr val="lt1"/>
              </a:solidFill>
              <a:latin typeface="Sitka Subheading" pitchFamily="2" charset="0"/>
              <a:cs typeface="Sitka Subheading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3" name="Google Shape;463;p2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06145" y="1317625"/>
                <a:ext cx="8013065" cy="364299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800" b="1"/>
                  <a:t> </a:t>
                </a:r>
                <a:r>
                  <a:rPr lang="en-US" altLang="en-GB" sz="1800" b="1">
                    <a:latin typeface="Palatino Linotype" panose="02040502050505030304" pitchFamily="18" charset="0"/>
                    <a:cs typeface="Palatino Linotype" panose="02040502050505030304" pitchFamily="18" charset="0"/>
                  </a:rPr>
                  <a:t>TRẢ LỜI CÁC HOẠT ĐỘNG</a:t>
                </a:r>
                <a:endParaRPr lang="en-GB" sz="1800" b="1" u="sng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400"/>
                  <a:t> </a:t>
                </a:r>
                <a:endParaRPr lang="en-GB" sz="14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600" b="1"/>
                  <a:t>                 </a:t>
                </a:r>
                <a:endParaRPr lang="en-GB" sz="1600" b="1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800" b="1"/>
                  <a:t>        </a:t>
                </a:r>
                <a:r>
                  <a:rPr lang="en-GB" sz="1800" b="1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GB" sz="1800">
                    <a:latin typeface="Arial" panose="020B0604020202020204" pitchFamily="34" charset="0"/>
                    <a:cs typeface="Arial" panose="020B0604020202020204" pitchFamily="34" charset="0"/>
                  </a:rPr>
                  <a:t>i) C</a:t>
                </a: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ác số hạng của khai triển trên là </a:t>
                </a:r>
                <a14:m>
                  <m:oMath xmlns:m="http://schemas.openxmlformats.org/officeDocument/2006/math">
                    <m:r>
                      <a:rPr lang="en-US" altLang="en-GB" sz="1600" b="1" dirty="0">
                        <a:latin typeface="Palatino Linotype" panose="02040502050505030304" pitchFamily="18" charset="0"/>
                        <a:sym typeface="+mn-ea"/>
                      </a:rPr>
                      <m:t>𝐚</m:t>
                    </m:r>
                    <m:r>
                      <a:rPr lang="en-US" altLang="en-GB" sz="1600" b="1" baseline="30000" dirty="0">
                        <a:latin typeface="Palatino Linotype" panose="02040502050505030304" pitchFamily="18" charset="0"/>
                        <a:sym typeface="+mn-ea"/>
                      </a:rPr>
                      <m:t>𝟑</m:t>
                    </m:r>
                    <m:r>
                      <a:rPr lang="en-US" altLang="en-GB" sz="1600" b="1" dirty="0">
                        <a:latin typeface="Palatino Linotype" panose="02040502050505030304" pitchFamily="18" charset="0"/>
                        <a:sym typeface="+mn-ea"/>
                      </a:rPr>
                      <m:t>;</m:t>
                    </m:r>
                    <m:r>
                      <a:rPr lang="en-US" altLang="en-GB" sz="1600" b="1" dirty="0">
                        <a:latin typeface="Palatino Linotype" panose="02040502050505030304" pitchFamily="18" charset="0"/>
                        <a:sym typeface="+mn-ea"/>
                      </a:rPr>
                      <m:t>𝟑𝐚</m:t>
                    </m:r>
                    <m:r>
                      <a:rPr lang="en-US" altLang="en-GB" sz="1600" b="1" baseline="30000" dirty="0">
                        <a:latin typeface="Palatino Linotype" panose="02040502050505030304" pitchFamily="18" charset="0"/>
                        <a:sym typeface="+mn-ea"/>
                      </a:rPr>
                      <m:t>𝟐</m:t>
                    </m:r>
                    <m:r>
                      <a:rPr lang="en-US" altLang="en-GB" sz="1600" b="1" dirty="0">
                        <a:latin typeface="Palatino Linotype" panose="02040502050505030304" pitchFamily="18" charset="0"/>
                        <a:sym typeface="+mn-ea"/>
                      </a:rPr>
                      <m:t>𝐛</m:t>
                    </m:r>
                    <m:r>
                      <a:rPr lang="en-US" altLang="en-GB" sz="1600" b="1" dirty="0">
                        <a:latin typeface="Palatino Linotype" panose="02040502050505030304" pitchFamily="18" charset="0"/>
                        <a:sym typeface="+mn-ea"/>
                      </a:rPr>
                      <m:t>;</m:t>
                    </m:r>
                    <m:r>
                      <a:rPr lang="en-US" altLang="en-GB" sz="1600" b="1" dirty="0">
                        <a:latin typeface="Palatino Linotype" panose="02040502050505030304" pitchFamily="18" charset="0"/>
                        <a:sym typeface="+mn-ea"/>
                      </a:rPr>
                      <m:t>𝟑𝐚𝐛</m:t>
                    </m:r>
                    <m:r>
                      <a:rPr lang="en-US" altLang="en-GB" sz="1600" b="1" baseline="30000" dirty="0">
                        <a:latin typeface="Palatino Linotype" panose="02040502050505030304" pitchFamily="18" charset="0"/>
                        <a:sym typeface="+mn-ea"/>
                      </a:rPr>
                      <m:t>𝟐</m:t>
                    </m:r>
                    <m:r>
                      <a:rPr lang="en-US" altLang="en-GB" sz="1600" b="1" dirty="0">
                        <a:latin typeface="Palatino Linotype" panose="02040502050505030304" pitchFamily="18" charset="0"/>
                        <a:sym typeface="+mn-ea"/>
                      </a:rPr>
                      <m:t>;</m:t>
                    </m:r>
                    <m:r>
                      <a:rPr lang="en-US" altLang="en-GB" sz="1600" b="1" dirty="0">
                        <a:latin typeface="Palatino Linotype" panose="02040502050505030304" pitchFamily="18" charset="0"/>
                        <a:sym typeface="+mn-ea"/>
                      </a:rPr>
                      <m:t>𝐛</m:t>
                    </m:r>
                    <m:r>
                      <a:rPr lang="en-US" altLang="en-GB" sz="1600" b="1" baseline="30000" dirty="0">
                        <a:latin typeface="Palatino Linotype" panose="02040502050505030304" pitchFamily="18" charset="0"/>
                        <a:sym typeface="+mn-ea"/>
                      </a:rPr>
                      <m:t>𝟑</m:t>
                    </m:r>
                  </m:oMath>
                </a14:m>
                <a:r>
                  <a:rPr lang="en-US" altLang="en-GB" sz="1600" b="1"/>
                  <a:t> </a:t>
                </a:r>
                <a:r>
                  <a:rPr lang="en-US" altLang="en-GB" sz="1600">
                    <a:latin typeface="Arial" panose="020B0604020202020204" pitchFamily="34" charset="0"/>
                    <a:cs typeface="Arial" panose="020B0604020202020204" pitchFamily="34" charset="0"/>
                  </a:rPr>
                  <a:t>gồm 4 số hạng.</a:t>
                </a:r>
                <a:endParaRPr lang="en-US" altLang="en-GB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US" altLang="en-GB" sz="1600" b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      </a:t>
                </a:r>
                <a:r>
                  <a:rPr lang="en-GB" sz="1600" b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endParaRPr lang="en-GB" sz="1600" b="1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US" altLang="en-GB" sz="18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      ii) C</a:t>
                </a: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ác </a:t>
                </a:r>
                <a:r>
                  <a:rPr lang="en-US" sz="1800" b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hệ số</a:t>
                </a: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của khai triển trên là </a:t>
                </a:r>
                <a14:m>
                  <m:oMath xmlns:m="http://schemas.openxmlformats.org/officeDocument/2006/math">
                    <m:r>
                      <a:rPr lang="en-US" altLang="en-GB" sz="1800" b="1" dirty="0">
                        <a:latin typeface="Palatino Linotype" panose="02040502050505030304" pitchFamily="18" charset="0"/>
                        <a:sym typeface="+mn-ea"/>
                      </a:rPr>
                      <m:t>𝟏</m:t>
                    </m:r>
                    <m:r>
                      <a:rPr lang="en-US" altLang="en-GB" sz="1800" b="1" dirty="0">
                        <a:latin typeface="Palatino Linotype" panose="02040502050505030304" pitchFamily="18" charset="0"/>
                        <a:sym typeface="+mn-ea"/>
                      </a:rPr>
                      <m:t>;</m:t>
                    </m:r>
                    <m:r>
                      <a:rPr lang="en-US" altLang="en-GB" sz="1800" b="1" dirty="0">
                        <a:latin typeface="Palatino Linotype" panose="02040502050505030304" pitchFamily="18" charset="0"/>
                        <a:sym typeface="+mn-ea"/>
                      </a:rPr>
                      <m:t>𝟑</m:t>
                    </m:r>
                    <m:r>
                      <a:rPr lang="en-US" altLang="en-GB" sz="1800" b="1" dirty="0">
                        <a:latin typeface="Palatino Linotype" panose="02040502050505030304" pitchFamily="18" charset="0"/>
                        <a:sym typeface="+mn-ea"/>
                      </a:rPr>
                      <m:t>;</m:t>
                    </m:r>
                    <m:r>
                      <a:rPr lang="en-US" altLang="en-GB" sz="1800" b="1" dirty="0">
                        <a:latin typeface="Palatino Linotype" panose="02040502050505030304" pitchFamily="18" charset="0"/>
                        <a:sym typeface="+mn-ea"/>
                      </a:rPr>
                      <m:t>𝟑</m:t>
                    </m:r>
                    <m:r>
                      <a:rPr lang="en-US" altLang="en-GB" sz="1800" b="1" dirty="0">
                        <a:latin typeface="Palatino Linotype" panose="02040502050505030304" pitchFamily="18" charset="0"/>
                        <a:sym typeface="+mn-ea"/>
                      </a:rPr>
                      <m:t>;</m:t>
                    </m:r>
                    <m:r>
                      <a:rPr lang="en-US" altLang="en-GB" sz="1800" b="1" dirty="0">
                        <a:latin typeface="Palatino Linotype" panose="02040502050505030304" pitchFamily="18" charset="0"/>
                        <a:sym typeface="+mn-ea"/>
                      </a:rPr>
                      <m:t>𝟏</m:t>
                    </m:r>
                  </m:oMath>
                </a14:m>
                <a:r>
                  <a:rPr lang="en-US" altLang="en-GB" sz="1800" b="1"/>
                  <a:t>.</a:t>
                </a:r>
                <a:endParaRPr lang="en-GB" sz="1800" b="1"/>
              </a:p>
              <a:p>
                <a:pPr marL="235585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sz="1800" b="1">
                    <a:ea typeface="Tahoma" panose="020B0604030504040204" pitchFamily="34" charset="0"/>
                    <a:cs typeface="Tahoma" panose="020B0604030504040204" pitchFamily="34" charset="0"/>
                  </a:rPr>
                  <a:t>    iii) </a:t>
                </a:r>
                <a:r>
                  <a:rPr lang="en-US" sz="180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Giá trị của</a:t>
                </a:r>
                <a:r>
                  <a:rPr lang="en-US" sz="1800" b="1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 </m:t>
                    </m:r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𝑪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𝟑</m:t>
                        </m:r>
                      </m:sub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𝟎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</m:t>
                    </m:r>
                    <m:r>
                      <a:rPr lang="en-US" sz="18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𝑪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𝟑</m:t>
                        </m:r>
                      </m:sub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𝟏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𝟑</m:t>
                    </m:r>
                    <m:r>
                      <a:rPr lang="en-US" sz="18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 </m:t>
                    </m:r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𝑪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𝟑</m:t>
                        </m:r>
                      </m:sub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𝟐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𝟑</m:t>
                    </m:r>
                    <m:r>
                      <a:rPr lang="en-US" sz="18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</m:t>
                    </m:r>
                    <m:sSubSup>
                      <m:sSubSupPr>
                        <m:ctrlP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𝑪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𝟑</m:t>
                        </m:r>
                      </m:sub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𝟑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sz="1800" b="1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𝟏</m:t>
                    </m:r>
                  </m:oMath>
                </a14:m>
                <a:r>
                  <a:rPr lang="en-US" altLang="en-GB" sz="1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sz="1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1800">
                    <a:highlight>
                      <a:srgbClr val="FFFF00"/>
                    </a:highlight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Các </a:t>
                </a:r>
                <a:r>
                  <a:rPr lang="en-US" sz="1800" b="1">
                    <a:highlight>
                      <a:srgbClr val="FFFF00"/>
                    </a:highlight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hệ số</a:t>
                </a:r>
                <a:r>
                  <a:rPr lang="en-US" sz="1800">
                    <a:highlight>
                      <a:srgbClr val="FFFF00"/>
                    </a:highlight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khai triển ở trên bằng tương ứng với các giá trị đã tính.</a:t>
                </a:r>
                <a:endParaRPr lang="en-GB" sz="1800" b="1" dirty="0"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 sz="1800" b="1" dirty="0"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3" name="Google Shape;463;p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6145" y="1317625"/>
                <a:ext cx="8013065" cy="364299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oogle Shape;1938;p35"/>
          <p:cNvGrpSpPr/>
          <p:nvPr/>
        </p:nvGrpSpPr>
        <p:grpSpPr>
          <a:xfrm>
            <a:off x="508459" y="1843402"/>
            <a:ext cx="794958" cy="894803"/>
            <a:chOff x="3963500" y="2652800"/>
            <a:chExt cx="2182750" cy="2456900"/>
          </a:xfrm>
        </p:grpSpPr>
        <p:grpSp>
          <p:nvGrpSpPr>
            <p:cNvPr id="32" name="Google Shape;1939;p35"/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34" name="Google Shape;1940;p35"/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1941;p35"/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1942;p35"/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1943;p35"/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1944;p35"/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1945;p35"/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1946;p35"/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1947;p35"/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1948;p35"/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1949;p35"/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1950;p35"/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1951;p35"/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1952;p35"/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1953;p35"/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1954;p35"/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1955;p35"/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1956;p35"/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1957;p35"/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" name="Google Shape;1958;p35"/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1959;p35"/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1960;p35"/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1961;p35"/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1962;p35"/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1963;p35"/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1964;p35"/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1965;p35"/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1966;p35"/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1967;p35"/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" name="Google Shape;1968;p35"/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" name="Google Shape;1969;p35"/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" name="Google Shape;1970;p35"/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" name="Google Shape;1971;p35"/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" name="Google Shape;1972;p35"/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7" name="Google Shape;1973;p35"/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" name="Google Shape;1974;p35"/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" name="Google Shape;1975;p35"/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" name="Google Shape;1976;p35"/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" name="Google Shape;1977;p35"/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" name="Google Shape;1978;p35"/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" name="Google Shape;1979;p35"/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" name="Google Shape;1980;p35"/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rgbClr val="FDE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" name="Google Shape;1981;p35"/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rgbClr val="FDE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" name="Google Shape;1982;p35"/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7" name="Google Shape;1983;p35"/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" name="Google Shape;1984;p35"/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1985;p35"/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1986;p35"/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1987;p35"/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1988;p35"/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1989;p35"/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1990;p35"/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1991;p35"/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1992;p35"/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1993;p35"/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1994;p35"/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1995;p35"/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1996;p35"/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rgbClr val="FDE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1997;p35"/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rgbClr val="FDE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1998;p35"/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rgbClr val="FDE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1999;p35"/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2000;p35"/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2001;p35"/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2002;p35"/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2003;p35"/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2004;p35"/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2005;p35"/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2006;p35"/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2007;p35"/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2008;p35"/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3" name="Google Shape;2009;p35"/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7"/>
              <p:cNvSpPr/>
              <p:nvPr/>
            </p:nvSpPr>
            <p:spPr>
              <a:xfrm>
                <a:off x="969010" y="741680"/>
                <a:ext cx="7633335" cy="441325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GB" sz="2200" b="1" dirty="0">
                    <a:latin typeface="Palatino Linotype" panose="02040502050505030304" pitchFamily="18" charset="0"/>
                    <a:sym typeface="+mn-ea"/>
                  </a:rPr>
                  <a:t>Xét công thức khai triển: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GB" sz="2200" b="1" i="1" smtClean="0">
                            <a:latin typeface="Cambria Math" panose="02040503050406030204" pitchFamily="18" charset="0"/>
                          </a:rPr>
                          <m:t> </m:t>
                        </m:r>
                        <m:d>
                          <m:dPr>
                            <m:ctrlPr>
                              <a:rPr lang="en-GB" sz="22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𝐚</m:t>
                    </m:r>
                    <m:r>
                      <a:rPr lang="en-US" altLang="en-GB" sz="2200" b="1" baseline="30000" dirty="0">
                        <a:latin typeface="Palatino Linotype" panose="02040502050505030304" pitchFamily="18" charset="0"/>
                        <a:sym typeface="+mn-ea"/>
                      </a:rPr>
                      <m:t>𝟑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+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𝟑𝐚</m:t>
                    </m:r>
                    <m:r>
                      <a:rPr lang="en-US" altLang="en-GB" sz="2200" b="1" baseline="30000" dirty="0">
                        <a:latin typeface="Palatino Linotype" panose="02040502050505030304" pitchFamily="18" charset="0"/>
                        <a:sym typeface="+mn-ea"/>
                      </a:rPr>
                      <m:t>𝟐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𝐛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+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𝟑𝐚𝐛</m:t>
                    </m:r>
                    <m:r>
                      <a:rPr lang="en-US" altLang="en-GB" sz="2200" b="1" baseline="30000" dirty="0">
                        <a:latin typeface="Palatino Linotype" panose="02040502050505030304" pitchFamily="18" charset="0"/>
                        <a:sym typeface="+mn-ea"/>
                      </a:rPr>
                      <m:t>𝟐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+</m:t>
                    </m:r>
                    <m:r>
                      <a:rPr lang="en-US" altLang="en-GB" sz="2200" b="1" dirty="0">
                        <a:latin typeface="Palatino Linotype" panose="02040502050505030304" pitchFamily="18" charset="0"/>
                        <a:sym typeface="+mn-ea"/>
                      </a:rPr>
                      <m:t>𝐛</m:t>
                    </m:r>
                    <m:r>
                      <a:rPr lang="en-US" altLang="en-GB" sz="2200" b="1" baseline="30000" dirty="0">
                        <a:latin typeface="Palatino Linotype" panose="02040502050505030304" pitchFamily="18" charset="0"/>
                        <a:sym typeface="+mn-ea"/>
                      </a:rPr>
                      <m:t>𝟑</m:t>
                    </m:r>
                  </m:oMath>
                </a14:m>
                <a:endParaRPr lang="en-US" altLang="en-GB" sz="2200" b="1" dirty="0">
                  <a:latin typeface="Palatino Linotype" panose="0204050205050503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0" y="741680"/>
                <a:ext cx="7633335" cy="441325"/>
              </a:xfrm>
              <a:prstGeom prst="rect">
                <a:avLst/>
              </a:prstGeom>
              <a:blipFill rotWithShape="1">
                <a:blip r:embed="rId2"/>
                <a:stretch>
                  <a:fillRect l="-374" t="-8921" r="-374" b="-6475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031276" y="58019"/>
            <a:ext cx="5438514" cy="1199494"/>
            <a:chOff x="2294413" y="124531"/>
            <a:chExt cx="5438514" cy="1199494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064688" y="73342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023069" y="41601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391338" y="243771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b="1">
                <a:solidFill>
                  <a:schemeClr val="lt1"/>
                </a:solidFill>
                <a:latin typeface="Sitka Subheading" pitchFamily="2" charset="0"/>
              </a:rPr>
              <a:t>HOẠT ĐỘNG </a:t>
            </a:r>
            <a:r>
              <a:rPr lang="en-GB" b="1">
                <a:solidFill>
                  <a:schemeClr val="lt1"/>
                </a:solidFill>
                <a:latin typeface="Sitka Subheading" pitchFamily="2" charset="0"/>
              </a:rPr>
              <a:t>KHỞI ĐỘNG</a:t>
            </a:r>
            <a:endParaRPr b="1">
              <a:solidFill>
                <a:schemeClr val="lt1"/>
              </a:solidFill>
              <a:latin typeface="Sitka Subheading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1315164" y="1075739"/>
                <a:ext cx="6616927" cy="375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1800" b="1" dirty="0">
                    <a:solidFill>
                      <a:srgbClr val="000000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 triển:</a:t>
                </a:r>
                <a:r>
                  <a:rPr lang="vi-VN" sz="1800" b="1" dirty="0">
                    <a:effectLst/>
                    <a:latin typeface="Palatino Linotype" panose="020405020505050303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1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800"/>
                  <a:t>.</a:t>
                </a:r>
                <a:r>
                  <a:rPr lang="en-US" sz="1800"/>
                  <a:t> </a:t>
                </a:r>
                <a:endParaRPr lang="en-US" sz="180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164" y="1075739"/>
                <a:ext cx="6616927" cy="375920"/>
              </a:xfrm>
              <a:prstGeom prst="rect">
                <a:avLst/>
              </a:prstGeom>
              <a:blipFill rotWithShape="1">
                <a:blip r:embed="rId1"/>
                <a:stretch>
                  <a:fillRect l="-1" t="-13" r="5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925911" y="1568267"/>
                <a:ext cx="6215207" cy="2966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𝒂𝒃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               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</m:t>
                    </m:r>
                  </m:oMath>
                </a14:m>
                <a:r>
                  <a:rPr lang="en-GB" sz="1800" b="1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sz="1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85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</m:t>
                      </m:r>
                      <m:sSup>
                        <m:s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fr-FR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850" algn="just">
                  <a:lnSpc>
                    <a:spcPct val="150000"/>
                  </a:lnSpc>
                </a:pPr>
                <a:r>
                  <a:rPr lang="en-US" sz="1800" b="1">
                    <a:ea typeface="Calibri" panose="020F0502020204030204" pitchFamily="34" charset="0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GB" sz="1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85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</m:t>
                    </m:r>
                  </m:oMath>
                </a14:m>
                <a:r>
                  <a:rPr lang="en-US" sz="1800" b="1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1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GB" sz="1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850" algn="just">
                  <a:lnSpc>
                    <a:spcPct val="150000"/>
                  </a:lnSpc>
                  <a:spcAft>
                    <a:spcPts val="0"/>
                  </a:spcAft>
                </a:pPr>
                <a:endParaRPr lang="en-GB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11" y="1568267"/>
                <a:ext cx="6215207" cy="2966838"/>
              </a:xfrm>
              <a:prstGeom prst="rect">
                <a:avLst/>
              </a:prstGeom>
              <a:blipFill rotWithShape="1">
                <a:blip r:embed="rId2"/>
                <a:stretch>
                  <a:fillRect l="-1" t="-15" r="9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Google Shape;460;p21"/>
          <p:cNvSpPr/>
          <p:nvPr/>
        </p:nvSpPr>
        <p:spPr>
          <a:xfrm rot="10971983">
            <a:off x="2513192" y="2396513"/>
            <a:ext cx="3297586" cy="674276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460;p21"/>
          <p:cNvSpPr/>
          <p:nvPr/>
        </p:nvSpPr>
        <p:spPr>
          <a:xfrm rot="10971983">
            <a:off x="2484001" y="3629675"/>
            <a:ext cx="4453367" cy="68587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8" name="Google Shape;1356;p29"/>
          <p:cNvGrpSpPr/>
          <p:nvPr/>
        </p:nvGrpSpPr>
        <p:grpSpPr>
          <a:xfrm>
            <a:off x="418837" y="673095"/>
            <a:ext cx="1085067" cy="918928"/>
            <a:chOff x="3045198" y="1349667"/>
            <a:chExt cx="775324" cy="743831"/>
          </a:xfrm>
        </p:grpSpPr>
        <p:sp>
          <p:nvSpPr>
            <p:cNvPr id="69" name="Google Shape;1357;p29"/>
            <p:cNvSpPr/>
            <p:nvPr/>
          </p:nvSpPr>
          <p:spPr>
            <a:xfrm rot="-613802">
              <a:off x="3096173" y="1404421"/>
              <a:ext cx="673373" cy="634323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1358;p29"/>
            <p:cNvSpPr/>
            <p:nvPr/>
          </p:nvSpPr>
          <p:spPr>
            <a:xfrm rot="-613802">
              <a:off x="3163091" y="1486417"/>
              <a:ext cx="524874" cy="494399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1359;p29"/>
            <p:cNvSpPr/>
            <p:nvPr/>
          </p:nvSpPr>
          <p:spPr>
            <a:xfrm rot="-613802">
              <a:off x="3414835" y="1744608"/>
              <a:ext cx="58050" cy="98950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1360;p29"/>
            <p:cNvSpPr/>
            <p:nvPr/>
          </p:nvSpPr>
          <p:spPr>
            <a:xfrm rot="-613802">
              <a:off x="3385133" y="1668368"/>
              <a:ext cx="66650" cy="40550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1361;p29"/>
            <p:cNvSpPr/>
            <p:nvPr/>
          </p:nvSpPr>
          <p:spPr>
            <a:xfrm rot="-613802">
              <a:off x="3442859" y="1542471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1362;p29"/>
            <p:cNvSpPr/>
            <p:nvPr/>
          </p:nvSpPr>
          <p:spPr>
            <a:xfrm rot="-613802">
              <a:off x="3456911" y="1562499"/>
              <a:ext cx="148900" cy="218274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1363;p29"/>
            <p:cNvSpPr/>
            <p:nvPr/>
          </p:nvSpPr>
          <p:spPr>
            <a:xfrm rot="-613802">
              <a:off x="3462011" y="1570026"/>
              <a:ext cx="138675" cy="203224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1364;p29"/>
            <p:cNvSpPr/>
            <p:nvPr/>
          </p:nvSpPr>
          <p:spPr>
            <a:xfrm rot="-613802">
              <a:off x="3502038" y="1623441"/>
              <a:ext cx="54100" cy="88400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1365;p29"/>
            <p:cNvSpPr/>
            <p:nvPr/>
          </p:nvSpPr>
          <p:spPr>
            <a:xfrm rot="-613802">
              <a:off x="3485601" y="1631423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1366;p29"/>
            <p:cNvSpPr/>
            <p:nvPr/>
          </p:nvSpPr>
          <p:spPr>
            <a:xfrm rot="-613802">
              <a:off x="3515865" y="1672644"/>
              <a:ext cx="40875" cy="38300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1367;p29"/>
            <p:cNvSpPr/>
            <p:nvPr/>
          </p:nvSpPr>
          <p:spPr>
            <a:xfrm rot="-613802">
              <a:off x="3458064" y="1571760"/>
              <a:ext cx="127900" cy="155850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1368;p29"/>
            <p:cNvSpPr/>
            <p:nvPr/>
          </p:nvSpPr>
          <p:spPr>
            <a:xfrm rot="-613802">
              <a:off x="3504056" y="1623773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1369;p29"/>
            <p:cNvSpPr/>
            <p:nvPr/>
          </p:nvSpPr>
          <p:spPr>
            <a:xfrm rot="-613802">
              <a:off x="3229701" y="1580930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1370;p29"/>
            <p:cNvSpPr/>
            <p:nvPr/>
          </p:nvSpPr>
          <p:spPr>
            <a:xfrm rot="-613802">
              <a:off x="3243753" y="1600956"/>
              <a:ext cx="148925" cy="218274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1371;p29"/>
            <p:cNvSpPr/>
            <p:nvPr/>
          </p:nvSpPr>
          <p:spPr>
            <a:xfrm rot="-613802">
              <a:off x="3248877" y="1608483"/>
              <a:ext cx="138650" cy="203224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1372;p29"/>
            <p:cNvSpPr/>
            <p:nvPr/>
          </p:nvSpPr>
          <p:spPr>
            <a:xfrm rot="-613802">
              <a:off x="3288805" y="1661907"/>
              <a:ext cx="54175" cy="88400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1373;p29"/>
            <p:cNvSpPr/>
            <p:nvPr/>
          </p:nvSpPr>
          <p:spPr>
            <a:xfrm rot="-613802">
              <a:off x="3272443" y="1669882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1374;p29"/>
            <p:cNvSpPr/>
            <p:nvPr/>
          </p:nvSpPr>
          <p:spPr>
            <a:xfrm rot="-613802">
              <a:off x="3302632" y="1711110"/>
              <a:ext cx="40950" cy="38300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1375;p29"/>
            <p:cNvSpPr/>
            <p:nvPr/>
          </p:nvSpPr>
          <p:spPr>
            <a:xfrm rot="-613802">
              <a:off x="3244931" y="1610222"/>
              <a:ext cx="127825" cy="155850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1376;p29"/>
            <p:cNvSpPr/>
            <p:nvPr/>
          </p:nvSpPr>
          <p:spPr>
            <a:xfrm rot="-613802">
              <a:off x="3290897" y="1662232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1130935" y="1583055"/>
            <a:ext cx="6625590" cy="33147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66" grpId="0" animBg="1"/>
      <p:bldP spid="67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25961" y="-5999"/>
            <a:ext cx="5327867" cy="847927"/>
            <a:chOff x="2305791" y="242772"/>
            <a:chExt cx="5327867" cy="847927"/>
          </a:xfrm>
        </p:grpSpPr>
        <p:sp>
          <p:nvSpPr>
            <p:cNvPr id="459" name="Google Shape;459;p21"/>
            <p:cNvSpPr/>
            <p:nvPr/>
          </p:nvSpPr>
          <p:spPr>
            <a:xfrm>
              <a:off x="2305791" y="431884"/>
              <a:ext cx="5309899" cy="482246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244743" y="701785"/>
              <a:ext cx="585677" cy="19215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53381" y="496935"/>
              <a:ext cx="731984" cy="223658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431243" y="73644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Sitka Subheading" pitchFamily="2" charset="0"/>
                <a:cs typeface="Sitka Subheading" pitchFamily="2" charset="0"/>
              </a:rPr>
              <a:t>I.</a:t>
            </a:r>
            <a:r>
              <a:rPr lang="en-US" altLang="en-GB" b="1">
                <a:solidFill>
                  <a:schemeClr val="lt1"/>
                </a:solidFill>
                <a:latin typeface="Sitka Subheading" pitchFamily="2" charset="0"/>
                <a:cs typeface="Sitka Subheading" pitchFamily="2" charset="0"/>
              </a:rPr>
              <a:t> CÔNG THỨC NHỊ THỨC NEWTON</a:t>
            </a:r>
            <a:r>
              <a:rPr lang="en-GB" b="1">
                <a:solidFill>
                  <a:schemeClr val="lt1"/>
                </a:solidFill>
                <a:latin typeface="Sitka Subheading" pitchFamily="2" charset="0"/>
                <a:cs typeface="Sitka Subheading" pitchFamily="2" charset="0"/>
              </a:rPr>
              <a:t> </a:t>
            </a:r>
            <a:endParaRPr lang="en-GB" b="1">
              <a:solidFill>
                <a:schemeClr val="lt1"/>
              </a:solidFill>
              <a:latin typeface="Sitka Subheading" pitchFamily="2" charset="0"/>
              <a:cs typeface="Sitka Subheading" pitchFamily="2" charset="0"/>
            </a:endParaRPr>
          </a:p>
        </p:txBody>
      </p:sp>
      <p:sp>
        <p:nvSpPr>
          <p:cNvPr id="463" name="Google Shape;463;p21"/>
          <p:cNvSpPr txBox="1">
            <a:spLocks noGrp="1"/>
          </p:cNvSpPr>
          <p:nvPr>
            <p:ph type="body" idx="1"/>
          </p:nvPr>
        </p:nvSpPr>
        <p:spPr>
          <a:xfrm>
            <a:off x="1621583" y="1473853"/>
            <a:ext cx="7889405" cy="1100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1800" b="1" u="sng">
                <a:latin typeface="Arial" panose="020B0604020202020204" pitchFamily="34" charset="0"/>
                <a:cs typeface="Arial" panose="020B0604020202020204" pitchFamily="34" charset="0"/>
              </a:rPr>
              <a:t>Với n = 4, n = 5</a:t>
            </a:r>
            <a:endParaRPr lang="en-GB" sz="1800"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r>
              <a:rPr lang="en-GB" sz="1400"/>
              <a:t> </a:t>
            </a:r>
            <a:endParaRPr lang="en-GB"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r>
              <a:rPr lang="en-GB" sz="1600" b="1"/>
              <a:t>                 </a:t>
            </a:r>
            <a:endParaRPr lang="en-GB"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r>
              <a:rPr lang="en-GB" sz="1800" b="1"/>
              <a:t>               </a:t>
            </a:r>
            <a:endParaRPr lang="en-GB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69152" y="741941"/>
                <a:ext cx="7359124" cy="368300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GB" sz="1800" b="1" i="1" smtClean="0">
                              <a:latin typeface="Cambria Math" panose="02040503050406030204" pitchFamily="18" charset="0"/>
                            </a:rPr>
                            <m:t> </m:t>
                          </m:r>
                          <m:d>
                            <m:d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sz="18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52" y="741941"/>
                <a:ext cx="7359124" cy="368300"/>
              </a:xfrm>
              <a:prstGeom prst="rect">
                <a:avLst/>
              </a:prstGeom>
              <a:blipFill rotWithShape="1">
                <a:blip r:embed="rId1"/>
                <a:stretch>
                  <a:fillRect l="-390" t="-7829" r="-385" b="-7688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Google Shape;463;p21"/>
              <p:cNvSpPr txBox="1"/>
              <p:nvPr/>
            </p:nvSpPr>
            <p:spPr>
              <a:xfrm>
                <a:off x="719455" y="2192655"/>
                <a:ext cx="8415655" cy="2776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A000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9pPr>
              </a:lstStyle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600" b="1"/>
                  <a:t>                 </a:t>
                </a:r>
                <a:endParaRPr lang="en-GB" sz="1600" b="1"/>
              </a:p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600" b="1"/>
                  <a:t>               </a:t>
                </a:r>
                <a:r>
                  <a:rPr lang="en-GB" sz="1800" b="1" u="sng"/>
                  <a:t>Chú ý</a:t>
                </a:r>
                <a:r>
                  <a:rPr lang="en-GB" sz="1800" b="1"/>
                  <a:t>: </a:t>
                </a:r>
                <a:r>
                  <a:rPr lang="en-US" altLang="en-GB" sz="1800">
                    <a:latin typeface="Arial" panose="020B0604020202020204" pitchFamily="34" charset="0"/>
                    <a:cs typeface="Arial" panose="020B0604020202020204" pitchFamily="34" charset="0"/>
                  </a:rPr>
                  <a:t>Với qui ước </a:t>
                </a:r>
                <a14:m>
                  <m:oMath xmlns:m="http://schemas.openxmlformats.org/officeDocument/2006/math">
                    <m:r>
                      <a:rPr lang="en-US" altLang="en-GB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n-US" altLang="en-GB" sz="18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en-GB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en-GB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en-GB" sz="1800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altLang="en-GB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en-GB" sz="18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GB" sz="1800" b="1"/>
                  <a:t>.</a:t>
                </a:r>
                <a:endParaRPr lang="en-GB" sz="1800" b="1"/>
              </a:p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 sz="1800" b="1"/>
              </a:p>
              <a:p>
                <a:pPr marL="914400">
                  <a:lnSpc>
                    <a:spcPct val="115000"/>
                  </a:lnSpc>
                  <a:buClr>
                    <a:srgbClr val="434343"/>
                  </a:buClr>
                </a:pPr>
                <a:r>
                  <a:rPr lang="en-US" sz="1600"/>
                  <a:t>Khi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𝒏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1600"/>
                  <a:t> thì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𝒂𝒃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1600"/>
                  <a:t>.</a:t>
                </a:r>
                <a:endParaRPr lang="en-US" sz="1600"/>
              </a:p>
              <a:p>
                <a:pPr marL="914400">
                  <a:lnSpc>
                    <a:spcPct val="115000"/>
                  </a:lnSpc>
                  <a:buClr>
                    <a:srgbClr val="434343"/>
                  </a:buClr>
                </a:pPr>
                <a:r>
                  <a:rPr lang="en-US" sz="1600"/>
                  <a:t>Khi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𝒏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1600"/>
                  <a:t> thì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𝟓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𝟓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𝟑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𝒂𝒃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𝟒</m:t>
                    </m:r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𝒃</m:t>
                    </m:r>
                    <m:r>
                      <a:rPr lang="en-US" sz="1600" b="1" i="1" baseline="3000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1600"/>
                  <a:t>.</a:t>
                </a:r>
                <a:endParaRPr lang="en-US" sz="1600"/>
              </a:p>
              <a:p>
                <a:pPr marL="914400">
                  <a:lnSpc>
                    <a:spcPct val="115000"/>
                  </a:lnSpc>
                  <a:buClr>
                    <a:srgbClr val="434343"/>
                  </a:buCl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Vậy công thức khai triển tổng quát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1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1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1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1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1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1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Sup>
                          <m:sSubSupPr>
                            <m:ctrlPr>
                              <a:rPr lang="en-GB" sz="1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en-GB" sz="1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GB" sz="16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𝑘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;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;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;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...;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.</m:t>
                    </m:r>
                  </m:oMath>
                </a14:m>
                <a:endParaRPr lang="en-US" sz="1600"/>
              </a:p>
              <a:p>
                <a:pPr marL="609600" indent="0">
                  <a:lnSpc>
                    <a:spcPct val="115000"/>
                  </a:lnSpc>
                  <a:buClr>
                    <a:srgbClr val="434343"/>
                  </a:buClr>
                  <a:buNone/>
                </a:pPr>
                <a:endParaRPr lang="en-US" sz="1600"/>
              </a:p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 b="1"/>
              </a:p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/>
              </a:p>
              <a:p>
                <a:pPr marL="0" indent="0"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/>
              </a:p>
            </p:txBody>
          </p:sp>
        </mc:Choice>
        <mc:Fallback>
          <p:sp>
            <p:nvSpPr>
              <p:cNvPr id="106" name="Google Shape;463;p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55" y="2192655"/>
                <a:ext cx="8415655" cy="2776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oogle Shape;1356;p29"/>
          <p:cNvGrpSpPr/>
          <p:nvPr/>
        </p:nvGrpSpPr>
        <p:grpSpPr>
          <a:xfrm>
            <a:off x="669590" y="1109787"/>
            <a:ext cx="957836" cy="847283"/>
            <a:chOff x="3045198" y="1349667"/>
            <a:chExt cx="775324" cy="743831"/>
          </a:xfrm>
        </p:grpSpPr>
        <p:sp>
          <p:nvSpPr>
            <p:cNvPr id="108" name="Google Shape;1357;p29"/>
            <p:cNvSpPr/>
            <p:nvPr/>
          </p:nvSpPr>
          <p:spPr>
            <a:xfrm rot="-613802">
              <a:off x="3096173" y="1404421"/>
              <a:ext cx="673373" cy="634323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358;p29"/>
            <p:cNvSpPr/>
            <p:nvPr/>
          </p:nvSpPr>
          <p:spPr>
            <a:xfrm rot="-613802">
              <a:off x="3163091" y="1486417"/>
              <a:ext cx="524874" cy="494399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359;p29"/>
            <p:cNvSpPr/>
            <p:nvPr/>
          </p:nvSpPr>
          <p:spPr>
            <a:xfrm rot="-613802">
              <a:off x="3414835" y="1744608"/>
              <a:ext cx="58050" cy="98950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360;p29"/>
            <p:cNvSpPr/>
            <p:nvPr/>
          </p:nvSpPr>
          <p:spPr>
            <a:xfrm rot="-613802">
              <a:off x="3385133" y="1668368"/>
              <a:ext cx="66650" cy="40550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361;p29"/>
            <p:cNvSpPr/>
            <p:nvPr/>
          </p:nvSpPr>
          <p:spPr>
            <a:xfrm rot="-613802">
              <a:off x="3442859" y="1542471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362;p29"/>
            <p:cNvSpPr/>
            <p:nvPr/>
          </p:nvSpPr>
          <p:spPr>
            <a:xfrm rot="-613802">
              <a:off x="3456911" y="1562499"/>
              <a:ext cx="148900" cy="218274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363;p29"/>
            <p:cNvSpPr/>
            <p:nvPr/>
          </p:nvSpPr>
          <p:spPr>
            <a:xfrm rot="-613802">
              <a:off x="3462011" y="1570026"/>
              <a:ext cx="138675" cy="203224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364;p29"/>
            <p:cNvSpPr/>
            <p:nvPr/>
          </p:nvSpPr>
          <p:spPr>
            <a:xfrm rot="-613802">
              <a:off x="3502038" y="1623441"/>
              <a:ext cx="54100" cy="88400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365;p29"/>
            <p:cNvSpPr/>
            <p:nvPr/>
          </p:nvSpPr>
          <p:spPr>
            <a:xfrm rot="-613802">
              <a:off x="3485601" y="1631423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366;p29"/>
            <p:cNvSpPr/>
            <p:nvPr/>
          </p:nvSpPr>
          <p:spPr>
            <a:xfrm rot="-613802">
              <a:off x="3515865" y="1672644"/>
              <a:ext cx="40875" cy="38300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367;p29"/>
            <p:cNvSpPr/>
            <p:nvPr/>
          </p:nvSpPr>
          <p:spPr>
            <a:xfrm rot="-613802">
              <a:off x="3458064" y="1571760"/>
              <a:ext cx="127900" cy="155850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368;p29"/>
            <p:cNvSpPr/>
            <p:nvPr/>
          </p:nvSpPr>
          <p:spPr>
            <a:xfrm rot="-613802">
              <a:off x="3504056" y="1623773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369;p29"/>
            <p:cNvSpPr/>
            <p:nvPr/>
          </p:nvSpPr>
          <p:spPr>
            <a:xfrm rot="-613802">
              <a:off x="3229701" y="1580930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370;p29"/>
            <p:cNvSpPr/>
            <p:nvPr/>
          </p:nvSpPr>
          <p:spPr>
            <a:xfrm rot="-613802">
              <a:off x="3243753" y="1600956"/>
              <a:ext cx="148925" cy="218274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371;p29"/>
            <p:cNvSpPr/>
            <p:nvPr/>
          </p:nvSpPr>
          <p:spPr>
            <a:xfrm rot="-613802">
              <a:off x="3248877" y="1608483"/>
              <a:ext cx="138650" cy="203224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372;p29"/>
            <p:cNvSpPr/>
            <p:nvPr/>
          </p:nvSpPr>
          <p:spPr>
            <a:xfrm rot="-613802">
              <a:off x="3288805" y="1661907"/>
              <a:ext cx="54175" cy="88400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373;p29"/>
            <p:cNvSpPr/>
            <p:nvPr/>
          </p:nvSpPr>
          <p:spPr>
            <a:xfrm rot="-613802">
              <a:off x="3272443" y="1669882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374;p29"/>
            <p:cNvSpPr/>
            <p:nvPr/>
          </p:nvSpPr>
          <p:spPr>
            <a:xfrm rot="-613802">
              <a:off x="3302632" y="1711110"/>
              <a:ext cx="40950" cy="38300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375;p29"/>
            <p:cNvSpPr/>
            <p:nvPr/>
          </p:nvSpPr>
          <p:spPr>
            <a:xfrm rot="-613802">
              <a:off x="3244931" y="1610222"/>
              <a:ext cx="127825" cy="155850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376;p29"/>
            <p:cNvSpPr/>
            <p:nvPr/>
          </p:nvSpPr>
          <p:spPr>
            <a:xfrm rot="-613802">
              <a:off x="3290897" y="1662232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3152140" y="772160"/>
            <a:ext cx="19018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/>
              <a:t>Khai Triển </a:t>
            </a:r>
            <a:endParaRPr 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8" grpId="0" bldLvl="0" animBg="1"/>
      <p:bldP spid="10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25961" y="-5999"/>
            <a:ext cx="5327867" cy="847927"/>
            <a:chOff x="2305791" y="242772"/>
            <a:chExt cx="5327867" cy="847927"/>
          </a:xfrm>
        </p:grpSpPr>
        <p:sp>
          <p:nvSpPr>
            <p:cNvPr id="459" name="Google Shape;459;p21"/>
            <p:cNvSpPr/>
            <p:nvPr/>
          </p:nvSpPr>
          <p:spPr>
            <a:xfrm>
              <a:off x="2305791" y="431884"/>
              <a:ext cx="5309899" cy="482246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244743" y="701785"/>
              <a:ext cx="585677" cy="19215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53381" y="496935"/>
              <a:ext cx="731984" cy="223658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431243" y="73644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Sitka Subheading" pitchFamily="2" charset="0"/>
                <a:cs typeface="Sitka Subheading" pitchFamily="2" charset="0"/>
              </a:rPr>
              <a:t>I. Công thức nhị thức Newton</a:t>
            </a:r>
            <a:endParaRPr b="1">
              <a:solidFill>
                <a:schemeClr val="lt1"/>
              </a:solidFill>
              <a:latin typeface="Sitka Subheading" pitchFamily="2" charset="0"/>
              <a:cs typeface="Sitka Subheading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3" name="Google Shape;463;p2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05938" y="921403"/>
                <a:ext cx="8013091" cy="4038984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800" b="1"/>
                  <a:t> </a:t>
                </a:r>
                <a:r>
                  <a:rPr lang="en-GB" sz="1800" b="1" u="sng">
                    <a:latin typeface="Arial" panose="020B0604020202020204" pitchFamily="34" charset="0"/>
                    <a:cs typeface="Arial" panose="020B0604020202020204" pitchFamily="34" charset="0"/>
                  </a:rPr>
                  <a:t>Công thức thu gọn</a:t>
                </a:r>
                <a:r>
                  <a:rPr lang="en-GB" sz="1800" b="1" u="sng"/>
                  <a:t>:</a:t>
                </a:r>
                <a:endParaRPr lang="en-GB" sz="1800" b="1" u="sng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400"/>
                  <a:t> </a:t>
                </a:r>
                <a:endParaRPr lang="en-GB" sz="140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600" b="1"/>
                  <a:t>                 </a:t>
                </a:r>
                <a:endParaRPr lang="en-GB" sz="1600" b="1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r>
                  <a:rPr lang="en-GB" sz="1800" b="1"/>
                  <a:t>        </a:t>
                </a:r>
                <a:r>
                  <a:rPr lang="en-GB" sz="1800" b="1" u="sng">
                    <a:latin typeface="Arial" panose="020B0604020202020204" pitchFamily="34" charset="0"/>
                    <a:cs typeface="Arial" panose="020B0604020202020204" pitchFamily="34" charset="0"/>
                  </a:rPr>
                  <a:t>Ví dụ 1</a:t>
                </a:r>
                <a:r>
                  <a:rPr lang="en-GB" sz="1800" b="1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GB" sz="1800" b="1">
                    <a:latin typeface="Arial" panose="020B0604020202020204" pitchFamily="34" charset="0"/>
                    <a:cs typeface="Arial" panose="020B0604020202020204" pitchFamily="34" charset="0"/>
                  </a:rPr>
                  <a:t> Khai triển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MS Mincho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en-GB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 bằng công thức thu gọn khi cho </a:t>
                </a:r>
                <a14:m>
                  <m:oMath xmlns:m="http://schemas.openxmlformats.org/officeDocument/2006/math">
                    <m:r>
                      <a:rPr lang="en-US" altLang="en-GB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𝒌</m:t>
                    </m:r>
                    <m:r>
                      <a:rPr lang="en-US" altLang="en-GB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en-GB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𝟎</m:t>
                    </m:r>
                    <m:r>
                      <a:rPr lang="en-US" altLang="en-GB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r>
                      <a:rPr lang="en-US" altLang="en-GB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en-GB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;...</m:t>
                    </m:r>
                    <m:r>
                      <a:rPr lang="en-US" altLang="en-GB" sz="1600" b="1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en-GB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GB" sz="1600" b="1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 sz="1600" b="1"/>
              </a:p>
              <a:p>
                <a:pPr marL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1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GB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1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GB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bSup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p>
                      </m:sSubSup>
                      <m:r>
                        <a:rPr lang="en-US" sz="1800" b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GB" sz="1800" b="1"/>
              </a:p>
              <a:p>
                <a:pPr marL="235585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sz="1800" b="1"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1800" b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1800" b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1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1800" b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GB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GB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en-GB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40385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en-US" sz="1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1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1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1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1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1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1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1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</m:t>
                    </m:r>
                    <m:r>
                      <a:rPr lang="en-US" sz="18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GB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en-GB" sz="1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2A49"/>
                  </a:buClr>
                  <a:buSzPts val="1100"/>
                  <a:buFont typeface="Arial" panose="020B0604020202020204"/>
                  <a:buNone/>
                </a:pPr>
                <a:endParaRPr lang="en-GB"/>
              </a:p>
            </p:txBody>
          </p:sp>
        </mc:Choice>
        <mc:Fallback>
          <p:sp>
            <p:nvSpPr>
              <p:cNvPr id="463" name="Google Shape;463;p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5938" y="921403"/>
                <a:ext cx="8013091" cy="4038984"/>
              </a:xfrm>
              <a:prstGeom prst="rect">
                <a:avLst/>
              </a:prstGeom>
              <a:blipFill rotWithShape="1">
                <a:blip r:embed="rId1"/>
                <a:stretch>
                  <a:fillRect l="-5" r="6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969152" y="741941"/>
                <a:ext cx="7359124" cy="337820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GB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GB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16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en-GB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GB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lang="en-GB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52" y="741941"/>
                <a:ext cx="7359124" cy="337820"/>
              </a:xfrm>
              <a:prstGeom prst="rect">
                <a:avLst/>
              </a:prstGeom>
              <a:blipFill rotWithShape="1">
                <a:blip r:embed="rId2"/>
                <a:stretch>
                  <a:fillRect l="-390" t="-8536" r="-385" b="-8381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674517" y="1232624"/>
                <a:ext cx="2833404" cy="84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1800" b="1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517" y="1232624"/>
                <a:ext cx="2833404" cy="847283"/>
              </a:xfrm>
              <a:prstGeom prst="rect">
                <a:avLst/>
              </a:prstGeom>
              <a:blipFill rotWithShape="1">
                <a:blip r:embed="rId3"/>
                <a:stretch>
                  <a:fillRect l="-14" t="-11" r="16" b="3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oogle Shape;1938;p35"/>
          <p:cNvGrpSpPr/>
          <p:nvPr/>
        </p:nvGrpSpPr>
        <p:grpSpPr>
          <a:xfrm>
            <a:off x="508459" y="1843402"/>
            <a:ext cx="794958" cy="894803"/>
            <a:chOff x="3963500" y="2652800"/>
            <a:chExt cx="2182750" cy="2456900"/>
          </a:xfrm>
        </p:grpSpPr>
        <p:grpSp>
          <p:nvGrpSpPr>
            <p:cNvPr id="32" name="Google Shape;1939;p35"/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34" name="Google Shape;1940;p35"/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1941;p35"/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1942;p35"/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1943;p35"/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1944;p35"/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" name="Google Shape;1945;p35"/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" name="Google Shape;1946;p35"/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" name="Google Shape;1947;p35"/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" name="Google Shape;1948;p35"/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" name="Google Shape;1949;p35"/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" name="Google Shape;1950;p35"/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5" name="Google Shape;1951;p35"/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" name="Google Shape;1952;p35"/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" name="Google Shape;1953;p35"/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" name="Google Shape;1954;p35"/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" name="Google Shape;1955;p35"/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" name="Google Shape;1956;p35"/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1957;p35"/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" name="Google Shape;1958;p35"/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1959;p35"/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1960;p35"/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1961;p35"/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1962;p35"/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1963;p35"/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1964;p35"/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1965;p35"/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1966;p35"/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1" name="Google Shape;1967;p35"/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2" name="Google Shape;1968;p35"/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" name="Google Shape;1969;p35"/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" name="Google Shape;1970;p35"/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" name="Google Shape;1971;p35"/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" name="Google Shape;1972;p35"/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7" name="Google Shape;1973;p35"/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" name="Google Shape;1974;p35"/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" name="Google Shape;1975;p35"/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0" name="Google Shape;1976;p35"/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1" name="Google Shape;1977;p35"/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" name="Google Shape;1978;p35"/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" name="Google Shape;1979;p35"/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" name="Google Shape;1980;p35"/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rgbClr val="FDE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5" name="Google Shape;1981;p35"/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rgbClr val="FDE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" name="Google Shape;1982;p35"/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7" name="Google Shape;1983;p35"/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" name="Google Shape;1984;p35"/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1985;p35"/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1986;p35"/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1987;p35"/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1988;p35"/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1989;p35"/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1990;p35"/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1991;p35"/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1992;p35"/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1993;p35"/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1994;p35"/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1995;p35"/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1996;p35"/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rgbClr val="FDE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1997;p35"/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rgbClr val="FDE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1998;p35"/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rgbClr val="FDE6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1999;p35"/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2000;p35"/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2001;p35"/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2002;p35"/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2003;p35"/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2004;p35"/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2005;p35"/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2006;p35"/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rgbClr val="434343">
                  <a:alpha val="151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2007;p35"/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2008;p35"/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3" name="Google Shape;2009;p35"/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3" name="Rectangle: Rounded Corners 102"/>
          <p:cNvSpPr/>
          <p:nvPr/>
        </p:nvSpPr>
        <p:spPr>
          <a:xfrm>
            <a:off x="789813" y="2848739"/>
            <a:ext cx="8096149" cy="1896253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3065436" y="1227540"/>
            <a:ext cx="404648" cy="70022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2" name="Google Shape;482;p22"/>
          <p:cNvGrpSpPr/>
          <p:nvPr/>
        </p:nvGrpSpPr>
        <p:grpSpPr>
          <a:xfrm>
            <a:off x="6686613" y="2500204"/>
            <a:ext cx="570425" cy="671625"/>
            <a:chOff x="1624375" y="2524866"/>
            <a:chExt cx="1353000" cy="1593039"/>
          </a:xfrm>
        </p:grpSpPr>
        <p:sp>
          <p:nvSpPr>
            <p:cNvPr id="483" name="Google Shape;483;p22"/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3105699" y="2481688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6631042" y="1224335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9" name="Google Shape;549;p22"/>
              <p:cNvSpPr txBox="1">
                <a:spLocks noGrp="1"/>
              </p:cNvSpPr>
              <p:nvPr>
                <p:ph type="subTitle" idx="1"/>
              </p:nvPr>
            </p:nvSpPr>
            <p:spPr>
              <a:xfrm flipH="1">
                <a:off x="1741170" y="1983740"/>
                <a:ext cx="2423160" cy="58801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latin typeface="Arial" panose="020B0604020202020204" pitchFamily="34" charset="0"/>
                    <a:cs typeface="Arial" panose="020B0604020202020204" pitchFamily="34" charset="0"/>
                  </a:rPr>
                  <a:t>Khai triển</a:t>
                </a:r>
                <a:r>
                  <a:rPr lang="en-GB" sz="1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/>
              </a:p>
            </p:txBody>
          </p:sp>
        </mc:Choice>
        <mc:Fallback>
          <p:sp>
            <p:nvSpPr>
              <p:cNvPr id="549" name="Google Shape;549;p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 flipH="1">
                <a:off x="1741170" y="1983740"/>
                <a:ext cx="2423160" cy="58801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0" name="Google Shape;550;p22"/>
              <p:cNvSpPr txBox="1">
                <a:spLocks noGrp="1"/>
              </p:cNvSpPr>
              <p:nvPr>
                <p:ph type="subTitle" idx="3"/>
              </p:nvPr>
            </p:nvSpPr>
            <p:spPr>
              <a:xfrm flipH="1">
                <a:off x="5261965" y="1904681"/>
                <a:ext cx="2704500" cy="588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latin typeface="Arial" panose="020B0604020202020204" pitchFamily="34" charset="0"/>
                    <a:cs typeface="Arial" panose="020B0604020202020204" pitchFamily="34" charset="0"/>
                  </a:rPr>
                  <a:t>Khai triển</a:t>
                </a:r>
                <a:r>
                  <a:rPr lang="en-GB" sz="1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en-GB" sz="1800"/>
              </a:p>
            </p:txBody>
          </p:sp>
        </mc:Choice>
        <mc:Fallback>
          <p:sp>
            <p:nvSpPr>
              <p:cNvPr id="550" name="Google Shape;550;p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 flipH="1">
                <a:off x="5261965" y="1904681"/>
                <a:ext cx="2704500" cy="588000"/>
              </a:xfrm>
              <a:prstGeom prst="rect">
                <a:avLst/>
              </a:prstGeom>
              <a:blipFill rotWithShape="1">
                <a:blip r:embed="rId2"/>
                <a:stretch>
                  <a:fillRect l="-13" t="-54" r="14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1" name="Google Shape;551;p22"/>
              <p:cNvSpPr txBox="1">
                <a:spLocks noGrp="1"/>
              </p:cNvSpPr>
              <p:nvPr>
                <p:ph type="subTitle" idx="6"/>
              </p:nvPr>
            </p:nvSpPr>
            <p:spPr>
              <a:xfrm flipH="1">
                <a:off x="1663271" y="3189750"/>
                <a:ext cx="2704800" cy="588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latin typeface="Arial" panose="020B0604020202020204" pitchFamily="34" charset="0"/>
                    <a:cs typeface="Arial" panose="020B0604020202020204" pitchFamily="34" charset="0"/>
                  </a:rPr>
                  <a:t>Khai triển</a:t>
                </a:r>
                <a:r>
                  <a:rPr lang="en-GB" sz="1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en-GB" sz="1800"/>
              </a:p>
            </p:txBody>
          </p:sp>
        </mc:Choice>
        <mc:Fallback>
          <p:sp>
            <p:nvSpPr>
              <p:cNvPr id="551" name="Google Shape;551;p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subTitle" idx="6"/>
              </p:nvPr>
            </p:nvSpPr>
            <p:spPr>
              <a:xfrm flipH="1">
                <a:off x="1663271" y="3189750"/>
                <a:ext cx="2704800" cy="588000"/>
              </a:xfrm>
              <a:prstGeom prst="rect">
                <a:avLst/>
              </a:prstGeom>
              <a:blipFill rotWithShape="1">
                <a:blip r:embed="rId3"/>
                <a:stretch>
                  <a:fillRect l="-8" t="-25" r="20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1137066" y="1458832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Nhóm</a:t>
            </a:r>
            <a:endParaRPr lang="en-GB"/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4710541" y="1429675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Nhóm</a:t>
            </a:r>
            <a:endParaRPr lang="en-GB"/>
          </a:p>
        </p:txBody>
      </p:sp>
      <p:sp>
        <p:nvSpPr>
          <p:cNvPr id="554" name="Google Shape;554;p22"/>
          <p:cNvSpPr txBox="1">
            <a:spLocks noGrp="1"/>
          </p:cNvSpPr>
          <p:nvPr>
            <p:ph type="title" idx="4"/>
          </p:nvPr>
        </p:nvSpPr>
        <p:spPr>
          <a:xfrm>
            <a:off x="4730103" y="2637188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Nhóm</a:t>
            </a:r>
            <a:endParaRPr lang="en-GB"/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1128509" y="2637188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Nhóm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6" name="Google Shape;556;p22"/>
              <p:cNvSpPr txBox="1">
                <a:spLocks noGrp="1"/>
              </p:cNvSpPr>
              <p:nvPr>
                <p:ph type="subTitle" idx="7"/>
              </p:nvPr>
            </p:nvSpPr>
            <p:spPr>
              <a:xfrm flipH="1">
                <a:off x="5306182" y="3144661"/>
                <a:ext cx="2704500" cy="5880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latin typeface="Arial" panose="020B0604020202020204" pitchFamily="34" charset="0"/>
                    <a:cs typeface="Arial" panose="020B0604020202020204" pitchFamily="34" charset="0"/>
                  </a:rPr>
                  <a:t>Khai triển</a:t>
                </a:r>
                <a:r>
                  <a:rPr lang="en-GB" sz="1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GB" sz="1800"/>
              </a:p>
            </p:txBody>
          </p:sp>
        </mc:Choice>
        <mc:Fallback>
          <p:sp>
            <p:nvSpPr>
              <p:cNvPr id="556" name="Google Shape;556;p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subTitle" idx="7"/>
              </p:nvPr>
            </p:nvSpPr>
            <p:spPr>
              <a:xfrm flipH="1">
                <a:off x="5306182" y="3144661"/>
                <a:ext cx="2704500" cy="588000"/>
              </a:xfrm>
              <a:prstGeom prst="rect">
                <a:avLst/>
              </a:prstGeom>
              <a:blipFill rotWithShape="1">
                <a:blip r:embed="rId4"/>
                <a:stretch>
                  <a:fillRect l="-5" t="-24" r="6" b="2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oogle Shape;458;p21"/>
          <p:cNvGrpSpPr/>
          <p:nvPr/>
        </p:nvGrpSpPr>
        <p:grpSpPr>
          <a:xfrm>
            <a:off x="2325961" y="-5999"/>
            <a:ext cx="5327867" cy="847927"/>
            <a:chOff x="2305791" y="242772"/>
            <a:chExt cx="5327867" cy="847927"/>
          </a:xfrm>
        </p:grpSpPr>
        <p:sp>
          <p:nvSpPr>
            <p:cNvPr id="92" name="Google Shape;459;p21"/>
            <p:cNvSpPr/>
            <p:nvPr/>
          </p:nvSpPr>
          <p:spPr>
            <a:xfrm>
              <a:off x="2305791" y="431884"/>
              <a:ext cx="5309899" cy="482246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460;p21"/>
            <p:cNvSpPr/>
            <p:nvPr/>
          </p:nvSpPr>
          <p:spPr>
            <a:xfrm rot="7791998">
              <a:off x="7244743" y="701785"/>
              <a:ext cx="585677" cy="19215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461;p21"/>
            <p:cNvSpPr/>
            <p:nvPr/>
          </p:nvSpPr>
          <p:spPr>
            <a:xfrm rot="7791998">
              <a:off x="2153381" y="496935"/>
              <a:ext cx="731984" cy="223658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5" name="Google Shape;462;p21"/>
          <p:cNvSpPr txBox="1"/>
          <p:nvPr/>
        </p:nvSpPr>
        <p:spPr>
          <a:xfrm>
            <a:off x="1431243" y="73644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300" b="1">
                <a:solidFill>
                  <a:schemeClr val="lt1"/>
                </a:solidFill>
                <a:latin typeface="Sitka Subheading" pitchFamily="2" charset="0"/>
                <a:cs typeface="Sitka Subheading" pitchFamily="2" charset="0"/>
              </a:rPr>
              <a:t>I. Công thức nhị thức Newton</a:t>
            </a:r>
            <a:endParaRPr lang="en-US" sz="3300" b="1">
              <a:solidFill>
                <a:schemeClr val="lt1"/>
              </a:solidFill>
              <a:latin typeface="Sitka Subheading" pitchFamily="2" charset="0"/>
              <a:cs typeface="Sitka Subheading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/>
              <p:cNvSpPr/>
              <p:nvPr/>
            </p:nvSpPr>
            <p:spPr>
              <a:xfrm>
                <a:off x="969152" y="741941"/>
                <a:ext cx="7359124" cy="351790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7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17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7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17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7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GB" sz="17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17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7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GB" sz="17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7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17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7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7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en-GB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7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7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en-GB" sz="17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7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17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en-GB" sz="17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17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GB" sz="17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7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7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lang="en-GB" sz="17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7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sz="17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52" y="741941"/>
                <a:ext cx="7359124" cy="351790"/>
              </a:xfrm>
              <a:prstGeom prst="rect">
                <a:avLst/>
              </a:prstGeom>
              <a:blipFill rotWithShape="1">
                <a:blip r:embed="rId5"/>
                <a:stretch>
                  <a:fillRect l="-390" t="-8197" r="-385" b="-8049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Google Shape;561;p23"/>
          <p:cNvSpPr/>
          <p:nvPr/>
        </p:nvSpPr>
        <p:spPr>
          <a:xfrm>
            <a:off x="1552507" y="3812079"/>
            <a:ext cx="6871136" cy="1082160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563;p23"/>
          <p:cNvSpPr txBox="1"/>
          <p:nvPr/>
        </p:nvSpPr>
        <p:spPr>
          <a:xfrm rot="989">
            <a:off x="1817827" y="3797011"/>
            <a:ext cx="6648583" cy="9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pPr marL="0" indent="0" algn="l"/>
            <a:r>
              <a:rPr lang="en-US" sz="3300">
                <a:solidFill>
                  <a:srgbClr val="FFF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nhóm hoàn thành trong 5 phút.</a:t>
            </a:r>
            <a:endParaRPr lang="en-US" sz="3300">
              <a:solidFill>
                <a:srgbClr val="FFF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Google Shape;1868;p35"/>
          <p:cNvGrpSpPr/>
          <p:nvPr/>
        </p:nvGrpSpPr>
        <p:grpSpPr>
          <a:xfrm>
            <a:off x="870267" y="3732661"/>
            <a:ext cx="647898" cy="846726"/>
            <a:chOff x="2867700" y="1813400"/>
            <a:chExt cx="3180648" cy="4156728"/>
          </a:xfrm>
        </p:grpSpPr>
        <p:sp>
          <p:nvSpPr>
            <p:cNvPr id="100" name="Google Shape;1869;p35"/>
            <p:cNvSpPr/>
            <p:nvPr/>
          </p:nvSpPr>
          <p:spPr>
            <a:xfrm>
              <a:off x="2867700" y="1813400"/>
              <a:ext cx="3180648" cy="4156728"/>
            </a:xfrm>
            <a:custGeom>
              <a:avLst/>
              <a:gdLst/>
              <a:ahLst/>
              <a:cxnLst/>
              <a:rect l="l" t="t" r="r" b="b"/>
              <a:pathLst>
                <a:path w="29197" h="38157" extrusionOk="0">
                  <a:moveTo>
                    <a:pt x="20960" y="1"/>
                  </a:moveTo>
                  <a:cubicBezTo>
                    <a:pt x="20680" y="1"/>
                    <a:pt x="20407" y="90"/>
                    <a:pt x="20169" y="258"/>
                  </a:cubicBezTo>
                  <a:cubicBezTo>
                    <a:pt x="20047" y="344"/>
                    <a:pt x="19942" y="449"/>
                    <a:pt x="19840" y="574"/>
                  </a:cubicBezTo>
                  <a:cubicBezTo>
                    <a:pt x="19728" y="713"/>
                    <a:pt x="19623" y="881"/>
                    <a:pt x="19514" y="1088"/>
                  </a:cubicBezTo>
                  <a:cubicBezTo>
                    <a:pt x="19504" y="1115"/>
                    <a:pt x="19491" y="1138"/>
                    <a:pt x="19477" y="1161"/>
                  </a:cubicBezTo>
                  <a:cubicBezTo>
                    <a:pt x="19395" y="1105"/>
                    <a:pt x="19310" y="1049"/>
                    <a:pt x="19227" y="1003"/>
                  </a:cubicBezTo>
                  <a:cubicBezTo>
                    <a:pt x="18844" y="779"/>
                    <a:pt x="18496" y="667"/>
                    <a:pt x="18166" y="667"/>
                  </a:cubicBezTo>
                  <a:lnTo>
                    <a:pt x="18163" y="667"/>
                  </a:lnTo>
                  <a:cubicBezTo>
                    <a:pt x="17935" y="667"/>
                    <a:pt x="17721" y="720"/>
                    <a:pt x="17527" y="819"/>
                  </a:cubicBezTo>
                  <a:cubicBezTo>
                    <a:pt x="17240" y="963"/>
                    <a:pt x="17013" y="1201"/>
                    <a:pt x="16838" y="1543"/>
                  </a:cubicBezTo>
                  <a:cubicBezTo>
                    <a:pt x="16683" y="1580"/>
                    <a:pt x="16538" y="1619"/>
                    <a:pt x="16393" y="1666"/>
                  </a:cubicBezTo>
                  <a:cubicBezTo>
                    <a:pt x="16175" y="1602"/>
                    <a:pt x="15951" y="1573"/>
                    <a:pt x="15724" y="1573"/>
                  </a:cubicBezTo>
                  <a:cubicBezTo>
                    <a:pt x="14617" y="1573"/>
                    <a:pt x="13866" y="2302"/>
                    <a:pt x="13720" y="2453"/>
                  </a:cubicBezTo>
                  <a:cubicBezTo>
                    <a:pt x="13595" y="2585"/>
                    <a:pt x="13499" y="2737"/>
                    <a:pt x="13437" y="2904"/>
                  </a:cubicBezTo>
                  <a:cubicBezTo>
                    <a:pt x="13374" y="3070"/>
                    <a:pt x="13344" y="3240"/>
                    <a:pt x="13348" y="3415"/>
                  </a:cubicBezTo>
                  <a:cubicBezTo>
                    <a:pt x="13352" y="3587"/>
                    <a:pt x="13391" y="3758"/>
                    <a:pt x="13457" y="3916"/>
                  </a:cubicBezTo>
                  <a:lnTo>
                    <a:pt x="13486" y="3975"/>
                  </a:lnTo>
                  <a:cubicBezTo>
                    <a:pt x="13084" y="4477"/>
                    <a:pt x="12781" y="5099"/>
                    <a:pt x="12655" y="5373"/>
                  </a:cubicBezTo>
                  <a:cubicBezTo>
                    <a:pt x="12584" y="5537"/>
                    <a:pt x="12541" y="5712"/>
                    <a:pt x="12537" y="5893"/>
                  </a:cubicBezTo>
                  <a:cubicBezTo>
                    <a:pt x="12534" y="5953"/>
                    <a:pt x="12537" y="6009"/>
                    <a:pt x="12544" y="6068"/>
                  </a:cubicBezTo>
                  <a:cubicBezTo>
                    <a:pt x="12383" y="6115"/>
                    <a:pt x="12175" y="6154"/>
                    <a:pt x="11901" y="6164"/>
                  </a:cubicBezTo>
                  <a:cubicBezTo>
                    <a:pt x="11041" y="6203"/>
                    <a:pt x="9301" y="6246"/>
                    <a:pt x="8085" y="6246"/>
                  </a:cubicBezTo>
                  <a:lnTo>
                    <a:pt x="7841" y="6246"/>
                  </a:lnTo>
                  <a:cubicBezTo>
                    <a:pt x="7835" y="6226"/>
                    <a:pt x="7828" y="6210"/>
                    <a:pt x="7821" y="6194"/>
                  </a:cubicBezTo>
                  <a:cubicBezTo>
                    <a:pt x="7712" y="5937"/>
                    <a:pt x="7558" y="5719"/>
                    <a:pt x="7363" y="5548"/>
                  </a:cubicBezTo>
                  <a:cubicBezTo>
                    <a:pt x="7096" y="5313"/>
                    <a:pt x="6763" y="5175"/>
                    <a:pt x="6404" y="5155"/>
                  </a:cubicBezTo>
                  <a:lnTo>
                    <a:pt x="6401" y="5155"/>
                  </a:lnTo>
                  <a:lnTo>
                    <a:pt x="6398" y="5152"/>
                  </a:lnTo>
                  <a:lnTo>
                    <a:pt x="6302" y="5152"/>
                  </a:lnTo>
                  <a:cubicBezTo>
                    <a:pt x="5982" y="5152"/>
                    <a:pt x="5676" y="5245"/>
                    <a:pt x="5409" y="5416"/>
                  </a:cubicBezTo>
                  <a:cubicBezTo>
                    <a:pt x="5287" y="5284"/>
                    <a:pt x="5146" y="5175"/>
                    <a:pt x="4994" y="5090"/>
                  </a:cubicBezTo>
                  <a:cubicBezTo>
                    <a:pt x="4763" y="4964"/>
                    <a:pt x="4499" y="4898"/>
                    <a:pt x="4236" y="4898"/>
                  </a:cubicBezTo>
                  <a:cubicBezTo>
                    <a:pt x="4177" y="4898"/>
                    <a:pt x="4114" y="4901"/>
                    <a:pt x="4054" y="4909"/>
                  </a:cubicBezTo>
                  <a:lnTo>
                    <a:pt x="4051" y="4909"/>
                  </a:lnTo>
                  <a:cubicBezTo>
                    <a:pt x="3774" y="4938"/>
                    <a:pt x="3511" y="5043"/>
                    <a:pt x="3287" y="5208"/>
                  </a:cubicBezTo>
                  <a:cubicBezTo>
                    <a:pt x="3109" y="5340"/>
                    <a:pt x="2957" y="5508"/>
                    <a:pt x="2835" y="5709"/>
                  </a:cubicBezTo>
                  <a:cubicBezTo>
                    <a:pt x="2694" y="5946"/>
                    <a:pt x="2598" y="6233"/>
                    <a:pt x="2548" y="6559"/>
                  </a:cubicBezTo>
                  <a:cubicBezTo>
                    <a:pt x="2532" y="6661"/>
                    <a:pt x="2522" y="6763"/>
                    <a:pt x="2516" y="6856"/>
                  </a:cubicBezTo>
                  <a:cubicBezTo>
                    <a:pt x="2496" y="6886"/>
                    <a:pt x="2479" y="6912"/>
                    <a:pt x="2463" y="6941"/>
                  </a:cubicBezTo>
                  <a:cubicBezTo>
                    <a:pt x="2203" y="7383"/>
                    <a:pt x="2084" y="7940"/>
                    <a:pt x="2104" y="8593"/>
                  </a:cubicBezTo>
                  <a:cubicBezTo>
                    <a:pt x="2120" y="9093"/>
                    <a:pt x="2232" y="9565"/>
                    <a:pt x="2437" y="9990"/>
                  </a:cubicBezTo>
                  <a:cubicBezTo>
                    <a:pt x="2506" y="10129"/>
                    <a:pt x="2578" y="10254"/>
                    <a:pt x="2650" y="10362"/>
                  </a:cubicBezTo>
                  <a:cubicBezTo>
                    <a:pt x="2641" y="10557"/>
                    <a:pt x="2654" y="10751"/>
                    <a:pt x="2687" y="10946"/>
                  </a:cubicBezTo>
                  <a:cubicBezTo>
                    <a:pt x="2749" y="11308"/>
                    <a:pt x="2888" y="11664"/>
                    <a:pt x="3096" y="11997"/>
                  </a:cubicBezTo>
                  <a:cubicBezTo>
                    <a:pt x="3468" y="12593"/>
                    <a:pt x="4068" y="13124"/>
                    <a:pt x="4872" y="13576"/>
                  </a:cubicBezTo>
                  <a:cubicBezTo>
                    <a:pt x="4987" y="13641"/>
                    <a:pt x="5099" y="13700"/>
                    <a:pt x="5211" y="13757"/>
                  </a:cubicBezTo>
                  <a:cubicBezTo>
                    <a:pt x="5660" y="13980"/>
                    <a:pt x="6249" y="14185"/>
                    <a:pt x="7011" y="14386"/>
                  </a:cubicBezTo>
                  <a:cubicBezTo>
                    <a:pt x="7613" y="14544"/>
                    <a:pt x="8302" y="14692"/>
                    <a:pt x="9067" y="14828"/>
                  </a:cubicBezTo>
                  <a:cubicBezTo>
                    <a:pt x="10125" y="15016"/>
                    <a:pt x="11262" y="15164"/>
                    <a:pt x="11914" y="15203"/>
                  </a:cubicBezTo>
                  <a:cubicBezTo>
                    <a:pt x="11928" y="15293"/>
                    <a:pt x="11940" y="15388"/>
                    <a:pt x="11957" y="15480"/>
                  </a:cubicBezTo>
                  <a:cubicBezTo>
                    <a:pt x="11842" y="15596"/>
                    <a:pt x="11730" y="15731"/>
                    <a:pt x="11621" y="15886"/>
                  </a:cubicBezTo>
                  <a:cubicBezTo>
                    <a:pt x="11426" y="16159"/>
                    <a:pt x="11232" y="16496"/>
                    <a:pt x="11048" y="16887"/>
                  </a:cubicBezTo>
                  <a:cubicBezTo>
                    <a:pt x="10777" y="17468"/>
                    <a:pt x="10533" y="18146"/>
                    <a:pt x="10342" y="18855"/>
                  </a:cubicBezTo>
                  <a:cubicBezTo>
                    <a:pt x="10178" y="18924"/>
                    <a:pt x="10033" y="19023"/>
                    <a:pt x="9904" y="19148"/>
                  </a:cubicBezTo>
                  <a:cubicBezTo>
                    <a:pt x="9776" y="19280"/>
                    <a:pt x="9674" y="19435"/>
                    <a:pt x="9604" y="19610"/>
                  </a:cubicBezTo>
                  <a:cubicBezTo>
                    <a:pt x="9400" y="20124"/>
                    <a:pt x="9535" y="20644"/>
                    <a:pt x="9657" y="20990"/>
                  </a:cubicBezTo>
                  <a:cubicBezTo>
                    <a:pt x="9716" y="21165"/>
                    <a:pt x="9796" y="21356"/>
                    <a:pt x="9894" y="21567"/>
                  </a:cubicBezTo>
                  <a:cubicBezTo>
                    <a:pt x="9891" y="21643"/>
                    <a:pt x="9887" y="21719"/>
                    <a:pt x="9884" y="21795"/>
                  </a:cubicBezTo>
                  <a:cubicBezTo>
                    <a:pt x="9485" y="21699"/>
                    <a:pt x="9175" y="21652"/>
                    <a:pt x="8915" y="21652"/>
                  </a:cubicBezTo>
                  <a:cubicBezTo>
                    <a:pt x="8602" y="21652"/>
                    <a:pt x="8335" y="21719"/>
                    <a:pt x="8101" y="21854"/>
                  </a:cubicBezTo>
                  <a:cubicBezTo>
                    <a:pt x="7798" y="22028"/>
                    <a:pt x="7571" y="22322"/>
                    <a:pt x="7469" y="22678"/>
                  </a:cubicBezTo>
                  <a:cubicBezTo>
                    <a:pt x="7423" y="22839"/>
                    <a:pt x="7400" y="23017"/>
                    <a:pt x="7403" y="23215"/>
                  </a:cubicBezTo>
                  <a:cubicBezTo>
                    <a:pt x="7403" y="23436"/>
                    <a:pt x="7435" y="23696"/>
                    <a:pt x="7499" y="24002"/>
                  </a:cubicBezTo>
                  <a:cubicBezTo>
                    <a:pt x="7505" y="24025"/>
                    <a:pt x="7508" y="24052"/>
                    <a:pt x="7514" y="24075"/>
                  </a:cubicBezTo>
                  <a:cubicBezTo>
                    <a:pt x="7004" y="23772"/>
                    <a:pt x="6599" y="23637"/>
                    <a:pt x="6217" y="23637"/>
                  </a:cubicBezTo>
                  <a:cubicBezTo>
                    <a:pt x="6068" y="23637"/>
                    <a:pt x="5923" y="23657"/>
                    <a:pt x="5788" y="23699"/>
                  </a:cubicBezTo>
                  <a:cubicBezTo>
                    <a:pt x="5485" y="23788"/>
                    <a:pt x="5225" y="23976"/>
                    <a:pt x="5037" y="24243"/>
                  </a:cubicBezTo>
                  <a:cubicBezTo>
                    <a:pt x="4954" y="24361"/>
                    <a:pt x="4885" y="24493"/>
                    <a:pt x="4829" y="24642"/>
                  </a:cubicBezTo>
                  <a:cubicBezTo>
                    <a:pt x="4598" y="24444"/>
                    <a:pt x="4305" y="24332"/>
                    <a:pt x="4002" y="24332"/>
                  </a:cubicBezTo>
                  <a:cubicBezTo>
                    <a:pt x="3920" y="24332"/>
                    <a:pt x="3834" y="24342"/>
                    <a:pt x="3754" y="24355"/>
                  </a:cubicBezTo>
                  <a:lnTo>
                    <a:pt x="3754" y="24358"/>
                  </a:lnTo>
                  <a:lnTo>
                    <a:pt x="3751" y="24358"/>
                  </a:lnTo>
                  <a:cubicBezTo>
                    <a:pt x="3429" y="24421"/>
                    <a:pt x="3191" y="24596"/>
                    <a:pt x="3039" y="24721"/>
                  </a:cubicBezTo>
                  <a:cubicBezTo>
                    <a:pt x="3003" y="24751"/>
                    <a:pt x="2967" y="24781"/>
                    <a:pt x="2927" y="24816"/>
                  </a:cubicBezTo>
                  <a:cubicBezTo>
                    <a:pt x="2852" y="24757"/>
                    <a:pt x="2769" y="24698"/>
                    <a:pt x="2684" y="24645"/>
                  </a:cubicBezTo>
                  <a:cubicBezTo>
                    <a:pt x="2361" y="24440"/>
                    <a:pt x="2041" y="24342"/>
                    <a:pt x="1708" y="24342"/>
                  </a:cubicBezTo>
                  <a:cubicBezTo>
                    <a:pt x="1488" y="24342"/>
                    <a:pt x="1270" y="24388"/>
                    <a:pt x="1065" y="24477"/>
                  </a:cubicBezTo>
                  <a:lnTo>
                    <a:pt x="1062" y="24477"/>
                  </a:lnTo>
                  <a:cubicBezTo>
                    <a:pt x="618" y="24668"/>
                    <a:pt x="294" y="25047"/>
                    <a:pt x="149" y="25538"/>
                  </a:cubicBezTo>
                  <a:cubicBezTo>
                    <a:pt x="1" y="26046"/>
                    <a:pt x="51" y="26672"/>
                    <a:pt x="297" y="27400"/>
                  </a:cubicBezTo>
                  <a:cubicBezTo>
                    <a:pt x="495" y="27990"/>
                    <a:pt x="808" y="28606"/>
                    <a:pt x="1201" y="29190"/>
                  </a:cubicBezTo>
                  <a:lnTo>
                    <a:pt x="1204" y="29190"/>
                  </a:lnTo>
                  <a:cubicBezTo>
                    <a:pt x="1560" y="29714"/>
                    <a:pt x="1962" y="30179"/>
                    <a:pt x="2400" y="30567"/>
                  </a:cubicBezTo>
                  <a:cubicBezTo>
                    <a:pt x="2918" y="31029"/>
                    <a:pt x="3465" y="31371"/>
                    <a:pt x="4031" y="31586"/>
                  </a:cubicBezTo>
                  <a:cubicBezTo>
                    <a:pt x="4549" y="31780"/>
                    <a:pt x="5188" y="31954"/>
                    <a:pt x="5933" y="32106"/>
                  </a:cubicBezTo>
                  <a:cubicBezTo>
                    <a:pt x="6559" y="32235"/>
                    <a:pt x="7268" y="32347"/>
                    <a:pt x="8033" y="32442"/>
                  </a:cubicBezTo>
                  <a:cubicBezTo>
                    <a:pt x="9110" y="32574"/>
                    <a:pt x="10132" y="32650"/>
                    <a:pt x="10912" y="32686"/>
                  </a:cubicBezTo>
                  <a:cubicBezTo>
                    <a:pt x="11137" y="33105"/>
                    <a:pt x="11364" y="33484"/>
                    <a:pt x="11568" y="33817"/>
                  </a:cubicBezTo>
                  <a:lnTo>
                    <a:pt x="11558" y="33817"/>
                  </a:lnTo>
                  <a:cubicBezTo>
                    <a:pt x="11331" y="33817"/>
                    <a:pt x="11113" y="33840"/>
                    <a:pt x="10909" y="33889"/>
                  </a:cubicBezTo>
                  <a:cubicBezTo>
                    <a:pt x="10583" y="33965"/>
                    <a:pt x="10293" y="34114"/>
                    <a:pt x="10072" y="34321"/>
                  </a:cubicBezTo>
                  <a:cubicBezTo>
                    <a:pt x="9937" y="34446"/>
                    <a:pt x="9828" y="34588"/>
                    <a:pt x="9749" y="34749"/>
                  </a:cubicBezTo>
                  <a:cubicBezTo>
                    <a:pt x="9640" y="34964"/>
                    <a:pt x="9595" y="35201"/>
                    <a:pt x="9607" y="35434"/>
                  </a:cubicBezTo>
                  <a:cubicBezTo>
                    <a:pt x="9432" y="35771"/>
                    <a:pt x="9390" y="36140"/>
                    <a:pt x="9489" y="36482"/>
                  </a:cubicBezTo>
                  <a:cubicBezTo>
                    <a:pt x="9555" y="36713"/>
                    <a:pt x="9683" y="36921"/>
                    <a:pt x="9858" y="37080"/>
                  </a:cubicBezTo>
                  <a:cubicBezTo>
                    <a:pt x="9878" y="37095"/>
                    <a:pt x="9898" y="37112"/>
                    <a:pt x="9917" y="37129"/>
                  </a:cubicBezTo>
                  <a:cubicBezTo>
                    <a:pt x="9947" y="37261"/>
                    <a:pt x="9996" y="37386"/>
                    <a:pt x="10062" y="37501"/>
                  </a:cubicBezTo>
                  <a:cubicBezTo>
                    <a:pt x="10155" y="37662"/>
                    <a:pt x="10273" y="37798"/>
                    <a:pt x="10418" y="37906"/>
                  </a:cubicBezTo>
                  <a:cubicBezTo>
                    <a:pt x="10639" y="38071"/>
                    <a:pt x="10903" y="38157"/>
                    <a:pt x="11176" y="38157"/>
                  </a:cubicBezTo>
                  <a:cubicBezTo>
                    <a:pt x="11489" y="38157"/>
                    <a:pt x="11789" y="38041"/>
                    <a:pt x="12020" y="37831"/>
                  </a:cubicBezTo>
                  <a:cubicBezTo>
                    <a:pt x="12442" y="37936"/>
                    <a:pt x="12923" y="37989"/>
                    <a:pt x="13463" y="37989"/>
                  </a:cubicBezTo>
                  <a:cubicBezTo>
                    <a:pt x="14007" y="37989"/>
                    <a:pt x="14600" y="37936"/>
                    <a:pt x="15226" y="37824"/>
                  </a:cubicBezTo>
                  <a:cubicBezTo>
                    <a:pt x="15384" y="37798"/>
                    <a:pt x="15542" y="37768"/>
                    <a:pt x="15737" y="37725"/>
                  </a:cubicBezTo>
                  <a:cubicBezTo>
                    <a:pt x="16367" y="37590"/>
                    <a:pt x="16864" y="37428"/>
                    <a:pt x="17253" y="37227"/>
                  </a:cubicBezTo>
                  <a:cubicBezTo>
                    <a:pt x="17487" y="37109"/>
                    <a:pt x="17682" y="36977"/>
                    <a:pt x="17849" y="36829"/>
                  </a:cubicBezTo>
                  <a:cubicBezTo>
                    <a:pt x="18044" y="36654"/>
                    <a:pt x="18202" y="36456"/>
                    <a:pt x="18315" y="36239"/>
                  </a:cubicBezTo>
                  <a:cubicBezTo>
                    <a:pt x="18535" y="35824"/>
                    <a:pt x="18591" y="35352"/>
                    <a:pt x="18485" y="34841"/>
                  </a:cubicBezTo>
                  <a:cubicBezTo>
                    <a:pt x="18420" y="34522"/>
                    <a:pt x="18298" y="34228"/>
                    <a:pt x="18189" y="33971"/>
                  </a:cubicBezTo>
                  <a:cubicBezTo>
                    <a:pt x="18163" y="33902"/>
                    <a:pt x="18137" y="33837"/>
                    <a:pt x="18110" y="33773"/>
                  </a:cubicBezTo>
                  <a:lnTo>
                    <a:pt x="18110" y="33770"/>
                  </a:lnTo>
                  <a:lnTo>
                    <a:pt x="18107" y="33770"/>
                  </a:lnTo>
                  <a:cubicBezTo>
                    <a:pt x="18011" y="33527"/>
                    <a:pt x="17948" y="33263"/>
                    <a:pt x="17929" y="33026"/>
                  </a:cubicBezTo>
                  <a:lnTo>
                    <a:pt x="17929" y="33026"/>
                  </a:lnTo>
                  <a:cubicBezTo>
                    <a:pt x="18324" y="33092"/>
                    <a:pt x="18730" y="33125"/>
                    <a:pt x="19138" y="33125"/>
                  </a:cubicBezTo>
                  <a:cubicBezTo>
                    <a:pt x="19287" y="33125"/>
                    <a:pt x="19438" y="33121"/>
                    <a:pt x="19586" y="33111"/>
                  </a:cubicBezTo>
                  <a:lnTo>
                    <a:pt x="19590" y="33111"/>
                  </a:lnTo>
                  <a:cubicBezTo>
                    <a:pt x="19672" y="33105"/>
                    <a:pt x="19754" y="33098"/>
                    <a:pt x="19837" y="33092"/>
                  </a:cubicBezTo>
                  <a:lnTo>
                    <a:pt x="19837" y="33092"/>
                  </a:lnTo>
                  <a:cubicBezTo>
                    <a:pt x="19810" y="33312"/>
                    <a:pt x="19751" y="33550"/>
                    <a:pt x="19665" y="33770"/>
                  </a:cubicBezTo>
                  <a:cubicBezTo>
                    <a:pt x="19639" y="33833"/>
                    <a:pt x="19612" y="33896"/>
                    <a:pt x="19586" y="33962"/>
                  </a:cubicBezTo>
                  <a:cubicBezTo>
                    <a:pt x="19481" y="34216"/>
                    <a:pt x="19359" y="34505"/>
                    <a:pt x="19290" y="34818"/>
                  </a:cubicBezTo>
                  <a:cubicBezTo>
                    <a:pt x="19181" y="35316"/>
                    <a:pt x="19230" y="35778"/>
                    <a:pt x="19431" y="36193"/>
                  </a:cubicBezTo>
                  <a:cubicBezTo>
                    <a:pt x="19612" y="36561"/>
                    <a:pt x="19912" y="36872"/>
                    <a:pt x="20321" y="37119"/>
                  </a:cubicBezTo>
                  <a:cubicBezTo>
                    <a:pt x="20644" y="37317"/>
                    <a:pt x="21050" y="37478"/>
                    <a:pt x="21557" y="37613"/>
                  </a:cubicBezTo>
                  <a:cubicBezTo>
                    <a:pt x="21840" y="37689"/>
                    <a:pt x="22160" y="37758"/>
                    <a:pt x="22539" y="37824"/>
                  </a:cubicBezTo>
                  <a:lnTo>
                    <a:pt x="22542" y="37824"/>
                  </a:lnTo>
                  <a:cubicBezTo>
                    <a:pt x="23172" y="37933"/>
                    <a:pt x="23765" y="37989"/>
                    <a:pt x="24309" y="37989"/>
                  </a:cubicBezTo>
                  <a:cubicBezTo>
                    <a:pt x="24846" y="37989"/>
                    <a:pt x="25330" y="37936"/>
                    <a:pt x="25752" y="37831"/>
                  </a:cubicBezTo>
                  <a:cubicBezTo>
                    <a:pt x="25983" y="38038"/>
                    <a:pt x="26283" y="38157"/>
                    <a:pt x="26599" y="38157"/>
                  </a:cubicBezTo>
                  <a:cubicBezTo>
                    <a:pt x="26872" y="38157"/>
                    <a:pt x="27133" y="38071"/>
                    <a:pt x="27354" y="37906"/>
                  </a:cubicBezTo>
                  <a:cubicBezTo>
                    <a:pt x="27499" y="37798"/>
                    <a:pt x="27617" y="37662"/>
                    <a:pt x="27710" y="37501"/>
                  </a:cubicBezTo>
                  <a:cubicBezTo>
                    <a:pt x="27776" y="37386"/>
                    <a:pt x="27825" y="37261"/>
                    <a:pt x="27858" y="37129"/>
                  </a:cubicBezTo>
                  <a:cubicBezTo>
                    <a:pt x="27874" y="37112"/>
                    <a:pt x="27894" y="37095"/>
                    <a:pt x="27914" y="37080"/>
                  </a:cubicBezTo>
                  <a:cubicBezTo>
                    <a:pt x="28089" y="36921"/>
                    <a:pt x="28217" y="36713"/>
                    <a:pt x="28283" y="36482"/>
                  </a:cubicBezTo>
                  <a:cubicBezTo>
                    <a:pt x="28382" y="36140"/>
                    <a:pt x="28340" y="35771"/>
                    <a:pt x="28165" y="35434"/>
                  </a:cubicBezTo>
                  <a:cubicBezTo>
                    <a:pt x="28181" y="35201"/>
                    <a:pt x="28131" y="34964"/>
                    <a:pt x="28023" y="34749"/>
                  </a:cubicBezTo>
                  <a:cubicBezTo>
                    <a:pt x="27944" y="34588"/>
                    <a:pt x="27835" y="34446"/>
                    <a:pt x="27700" y="34321"/>
                  </a:cubicBezTo>
                  <a:cubicBezTo>
                    <a:pt x="27479" y="34114"/>
                    <a:pt x="27189" y="33965"/>
                    <a:pt x="26866" y="33889"/>
                  </a:cubicBezTo>
                  <a:cubicBezTo>
                    <a:pt x="26662" y="33840"/>
                    <a:pt x="26441" y="33817"/>
                    <a:pt x="26214" y="33817"/>
                  </a:cubicBezTo>
                  <a:lnTo>
                    <a:pt x="26204" y="33817"/>
                  </a:lnTo>
                  <a:cubicBezTo>
                    <a:pt x="26414" y="33474"/>
                    <a:pt x="26632" y="33105"/>
                    <a:pt x="26843" y="32716"/>
                  </a:cubicBezTo>
                  <a:cubicBezTo>
                    <a:pt x="27334" y="31810"/>
                    <a:pt x="27723" y="30930"/>
                    <a:pt x="27999" y="30100"/>
                  </a:cubicBezTo>
                  <a:cubicBezTo>
                    <a:pt x="28355" y="29032"/>
                    <a:pt x="28530" y="28030"/>
                    <a:pt x="28521" y="27126"/>
                  </a:cubicBezTo>
                  <a:cubicBezTo>
                    <a:pt x="28507" y="26151"/>
                    <a:pt x="28346" y="25251"/>
                    <a:pt x="28043" y="24454"/>
                  </a:cubicBezTo>
                  <a:cubicBezTo>
                    <a:pt x="27865" y="23993"/>
                    <a:pt x="27643" y="23567"/>
                    <a:pt x="27377" y="23182"/>
                  </a:cubicBezTo>
                  <a:cubicBezTo>
                    <a:pt x="27430" y="22556"/>
                    <a:pt x="27426" y="21900"/>
                    <a:pt x="27371" y="21228"/>
                  </a:cubicBezTo>
                  <a:cubicBezTo>
                    <a:pt x="27304" y="20473"/>
                    <a:pt x="27169" y="19708"/>
                    <a:pt x="26971" y="18951"/>
                  </a:cubicBezTo>
                  <a:cubicBezTo>
                    <a:pt x="26609" y="17567"/>
                    <a:pt x="26062" y="16341"/>
                    <a:pt x="25502" y="15668"/>
                  </a:cubicBezTo>
                  <a:cubicBezTo>
                    <a:pt x="25416" y="15562"/>
                    <a:pt x="25330" y="15471"/>
                    <a:pt x="25241" y="15391"/>
                  </a:cubicBezTo>
                  <a:cubicBezTo>
                    <a:pt x="25188" y="15118"/>
                    <a:pt x="25146" y="14854"/>
                    <a:pt x="25129" y="14650"/>
                  </a:cubicBezTo>
                  <a:cubicBezTo>
                    <a:pt x="25132" y="14633"/>
                    <a:pt x="25139" y="14610"/>
                    <a:pt x="25152" y="14574"/>
                  </a:cubicBezTo>
                  <a:cubicBezTo>
                    <a:pt x="25386" y="14554"/>
                    <a:pt x="25597" y="14531"/>
                    <a:pt x="25785" y="14502"/>
                  </a:cubicBezTo>
                  <a:cubicBezTo>
                    <a:pt x="26098" y="14455"/>
                    <a:pt x="26352" y="14393"/>
                    <a:pt x="26563" y="14310"/>
                  </a:cubicBezTo>
                  <a:cubicBezTo>
                    <a:pt x="26754" y="14238"/>
                    <a:pt x="26916" y="14146"/>
                    <a:pt x="27054" y="14030"/>
                  </a:cubicBezTo>
                  <a:cubicBezTo>
                    <a:pt x="27347" y="13793"/>
                    <a:pt x="27525" y="13463"/>
                    <a:pt x="27561" y="13104"/>
                  </a:cubicBezTo>
                  <a:cubicBezTo>
                    <a:pt x="27591" y="12814"/>
                    <a:pt x="27545" y="12376"/>
                    <a:pt x="27156" y="11924"/>
                  </a:cubicBezTo>
                  <a:cubicBezTo>
                    <a:pt x="27074" y="11829"/>
                    <a:pt x="26978" y="11733"/>
                    <a:pt x="26866" y="11638"/>
                  </a:cubicBezTo>
                  <a:cubicBezTo>
                    <a:pt x="27094" y="11565"/>
                    <a:pt x="27327" y="11486"/>
                    <a:pt x="27549" y="11397"/>
                  </a:cubicBezTo>
                  <a:cubicBezTo>
                    <a:pt x="27911" y="11252"/>
                    <a:pt x="28194" y="11104"/>
                    <a:pt x="28419" y="10946"/>
                  </a:cubicBezTo>
                  <a:cubicBezTo>
                    <a:pt x="28616" y="10804"/>
                    <a:pt x="28767" y="10652"/>
                    <a:pt x="28889" y="10481"/>
                  </a:cubicBezTo>
                  <a:cubicBezTo>
                    <a:pt x="29107" y="10168"/>
                    <a:pt x="29196" y="9796"/>
                    <a:pt x="29143" y="9433"/>
                  </a:cubicBezTo>
                  <a:cubicBezTo>
                    <a:pt x="29097" y="9127"/>
                    <a:pt x="28929" y="8681"/>
                    <a:pt x="28399" y="8316"/>
                  </a:cubicBezTo>
                  <a:cubicBezTo>
                    <a:pt x="28194" y="8174"/>
                    <a:pt x="27947" y="8049"/>
                    <a:pt x="27640" y="7937"/>
                  </a:cubicBezTo>
                  <a:cubicBezTo>
                    <a:pt x="27591" y="7917"/>
                    <a:pt x="27545" y="7901"/>
                    <a:pt x="27496" y="7884"/>
                  </a:cubicBezTo>
                  <a:cubicBezTo>
                    <a:pt x="27621" y="7732"/>
                    <a:pt x="27749" y="7571"/>
                    <a:pt x="27868" y="7413"/>
                  </a:cubicBezTo>
                  <a:cubicBezTo>
                    <a:pt x="28063" y="7152"/>
                    <a:pt x="28207" y="6921"/>
                    <a:pt x="28309" y="6714"/>
                  </a:cubicBezTo>
                  <a:cubicBezTo>
                    <a:pt x="28392" y="6546"/>
                    <a:pt x="28451" y="6388"/>
                    <a:pt x="28484" y="6233"/>
                  </a:cubicBezTo>
                  <a:cubicBezTo>
                    <a:pt x="28570" y="5851"/>
                    <a:pt x="28501" y="5548"/>
                    <a:pt x="28425" y="5359"/>
                  </a:cubicBezTo>
                  <a:cubicBezTo>
                    <a:pt x="28323" y="5102"/>
                    <a:pt x="28043" y="4644"/>
                    <a:pt x="27327" y="4477"/>
                  </a:cubicBezTo>
                  <a:cubicBezTo>
                    <a:pt x="27117" y="4427"/>
                    <a:pt x="26869" y="4404"/>
                    <a:pt x="26573" y="4404"/>
                  </a:cubicBezTo>
                  <a:cubicBezTo>
                    <a:pt x="26464" y="4404"/>
                    <a:pt x="26352" y="4407"/>
                    <a:pt x="26240" y="4410"/>
                  </a:cubicBezTo>
                  <a:cubicBezTo>
                    <a:pt x="26279" y="4272"/>
                    <a:pt x="26319" y="4130"/>
                    <a:pt x="26352" y="3992"/>
                  </a:cubicBezTo>
                  <a:cubicBezTo>
                    <a:pt x="26434" y="3653"/>
                    <a:pt x="26484" y="3369"/>
                    <a:pt x="26504" y="3125"/>
                  </a:cubicBezTo>
                  <a:cubicBezTo>
                    <a:pt x="26520" y="2941"/>
                    <a:pt x="26516" y="2779"/>
                    <a:pt x="26501" y="2624"/>
                  </a:cubicBezTo>
                  <a:cubicBezTo>
                    <a:pt x="26467" y="2347"/>
                    <a:pt x="26378" y="2101"/>
                    <a:pt x="26233" y="1896"/>
                  </a:cubicBezTo>
                  <a:cubicBezTo>
                    <a:pt x="26072" y="1669"/>
                    <a:pt x="25699" y="1286"/>
                    <a:pt x="24974" y="1286"/>
                  </a:cubicBezTo>
                  <a:cubicBezTo>
                    <a:pt x="24598" y="1286"/>
                    <a:pt x="24128" y="1392"/>
                    <a:pt x="23495" y="1619"/>
                  </a:cubicBezTo>
                  <a:cubicBezTo>
                    <a:pt x="23261" y="1701"/>
                    <a:pt x="23027" y="1797"/>
                    <a:pt x="22813" y="1886"/>
                  </a:cubicBezTo>
                  <a:cubicBezTo>
                    <a:pt x="22793" y="1876"/>
                    <a:pt x="22776" y="1867"/>
                    <a:pt x="22756" y="1856"/>
                  </a:cubicBezTo>
                  <a:cubicBezTo>
                    <a:pt x="22665" y="1632"/>
                    <a:pt x="22575" y="1435"/>
                    <a:pt x="22490" y="1260"/>
                  </a:cubicBezTo>
                  <a:cubicBezTo>
                    <a:pt x="22378" y="1036"/>
                    <a:pt x="22275" y="855"/>
                    <a:pt x="22173" y="706"/>
                  </a:cubicBezTo>
                  <a:cubicBezTo>
                    <a:pt x="22087" y="585"/>
                    <a:pt x="22002" y="482"/>
                    <a:pt x="21909" y="393"/>
                  </a:cubicBezTo>
                  <a:cubicBezTo>
                    <a:pt x="21705" y="199"/>
                    <a:pt x="21471" y="77"/>
                    <a:pt x="21214" y="25"/>
                  </a:cubicBezTo>
                  <a:cubicBezTo>
                    <a:pt x="21132" y="8"/>
                    <a:pt x="21046" y="1"/>
                    <a:pt x="20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14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870;p35"/>
            <p:cNvSpPr/>
            <p:nvPr/>
          </p:nvSpPr>
          <p:spPr>
            <a:xfrm>
              <a:off x="3999352" y="3981063"/>
              <a:ext cx="280514" cy="256221"/>
            </a:xfrm>
            <a:custGeom>
              <a:avLst/>
              <a:gdLst/>
              <a:ahLst/>
              <a:cxnLst/>
              <a:rect l="l" t="t" r="r" b="b"/>
              <a:pathLst>
                <a:path w="2575" h="2352" extrusionOk="0">
                  <a:moveTo>
                    <a:pt x="1238" y="0"/>
                  </a:moveTo>
                  <a:cubicBezTo>
                    <a:pt x="928" y="0"/>
                    <a:pt x="642" y="19"/>
                    <a:pt x="482" y="78"/>
                  </a:cubicBezTo>
                  <a:cubicBezTo>
                    <a:pt x="1" y="249"/>
                    <a:pt x="1309" y="2352"/>
                    <a:pt x="1309" y="2352"/>
                  </a:cubicBezTo>
                  <a:cubicBezTo>
                    <a:pt x="1309" y="2352"/>
                    <a:pt x="2489" y="805"/>
                    <a:pt x="2574" y="78"/>
                  </a:cubicBezTo>
                  <a:cubicBezTo>
                    <a:pt x="2574" y="78"/>
                    <a:pt x="1858" y="0"/>
                    <a:pt x="1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871;p35"/>
            <p:cNvSpPr/>
            <p:nvPr/>
          </p:nvSpPr>
          <p:spPr>
            <a:xfrm>
              <a:off x="3784308" y="4304938"/>
              <a:ext cx="267550" cy="250012"/>
            </a:xfrm>
            <a:custGeom>
              <a:avLst/>
              <a:gdLst/>
              <a:ahLst/>
              <a:cxnLst/>
              <a:rect l="l" t="t" r="r" b="b"/>
              <a:pathLst>
                <a:path w="2456" h="2295" extrusionOk="0">
                  <a:moveTo>
                    <a:pt x="545" y="0"/>
                  </a:moveTo>
                  <a:cubicBezTo>
                    <a:pt x="458" y="0"/>
                    <a:pt x="388" y="11"/>
                    <a:pt x="343" y="37"/>
                  </a:cubicBezTo>
                  <a:cubicBezTo>
                    <a:pt x="1" y="235"/>
                    <a:pt x="729" y="2295"/>
                    <a:pt x="729" y="2295"/>
                  </a:cubicBezTo>
                  <a:cubicBezTo>
                    <a:pt x="729" y="2295"/>
                    <a:pt x="2185" y="1352"/>
                    <a:pt x="2456" y="492"/>
                  </a:cubicBezTo>
                  <a:cubicBezTo>
                    <a:pt x="2456" y="492"/>
                    <a:pt x="1121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872;p35"/>
            <p:cNvSpPr/>
            <p:nvPr/>
          </p:nvSpPr>
          <p:spPr>
            <a:xfrm>
              <a:off x="3494205" y="4521072"/>
              <a:ext cx="238464" cy="219836"/>
            </a:xfrm>
            <a:custGeom>
              <a:avLst/>
              <a:gdLst/>
              <a:ahLst/>
              <a:cxnLst/>
              <a:rect l="l" t="t" r="r" b="b"/>
              <a:pathLst>
                <a:path w="2189" h="2018" extrusionOk="0">
                  <a:moveTo>
                    <a:pt x="511" y="1"/>
                  </a:moveTo>
                  <a:cubicBezTo>
                    <a:pt x="482" y="1"/>
                    <a:pt x="456" y="4"/>
                    <a:pt x="432" y="11"/>
                  </a:cubicBezTo>
                  <a:cubicBezTo>
                    <a:pt x="1" y="139"/>
                    <a:pt x="261" y="2018"/>
                    <a:pt x="261" y="2018"/>
                  </a:cubicBezTo>
                  <a:cubicBezTo>
                    <a:pt x="261" y="2018"/>
                    <a:pt x="1847" y="1619"/>
                    <a:pt x="2189" y="986"/>
                  </a:cubicBezTo>
                  <a:cubicBezTo>
                    <a:pt x="2189" y="986"/>
                    <a:pt x="100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873;p35"/>
            <p:cNvSpPr/>
            <p:nvPr/>
          </p:nvSpPr>
          <p:spPr>
            <a:xfrm>
              <a:off x="3188088" y="4596784"/>
              <a:ext cx="170814" cy="184322"/>
            </a:xfrm>
            <a:custGeom>
              <a:avLst/>
              <a:gdLst/>
              <a:ahLst/>
              <a:cxnLst/>
              <a:rect l="l" t="t" r="r" b="b"/>
              <a:pathLst>
                <a:path w="1568" h="1692" extrusionOk="0">
                  <a:moveTo>
                    <a:pt x="1106" y="1"/>
                  </a:moveTo>
                  <a:cubicBezTo>
                    <a:pt x="1103" y="1"/>
                    <a:pt x="1100" y="1"/>
                    <a:pt x="1097" y="2"/>
                  </a:cubicBezTo>
                  <a:cubicBezTo>
                    <a:pt x="880" y="44"/>
                    <a:pt x="151" y="904"/>
                    <a:pt x="65" y="1119"/>
                  </a:cubicBezTo>
                  <a:cubicBezTo>
                    <a:pt x="0" y="1281"/>
                    <a:pt x="605" y="1691"/>
                    <a:pt x="1124" y="1691"/>
                  </a:cubicBezTo>
                  <a:cubicBezTo>
                    <a:pt x="1288" y="1691"/>
                    <a:pt x="1444" y="1650"/>
                    <a:pt x="1568" y="1547"/>
                  </a:cubicBezTo>
                  <a:cubicBezTo>
                    <a:pt x="1568" y="1547"/>
                    <a:pt x="1318" y="1"/>
                    <a:pt x="1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874;p35"/>
            <p:cNvSpPr/>
            <p:nvPr/>
          </p:nvSpPr>
          <p:spPr>
            <a:xfrm>
              <a:off x="2981541" y="4053289"/>
              <a:ext cx="1313351" cy="1190469"/>
            </a:xfrm>
            <a:custGeom>
              <a:avLst/>
              <a:gdLst/>
              <a:ahLst/>
              <a:cxnLst/>
              <a:rect l="l" t="t" r="r" b="b"/>
              <a:pathLst>
                <a:path w="12056" h="10928" extrusionOk="0">
                  <a:moveTo>
                    <a:pt x="11456" y="1"/>
                  </a:moveTo>
                  <a:cubicBezTo>
                    <a:pt x="10982" y="973"/>
                    <a:pt x="10161" y="2337"/>
                    <a:pt x="8872" y="3587"/>
                  </a:cubicBezTo>
                  <a:cubicBezTo>
                    <a:pt x="8183" y="4259"/>
                    <a:pt x="7359" y="4895"/>
                    <a:pt x="6381" y="5422"/>
                  </a:cubicBezTo>
                  <a:cubicBezTo>
                    <a:pt x="5191" y="6065"/>
                    <a:pt x="4281" y="6292"/>
                    <a:pt x="3568" y="6292"/>
                  </a:cubicBezTo>
                  <a:cubicBezTo>
                    <a:pt x="2718" y="6292"/>
                    <a:pt x="2148" y="5969"/>
                    <a:pt x="1718" y="5646"/>
                  </a:cubicBezTo>
                  <a:cubicBezTo>
                    <a:pt x="1289" y="5323"/>
                    <a:pt x="999" y="5002"/>
                    <a:pt x="707" y="5002"/>
                  </a:cubicBezTo>
                  <a:cubicBezTo>
                    <a:pt x="653" y="5002"/>
                    <a:pt x="599" y="5013"/>
                    <a:pt x="545" y="5037"/>
                  </a:cubicBezTo>
                  <a:cubicBezTo>
                    <a:pt x="1" y="5271"/>
                    <a:pt x="350" y="6675"/>
                    <a:pt x="1210" y="7943"/>
                  </a:cubicBezTo>
                  <a:cubicBezTo>
                    <a:pt x="1777" y="8774"/>
                    <a:pt x="2562" y="9545"/>
                    <a:pt x="3464" y="9884"/>
                  </a:cubicBezTo>
                  <a:cubicBezTo>
                    <a:pt x="5466" y="10639"/>
                    <a:pt x="9299" y="10928"/>
                    <a:pt x="10829" y="10928"/>
                  </a:cubicBezTo>
                  <a:cubicBezTo>
                    <a:pt x="11036" y="10928"/>
                    <a:pt x="11201" y="10923"/>
                    <a:pt x="11314" y="10912"/>
                  </a:cubicBezTo>
                  <a:cubicBezTo>
                    <a:pt x="12056" y="10847"/>
                    <a:pt x="12056" y="3389"/>
                    <a:pt x="12023" y="156"/>
                  </a:cubicBezTo>
                  <a:cubicBezTo>
                    <a:pt x="11838" y="93"/>
                    <a:pt x="11647" y="40"/>
                    <a:pt x="1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875;p35"/>
            <p:cNvSpPr/>
            <p:nvPr/>
          </p:nvSpPr>
          <p:spPr>
            <a:xfrm>
              <a:off x="3113247" y="4292410"/>
              <a:ext cx="1030222" cy="951569"/>
            </a:xfrm>
            <a:custGeom>
              <a:avLst/>
              <a:gdLst/>
              <a:ahLst/>
              <a:cxnLst/>
              <a:rect l="l" t="t" r="r" b="b"/>
              <a:pathLst>
                <a:path w="9457" h="8735" extrusionOk="0">
                  <a:moveTo>
                    <a:pt x="8896" y="1"/>
                  </a:moveTo>
                  <a:cubicBezTo>
                    <a:pt x="8757" y="182"/>
                    <a:pt x="8609" y="367"/>
                    <a:pt x="8451" y="551"/>
                  </a:cubicBezTo>
                  <a:cubicBezTo>
                    <a:pt x="8211" y="831"/>
                    <a:pt x="7950" y="1115"/>
                    <a:pt x="7663" y="1392"/>
                  </a:cubicBezTo>
                  <a:cubicBezTo>
                    <a:pt x="7426" y="2463"/>
                    <a:pt x="7044" y="3550"/>
                    <a:pt x="6793" y="4571"/>
                  </a:cubicBezTo>
                  <a:cubicBezTo>
                    <a:pt x="6704" y="4938"/>
                    <a:pt x="6609" y="5313"/>
                    <a:pt x="6381" y="5607"/>
                  </a:cubicBezTo>
                  <a:cubicBezTo>
                    <a:pt x="5999" y="6104"/>
                    <a:pt x="5330" y="6266"/>
                    <a:pt x="4717" y="6394"/>
                  </a:cubicBezTo>
                  <a:cubicBezTo>
                    <a:pt x="4039" y="6536"/>
                    <a:pt x="3330" y="6678"/>
                    <a:pt x="2641" y="6678"/>
                  </a:cubicBezTo>
                  <a:cubicBezTo>
                    <a:pt x="2153" y="6678"/>
                    <a:pt x="1672" y="6608"/>
                    <a:pt x="1220" y="6417"/>
                  </a:cubicBezTo>
                  <a:cubicBezTo>
                    <a:pt x="796" y="6236"/>
                    <a:pt x="410" y="5955"/>
                    <a:pt x="1" y="5748"/>
                  </a:cubicBezTo>
                  <a:lnTo>
                    <a:pt x="1" y="5748"/>
                  </a:lnTo>
                  <a:cubicBezTo>
                    <a:pt x="568" y="6579"/>
                    <a:pt x="1353" y="7350"/>
                    <a:pt x="2255" y="7689"/>
                  </a:cubicBezTo>
                  <a:cubicBezTo>
                    <a:pt x="4190" y="8418"/>
                    <a:pt x="7831" y="8714"/>
                    <a:pt x="9456" y="8734"/>
                  </a:cubicBezTo>
                  <a:cubicBezTo>
                    <a:pt x="8794" y="7386"/>
                    <a:pt x="8243" y="5824"/>
                    <a:pt x="8263" y="4384"/>
                  </a:cubicBezTo>
                  <a:cubicBezTo>
                    <a:pt x="8279" y="2980"/>
                    <a:pt x="8646" y="1991"/>
                    <a:pt x="9061" y="1316"/>
                  </a:cubicBezTo>
                  <a:cubicBezTo>
                    <a:pt x="9047" y="1253"/>
                    <a:pt x="9034" y="1187"/>
                    <a:pt x="9024" y="1125"/>
                  </a:cubicBezTo>
                  <a:cubicBezTo>
                    <a:pt x="8955" y="752"/>
                    <a:pt x="8912" y="376"/>
                    <a:pt x="889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876;p35"/>
            <p:cNvSpPr/>
            <p:nvPr/>
          </p:nvSpPr>
          <p:spPr>
            <a:xfrm>
              <a:off x="4045869" y="5629959"/>
              <a:ext cx="130289" cy="56756"/>
            </a:xfrm>
            <a:custGeom>
              <a:avLst/>
              <a:gdLst/>
              <a:ahLst/>
              <a:cxnLst/>
              <a:rect l="l" t="t" r="r" b="b"/>
              <a:pathLst>
                <a:path w="1196" h="521" extrusionOk="0">
                  <a:moveTo>
                    <a:pt x="790" y="1"/>
                  </a:moveTo>
                  <a:cubicBezTo>
                    <a:pt x="675" y="1"/>
                    <a:pt x="547" y="11"/>
                    <a:pt x="421" y="41"/>
                  </a:cubicBezTo>
                  <a:cubicBezTo>
                    <a:pt x="48" y="129"/>
                    <a:pt x="0" y="365"/>
                    <a:pt x="99" y="365"/>
                  </a:cubicBezTo>
                  <a:cubicBezTo>
                    <a:pt x="100" y="365"/>
                    <a:pt x="102" y="365"/>
                    <a:pt x="104" y="365"/>
                  </a:cubicBezTo>
                  <a:cubicBezTo>
                    <a:pt x="109" y="364"/>
                    <a:pt x="115" y="364"/>
                    <a:pt x="122" y="364"/>
                  </a:cubicBezTo>
                  <a:cubicBezTo>
                    <a:pt x="265" y="364"/>
                    <a:pt x="811" y="466"/>
                    <a:pt x="915" y="516"/>
                  </a:cubicBezTo>
                  <a:cubicBezTo>
                    <a:pt x="921" y="519"/>
                    <a:pt x="926" y="520"/>
                    <a:pt x="932" y="520"/>
                  </a:cubicBezTo>
                  <a:cubicBezTo>
                    <a:pt x="1040" y="520"/>
                    <a:pt x="1195" y="41"/>
                    <a:pt x="1195" y="41"/>
                  </a:cubicBezTo>
                  <a:cubicBezTo>
                    <a:pt x="1195" y="41"/>
                    <a:pt x="1019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877;p35"/>
            <p:cNvSpPr/>
            <p:nvPr/>
          </p:nvSpPr>
          <p:spPr>
            <a:xfrm>
              <a:off x="4029092" y="5683557"/>
              <a:ext cx="113622" cy="71790"/>
            </a:xfrm>
            <a:custGeom>
              <a:avLst/>
              <a:gdLst/>
              <a:ahLst/>
              <a:cxnLst/>
              <a:rect l="l" t="t" r="r" b="b"/>
              <a:pathLst>
                <a:path w="1043" h="659" extrusionOk="0">
                  <a:moveTo>
                    <a:pt x="1036" y="1"/>
                  </a:moveTo>
                  <a:lnTo>
                    <a:pt x="1036" y="1"/>
                  </a:lnTo>
                  <a:cubicBezTo>
                    <a:pt x="1036" y="1"/>
                    <a:pt x="634" y="40"/>
                    <a:pt x="304" y="248"/>
                  </a:cubicBezTo>
                  <a:cubicBezTo>
                    <a:pt x="0" y="437"/>
                    <a:pt x="5" y="658"/>
                    <a:pt x="87" y="658"/>
                  </a:cubicBezTo>
                  <a:cubicBezTo>
                    <a:pt x="94" y="658"/>
                    <a:pt x="102" y="657"/>
                    <a:pt x="110" y="653"/>
                  </a:cubicBezTo>
                  <a:cubicBezTo>
                    <a:pt x="200" y="614"/>
                    <a:pt x="709" y="539"/>
                    <a:pt x="885" y="539"/>
                  </a:cubicBezTo>
                  <a:cubicBezTo>
                    <a:pt x="901" y="539"/>
                    <a:pt x="914" y="540"/>
                    <a:pt x="924" y="541"/>
                  </a:cubicBezTo>
                  <a:cubicBezTo>
                    <a:pt x="925" y="541"/>
                    <a:pt x="927" y="541"/>
                    <a:pt x="929" y="541"/>
                  </a:cubicBezTo>
                  <a:cubicBezTo>
                    <a:pt x="1042" y="541"/>
                    <a:pt x="1036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878;p35"/>
            <p:cNvSpPr/>
            <p:nvPr/>
          </p:nvSpPr>
          <p:spPr>
            <a:xfrm>
              <a:off x="4073866" y="5725172"/>
              <a:ext cx="105451" cy="112206"/>
            </a:xfrm>
            <a:custGeom>
              <a:avLst/>
              <a:gdLst/>
              <a:ahLst/>
              <a:cxnLst/>
              <a:rect l="l" t="t" r="r" b="b"/>
              <a:pathLst>
                <a:path w="968" h="1030" extrusionOk="0">
                  <a:moveTo>
                    <a:pt x="704" y="1"/>
                  </a:moveTo>
                  <a:cubicBezTo>
                    <a:pt x="704" y="1"/>
                    <a:pt x="365" y="226"/>
                    <a:pt x="167" y="559"/>
                  </a:cubicBezTo>
                  <a:cubicBezTo>
                    <a:pt x="0" y="842"/>
                    <a:pt x="77" y="1029"/>
                    <a:pt x="147" y="1029"/>
                  </a:cubicBezTo>
                  <a:cubicBezTo>
                    <a:pt x="160" y="1029"/>
                    <a:pt x="173" y="1023"/>
                    <a:pt x="184" y="1009"/>
                  </a:cubicBezTo>
                  <a:cubicBezTo>
                    <a:pt x="252" y="927"/>
                    <a:pt x="740" y="571"/>
                    <a:pt x="852" y="532"/>
                  </a:cubicBezTo>
                  <a:cubicBezTo>
                    <a:pt x="967" y="492"/>
                    <a:pt x="704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879;p35"/>
            <p:cNvSpPr/>
            <p:nvPr/>
          </p:nvSpPr>
          <p:spPr>
            <a:xfrm>
              <a:off x="5684194" y="5629959"/>
              <a:ext cx="130289" cy="56756"/>
            </a:xfrm>
            <a:custGeom>
              <a:avLst/>
              <a:gdLst/>
              <a:ahLst/>
              <a:cxnLst/>
              <a:rect l="l" t="t" r="r" b="b"/>
              <a:pathLst>
                <a:path w="1196" h="521" extrusionOk="0">
                  <a:moveTo>
                    <a:pt x="405" y="1"/>
                  </a:moveTo>
                  <a:cubicBezTo>
                    <a:pt x="176" y="1"/>
                    <a:pt x="0" y="41"/>
                    <a:pt x="0" y="41"/>
                  </a:cubicBezTo>
                  <a:cubicBezTo>
                    <a:pt x="0" y="41"/>
                    <a:pt x="155" y="520"/>
                    <a:pt x="261" y="520"/>
                  </a:cubicBezTo>
                  <a:cubicBezTo>
                    <a:pt x="267" y="520"/>
                    <a:pt x="272" y="519"/>
                    <a:pt x="277" y="516"/>
                  </a:cubicBezTo>
                  <a:cubicBezTo>
                    <a:pt x="381" y="466"/>
                    <a:pt x="927" y="364"/>
                    <a:pt x="1071" y="364"/>
                  </a:cubicBezTo>
                  <a:cubicBezTo>
                    <a:pt x="1077" y="364"/>
                    <a:pt x="1083" y="364"/>
                    <a:pt x="1088" y="365"/>
                  </a:cubicBezTo>
                  <a:cubicBezTo>
                    <a:pt x="1089" y="365"/>
                    <a:pt x="1091" y="365"/>
                    <a:pt x="1092" y="365"/>
                  </a:cubicBezTo>
                  <a:cubicBezTo>
                    <a:pt x="1195" y="365"/>
                    <a:pt x="1146" y="130"/>
                    <a:pt x="772" y="41"/>
                  </a:cubicBezTo>
                  <a:cubicBezTo>
                    <a:pt x="646" y="11"/>
                    <a:pt x="5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880;p35"/>
            <p:cNvSpPr/>
            <p:nvPr/>
          </p:nvSpPr>
          <p:spPr>
            <a:xfrm>
              <a:off x="5717202" y="5683557"/>
              <a:ext cx="113949" cy="71790"/>
            </a:xfrm>
            <a:custGeom>
              <a:avLst/>
              <a:gdLst/>
              <a:ahLst/>
              <a:cxnLst/>
              <a:rect l="l" t="t" r="r" b="b"/>
              <a:pathLst>
                <a:path w="1046" h="659" extrusionOk="0">
                  <a:moveTo>
                    <a:pt x="7" y="1"/>
                  </a:moveTo>
                  <a:lnTo>
                    <a:pt x="7" y="1"/>
                  </a:lnTo>
                  <a:cubicBezTo>
                    <a:pt x="7" y="1"/>
                    <a:pt x="1" y="541"/>
                    <a:pt x="114" y="541"/>
                  </a:cubicBezTo>
                  <a:cubicBezTo>
                    <a:pt x="116" y="541"/>
                    <a:pt x="117" y="541"/>
                    <a:pt x="119" y="541"/>
                  </a:cubicBezTo>
                  <a:cubicBezTo>
                    <a:pt x="129" y="540"/>
                    <a:pt x="142" y="539"/>
                    <a:pt x="159" y="539"/>
                  </a:cubicBezTo>
                  <a:cubicBezTo>
                    <a:pt x="337" y="539"/>
                    <a:pt x="846" y="614"/>
                    <a:pt x="937" y="653"/>
                  </a:cubicBezTo>
                  <a:cubicBezTo>
                    <a:pt x="945" y="657"/>
                    <a:pt x="952" y="658"/>
                    <a:pt x="959" y="658"/>
                  </a:cubicBezTo>
                  <a:cubicBezTo>
                    <a:pt x="1039" y="658"/>
                    <a:pt x="1046" y="437"/>
                    <a:pt x="742" y="248"/>
                  </a:cubicBezTo>
                  <a:cubicBezTo>
                    <a:pt x="412" y="40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881;p35"/>
            <p:cNvSpPr/>
            <p:nvPr/>
          </p:nvSpPr>
          <p:spPr>
            <a:xfrm>
              <a:off x="5680599" y="5725172"/>
              <a:ext cx="105560" cy="112206"/>
            </a:xfrm>
            <a:custGeom>
              <a:avLst/>
              <a:gdLst/>
              <a:ahLst/>
              <a:cxnLst/>
              <a:rect l="l" t="t" r="r" b="b"/>
              <a:pathLst>
                <a:path w="969" h="1030" extrusionOk="0">
                  <a:moveTo>
                    <a:pt x="268" y="1"/>
                  </a:moveTo>
                  <a:cubicBezTo>
                    <a:pt x="268" y="1"/>
                    <a:pt x="0" y="492"/>
                    <a:pt x="116" y="532"/>
                  </a:cubicBezTo>
                  <a:cubicBezTo>
                    <a:pt x="228" y="571"/>
                    <a:pt x="719" y="927"/>
                    <a:pt x="785" y="1009"/>
                  </a:cubicBezTo>
                  <a:cubicBezTo>
                    <a:pt x="796" y="1023"/>
                    <a:pt x="808" y="1029"/>
                    <a:pt x="821" y="1029"/>
                  </a:cubicBezTo>
                  <a:cubicBezTo>
                    <a:pt x="891" y="1029"/>
                    <a:pt x="968" y="842"/>
                    <a:pt x="801" y="559"/>
                  </a:cubicBezTo>
                  <a:cubicBezTo>
                    <a:pt x="607" y="226"/>
                    <a:pt x="268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882;p35"/>
            <p:cNvSpPr/>
            <p:nvPr/>
          </p:nvSpPr>
          <p:spPr>
            <a:xfrm>
              <a:off x="5303563" y="2086509"/>
              <a:ext cx="350561" cy="315047"/>
            </a:xfrm>
            <a:custGeom>
              <a:avLst/>
              <a:gdLst/>
              <a:ahLst/>
              <a:cxnLst/>
              <a:rect l="l" t="t" r="r" b="b"/>
              <a:pathLst>
                <a:path w="3218" h="2892" extrusionOk="0">
                  <a:moveTo>
                    <a:pt x="2660" y="0"/>
                  </a:moveTo>
                  <a:cubicBezTo>
                    <a:pt x="1921" y="0"/>
                    <a:pt x="1" y="938"/>
                    <a:pt x="1" y="938"/>
                  </a:cubicBezTo>
                  <a:lnTo>
                    <a:pt x="2318" y="2892"/>
                  </a:lnTo>
                  <a:cubicBezTo>
                    <a:pt x="2318" y="2892"/>
                    <a:pt x="3218" y="516"/>
                    <a:pt x="2918" y="88"/>
                  </a:cubicBezTo>
                  <a:cubicBezTo>
                    <a:pt x="2875" y="27"/>
                    <a:pt x="2784" y="0"/>
                    <a:pt x="2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883;p35"/>
            <p:cNvSpPr/>
            <p:nvPr/>
          </p:nvSpPr>
          <p:spPr>
            <a:xfrm>
              <a:off x="5574711" y="2425636"/>
              <a:ext cx="289883" cy="254914"/>
            </a:xfrm>
            <a:custGeom>
              <a:avLst/>
              <a:gdLst/>
              <a:ahLst/>
              <a:cxnLst/>
              <a:rect l="l" t="t" r="r" b="b"/>
              <a:pathLst>
                <a:path w="2661" h="2340" extrusionOk="0">
                  <a:moveTo>
                    <a:pt x="1767" y="1"/>
                  </a:moveTo>
                  <a:cubicBezTo>
                    <a:pt x="1030" y="1"/>
                    <a:pt x="0" y="191"/>
                    <a:pt x="0" y="191"/>
                  </a:cubicBezTo>
                  <a:lnTo>
                    <a:pt x="986" y="2340"/>
                  </a:lnTo>
                  <a:cubicBezTo>
                    <a:pt x="986" y="2340"/>
                    <a:pt x="2660" y="623"/>
                    <a:pt x="2488" y="191"/>
                  </a:cubicBezTo>
                  <a:cubicBezTo>
                    <a:pt x="2431" y="48"/>
                    <a:pt x="2136" y="1"/>
                    <a:pt x="1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884;p35"/>
            <p:cNvSpPr/>
            <p:nvPr/>
          </p:nvSpPr>
          <p:spPr>
            <a:xfrm>
              <a:off x="5639965" y="2764544"/>
              <a:ext cx="285634" cy="222233"/>
            </a:xfrm>
            <a:custGeom>
              <a:avLst/>
              <a:gdLst/>
              <a:ahLst/>
              <a:cxnLst/>
              <a:rect l="l" t="t" r="r" b="b"/>
              <a:pathLst>
                <a:path w="2622" h="2040" extrusionOk="0">
                  <a:moveTo>
                    <a:pt x="387" y="0"/>
                  </a:moveTo>
                  <a:lnTo>
                    <a:pt x="1" y="2040"/>
                  </a:lnTo>
                  <a:cubicBezTo>
                    <a:pt x="1" y="2040"/>
                    <a:pt x="2621" y="1460"/>
                    <a:pt x="2532" y="884"/>
                  </a:cubicBezTo>
                  <a:cubicBezTo>
                    <a:pt x="2446" y="306"/>
                    <a:pt x="387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885;p35"/>
            <p:cNvSpPr/>
            <p:nvPr/>
          </p:nvSpPr>
          <p:spPr>
            <a:xfrm>
              <a:off x="5476230" y="3103670"/>
              <a:ext cx="271581" cy="170378"/>
            </a:xfrm>
            <a:custGeom>
              <a:avLst/>
              <a:gdLst/>
              <a:ahLst/>
              <a:cxnLst/>
              <a:rect l="l" t="t" r="r" b="b"/>
              <a:pathLst>
                <a:path w="2493" h="1564" extrusionOk="0">
                  <a:moveTo>
                    <a:pt x="990" y="1"/>
                  </a:moveTo>
                  <a:lnTo>
                    <a:pt x="1" y="1563"/>
                  </a:lnTo>
                  <a:cubicBezTo>
                    <a:pt x="1" y="1563"/>
                    <a:pt x="2407" y="1563"/>
                    <a:pt x="2450" y="1138"/>
                  </a:cubicBezTo>
                  <a:cubicBezTo>
                    <a:pt x="2492" y="710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886;p35"/>
            <p:cNvSpPr/>
            <p:nvPr/>
          </p:nvSpPr>
          <p:spPr>
            <a:xfrm>
              <a:off x="4008721" y="4297857"/>
              <a:ext cx="815724" cy="1521312"/>
            </a:xfrm>
            <a:custGeom>
              <a:avLst/>
              <a:gdLst/>
              <a:ahLst/>
              <a:cxnLst/>
              <a:rect l="l" t="t" r="r" b="b"/>
              <a:pathLst>
                <a:path w="7488" h="13965" extrusionOk="0">
                  <a:moveTo>
                    <a:pt x="2093" y="0"/>
                  </a:moveTo>
                  <a:cubicBezTo>
                    <a:pt x="2093" y="0"/>
                    <a:pt x="86" y="989"/>
                    <a:pt x="43" y="4334"/>
                  </a:cubicBezTo>
                  <a:cubicBezTo>
                    <a:pt x="0" y="7682"/>
                    <a:pt x="3045" y="11716"/>
                    <a:pt x="3392" y="12102"/>
                  </a:cubicBezTo>
                  <a:cubicBezTo>
                    <a:pt x="3474" y="12195"/>
                    <a:pt x="3427" y="12223"/>
                    <a:pt x="3298" y="12223"/>
                  </a:cubicBezTo>
                  <a:cubicBezTo>
                    <a:pt x="3205" y="12223"/>
                    <a:pt x="3069" y="12209"/>
                    <a:pt x="2907" y="12193"/>
                  </a:cubicBezTo>
                  <a:cubicBezTo>
                    <a:pt x="2748" y="12180"/>
                    <a:pt x="2565" y="12166"/>
                    <a:pt x="2375" y="12166"/>
                  </a:cubicBezTo>
                  <a:cubicBezTo>
                    <a:pt x="1923" y="12166"/>
                    <a:pt x="1429" y="12243"/>
                    <a:pt x="1114" y="12576"/>
                  </a:cubicBezTo>
                  <a:cubicBezTo>
                    <a:pt x="495" y="13227"/>
                    <a:pt x="1201" y="13965"/>
                    <a:pt x="3036" y="13965"/>
                  </a:cubicBezTo>
                  <a:cubicBezTo>
                    <a:pt x="3487" y="13965"/>
                    <a:pt x="4006" y="13920"/>
                    <a:pt x="4591" y="13819"/>
                  </a:cubicBezTo>
                  <a:cubicBezTo>
                    <a:pt x="4756" y="13789"/>
                    <a:pt x="4907" y="13759"/>
                    <a:pt x="5053" y="13729"/>
                  </a:cubicBezTo>
                  <a:cubicBezTo>
                    <a:pt x="7488" y="13209"/>
                    <a:pt x="6934" y="12388"/>
                    <a:pt x="6548" y="11416"/>
                  </a:cubicBezTo>
                  <a:cubicBezTo>
                    <a:pt x="6136" y="10385"/>
                    <a:pt x="6140" y="9106"/>
                    <a:pt x="6887" y="8822"/>
                  </a:cubicBezTo>
                  <a:lnTo>
                    <a:pt x="6891" y="8819"/>
                  </a:lnTo>
                  <a:lnTo>
                    <a:pt x="6895" y="8819"/>
                  </a:lnTo>
                  <a:cubicBezTo>
                    <a:pt x="7293" y="8667"/>
                    <a:pt x="6796" y="8496"/>
                    <a:pt x="6014" y="7942"/>
                  </a:cubicBezTo>
                  <a:lnTo>
                    <a:pt x="6011" y="7942"/>
                  </a:lnTo>
                  <a:cubicBezTo>
                    <a:pt x="5359" y="7478"/>
                    <a:pt x="4512" y="6746"/>
                    <a:pt x="3830" y="5537"/>
                  </a:cubicBezTo>
                  <a:cubicBezTo>
                    <a:pt x="2423" y="3032"/>
                    <a:pt x="2126" y="356"/>
                    <a:pt x="2096" y="33"/>
                  </a:cubicBezTo>
                  <a:cubicBezTo>
                    <a:pt x="2093" y="23"/>
                    <a:pt x="2093" y="1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887;p35"/>
            <p:cNvSpPr/>
            <p:nvPr/>
          </p:nvSpPr>
          <p:spPr>
            <a:xfrm>
              <a:off x="5019234" y="4297857"/>
              <a:ext cx="832391" cy="1521312"/>
            </a:xfrm>
            <a:custGeom>
              <a:avLst/>
              <a:gdLst/>
              <a:ahLst/>
              <a:cxnLst/>
              <a:rect l="l" t="t" r="r" b="b"/>
              <a:pathLst>
                <a:path w="7641" h="13965" extrusionOk="0">
                  <a:moveTo>
                    <a:pt x="5548" y="0"/>
                  </a:moveTo>
                  <a:cubicBezTo>
                    <a:pt x="5548" y="0"/>
                    <a:pt x="5310" y="2864"/>
                    <a:pt x="3808" y="5537"/>
                  </a:cubicBezTo>
                  <a:cubicBezTo>
                    <a:pt x="2311" y="8206"/>
                    <a:pt x="1" y="8539"/>
                    <a:pt x="749" y="8822"/>
                  </a:cubicBezTo>
                  <a:cubicBezTo>
                    <a:pt x="822" y="8849"/>
                    <a:pt x="884" y="8885"/>
                    <a:pt x="944" y="8935"/>
                  </a:cubicBezTo>
                  <a:cubicBezTo>
                    <a:pt x="967" y="8947"/>
                    <a:pt x="986" y="8964"/>
                    <a:pt x="1003" y="8984"/>
                  </a:cubicBezTo>
                  <a:cubicBezTo>
                    <a:pt x="1491" y="9435"/>
                    <a:pt x="1447" y="10520"/>
                    <a:pt x="1092" y="11416"/>
                  </a:cubicBezTo>
                  <a:cubicBezTo>
                    <a:pt x="726" y="12329"/>
                    <a:pt x="218" y="13103"/>
                    <a:pt x="2170" y="13630"/>
                  </a:cubicBezTo>
                  <a:cubicBezTo>
                    <a:pt x="2416" y="13696"/>
                    <a:pt x="2710" y="13759"/>
                    <a:pt x="3046" y="13819"/>
                  </a:cubicBezTo>
                  <a:cubicBezTo>
                    <a:pt x="3630" y="13920"/>
                    <a:pt x="4149" y="13965"/>
                    <a:pt x="4600" y="13965"/>
                  </a:cubicBezTo>
                  <a:cubicBezTo>
                    <a:pt x="6434" y="13965"/>
                    <a:pt x="7142" y="13227"/>
                    <a:pt x="6523" y="12576"/>
                  </a:cubicBezTo>
                  <a:cubicBezTo>
                    <a:pt x="6208" y="12243"/>
                    <a:pt x="5713" y="12166"/>
                    <a:pt x="5262" y="12166"/>
                  </a:cubicBezTo>
                  <a:cubicBezTo>
                    <a:pt x="5071" y="12166"/>
                    <a:pt x="4888" y="12180"/>
                    <a:pt x="4730" y="12193"/>
                  </a:cubicBezTo>
                  <a:cubicBezTo>
                    <a:pt x="4568" y="12209"/>
                    <a:pt x="4432" y="12223"/>
                    <a:pt x="4339" y="12223"/>
                  </a:cubicBezTo>
                  <a:cubicBezTo>
                    <a:pt x="4211" y="12223"/>
                    <a:pt x="4165" y="12195"/>
                    <a:pt x="4249" y="12102"/>
                  </a:cubicBezTo>
                  <a:cubicBezTo>
                    <a:pt x="4591" y="11716"/>
                    <a:pt x="7640" y="7682"/>
                    <a:pt x="7597" y="4334"/>
                  </a:cubicBezTo>
                  <a:cubicBezTo>
                    <a:pt x="7557" y="1467"/>
                    <a:pt x="6081" y="333"/>
                    <a:pt x="5659" y="66"/>
                  </a:cubicBezTo>
                  <a:cubicBezTo>
                    <a:pt x="5587" y="20"/>
                    <a:pt x="5548" y="0"/>
                    <a:pt x="5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888;p35"/>
            <p:cNvSpPr/>
            <p:nvPr/>
          </p:nvSpPr>
          <p:spPr>
            <a:xfrm>
              <a:off x="3230683" y="2077250"/>
              <a:ext cx="2656768" cy="3211913"/>
            </a:xfrm>
            <a:custGeom>
              <a:avLst/>
              <a:gdLst/>
              <a:ahLst/>
              <a:cxnLst/>
              <a:rect l="l" t="t" r="r" b="b"/>
              <a:pathLst>
                <a:path w="24388" h="29484" extrusionOk="0">
                  <a:moveTo>
                    <a:pt x="16324" y="0"/>
                  </a:moveTo>
                  <a:cubicBezTo>
                    <a:pt x="16032" y="0"/>
                    <a:pt x="15741" y="16"/>
                    <a:pt x="15450" y="44"/>
                  </a:cubicBezTo>
                  <a:cubicBezTo>
                    <a:pt x="15045" y="81"/>
                    <a:pt x="14636" y="143"/>
                    <a:pt x="14234" y="219"/>
                  </a:cubicBezTo>
                  <a:cubicBezTo>
                    <a:pt x="13549" y="351"/>
                    <a:pt x="13008" y="542"/>
                    <a:pt x="12583" y="773"/>
                  </a:cubicBezTo>
                  <a:cubicBezTo>
                    <a:pt x="11347" y="1454"/>
                    <a:pt x="11087" y="2470"/>
                    <a:pt x="11041" y="3221"/>
                  </a:cubicBezTo>
                  <a:cubicBezTo>
                    <a:pt x="10978" y="4236"/>
                    <a:pt x="10091" y="4899"/>
                    <a:pt x="8668" y="4961"/>
                  </a:cubicBezTo>
                  <a:cubicBezTo>
                    <a:pt x="7763" y="5001"/>
                    <a:pt x="5989" y="5042"/>
                    <a:pt x="4793" y="5042"/>
                  </a:cubicBezTo>
                  <a:cubicBezTo>
                    <a:pt x="4107" y="5042"/>
                    <a:pt x="3611" y="5029"/>
                    <a:pt x="3577" y="4994"/>
                  </a:cubicBezTo>
                  <a:cubicBezTo>
                    <a:pt x="3481" y="4899"/>
                    <a:pt x="3577" y="3982"/>
                    <a:pt x="3040" y="3950"/>
                  </a:cubicBezTo>
                  <a:cubicBezTo>
                    <a:pt x="3030" y="3949"/>
                    <a:pt x="3021" y="3949"/>
                    <a:pt x="3011" y="3949"/>
                  </a:cubicBezTo>
                  <a:cubicBezTo>
                    <a:pt x="2498" y="3949"/>
                    <a:pt x="2407" y="4836"/>
                    <a:pt x="2407" y="4836"/>
                  </a:cubicBezTo>
                  <a:cubicBezTo>
                    <a:pt x="2057" y="4773"/>
                    <a:pt x="1520" y="4707"/>
                    <a:pt x="1520" y="4707"/>
                  </a:cubicBezTo>
                  <a:cubicBezTo>
                    <a:pt x="1520" y="4707"/>
                    <a:pt x="1461" y="3693"/>
                    <a:pt x="950" y="3693"/>
                  </a:cubicBezTo>
                  <a:cubicBezTo>
                    <a:pt x="935" y="3693"/>
                    <a:pt x="920" y="3694"/>
                    <a:pt x="904" y="3696"/>
                  </a:cubicBezTo>
                  <a:cubicBezTo>
                    <a:pt x="347" y="3762"/>
                    <a:pt x="445" y="4899"/>
                    <a:pt x="445" y="4899"/>
                  </a:cubicBezTo>
                  <a:cubicBezTo>
                    <a:pt x="445" y="4899"/>
                    <a:pt x="1" y="5120"/>
                    <a:pt x="34" y="6131"/>
                  </a:cubicBezTo>
                  <a:cubicBezTo>
                    <a:pt x="67" y="7143"/>
                    <a:pt x="667" y="7588"/>
                    <a:pt x="667" y="7588"/>
                  </a:cubicBezTo>
                  <a:cubicBezTo>
                    <a:pt x="370" y="8415"/>
                    <a:pt x="821" y="9331"/>
                    <a:pt x="2185" y="10092"/>
                  </a:cubicBezTo>
                  <a:cubicBezTo>
                    <a:pt x="2275" y="10145"/>
                    <a:pt x="2370" y="10194"/>
                    <a:pt x="2469" y="10244"/>
                  </a:cubicBezTo>
                  <a:cubicBezTo>
                    <a:pt x="4051" y="11035"/>
                    <a:pt x="8131" y="11572"/>
                    <a:pt x="8922" y="11572"/>
                  </a:cubicBezTo>
                  <a:cubicBezTo>
                    <a:pt x="9709" y="11572"/>
                    <a:pt x="9679" y="11605"/>
                    <a:pt x="9901" y="13058"/>
                  </a:cubicBezTo>
                  <a:cubicBezTo>
                    <a:pt x="10088" y="14294"/>
                    <a:pt x="9182" y="16654"/>
                    <a:pt x="9235" y="20384"/>
                  </a:cubicBezTo>
                  <a:cubicBezTo>
                    <a:pt x="9235" y="20394"/>
                    <a:pt x="9235" y="20407"/>
                    <a:pt x="9238" y="20417"/>
                  </a:cubicBezTo>
                  <a:cubicBezTo>
                    <a:pt x="9244" y="21063"/>
                    <a:pt x="9288" y="21752"/>
                    <a:pt x="9363" y="22480"/>
                  </a:cubicBezTo>
                  <a:cubicBezTo>
                    <a:pt x="9687" y="25472"/>
                    <a:pt x="10955" y="27466"/>
                    <a:pt x="12606" y="28534"/>
                  </a:cubicBezTo>
                  <a:cubicBezTo>
                    <a:pt x="13057" y="28828"/>
                    <a:pt x="13535" y="29051"/>
                    <a:pt x="14033" y="29203"/>
                  </a:cubicBezTo>
                  <a:lnTo>
                    <a:pt x="14037" y="29203"/>
                  </a:lnTo>
                  <a:cubicBezTo>
                    <a:pt x="14624" y="29392"/>
                    <a:pt x="15235" y="29484"/>
                    <a:pt x="15855" y="29484"/>
                  </a:cubicBezTo>
                  <a:cubicBezTo>
                    <a:pt x="15979" y="29484"/>
                    <a:pt x="16104" y="29480"/>
                    <a:pt x="16228" y="29473"/>
                  </a:cubicBezTo>
                  <a:cubicBezTo>
                    <a:pt x="16607" y="29450"/>
                    <a:pt x="16986" y="29398"/>
                    <a:pt x="17362" y="29319"/>
                  </a:cubicBezTo>
                  <a:cubicBezTo>
                    <a:pt x="17411" y="29305"/>
                    <a:pt x="17467" y="29292"/>
                    <a:pt x="17517" y="29279"/>
                  </a:cubicBezTo>
                  <a:cubicBezTo>
                    <a:pt x="17704" y="29236"/>
                    <a:pt x="17892" y="29184"/>
                    <a:pt x="18073" y="29121"/>
                  </a:cubicBezTo>
                  <a:cubicBezTo>
                    <a:pt x="20559" y="28297"/>
                    <a:pt x="22618" y="26040"/>
                    <a:pt x="22235" y="21913"/>
                  </a:cubicBezTo>
                  <a:cubicBezTo>
                    <a:pt x="22189" y="21406"/>
                    <a:pt x="22133" y="20918"/>
                    <a:pt x="22077" y="20450"/>
                  </a:cubicBezTo>
                  <a:cubicBezTo>
                    <a:pt x="21563" y="16193"/>
                    <a:pt x="20706" y="13549"/>
                    <a:pt x="20624" y="12267"/>
                  </a:cubicBezTo>
                  <a:cubicBezTo>
                    <a:pt x="20529" y="10843"/>
                    <a:pt x="24387" y="7397"/>
                    <a:pt x="22107" y="3600"/>
                  </a:cubicBezTo>
                  <a:cubicBezTo>
                    <a:pt x="20414" y="777"/>
                    <a:pt x="18368" y="0"/>
                    <a:pt x="16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889;p35"/>
            <p:cNvSpPr/>
            <p:nvPr/>
          </p:nvSpPr>
          <p:spPr>
            <a:xfrm>
              <a:off x="3535493" y="2757681"/>
              <a:ext cx="577369" cy="192819"/>
            </a:xfrm>
            <a:custGeom>
              <a:avLst/>
              <a:gdLst/>
              <a:ahLst/>
              <a:cxnLst/>
              <a:rect l="l" t="t" r="r" b="b"/>
              <a:pathLst>
                <a:path w="5300" h="1770" extrusionOk="0">
                  <a:moveTo>
                    <a:pt x="3089" y="1"/>
                  </a:moveTo>
                  <a:cubicBezTo>
                    <a:pt x="2061" y="1"/>
                    <a:pt x="966" y="179"/>
                    <a:pt x="683" y="238"/>
                  </a:cubicBezTo>
                  <a:cubicBezTo>
                    <a:pt x="409" y="294"/>
                    <a:pt x="79" y="419"/>
                    <a:pt x="44" y="699"/>
                  </a:cubicBezTo>
                  <a:cubicBezTo>
                    <a:pt x="0" y="1022"/>
                    <a:pt x="383" y="1223"/>
                    <a:pt x="696" y="1312"/>
                  </a:cubicBezTo>
                  <a:cubicBezTo>
                    <a:pt x="1622" y="1572"/>
                    <a:pt x="2578" y="1724"/>
                    <a:pt x="3540" y="1764"/>
                  </a:cubicBezTo>
                  <a:cubicBezTo>
                    <a:pt x="3623" y="1767"/>
                    <a:pt x="3705" y="1770"/>
                    <a:pt x="3787" y="1770"/>
                  </a:cubicBezTo>
                  <a:cubicBezTo>
                    <a:pt x="4011" y="1770"/>
                    <a:pt x="4232" y="1750"/>
                    <a:pt x="4443" y="1678"/>
                  </a:cubicBezTo>
                  <a:cubicBezTo>
                    <a:pt x="4733" y="1579"/>
                    <a:pt x="4997" y="1362"/>
                    <a:pt x="5076" y="1065"/>
                  </a:cubicBezTo>
                  <a:cubicBezTo>
                    <a:pt x="5300" y="221"/>
                    <a:pt x="4236" y="1"/>
                    <a:pt x="3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890;p35"/>
            <p:cNvSpPr/>
            <p:nvPr/>
          </p:nvSpPr>
          <p:spPr>
            <a:xfrm>
              <a:off x="4161671" y="2782737"/>
              <a:ext cx="215152" cy="84971"/>
            </a:xfrm>
            <a:custGeom>
              <a:avLst/>
              <a:gdLst/>
              <a:ahLst/>
              <a:cxnLst/>
              <a:rect l="l" t="t" r="r" b="b"/>
              <a:pathLst>
                <a:path w="1975" h="780" extrusionOk="0">
                  <a:moveTo>
                    <a:pt x="972" y="1"/>
                  </a:moveTo>
                  <a:cubicBezTo>
                    <a:pt x="827" y="1"/>
                    <a:pt x="683" y="8"/>
                    <a:pt x="540" y="21"/>
                  </a:cubicBezTo>
                  <a:cubicBezTo>
                    <a:pt x="402" y="31"/>
                    <a:pt x="257" y="51"/>
                    <a:pt x="152" y="139"/>
                  </a:cubicBezTo>
                  <a:cubicBezTo>
                    <a:pt x="43" y="225"/>
                    <a:pt x="0" y="403"/>
                    <a:pt x="96" y="502"/>
                  </a:cubicBezTo>
                  <a:cubicBezTo>
                    <a:pt x="149" y="558"/>
                    <a:pt x="231" y="578"/>
                    <a:pt x="307" y="591"/>
                  </a:cubicBezTo>
                  <a:cubicBezTo>
                    <a:pt x="531" y="637"/>
                    <a:pt x="758" y="683"/>
                    <a:pt x="982" y="726"/>
                  </a:cubicBezTo>
                  <a:cubicBezTo>
                    <a:pt x="1114" y="752"/>
                    <a:pt x="1249" y="779"/>
                    <a:pt x="1384" y="779"/>
                  </a:cubicBezTo>
                  <a:cubicBezTo>
                    <a:pt x="1447" y="779"/>
                    <a:pt x="1506" y="772"/>
                    <a:pt x="1568" y="759"/>
                  </a:cubicBezTo>
                  <a:cubicBezTo>
                    <a:pt x="1760" y="717"/>
                    <a:pt x="1944" y="565"/>
                    <a:pt x="1958" y="370"/>
                  </a:cubicBezTo>
                  <a:cubicBezTo>
                    <a:pt x="1974" y="206"/>
                    <a:pt x="1822" y="44"/>
                    <a:pt x="1671" y="44"/>
                  </a:cubicBezTo>
                  <a:cubicBezTo>
                    <a:pt x="1638" y="44"/>
                    <a:pt x="1608" y="51"/>
                    <a:pt x="1579" y="64"/>
                  </a:cubicBezTo>
                  <a:lnTo>
                    <a:pt x="1545" y="34"/>
                  </a:lnTo>
                  <a:cubicBezTo>
                    <a:pt x="1355" y="11"/>
                    <a:pt x="1163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891;p35"/>
            <p:cNvSpPr/>
            <p:nvPr/>
          </p:nvSpPr>
          <p:spPr>
            <a:xfrm>
              <a:off x="3234387" y="2161350"/>
              <a:ext cx="1367057" cy="1015406"/>
            </a:xfrm>
            <a:custGeom>
              <a:avLst/>
              <a:gdLst/>
              <a:ahLst/>
              <a:cxnLst/>
              <a:rect l="l" t="t" r="r" b="b"/>
              <a:pathLst>
                <a:path w="12549" h="9321" extrusionOk="0">
                  <a:moveTo>
                    <a:pt x="922" y="3322"/>
                  </a:moveTo>
                  <a:cubicBezTo>
                    <a:pt x="1202" y="3322"/>
                    <a:pt x="1163" y="4199"/>
                    <a:pt x="939" y="4278"/>
                  </a:cubicBezTo>
                  <a:cubicBezTo>
                    <a:pt x="929" y="4281"/>
                    <a:pt x="922" y="4281"/>
                    <a:pt x="913" y="4281"/>
                  </a:cubicBezTo>
                  <a:cubicBezTo>
                    <a:pt x="708" y="4281"/>
                    <a:pt x="672" y="3336"/>
                    <a:pt x="916" y="3322"/>
                  </a:cubicBezTo>
                  <a:close/>
                  <a:moveTo>
                    <a:pt x="2927" y="3715"/>
                  </a:moveTo>
                  <a:cubicBezTo>
                    <a:pt x="3210" y="3724"/>
                    <a:pt x="3097" y="4608"/>
                    <a:pt x="2863" y="4664"/>
                  </a:cubicBezTo>
                  <a:cubicBezTo>
                    <a:pt x="2857" y="4667"/>
                    <a:pt x="2851" y="4667"/>
                    <a:pt x="2843" y="4667"/>
                  </a:cubicBezTo>
                  <a:cubicBezTo>
                    <a:pt x="2738" y="4667"/>
                    <a:pt x="2696" y="4430"/>
                    <a:pt x="2712" y="4189"/>
                  </a:cubicBezTo>
                  <a:cubicBezTo>
                    <a:pt x="2729" y="3952"/>
                    <a:pt x="2798" y="3715"/>
                    <a:pt x="2919" y="3715"/>
                  </a:cubicBezTo>
                  <a:close/>
                  <a:moveTo>
                    <a:pt x="12549" y="1"/>
                  </a:moveTo>
                  <a:lnTo>
                    <a:pt x="12549" y="1"/>
                  </a:lnTo>
                  <a:cubicBezTo>
                    <a:pt x="11313" y="682"/>
                    <a:pt x="11053" y="1698"/>
                    <a:pt x="11007" y="2449"/>
                  </a:cubicBezTo>
                  <a:cubicBezTo>
                    <a:pt x="10944" y="3464"/>
                    <a:pt x="10057" y="4127"/>
                    <a:pt x="8634" y="4189"/>
                  </a:cubicBezTo>
                  <a:cubicBezTo>
                    <a:pt x="7731" y="4229"/>
                    <a:pt x="5958" y="4272"/>
                    <a:pt x="4761" y="4272"/>
                  </a:cubicBezTo>
                  <a:cubicBezTo>
                    <a:pt x="4073" y="4272"/>
                    <a:pt x="3575" y="4258"/>
                    <a:pt x="3543" y="4222"/>
                  </a:cubicBezTo>
                  <a:cubicBezTo>
                    <a:pt x="3447" y="4127"/>
                    <a:pt x="3543" y="3210"/>
                    <a:pt x="3006" y="3178"/>
                  </a:cubicBezTo>
                  <a:lnTo>
                    <a:pt x="2979" y="3178"/>
                  </a:lnTo>
                  <a:cubicBezTo>
                    <a:pt x="2465" y="3178"/>
                    <a:pt x="2373" y="4064"/>
                    <a:pt x="2373" y="4064"/>
                  </a:cubicBezTo>
                  <a:cubicBezTo>
                    <a:pt x="2023" y="4001"/>
                    <a:pt x="1486" y="3935"/>
                    <a:pt x="1486" y="3935"/>
                  </a:cubicBezTo>
                  <a:cubicBezTo>
                    <a:pt x="1486" y="3935"/>
                    <a:pt x="1427" y="2921"/>
                    <a:pt x="913" y="2921"/>
                  </a:cubicBezTo>
                  <a:cubicBezTo>
                    <a:pt x="899" y="2921"/>
                    <a:pt x="883" y="2924"/>
                    <a:pt x="870" y="2924"/>
                  </a:cubicBezTo>
                  <a:cubicBezTo>
                    <a:pt x="458" y="2973"/>
                    <a:pt x="405" y="3609"/>
                    <a:pt x="405" y="3935"/>
                  </a:cubicBezTo>
                  <a:cubicBezTo>
                    <a:pt x="405" y="4051"/>
                    <a:pt x="411" y="4127"/>
                    <a:pt x="411" y="4127"/>
                  </a:cubicBezTo>
                  <a:cubicBezTo>
                    <a:pt x="411" y="4127"/>
                    <a:pt x="0" y="4331"/>
                    <a:pt x="0" y="5250"/>
                  </a:cubicBezTo>
                  <a:lnTo>
                    <a:pt x="0" y="5359"/>
                  </a:lnTo>
                  <a:cubicBezTo>
                    <a:pt x="33" y="6371"/>
                    <a:pt x="633" y="6816"/>
                    <a:pt x="633" y="6816"/>
                  </a:cubicBezTo>
                  <a:cubicBezTo>
                    <a:pt x="574" y="6974"/>
                    <a:pt x="547" y="7139"/>
                    <a:pt x="547" y="7303"/>
                  </a:cubicBezTo>
                  <a:cubicBezTo>
                    <a:pt x="543" y="7992"/>
                    <a:pt x="1051" y="8704"/>
                    <a:pt x="2151" y="9320"/>
                  </a:cubicBezTo>
                  <a:cubicBezTo>
                    <a:pt x="1908" y="8974"/>
                    <a:pt x="1555" y="8684"/>
                    <a:pt x="1318" y="8325"/>
                  </a:cubicBezTo>
                  <a:cubicBezTo>
                    <a:pt x="975" y="7811"/>
                    <a:pt x="1097" y="6868"/>
                    <a:pt x="1716" y="6868"/>
                  </a:cubicBezTo>
                  <a:cubicBezTo>
                    <a:pt x="1246" y="6816"/>
                    <a:pt x="1080" y="6133"/>
                    <a:pt x="1348" y="5738"/>
                  </a:cubicBezTo>
                  <a:cubicBezTo>
                    <a:pt x="1611" y="5346"/>
                    <a:pt x="2112" y="5191"/>
                    <a:pt x="2577" y="5085"/>
                  </a:cubicBezTo>
                  <a:cubicBezTo>
                    <a:pt x="3552" y="4868"/>
                    <a:pt x="4551" y="4760"/>
                    <a:pt x="5549" y="4760"/>
                  </a:cubicBezTo>
                  <a:cubicBezTo>
                    <a:pt x="5942" y="4760"/>
                    <a:pt x="6331" y="4775"/>
                    <a:pt x="6719" y="4809"/>
                  </a:cubicBezTo>
                  <a:cubicBezTo>
                    <a:pt x="7490" y="4874"/>
                    <a:pt x="8265" y="5006"/>
                    <a:pt x="9036" y="5006"/>
                  </a:cubicBezTo>
                  <a:cubicBezTo>
                    <a:pt x="9260" y="5006"/>
                    <a:pt x="9484" y="4997"/>
                    <a:pt x="9709" y="4970"/>
                  </a:cubicBezTo>
                  <a:cubicBezTo>
                    <a:pt x="10700" y="4845"/>
                    <a:pt x="11726" y="4321"/>
                    <a:pt x="12094" y="3391"/>
                  </a:cubicBezTo>
                  <a:cubicBezTo>
                    <a:pt x="12447" y="2501"/>
                    <a:pt x="12134" y="1480"/>
                    <a:pt x="12348" y="551"/>
                  </a:cubicBezTo>
                  <a:cubicBezTo>
                    <a:pt x="12398" y="343"/>
                    <a:pt x="12467" y="162"/>
                    <a:pt x="12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892;p35"/>
            <p:cNvSpPr/>
            <p:nvPr/>
          </p:nvSpPr>
          <p:spPr>
            <a:xfrm>
              <a:off x="4913672" y="2077032"/>
              <a:ext cx="803959" cy="1995408"/>
            </a:xfrm>
            <a:custGeom>
              <a:avLst/>
              <a:gdLst/>
              <a:ahLst/>
              <a:cxnLst/>
              <a:rect l="l" t="t" r="r" b="b"/>
              <a:pathLst>
                <a:path w="7380" h="18317" extrusionOk="0">
                  <a:moveTo>
                    <a:pt x="5307" y="3480"/>
                  </a:moveTo>
                  <a:cubicBezTo>
                    <a:pt x="5956" y="3480"/>
                    <a:pt x="6457" y="4828"/>
                    <a:pt x="6378" y="5464"/>
                  </a:cubicBezTo>
                  <a:cubicBezTo>
                    <a:pt x="6345" y="5724"/>
                    <a:pt x="6312" y="5981"/>
                    <a:pt x="6279" y="6241"/>
                  </a:cubicBezTo>
                  <a:cubicBezTo>
                    <a:pt x="6220" y="6713"/>
                    <a:pt x="6161" y="7195"/>
                    <a:pt x="5960" y="7626"/>
                  </a:cubicBezTo>
                  <a:cubicBezTo>
                    <a:pt x="5758" y="8061"/>
                    <a:pt x="5393" y="8443"/>
                    <a:pt x="4928" y="8539"/>
                  </a:cubicBezTo>
                  <a:cubicBezTo>
                    <a:pt x="4879" y="8549"/>
                    <a:pt x="4826" y="8555"/>
                    <a:pt x="4773" y="8555"/>
                  </a:cubicBezTo>
                  <a:cubicBezTo>
                    <a:pt x="4536" y="8555"/>
                    <a:pt x="4285" y="8447"/>
                    <a:pt x="4246" y="8219"/>
                  </a:cubicBezTo>
                  <a:cubicBezTo>
                    <a:pt x="4226" y="8114"/>
                    <a:pt x="4255" y="8005"/>
                    <a:pt x="4285" y="7899"/>
                  </a:cubicBezTo>
                  <a:cubicBezTo>
                    <a:pt x="4463" y="7267"/>
                    <a:pt x="4569" y="6617"/>
                    <a:pt x="4605" y="5961"/>
                  </a:cubicBezTo>
                  <a:cubicBezTo>
                    <a:pt x="4635" y="5418"/>
                    <a:pt x="4365" y="4363"/>
                    <a:pt x="4690" y="3899"/>
                  </a:cubicBezTo>
                  <a:cubicBezTo>
                    <a:pt x="4902" y="3602"/>
                    <a:pt x="5113" y="3480"/>
                    <a:pt x="5307" y="3480"/>
                  </a:cubicBezTo>
                  <a:close/>
                  <a:moveTo>
                    <a:pt x="871" y="0"/>
                  </a:moveTo>
                  <a:cubicBezTo>
                    <a:pt x="582" y="0"/>
                    <a:pt x="291" y="17"/>
                    <a:pt x="1" y="46"/>
                  </a:cubicBezTo>
                  <a:cubicBezTo>
                    <a:pt x="285" y="102"/>
                    <a:pt x="562" y="188"/>
                    <a:pt x="825" y="297"/>
                  </a:cubicBezTo>
                  <a:cubicBezTo>
                    <a:pt x="2038" y="811"/>
                    <a:pt x="2994" y="1836"/>
                    <a:pt x="3551" y="3029"/>
                  </a:cubicBezTo>
                  <a:cubicBezTo>
                    <a:pt x="4262" y="4548"/>
                    <a:pt x="4348" y="6347"/>
                    <a:pt x="3781" y="7929"/>
                  </a:cubicBezTo>
                  <a:cubicBezTo>
                    <a:pt x="3234" y="9458"/>
                    <a:pt x="2114" y="10773"/>
                    <a:pt x="1603" y="12292"/>
                  </a:cubicBezTo>
                  <a:cubicBezTo>
                    <a:pt x="2555" y="12695"/>
                    <a:pt x="3162" y="13495"/>
                    <a:pt x="3551" y="14599"/>
                  </a:cubicBezTo>
                  <a:cubicBezTo>
                    <a:pt x="3758" y="15169"/>
                    <a:pt x="3903" y="15819"/>
                    <a:pt x="4009" y="16540"/>
                  </a:cubicBezTo>
                  <a:cubicBezTo>
                    <a:pt x="4088" y="17094"/>
                    <a:pt x="4147" y="17687"/>
                    <a:pt x="4190" y="18317"/>
                  </a:cubicBezTo>
                  <a:cubicBezTo>
                    <a:pt x="4681" y="16761"/>
                    <a:pt x="4833" y="15440"/>
                    <a:pt x="4984" y="14622"/>
                  </a:cubicBezTo>
                  <a:cubicBezTo>
                    <a:pt x="4853" y="14395"/>
                    <a:pt x="4694" y="14220"/>
                    <a:pt x="4516" y="14095"/>
                  </a:cubicBezTo>
                  <a:cubicBezTo>
                    <a:pt x="4579" y="13894"/>
                    <a:pt x="4658" y="13772"/>
                    <a:pt x="4760" y="13736"/>
                  </a:cubicBezTo>
                  <a:cubicBezTo>
                    <a:pt x="4777" y="13732"/>
                    <a:pt x="4796" y="13729"/>
                    <a:pt x="4816" y="13729"/>
                  </a:cubicBezTo>
                  <a:cubicBezTo>
                    <a:pt x="4915" y="13729"/>
                    <a:pt x="5034" y="13802"/>
                    <a:pt x="5165" y="13940"/>
                  </a:cubicBezTo>
                  <a:cubicBezTo>
                    <a:pt x="5215" y="13831"/>
                    <a:pt x="5277" y="13762"/>
                    <a:pt x="5350" y="13736"/>
                  </a:cubicBezTo>
                  <a:cubicBezTo>
                    <a:pt x="5367" y="13732"/>
                    <a:pt x="5386" y="13729"/>
                    <a:pt x="5406" y="13729"/>
                  </a:cubicBezTo>
                  <a:lnTo>
                    <a:pt x="5412" y="13729"/>
                  </a:lnTo>
                  <a:cubicBezTo>
                    <a:pt x="5288" y="13127"/>
                    <a:pt x="5198" y="12642"/>
                    <a:pt x="5175" y="12269"/>
                  </a:cubicBezTo>
                  <a:cubicBezTo>
                    <a:pt x="5172" y="12253"/>
                    <a:pt x="5172" y="12233"/>
                    <a:pt x="5172" y="12217"/>
                  </a:cubicBezTo>
                  <a:cubicBezTo>
                    <a:pt x="5172" y="11099"/>
                    <a:pt x="7380" y="8825"/>
                    <a:pt x="7380" y="6130"/>
                  </a:cubicBezTo>
                  <a:cubicBezTo>
                    <a:pt x="7380" y="5850"/>
                    <a:pt x="7357" y="5563"/>
                    <a:pt x="7304" y="5277"/>
                  </a:cubicBezTo>
                  <a:cubicBezTo>
                    <a:pt x="7202" y="4729"/>
                    <a:pt x="7001" y="4169"/>
                    <a:pt x="6658" y="3602"/>
                  </a:cubicBezTo>
                  <a:cubicBezTo>
                    <a:pt x="6602" y="3506"/>
                    <a:pt x="6546" y="3414"/>
                    <a:pt x="6487" y="3325"/>
                  </a:cubicBezTo>
                  <a:cubicBezTo>
                    <a:pt x="6332" y="3082"/>
                    <a:pt x="6177" y="2857"/>
                    <a:pt x="6015" y="2647"/>
                  </a:cubicBezTo>
                  <a:cubicBezTo>
                    <a:pt x="5386" y="1819"/>
                    <a:pt x="4717" y="1226"/>
                    <a:pt x="4025" y="817"/>
                  </a:cubicBezTo>
                  <a:cubicBezTo>
                    <a:pt x="3006" y="211"/>
                    <a:pt x="1939" y="0"/>
                    <a:pt x="87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893;p35"/>
            <p:cNvSpPr/>
            <p:nvPr/>
          </p:nvSpPr>
          <p:spPr>
            <a:xfrm>
              <a:off x="4476829" y="5185707"/>
              <a:ext cx="282693" cy="607871"/>
            </a:xfrm>
            <a:custGeom>
              <a:avLst/>
              <a:gdLst/>
              <a:ahLst/>
              <a:cxnLst/>
              <a:rect l="l" t="t" r="r" b="b"/>
              <a:pathLst>
                <a:path w="2595" h="5580" extrusionOk="0">
                  <a:moveTo>
                    <a:pt x="1167" y="0"/>
                  </a:moveTo>
                  <a:cubicBezTo>
                    <a:pt x="558" y="294"/>
                    <a:pt x="0" y="873"/>
                    <a:pt x="132" y="1529"/>
                  </a:cubicBezTo>
                  <a:cubicBezTo>
                    <a:pt x="248" y="2099"/>
                    <a:pt x="835" y="2439"/>
                    <a:pt x="1121" y="2946"/>
                  </a:cubicBezTo>
                  <a:cubicBezTo>
                    <a:pt x="1586" y="3760"/>
                    <a:pt x="1194" y="4683"/>
                    <a:pt x="756" y="5579"/>
                  </a:cubicBezTo>
                  <a:cubicBezTo>
                    <a:pt x="2199" y="5269"/>
                    <a:pt x="2590" y="4858"/>
                    <a:pt x="2590" y="4367"/>
                  </a:cubicBezTo>
                  <a:cubicBezTo>
                    <a:pt x="2590" y="4034"/>
                    <a:pt x="2406" y="3661"/>
                    <a:pt x="2251" y="3266"/>
                  </a:cubicBezTo>
                  <a:cubicBezTo>
                    <a:pt x="2076" y="2831"/>
                    <a:pt x="1974" y="2347"/>
                    <a:pt x="1974" y="1918"/>
                  </a:cubicBezTo>
                  <a:cubicBezTo>
                    <a:pt x="1974" y="1331"/>
                    <a:pt x="2159" y="837"/>
                    <a:pt x="2590" y="672"/>
                  </a:cubicBezTo>
                  <a:lnTo>
                    <a:pt x="2594" y="669"/>
                  </a:lnTo>
                  <a:cubicBezTo>
                    <a:pt x="2096" y="517"/>
                    <a:pt x="1618" y="294"/>
                    <a:pt x="116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894;p35"/>
            <p:cNvSpPr/>
            <p:nvPr/>
          </p:nvSpPr>
          <p:spPr>
            <a:xfrm>
              <a:off x="5121963" y="4377164"/>
              <a:ext cx="724870" cy="1441897"/>
            </a:xfrm>
            <a:custGeom>
              <a:avLst/>
              <a:gdLst/>
              <a:ahLst/>
              <a:cxnLst/>
              <a:rect l="l" t="t" r="r" b="b"/>
              <a:pathLst>
                <a:path w="6654" h="13236" extrusionOk="0">
                  <a:moveTo>
                    <a:pt x="156" y="8167"/>
                  </a:moveTo>
                  <a:lnTo>
                    <a:pt x="156" y="8167"/>
                  </a:lnTo>
                  <a:cubicBezTo>
                    <a:pt x="106" y="8180"/>
                    <a:pt x="50" y="8193"/>
                    <a:pt x="1" y="8207"/>
                  </a:cubicBezTo>
                  <a:cubicBezTo>
                    <a:pt x="24" y="8219"/>
                    <a:pt x="43" y="8236"/>
                    <a:pt x="60" y="8256"/>
                  </a:cubicBezTo>
                  <a:cubicBezTo>
                    <a:pt x="93" y="8223"/>
                    <a:pt x="122" y="8196"/>
                    <a:pt x="156" y="8167"/>
                  </a:cubicBezTo>
                  <a:close/>
                  <a:moveTo>
                    <a:pt x="5461" y="1"/>
                  </a:moveTo>
                  <a:cubicBezTo>
                    <a:pt x="5445" y="116"/>
                    <a:pt x="5428" y="231"/>
                    <a:pt x="5405" y="347"/>
                  </a:cubicBezTo>
                  <a:cubicBezTo>
                    <a:pt x="5303" y="900"/>
                    <a:pt x="5135" y="1398"/>
                    <a:pt x="4921" y="1836"/>
                  </a:cubicBezTo>
                  <a:cubicBezTo>
                    <a:pt x="4894" y="5310"/>
                    <a:pt x="2980" y="7258"/>
                    <a:pt x="712" y="8009"/>
                  </a:cubicBezTo>
                  <a:cubicBezTo>
                    <a:pt x="1003" y="8052"/>
                    <a:pt x="1286" y="8259"/>
                    <a:pt x="1473" y="8503"/>
                  </a:cubicBezTo>
                  <a:cubicBezTo>
                    <a:pt x="1849" y="8991"/>
                    <a:pt x="2001" y="9640"/>
                    <a:pt x="1885" y="10243"/>
                  </a:cubicBezTo>
                  <a:cubicBezTo>
                    <a:pt x="1787" y="10754"/>
                    <a:pt x="1507" y="11212"/>
                    <a:pt x="1352" y="11713"/>
                  </a:cubicBezTo>
                  <a:cubicBezTo>
                    <a:pt x="1230" y="12102"/>
                    <a:pt x="1190" y="12504"/>
                    <a:pt x="1227" y="12902"/>
                  </a:cubicBezTo>
                  <a:cubicBezTo>
                    <a:pt x="1473" y="12968"/>
                    <a:pt x="1767" y="13031"/>
                    <a:pt x="2103" y="13091"/>
                  </a:cubicBezTo>
                  <a:cubicBezTo>
                    <a:pt x="2690" y="13193"/>
                    <a:pt x="3207" y="13235"/>
                    <a:pt x="3659" y="13235"/>
                  </a:cubicBezTo>
                  <a:cubicBezTo>
                    <a:pt x="5056" y="13235"/>
                    <a:pt x="5797" y="12810"/>
                    <a:pt x="5797" y="12316"/>
                  </a:cubicBezTo>
                  <a:cubicBezTo>
                    <a:pt x="5797" y="12197"/>
                    <a:pt x="5755" y="12075"/>
                    <a:pt x="5669" y="11953"/>
                  </a:cubicBezTo>
                  <a:cubicBezTo>
                    <a:pt x="5642" y="11917"/>
                    <a:pt x="5613" y="11881"/>
                    <a:pt x="5580" y="11848"/>
                  </a:cubicBezTo>
                  <a:cubicBezTo>
                    <a:pt x="5464" y="11726"/>
                    <a:pt x="5326" y="11637"/>
                    <a:pt x="5171" y="11575"/>
                  </a:cubicBezTo>
                  <a:cubicBezTo>
                    <a:pt x="4911" y="11469"/>
                    <a:pt x="4611" y="11439"/>
                    <a:pt x="4325" y="11439"/>
                  </a:cubicBezTo>
                  <a:cubicBezTo>
                    <a:pt x="4133" y="11439"/>
                    <a:pt x="3949" y="11453"/>
                    <a:pt x="3787" y="11465"/>
                  </a:cubicBezTo>
                  <a:cubicBezTo>
                    <a:pt x="3625" y="11482"/>
                    <a:pt x="3490" y="11495"/>
                    <a:pt x="3398" y="11495"/>
                  </a:cubicBezTo>
                  <a:cubicBezTo>
                    <a:pt x="3312" y="11495"/>
                    <a:pt x="3263" y="11482"/>
                    <a:pt x="3263" y="11446"/>
                  </a:cubicBezTo>
                  <a:cubicBezTo>
                    <a:pt x="3263" y="11430"/>
                    <a:pt x="3277" y="11406"/>
                    <a:pt x="3306" y="11374"/>
                  </a:cubicBezTo>
                  <a:cubicBezTo>
                    <a:pt x="3645" y="10988"/>
                    <a:pt x="6654" y="7010"/>
                    <a:pt x="6654" y="3675"/>
                  </a:cubicBezTo>
                  <a:lnTo>
                    <a:pt x="6654" y="3606"/>
                  </a:lnTo>
                  <a:cubicBezTo>
                    <a:pt x="6628" y="1767"/>
                    <a:pt x="6012" y="640"/>
                    <a:pt x="5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895;p35"/>
            <p:cNvSpPr/>
            <p:nvPr/>
          </p:nvSpPr>
          <p:spPr>
            <a:xfrm>
              <a:off x="4603852" y="4577067"/>
              <a:ext cx="1054188" cy="712124"/>
            </a:xfrm>
            <a:custGeom>
              <a:avLst/>
              <a:gdLst/>
              <a:ahLst/>
              <a:cxnLst/>
              <a:rect l="l" t="t" r="r" b="b"/>
              <a:pathLst>
                <a:path w="9677" h="6537" extrusionOk="0">
                  <a:moveTo>
                    <a:pt x="9677" y="1"/>
                  </a:moveTo>
                  <a:cubicBezTo>
                    <a:pt x="9037" y="1293"/>
                    <a:pt x="7986" y="2071"/>
                    <a:pt x="7017" y="2308"/>
                  </a:cubicBezTo>
                  <a:cubicBezTo>
                    <a:pt x="6906" y="2598"/>
                    <a:pt x="6731" y="3013"/>
                    <a:pt x="6569" y="3274"/>
                  </a:cubicBezTo>
                  <a:cubicBezTo>
                    <a:pt x="6065" y="4681"/>
                    <a:pt x="5169" y="5528"/>
                    <a:pt x="3659" y="5590"/>
                  </a:cubicBezTo>
                  <a:cubicBezTo>
                    <a:pt x="3577" y="5593"/>
                    <a:pt x="3494" y="5597"/>
                    <a:pt x="3415" y="5597"/>
                  </a:cubicBezTo>
                  <a:cubicBezTo>
                    <a:pt x="2595" y="5597"/>
                    <a:pt x="1932" y="5419"/>
                    <a:pt x="1392" y="5093"/>
                  </a:cubicBezTo>
                  <a:cubicBezTo>
                    <a:pt x="1122" y="5205"/>
                    <a:pt x="835" y="5287"/>
                    <a:pt x="551" y="5379"/>
                  </a:cubicBezTo>
                  <a:lnTo>
                    <a:pt x="548" y="5379"/>
                  </a:lnTo>
                  <a:cubicBezTo>
                    <a:pt x="400" y="5429"/>
                    <a:pt x="252" y="5478"/>
                    <a:pt x="107" y="5541"/>
                  </a:cubicBezTo>
                  <a:cubicBezTo>
                    <a:pt x="74" y="5557"/>
                    <a:pt x="37" y="5574"/>
                    <a:pt x="1" y="5587"/>
                  </a:cubicBezTo>
                  <a:cubicBezTo>
                    <a:pt x="452" y="5881"/>
                    <a:pt x="930" y="6104"/>
                    <a:pt x="1428" y="6256"/>
                  </a:cubicBezTo>
                  <a:lnTo>
                    <a:pt x="1432" y="6256"/>
                  </a:lnTo>
                  <a:cubicBezTo>
                    <a:pt x="2018" y="6447"/>
                    <a:pt x="2627" y="6536"/>
                    <a:pt x="3248" y="6536"/>
                  </a:cubicBezTo>
                  <a:cubicBezTo>
                    <a:pt x="3373" y="6536"/>
                    <a:pt x="3497" y="6533"/>
                    <a:pt x="3623" y="6526"/>
                  </a:cubicBezTo>
                  <a:cubicBezTo>
                    <a:pt x="4002" y="6503"/>
                    <a:pt x="4381" y="6451"/>
                    <a:pt x="4757" y="6372"/>
                  </a:cubicBezTo>
                  <a:cubicBezTo>
                    <a:pt x="4806" y="6358"/>
                    <a:pt x="4862" y="6345"/>
                    <a:pt x="4912" y="6332"/>
                  </a:cubicBezTo>
                  <a:cubicBezTo>
                    <a:pt x="4968" y="6286"/>
                    <a:pt x="5027" y="6246"/>
                    <a:pt x="5093" y="6220"/>
                  </a:cubicBezTo>
                  <a:cubicBezTo>
                    <a:pt x="5178" y="6180"/>
                    <a:pt x="5268" y="6164"/>
                    <a:pt x="5356" y="6164"/>
                  </a:cubicBezTo>
                  <a:cubicBezTo>
                    <a:pt x="5393" y="6164"/>
                    <a:pt x="5432" y="6167"/>
                    <a:pt x="5468" y="6174"/>
                  </a:cubicBezTo>
                  <a:cubicBezTo>
                    <a:pt x="7736" y="5423"/>
                    <a:pt x="9650" y="3475"/>
                    <a:pt x="967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896;p35"/>
            <p:cNvSpPr/>
            <p:nvPr/>
          </p:nvSpPr>
          <p:spPr>
            <a:xfrm>
              <a:off x="5374046" y="2456138"/>
              <a:ext cx="243149" cy="552858"/>
            </a:xfrm>
            <a:custGeom>
              <a:avLst/>
              <a:gdLst/>
              <a:ahLst/>
              <a:cxnLst/>
              <a:rect l="l" t="t" r="r" b="b"/>
              <a:pathLst>
                <a:path w="2232" h="5075" extrusionOk="0">
                  <a:moveTo>
                    <a:pt x="1081" y="0"/>
                  </a:moveTo>
                  <a:cubicBezTo>
                    <a:pt x="887" y="0"/>
                    <a:pt x="676" y="122"/>
                    <a:pt x="464" y="419"/>
                  </a:cubicBezTo>
                  <a:cubicBezTo>
                    <a:pt x="139" y="883"/>
                    <a:pt x="409" y="1938"/>
                    <a:pt x="379" y="2481"/>
                  </a:cubicBezTo>
                  <a:cubicBezTo>
                    <a:pt x="343" y="3137"/>
                    <a:pt x="237" y="3787"/>
                    <a:pt x="59" y="4419"/>
                  </a:cubicBezTo>
                  <a:cubicBezTo>
                    <a:pt x="29" y="4525"/>
                    <a:pt x="0" y="4634"/>
                    <a:pt x="20" y="4739"/>
                  </a:cubicBezTo>
                  <a:cubicBezTo>
                    <a:pt x="59" y="4967"/>
                    <a:pt x="310" y="5075"/>
                    <a:pt x="547" y="5075"/>
                  </a:cubicBezTo>
                  <a:cubicBezTo>
                    <a:pt x="600" y="5075"/>
                    <a:pt x="653" y="5069"/>
                    <a:pt x="702" y="5059"/>
                  </a:cubicBezTo>
                  <a:cubicBezTo>
                    <a:pt x="1167" y="4963"/>
                    <a:pt x="1532" y="4581"/>
                    <a:pt x="1734" y="4146"/>
                  </a:cubicBezTo>
                  <a:cubicBezTo>
                    <a:pt x="1935" y="3715"/>
                    <a:pt x="1994" y="3233"/>
                    <a:pt x="2053" y="2761"/>
                  </a:cubicBezTo>
                  <a:cubicBezTo>
                    <a:pt x="2086" y="2501"/>
                    <a:pt x="2119" y="2244"/>
                    <a:pt x="2152" y="1984"/>
                  </a:cubicBezTo>
                  <a:cubicBezTo>
                    <a:pt x="2231" y="1348"/>
                    <a:pt x="1730" y="0"/>
                    <a:pt x="10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897;p35"/>
            <p:cNvSpPr/>
            <p:nvPr/>
          </p:nvSpPr>
          <p:spPr>
            <a:xfrm>
              <a:off x="4369089" y="2281728"/>
              <a:ext cx="221688" cy="239771"/>
            </a:xfrm>
            <a:custGeom>
              <a:avLst/>
              <a:gdLst/>
              <a:ahLst/>
              <a:cxnLst/>
              <a:rect l="l" t="t" r="r" b="b"/>
              <a:pathLst>
                <a:path w="2035" h="2201" extrusionOk="0">
                  <a:moveTo>
                    <a:pt x="1334" y="0"/>
                  </a:moveTo>
                  <a:cubicBezTo>
                    <a:pt x="773" y="0"/>
                    <a:pt x="157" y="1299"/>
                    <a:pt x="31" y="1578"/>
                  </a:cubicBezTo>
                  <a:cubicBezTo>
                    <a:pt x="1" y="1641"/>
                    <a:pt x="31" y="1717"/>
                    <a:pt x="93" y="1746"/>
                  </a:cubicBezTo>
                  <a:cubicBezTo>
                    <a:pt x="111" y="1754"/>
                    <a:pt x="130" y="1758"/>
                    <a:pt x="149" y="1758"/>
                  </a:cubicBezTo>
                  <a:cubicBezTo>
                    <a:pt x="197" y="1758"/>
                    <a:pt x="243" y="1731"/>
                    <a:pt x="265" y="1684"/>
                  </a:cubicBezTo>
                  <a:cubicBezTo>
                    <a:pt x="546" y="1061"/>
                    <a:pt x="1057" y="256"/>
                    <a:pt x="1328" y="256"/>
                  </a:cubicBezTo>
                  <a:cubicBezTo>
                    <a:pt x="1342" y="256"/>
                    <a:pt x="1356" y="258"/>
                    <a:pt x="1369" y="263"/>
                  </a:cubicBezTo>
                  <a:cubicBezTo>
                    <a:pt x="1599" y="352"/>
                    <a:pt x="1464" y="1249"/>
                    <a:pt x="1197" y="2029"/>
                  </a:cubicBezTo>
                  <a:cubicBezTo>
                    <a:pt x="1171" y="2099"/>
                    <a:pt x="1207" y="2172"/>
                    <a:pt x="1276" y="2195"/>
                  </a:cubicBezTo>
                  <a:cubicBezTo>
                    <a:pt x="1290" y="2198"/>
                    <a:pt x="1302" y="2201"/>
                    <a:pt x="1316" y="2201"/>
                  </a:cubicBezTo>
                  <a:cubicBezTo>
                    <a:pt x="1372" y="2201"/>
                    <a:pt x="1421" y="2168"/>
                    <a:pt x="1438" y="2115"/>
                  </a:cubicBezTo>
                  <a:cubicBezTo>
                    <a:pt x="1590" y="1680"/>
                    <a:pt x="2034" y="240"/>
                    <a:pt x="1457" y="23"/>
                  </a:cubicBezTo>
                  <a:cubicBezTo>
                    <a:pt x="1417" y="7"/>
                    <a:pt x="1375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898;p35"/>
            <p:cNvSpPr/>
            <p:nvPr/>
          </p:nvSpPr>
          <p:spPr>
            <a:xfrm>
              <a:off x="4746016" y="2403412"/>
              <a:ext cx="222015" cy="239880"/>
            </a:xfrm>
            <a:custGeom>
              <a:avLst/>
              <a:gdLst/>
              <a:ahLst/>
              <a:cxnLst/>
              <a:rect l="l" t="t" r="r" b="b"/>
              <a:pathLst>
                <a:path w="2038" h="2202" extrusionOk="0">
                  <a:moveTo>
                    <a:pt x="1334" y="0"/>
                  </a:moveTo>
                  <a:cubicBezTo>
                    <a:pt x="774" y="0"/>
                    <a:pt x="157" y="1299"/>
                    <a:pt x="31" y="1578"/>
                  </a:cubicBezTo>
                  <a:cubicBezTo>
                    <a:pt x="1" y="1644"/>
                    <a:pt x="31" y="1720"/>
                    <a:pt x="93" y="1750"/>
                  </a:cubicBezTo>
                  <a:cubicBezTo>
                    <a:pt x="110" y="1757"/>
                    <a:pt x="128" y="1760"/>
                    <a:pt x="145" y="1760"/>
                  </a:cubicBezTo>
                  <a:cubicBezTo>
                    <a:pt x="195" y="1760"/>
                    <a:pt x="243" y="1733"/>
                    <a:pt x="265" y="1683"/>
                  </a:cubicBezTo>
                  <a:cubicBezTo>
                    <a:pt x="549" y="1063"/>
                    <a:pt x="1054" y="259"/>
                    <a:pt x="1326" y="259"/>
                  </a:cubicBezTo>
                  <a:cubicBezTo>
                    <a:pt x="1341" y="259"/>
                    <a:pt x="1355" y="262"/>
                    <a:pt x="1369" y="267"/>
                  </a:cubicBezTo>
                  <a:cubicBezTo>
                    <a:pt x="1599" y="352"/>
                    <a:pt x="1468" y="1248"/>
                    <a:pt x="1198" y="2033"/>
                  </a:cubicBezTo>
                  <a:cubicBezTo>
                    <a:pt x="1175" y="2099"/>
                    <a:pt x="1207" y="2171"/>
                    <a:pt x="1277" y="2194"/>
                  </a:cubicBezTo>
                  <a:cubicBezTo>
                    <a:pt x="1290" y="2201"/>
                    <a:pt x="1303" y="2201"/>
                    <a:pt x="1319" y="2201"/>
                  </a:cubicBezTo>
                  <a:cubicBezTo>
                    <a:pt x="1372" y="2201"/>
                    <a:pt x="1421" y="2168"/>
                    <a:pt x="1441" y="2115"/>
                  </a:cubicBezTo>
                  <a:cubicBezTo>
                    <a:pt x="1590" y="1680"/>
                    <a:pt x="2037" y="240"/>
                    <a:pt x="1458" y="22"/>
                  </a:cubicBezTo>
                  <a:cubicBezTo>
                    <a:pt x="1417" y="7"/>
                    <a:pt x="1376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899;p35"/>
            <p:cNvSpPr/>
            <p:nvPr/>
          </p:nvSpPr>
          <p:spPr>
            <a:xfrm>
              <a:off x="4953326" y="2768139"/>
              <a:ext cx="327030" cy="184867"/>
            </a:xfrm>
            <a:custGeom>
              <a:avLst/>
              <a:gdLst/>
              <a:ahLst/>
              <a:cxnLst/>
              <a:rect l="l" t="t" r="r" b="b"/>
              <a:pathLst>
                <a:path w="3002" h="1697" extrusionOk="0">
                  <a:moveTo>
                    <a:pt x="1028" y="0"/>
                  </a:moveTo>
                  <a:cubicBezTo>
                    <a:pt x="566" y="0"/>
                    <a:pt x="207" y="158"/>
                    <a:pt x="125" y="438"/>
                  </a:cubicBezTo>
                  <a:cubicBezTo>
                    <a:pt x="0" y="847"/>
                    <a:pt x="520" y="1365"/>
                    <a:pt x="1281" y="1592"/>
                  </a:cubicBezTo>
                  <a:cubicBezTo>
                    <a:pt x="1523" y="1664"/>
                    <a:pt x="1760" y="1697"/>
                    <a:pt x="1977" y="1697"/>
                  </a:cubicBezTo>
                  <a:cubicBezTo>
                    <a:pt x="2438" y="1697"/>
                    <a:pt x="2798" y="1543"/>
                    <a:pt x="2880" y="1262"/>
                  </a:cubicBezTo>
                  <a:cubicBezTo>
                    <a:pt x="3002" y="854"/>
                    <a:pt x="2484" y="336"/>
                    <a:pt x="1723" y="109"/>
                  </a:cubicBezTo>
                  <a:cubicBezTo>
                    <a:pt x="1483" y="33"/>
                    <a:pt x="1242" y="0"/>
                    <a:pt x="1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900;p35"/>
            <p:cNvSpPr/>
            <p:nvPr/>
          </p:nvSpPr>
          <p:spPr>
            <a:xfrm>
              <a:off x="4855173" y="2239677"/>
              <a:ext cx="275503" cy="202515"/>
            </a:xfrm>
            <a:custGeom>
              <a:avLst/>
              <a:gdLst/>
              <a:ahLst/>
              <a:cxnLst/>
              <a:rect l="l" t="t" r="r" b="b"/>
              <a:pathLst>
                <a:path w="2529" h="1859" extrusionOk="0">
                  <a:moveTo>
                    <a:pt x="1175" y="1"/>
                  </a:moveTo>
                  <a:cubicBezTo>
                    <a:pt x="541" y="1"/>
                    <a:pt x="74" y="480"/>
                    <a:pt x="51" y="504"/>
                  </a:cubicBezTo>
                  <a:cubicBezTo>
                    <a:pt x="1" y="557"/>
                    <a:pt x="4" y="636"/>
                    <a:pt x="57" y="685"/>
                  </a:cubicBezTo>
                  <a:cubicBezTo>
                    <a:pt x="81" y="710"/>
                    <a:pt x="114" y="722"/>
                    <a:pt x="146" y="722"/>
                  </a:cubicBezTo>
                  <a:cubicBezTo>
                    <a:pt x="180" y="722"/>
                    <a:pt x="213" y="709"/>
                    <a:pt x="238" y="682"/>
                  </a:cubicBezTo>
                  <a:cubicBezTo>
                    <a:pt x="243" y="677"/>
                    <a:pt x="649" y="260"/>
                    <a:pt x="1178" y="260"/>
                  </a:cubicBezTo>
                  <a:cubicBezTo>
                    <a:pt x="1296" y="260"/>
                    <a:pt x="1421" y="281"/>
                    <a:pt x="1550" y="333"/>
                  </a:cubicBezTo>
                  <a:cubicBezTo>
                    <a:pt x="2232" y="606"/>
                    <a:pt x="2015" y="1694"/>
                    <a:pt x="2011" y="1703"/>
                  </a:cubicBezTo>
                  <a:cubicBezTo>
                    <a:pt x="1995" y="1776"/>
                    <a:pt x="2041" y="1842"/>
                    <a:pt x="2110" y="1858"/>
                  </a:cubicBezTo>
                  <a:lnTo>
                    <a:pt x="2136" y="1858"/>
                  </a:lnTo>
                  <a:cubicBezTo>
                    <a:pt x="2196" y="1858"/>
                    <a:pt x="2249" y="1819"/>
                    <a:pt x="2261" y="1756"/>
                  </a:cubicBezTo>
                  <a:cubicBezTo>
                    <a:pt x="2275" y="1703"/>
                    <a:pt x="2529" y="445"/>
                    <a:pt x="1645" y="92"/>
                  </a:cubicBezTo>
                  <a:cubicBezTo>
                    <a:pt x="1482" y="27"/>
                    <a:pt x="1323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901;p35"/>
            <p:cNvSpPr/>
            <p:nvPr/>
          </p:nvSpPr>
          <p:spPr>
            <a:xfrm>
              <a:off x="4458201" y="2117448"/>
              <a:ext cx="275067" cy="202733"/>
            </a:xfrm>
            <a:custGeom>
              <a:avLst/>
              <a:gdLst/>
              <a:ahLst/>
              <a:cxnLst/>
              <a:rect l="l" t="t" r="r" b="b"/>
              <a:pathLst>
                <a:path w="2525" h="1861" extrusionOk="0">
                  <a:moveTo>
                    <a:pt x="1169" y="0"/>
                  </a:moveTo>
                  <a:cubicBezTo>
                    <a:pt x="535" y="0"/>
                    <a:pt x="71" y="478"/>
                    <a:pt x="46" y="502"/>
                  </a:cubicBezTo>
                  <a:cubicBezTo>
                    <a:pt x="0" y="555"/>
                    <a:pt x="0" y="638"/>
                    <a:pt x="53" y="687"/>
                  </a:cubicBezTo>
                  <a:cubicBezTo>
                    <a:pt x="77" y="709"/>
                    <a:pt x="108" y="721"/>
                    <a:pt x="140" y="721"/>
                  </a:cubicBezTo>
                  <a:cubicBezTo>
                    <a:pt x="174" y="721"/>
                    <a:pt x="209" y="708"/>
                    <a:pt x="234" y="680"/>
                  </a:cubicBezTo>
                  <a:cubicBezTo>
                    <a:pt x="253" y="662"/>
                    <a:pt x="650" y="258"/>
                    <a:pt x="1173" y="258"/>
                  </a:cubicBezTo>
                  <a:cubicBezTo>
                    <a:pt x="1293" y="258"/>
                    <a:pt x="1419" y="279"/>
                    <a:pt x="1549" y="331"/>
                  </a:cubicBezTo>
                  <a:cubicBezTo>
                    <a:pt x="2228" y="604"/>
                    <a:pt x="2010" y="1692"/>
                    <a:pt x="2007" y="1705"/>
                  </a:cubicBezTo>
                  <a:cubicBezTo>
                    <a:pt x="1994" y="1774"/>
                    <a:pt x="2037" y="1844"/>
                    <a:pt x="2106" y="1857"/>
                  </a:cubicBezTo>
                  <a:cubicBezTo>
                    <a:pt x="2116" y="1860"/>
                    <a:pt x="2126" y="1860"/>
                    <a:pt x="2133" y="1860"/>
                  </a:cubicBezTo>
                  <a:cubicBezTo>
                    <a:pt x="2192" y="1860"/>
                    <a:pt x="2247" y="1817"/>
                    <a:pt x="2258" y="1758"/>
                  </a:cubicBezTo>
                  <a:cubicBezTo>
                    <a:pt x="2271" y="1705"/>
                    <a:pt x="2524" y="446"/>
                    <a:pt x="1645" y="94"/>
                  </a:cubicBezTo>
                  <a:cubicBezTo>
                    <a:pt x="1479" y="27"/>
                    <a:pt x="1319" y="0"/>
                    <a:pt x="1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902;p35"/>
            <p:cNvSpPr/>
            <p:nvPr/>
          </p:nvSpPr>
          <p:spPr>
            <a:xfrm>
              <a:off x="3386901" y="2940807"/>
              <a:ext cx="105560" cy="118851"/>
            </a:xfrm>
            <a:custGeom>
              <a:avLst/>
              <a:gdLst/>
              <a:ahLst/>
              <a:cxnLst/>
              <a:rect l="l" t="t" r="r" b="b"/>
              <a:pathLst>
                <a:path w="969" h="1091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317"/>
                    <a:pt x="106" y="1012"/>
                    <a:pt x="277" y="1085"/>
                  </a:cubicBezTo>
                  <a:cubicBezTo>
                    <a:pt x="286" y="1088"/>
                    <a:pt x="296" y="1090"/>
                    <a:pt x="306" y="1090"/>
                  </a:cubicBezTo>
                  <a:cubicBezTo>
                    <a:pt x="469" y="1090"/>
                    <a:pt x="780" y="651"/>
                    <a:pt x="969" y="356"/>
                  </a:cubicBezTo>
                  <a:cubicBezTo>
                    <a:pt x="637" y="250"/>
                    <a:pt x="316" y="13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903;p35"/>
            <p:cNvSpPr/>
            <p:nvPr/>
          </p:nvSpPr>
          <p:spPr>
            <a:xfrm>
              <a:off x="3621336" y="3017936"/>
              <a:ext cx="123971" cy="128110"/>
            </a:xfrm>
            <a:custGeom>
              <a:avLst/>
              <a:gdLst/>
              <a:ahLst/>
              <a:cxnLst/>
              <a:rect l="l" t="t" r="r" b="b"/>
              <a:pathLst>
                <a:path w="1138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423"/>
                    <a:pt x="93" y="1081"/>
                    <a:pt x="307" y="1168"/>
                  </a:cubicBezTo>
                  <a:cubicBezTo>
                    <a:pt x="321" y="1173"/>
                    <a:pt x="335" y="1175"/>
                    <a:pt x="350" y="1175"/>
                  </a:cubicBezTo>
                  <a:cubicBezTo>
                    <a:pt x="570" y="1175"/>
                    <a:pt x="924" y="632"/>
                    <a:pt x="1137" y="268"/>
                  </a:cubicBezTo>
                  <a:cubicBezTo>
                    <a:pt x="752" y="188"/>
                    <a:pt x="369" y="10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904;p35"/>
            <p:cNvSpPr/>
            <p:nvPr/>
          </p:nvSpPr>
          <p:spPr>
            <a:xfrm>
              <a:off x="3902397" y="3076109"/>
              <a:ext cx="110027" cy="106977"/>
            </a:xfrm>
            <a:custGeom>
              <a:avLst/>
              <a:gdLst/>
              <a:ahLst/>
              <a:cxnLst/>
              <a:rect l="l" t="t" r="r" b="b"/>
              <a:pathLst>
                <a:path w="1010" h="982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409"/>
                    <a:pt x="116" y="940"/>
                    <a:pt x="287" y="979"/>
                  </a:cubicBezTo>
                  <a:cubicBezTo>
                    <a:pt x="295" y="981"/>
                    <a:pt x="302" y="982"/>
                    <a:pt x="310" y="982"/>
                  </a:cubicBezTo>
                  <a:cubicBezTo>
                    <a:pt x="504" y="982"/>
                    <a:pt x="819" y="482"/>
                    <a:pt x="1009" y="146"/>
                  </a:cubicBezTo>
                  <a:cubicBezTo>
                    <a:pt x="673" y="103"/>
                    <a:pt x="334" y="5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905;p35"/>
            <p:cNvSpPr/>
            <p:nvPr/>
          </p:nvSpPr>
          <p:spPr>
            <a:xfrm>
              <a:off x="4155134" y="3108028"/>
              <a:ext cx="116454" cy="119722"/>
            </a:xfrm>
            <a:custGeom>
              <a:avLst/>
              <a:gdLst/>
              <a:ahLst/>
              <a:cxnLst/>
              <a:rect l="l" t="t" r="r" b="b"/>
              <a:pathLst>
                <a:path w="1069" h="1099" extrusionOk="0">
                  <a:moveTo>
                    <a:pt x="1" y="1"/>
                  </a:moveTo>
                  <a:lnTo>
                    <a:pt x="1" y="1"/>
                  </a:lnTo>
                  <a:cubicBezTo>
                    <a:pt x="66" y="413"/>
                    <a:pt x="202" y="1098"/>
                    <a:pt x="402" y="1098"/>
                  </a:cubicBezTo>
                  <a:cubicBezTo>
                    <a:pt x="591" y="1098"/>
                    <a:pt x="884" y="499"/>
                    <a:pt x="1068" y="87"/>
                  </a:cubicBezTo>
                  <a:cubicBezTo>
                    <a:pt x="901" y="80"/>
                    <a:pt x="732" y="70"/>
                    <a:pt x="561" y="54"/>
                  </a:cubicBezTo>
                  <a:cubicBezTo>
                    <a:pt x="376" y="37"/>
                    <a:pt x="189" y="2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906;p35"/>
            <p:cNvSpPr/>
            <p:nvPr/>
          </p:nvSpPr>
          <p:spPr>
            <a:xfrm>
              <a:off x="4472472" y="3095827"/>
              <a:ext cx="114711" cy="113949"/>
            </a:xfrm>
            <a:custGeom>
              <a:avLst/>
              <a:gdLst/>
              <a:ahLst/>
              <a:cxnLst/>
              <a:rect l="l" t="t" r="r" b="b"/>
              <a:pathLst>
                <a:path w="1053" h="1046" extrusionOk="0">
                  <a:moveTo>
                    <a:pt x="1053" y="1"/>
                  </a:moveTo>
                  <a:lnTo>
                    <a:pt x="1053" y="1"/>
                  </a:lnTo>
                  <a:cubicBezTo>
                    <a:pt x="726" y="73"/>
                    <a:pt x="373" y="126"/>
                    <a:pt x="1" y="162"/>
                  </a:cubicBezTo>
                  <a:cubicBezTo>
                    <a:pt x="100" y="505"/>
                    <a:pt x="291" y="1042"/>
                    <a:pt x="525" y="1046"/>
                  </a:cubicBezTo>
                  <a:cubicBezTo>
                    <a:pt x="526" y="1046"/>
                    <a:pt x="526" y="1046"/>
                    <a:pt x="527" y="1046"/>
                  </a:cubicBezTo>
                  <a:cubicBezTo>
                    <a:pt x="760" y="1046"/>
                    <a:pt x="954" y="412"/>
                    <a:pt x="1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907;p35"/>
            <p:cNvSpPr/>
            <p:nvPr/>
          </p:nvSpPr>
          <p:spPr>
            <a:xfrm>
              <a:off x="3527976" y="2565949"/>
              <a:ext cx="56103" cy="103926"/>
            </a:xfrm>
            <a:custGeom>
              <a:avLst/>
              <a:gdLst/>
              <a:ahLst/>
              <a:cxnLst/>
              <a:rect l="l" t="t" r="r" b="b"/>
              <a:pathLst>
                <a:path w="515" h="954" extrusionOk="0">
                  <a:moveTo>
                    <a:pt x="224" y="1"/>
                  </a:moveTo>
                  <a:cubicBezTo>
                    <a:pt x="103" y="1"/>
                    <a:pt x="34" y="238"/>
                    <a:pt x="17" y="475"/>
                  </a:cubicBezTo>
                  <a:cubicBezTo>
                    <a:pt x="1" y="716"/>
                    <a:pt x="43" y="953"/>
                    <a:pt x="148" y="953"/>
                  </a:cubicBezTo>
                  <a:cubicBezTo>
                    <a:pt x="156" y="953"/>
                    <a:pt x="162" y="953"/>
                    <a:pt x="168" y="950"/>
                  </a:cubicBezTo>
                  <a:cubicBezTo>
                    <a:pt x="402" y="894"/>
                    <a:pt x="515" y="10"/>
                    <a:pt x="232" y="1"/>
                  </a:cubicBezTo>
                  <a:close/>
                </a:path>
              </a:pathLst>
            </a:custGeom>
            <a:solidFill>
              <a:srgbClr val="434343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908;p35"/>
            <p:cNvSpPr/>
            <p:nvPr/>
          </p:nvSpPr>
          <p:spPr>
            <a:xfrm>
              <a:off x="3307593" y="2523245"/>
              <a:ext cx="57846" cy="104580"/>
            </a:xfrm>
            <a:custGeom>
              <a:avLst/>
              <a:gdLst/>
              <a:ahLst/>
              <a:cxnLst/>
              <a:rect l="l" t="t" r="r" b="b"/>
              <a:pathLst>
                <a:path w="531" h="960" extrusionOk="0">
                  <a:moveTo>
                    <a:pt x="244" y="0"/>
                  </a:moveTo>
                  <a:cubicBezTo>
                    <a:pt x="0" y="14"/>
                    <a:pt x="36" y="959"/>
                    <a:pt x="241" y="959"/>
                  </a:cubicBezTo>
                  <a:cubicBezTo>
                    <a:pt x="250" y="959"/>
                    <a:pt x="257" y="959"/>
                    <a:pt x="267" y="956"/>
                  </a:cubicBezTo>
                  <a:cubicBezTo>
                    <a:pt x="491" y="877"/>
                    <a:pt x="530" y="0"/>
                    <a:pt x="250" y="0"/>
                  </a:cubicBezTo>
                  <a:close/>
                </a:path>
              </a:pathLst>
            </a:custGeom>
            <a:solidFill>
              <a:srgbClr val="434343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909;p35"/>
            <p:cNvSpPr/>
            <p:nvPr/>
          </p:nvSpPr>
          <p:spPr>
            <a:xfrm>
              <a:off x="4774667" y="2018967"/>
              <a:ext cx="248813" cy="200227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705" y="1"/>
                  </a:moveTo>
                  <a:cubicBezTo>
                    <a:pt x="671" y="1"/>
                    <a:pt x="642" y="7"/>
                    <a:pt x="618" y="19"/>
                  </a:cubicBezTo>
                  <a:cubicBezTo>
                    <a:pt x="295" y="183"/>
                    <a:pt x="1" y="1837"/>
                    <a:pt x="265" y="1837"/>
                  </a:cubicBezTo>
                  <a:cubicBezTo>
                    <a:pt x="270" y="1837"/>
                    <a:pt x="276" y="1837"/>
                    <a:pt x="282" y="1835"/>
                  </a:cubicBezTo>
                  <a:cubicBezTo>
                    <a:pt x="839" y="1697"/>
                    <a:pt x="1788" y="1459"/>
                    <a:pt x="2045" y="1202"/>
                  </a:cubicBezTo>
                  <a:cubicBezTo>
                    <a:pt x="2283" y="960"/>
                    <a:pt x="1138" y="1"/>
                    <a:pt x="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910;p35"/>
            <p:cNvSpPr/>
            <p:nvPr/>
          </p:nvSpPr>
          <p:spPr>
            <a:xfrm>
              <a:off x="5062373" y="1946087"/>
              <a:ext cx="206219" cy="226699"/>
            </a:xfrm>
            <a:custGeom>
              <a:avLst/>
              <a:gdLst/>
              <a:ahLst/>
              <a:cxnLst/>
              <a:rect l="l" t="t" r="r" b="b"/>
              <a:pathLst>
                <a:path w="1893" h="2081" extrusionOk="0">
                  <a:moveTo>
                    <a:pt x="860" y="1"/>
                  </a:moveTo>
                  <a:cubicBezTo>
                    <a:pt x="532" y="1"/>
                    <a:pt x="0" y="1703"/>
                    <a:pt x="0" y="1703"/>
                  </a:cubicBezTo>
                  <a:cubicBezTo>
                    <a:pt x="339" y="2023"/>
                    <a:pt x="1017" y="2080"/>
                    <a:pt x="1463" y="2080"/>
                  </a:cubicBezTo>
                  <a:cubicBezTo>
                    <a:pt x="1715" y="2080"/>
                    <a:pt x="1892" y="2062"/>
                    <a:pt x="1892" y="2062"/>
                  </a:cubicBezTo>
                  <a:cubicBezTo>
                    <a:pt x="1892" y="2062"/>
                    <a:pt x="1206" y="68"/>
                    <a:pt x="877" y="2"/>
                  </a:cubicBezTo>
                  <a:cubicBezTo>
                    <a:pt x="872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911;p35"/>
            <p:cNvSpPr/>
            <p:nvPr/>
          </p:nvSpPr>
          <p:spPr>
            <a:xfrm>
              <a:off x="3287113" y="2889715"/>
              <a:ext cx="1599856" cy="243911"/>
            </a:xfrm>
            <a:custGeom>
              <a:avLst/>
              <a:gdLst/>
              <a:ahLst/>
              <a:cxnLst/>
              <a:rect l="l" t="t" r="r" b="b"/>
              <a:pathLst>
                <a:path w="14686" h="2239" extrusionOk="0">
                  <a:moveTo>
                    <a:pt x="145" y="0"/>
                  </a:moveTo>
                  <a:cubicBezTo>
                    <a:pt x="98" y="0"/>
                    <a:pt x="54" y="27"/>
                    <a:pt x="33" y="74"/>
                  </a:cubicBezTo>
                  <a:cubicBezTo>
                    <a:pt x="0" y="136"/>
                    <a:pt x="26" y="215"/>
                    <a:pt x="93" y="245"/>
                  </a:cubicBezTo>
                  <a:cubicBezTo>
                    <a:pt x="356" y="374"/>
                    <a:pt x="610" y="486"/>
                    <a:pt x="867" y="588"/>
                  </a:cubicBezTo>
                  <a:cubicBezTo>
                    <a:pt x="1177" y="716"/>
                    <a:pt x="1506" y="838"/>
                    <a:pt x="1845" y="947"/>
                  </a:cubicBezTo>
                  <a:cubicBezTo>
                    <a:pt x="2218" y="1075"/>
                    <a:pt x="2620" y="1194"/>
                    <a:pt x="3036" y="1300"/>
                  </a:cubicBezTo>
                  <a:cubicBezTo>
                    <a:pt x="3378" y="1395"/>
                    <a:pt x="3751" y="1481"/>
                    <a:pt x="4179" y="1569"/>
                  </a:cubicBezTo>
                  <a:cubicBezTo>
                    <a:pt x="4653" y="1672"/>
                    <a:pt x="5141" y="1761"/>
                    <a:pt x="5626" y="1840"/>
                  </a:cubicBezTo>
                  <a:cubicBezTo>
                    <a:pt x="5985" y="1896"/>
                    <a:pt x="6318" y="1945"/>
                    <a:pt x="6641" y="1985"/>
                  </a:cubicBezTo>
                  <a:cubicBezTo>
                    <a:pt x="7059" y="2041"/>
                    <a:pt x="7491" y="2091"/>
                    <a:pt x="7959" y="2133"/>
                  </a:cubicBezTo>
                  <a:lnTo>
                    <a:pt x="8025" y="2140"/>
                  </a:lnTo>
                  <a:cubicBezTo>
                    <a:pt x="8189" y="2156"/>
                    <a:pt x="8355" y="2173"/>
                    <a:pt x="8516" y="2186"/>
                  </a:cubicBezTo>
                  <a:cubicBezTo>
                    <a:pt x="8691" y="2202"/>
                    <a:pt x="8862" y="2213"/>
                    <a:pt x="9030" y="2219"/>
                  </a:cubicBezTo>
                  <a:cubicBezTo>
                    <a:pt x="9271" y="2232"/>
                    <a:pt x="9505" y="2239"/>
                    <a:pt x="9739" y="2239"/>
                  </a:cubicBezTo>
                  <a:cubicBezTo>
                    <a:pt x="10137" y="2239"/>
                    <a:pt x="10526" y="2219"/>
                    <a:pt x="10895" y="2182"/>
                  </a:cubicBezTo>
                  <a:cubicBezTo>
                    <a:pt x="11274" y="2147"/>
                    <a:pt x="11630" y="2091"/>
                    <a:pt x="11960" y="2018"/>
                  </a:cubicBezTo>
                  <a:cubicBezTo>
                    <a:pt x="13265" y="1741"/>
                    <a:pt x="14217" y="1207"/>
                    <a:pt x="14649" y="512"/>
                  </a:cubicBezTo>
                  <a:cubicBezTo>
                    <a:pt x="14685" y="453"/>
                    <a:pt x="14665" y="374"/>
                    <a:pt x="14606" y="337"/>
                  </a:cubicBezTo>
                  <a:cubicBezTo>
                    <a:pt x="14585" y="324"/>
                    <a:pt x="14561" y="318"/>
                    <a:pt x="14538" y="318"/>
                  </a:cubicBezTo>
                  <a:cubicBezTo>
                    <a:pt x="14496" y="318"/>
                    <a:pt x="14454" y="339"/>
                    <a:pt x="14428" y="377"/>
                  </a:cubicBezTo>
                  <a:cubicBezTo>
                    <a:pt x="14036" y="1010"/>
                    <a:pt x="13140" y="1504"/>
                    <a:pt x="11904" y="1767"/>
                  </a:cubicBezTo>
                  <a:cubicBezTo>
                    <a:pt x="11587" y="1837"/>
                    <a:pt x="11238" y="1890"/>
                    <a:pt x="10869" y="1925"/>
                  </a:cubicBezTo>
                  <a:cubicBezTo>
                    <a:pt x="10507" y="1961"/>
                    <a:pt x="10125" y="1980"/>
                    <a:pt x="9728" y="1980"/>
                  </a:cubicBezTo>
                  <a:cubicBezTo>
                    <a:pt x="9504" y="1980"/>
                    <a:pt x="9275" y="1974"/>
                    <a:pt x="9043" y="1962"/>
                  </a:cubicBezTo>
                  <a:cubicBezTo>
                    <a:pt x="8875" y="1955"/>
                    <a:pt x="8711" y="1945"/>
                    <a:pt x="8539" y="1929"/>
                  </a:cubicBezTo>
                  <a:cubicBezTo>
                    <a:pt x="8378" y="1916"/>
                    <a:pt x="8212" y="1899"/>
                    <a:pt x="8048" y="1883"/>
                  </a:cubicBezTo>
                  <a:lnTo>
                    <a:pt x="7982" y="1876"/>
                  </a:lnTo>
                  <a:cubicBezTo>
                    <a:pt x="7520" y="1834"/>
                    <a:pt x="7092" y="1784"/>
                    <a:pt x="6674" y="1728"/>
                  </a:cubicBezTo>
                  <a:cubicBezTo>
                    <a:pt x="6350" y="1688"/>
                    <a:pt x="6025" y="1642"/>
                    <a:pt x="5669" y="1586"/>
                  </a:cubicBezTo>
                  <a:cubicBezTo>
                    <a:pt x="5187" y="1510"/>
                    <a:pt x="4703" y="1418"/>
                    <a:pt x="4232" y="1320"/>
                  </a:cubicBezTo>
                  <a:cubicBezTo>
                    <a:pt x="3810" y="1230"/>
                    <a:pt x="3437" y="1145"/>
                    <a:pt x="3101" y="1052"/>
                  </a:cubicBezTo>
                  <a:cubicBezTo>
                    <a:pt x="2689" y="944"/>
                    <a:pt x="2294" y="828"/>
                    <a:pt x="1924" y="703"/>
                  </a:cubicBezTo>
                  <a:cubicBezTo>
                    <a:pt x="1592" y="594"/>
                    <a:pt x="1269" y="476"/>
                    <a:pt x="966" y="351"/>
                  </a:cubicBezTo>
                  <a:cubicBezTo>
                    <a:pt x="712" y="249"/>
                    <a:pt x="461" y="140"/>
                    <a:pt x="204" y="15"/>
                  </a:cubicBezTo>
                  <a:cubicBezTo>
                    <a:pt x="185" y="5"/>
                    <a:pt x="165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912;p35"/>
            <p:cNvSpPr/>
            <p:nvPr/>
          </p:nvSpPr>
          <p:spPr>
            <a:xfrm>
              <a:off x="4789592" y="2889715"/>
              <a:ext cx="200445" cy="68086"/>
            </a:xfrm>
            <a:custGeom>
              <a:avLst/>
              <a:gdLst/>
              <a:ahLst/>
              <a:cxnLst/>
              <a:rect l="l" t="t" r="r" b="b"/>
              <a:pathLst>
                <a:path w="1840" h="625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10"/>
                    <a:pt x="10" y="189"/>
                    <a:pt x="69" y="232"/>
                  </a:cubicBezTo>
                  <a:cubicBezTo>
                    <a:pt x="95" y="252"/>
                    <a:pt x="600" y="624"/>
                    <a:pt x="1229" y="624"/>
                  </a:cubicBezTo>
                  <a:cubicBezTo>
                    <a:pt x="1391" y="624"/>
                    <a:pt x="1566" y="597"/>
                    <a:pt x="1740" y="535"/>
                  </a:cubicBezTo>
                  <a:cubicBezTo>
                    <a:pt x="1806" y="512"/>
                    <a:pt x="1839" y="436"/>
                    <a:pt x="1815" y="370"/>
                  </a:cubicBezTo>
                  <a:cubicBezTo>
                    <a:pt x="1797" y="318"/>
                    <a:pt x="1746" y="284"/>
                    <a:pt x="1692" y="284"/>
                  </a:cubicBezTo>
                  <a:cubicBezTo>
                    <a:pt x="1678" y="284"/>
                    <a:pt x="1664" y="287"/>
                    <a:pt x="1651" y="291"/>
                  </a:cubicBezTo>
                  <a:cubicBezTo>
                    <a:pt x="1509" y="342"/>
                    <a:pt x="1367" y="363"/>
                    <a:pt x="1231" y="363"/>
                  </a:cubicBezTo>
                  <a:cubicBezTo>
                    <a:pt x="683" y="363"/>
                    <a:pt x="229" y="30"/>
                    <a:pt x="224" y="24"/>
                  </a:cubicBezTo>
                  <a:cubicBezTo>
                    <a:pt x="200" y="8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913;p35"/>
            <p:cNvSpPr/>
            <p:nvPr/>
          </p:nvSpPr>
          <p:spPr>
            <a:xfrm>
              <a:off x="4442296" y="3383643"/>
              <a:ext cx="941438" cy="1803025"/>
            </a:xfrm>
            <a:custGeom>
              <a:avLst/>
              <a:gdLst/>
              <a:ahLst/>
              <a:cxnLst/>
              <a:rect l="l" t="t" r="r" b="b"/>
              <a:pathLst>
                <a:path w="8642" h="16551" extrusionOk="0">
                  <a:moveTo>
                    <a:pt x="4299" y="1"/>
                  </a:moveTo>
                  <a:cubicBezTo>
                    <a:pt x="4264" y="1"/>
                    <a:pt x="4228" y="1"/>
                    <a:pt x="4193" y="1"/>
                  </a:cubicBezTo>
                  <a:cubicBezTo>
                    <a:pt x="4137" y="1"/>
                    <a:pt x="4084" y="5"/>
                    <a:pt x="4028" y="9"/>
                  </a:cubicBezTo>
                  <a:cubicBezTo>
                    <a:pt x="1975" y="104"/>
                    <a:pt x="828" y="1287"/>
                    <a:pt x="331" y="3169"/>
                  </a:cubicBezTo>
                  <a:cubicBezTo>
                    <a:pt x="169" y="3769"/>
                    <a:pt x="77" y="4438"/>
                    <a:pt x="40" y="5162"/>
                  </a:cubicBezTo>
                  <a:cubicBezTo>
                    <a:pt x="1" y="5967"/>
                    <a:pt x="28" y="6840"/>
                    <a:pt x="119" y="7769"/>
                  </a:cubicBezTo>
                  <a:cubicBezTo>
                    <a:pt x="133" y="7934"/>
                    <a:pt x="150" y="8102"/>
                    <a:pt x="169" y="8274"/>
                  </a:cubicBezTo>
                  <a:cubicBezTo>
                    <a:pt x="238" y="8880"/>
                    <a:pt x="308" y="9470"/>
                    <a:pt x="384" y="10037"/>
                  </a:cubicBezTo>
                  <a:cubicBezTo>
                    <a:pt x="512" y="10995"/>
                    <a:pt x="657" y="11892"/>
                    <a:pt x="858" y="12690"/>
                  </a:cubicBezTo>
                  <a:cubicBezTo>
                    <a:pt x="1065" y="13526"/>
                    <a:pt x="1333" y="14258"/>
                    <a:pt x="1701" y="14851"/>
                  </a:cubicBezTo>
                  <a:cubicBezTo>
                    <a:pt x="1873" y="15125"/>
                    <a:pt x="2061" y="15369"/>
                    <a:pt x="2275" y="15576"/>
                  </a:cubicBezTo>
                  <a:cubicBezTo>
                    <a:pt x="2900" y="16202"/>
                    <a:pt x="3744" y="16551"/>
                    <a:pt x="4894" y="16551"/>
                  </a:cubicBezTo>
                  <a:cubicBezTo>
                    <a:pt x="4975" y="16551"/>
                    <a:pt x="5058" y="16549"/>
                    <a:pt x="5142" y="16545"/>
                  </a:cubicBezTo>
                  <a:cubicBezTo>
                    <a:pt x="6661" y="16483"/>
                    <a:pt x="7558" y="15622"/>
                    <a:pt x="8062" y="14199"/>
                  </a:cubicBezTo>
                  <a:cubicBezTo>
                    <a:pt x="8293" y="13546"/>
                    <a:pt x="8441" y="12772"/>
                    <a:pt x="8527" y="11905"/>
                  </a:cubicBezTo>
                  <a:cubicBezTo>
                    <a:pt x="8612" y="11062"/>
                    <a:pt x="8642" y="10125"/>
                    <a:pt x="8629" y="9124"/>
                  </a:cubicBezTo>
                  <a:cubicBezTo>
                    <a:pt x="8626" y="8781"/>
                    <a:pt x="8619" y="8435"/>
                    <a:pt x="8606" y="8079"/>
                  </a:cubicBezTo>
                  <a:cubicBezTo>
                    <a:pt x="8593" y="7713"/>
                    <a:pt x="8579" y="7354"/>
                    <a:pt x="8559" y="7005"/>
                  </a:cubicBezTo>
                  <a:cubicBezTo>
                    <a:pt x="8514" y="6122"/>
                    <a:pt x="8444" y="5298"/>
                    <a:pt x="8336" y="4546"/>
                  </a:cubicBezTo>
                  <a:cubicBezTo>
                    <a:pt x="8230" y="3828"/>
                    <a:pt x="8085" y="3175"/>
                    <a:pt x="7878" y="2605"/>
                  </a:cubicBezTo>
                  <a:cubicBezTo>
                    <a:pt x="7298" y="967"/>
                    <a:pt x="6245" y="1"/>
                    <a:pt x="4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914;p35"/>
            <p:cNvSpPr/>
            <p:nvPr/>
          </p:nvSpPr>
          <p:spPr>
            <a:xfrm>
              <a:off x="5300404" y="3667428"/>
              <a:ext cx="50002" cy="211557"/>
            </a:xfrm>
            <a:custGeom>
              <a:avLst/>
              <a:gdLst/>
              <a:ahLst/>
              <a:cxnLst/>
              <a:rect l="l" t="t" r="r" b="b"/>
              <a:pathLst>
                <a:path w="459" h="1942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570"/>
                    <a:pt x="353" y="1220"/>
                    <a:pt x="459" y="1941"/>
                  </a:cubicBezTo>
                  <a:lnTo>
                    <a:pt x="459" y="1941"/>
                  </a:lnTo>
                  <a:cubicBezTo>
                    <a:pt x="353" y="1220"/>
                    <a:pt x="208" y="570"/>
                    <a:pt x="1" y="0"/>
                  </a:cubicBezTo>
                  <a:close/>
                </a:path>
              </a:pathLst>
            </a:custGeom>
            <a:solidFill>
              <a:srgbClr val="5B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915;p35"/>
            <p:cNvSpPr/>
            <p:nvPr/>
          </p:nvSpPr>
          <p:spPr>
            <a:xfrm>
              <a:off x="4446653" y="3728870"/>
              <a:ext cx="31701" cy="217221"/>
            </a:xfrm>
            <a:custGeom>
              <a:avLst/>
              <a:gdLst/>
              <a:ahLst/>
              <a:cxnLst/>
              <a:rect l="l" t="t" r="r" b="b"/>
              <a:pathLst>
                <a:path w="291" h="1994" extrusionOk="0">
                  <a:moveTo>
                    <a:pt x="291" y="0"/>
                  </a:moveTo>
                  <a:cubicBezTo>
                    <a:pt x="129" y="597"/>
                    <a:pt x="37" y="1269"/>
                    <a:pt x="0" y="1993"/>
                  </a:cubicBezTo>
                  <a:cubicBezTo>
                    <a:pt x="37" y="1269"/>
                    <a:pt x="129" y="600"/>
                    <a:pt x="291" y="0"/>
                  </a:cubicBezTo>
                  <a:close/>
                </a:path>
              </a:pathLst>
            </a:custGeom>
            <a:solidFill>
              <a:srgbClr val="77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916;p35"/>
            <p:cNvSpPr/>
            <p:nvPr/>
          </p:nvSpPr>
          <p:spPr>
            <a:xfrm>
              <a:off x="4446653" y="3651959"/>
              <a:ext cx="633036" cy="294131"/>
            </a:xfrm>
            <a:custGeom>
              <a:avLst/>
              <a:gdLst/>
              <a:ahLst/>
              <a:cxnLst/>
              <a:rect l="l" t="t" r="r" b="b"/>
              <a:pathLst>
                <a:path w="5811" h="2700" extrusionOk="0">
                  <a:moveTo>
                    <a:pt x="5211" y="1"/>
                  </a:moveTo>
                  <a:cubicBezTo>
                    <a:pt x="2914" y="47"/>
                    <a:pt x="1013" y="504"/>
                    <a:pt x="291" y="706"/>
                  </a:cubicBezTo>
                  <a:cubicBezTo>
                    <a:pt x="129" y="1306"/>
                    <a:pt x="37" y="1975"/>
                    <a:pt x="0" y="2699"/>
                  </a:cubicBezTo>
                  <a:cubicBezTo>
                    <a:pt x="2353" y="2268"/>
                    <a:pt x="4321" y="2100"/>
                    <a:pt x="5811" y="2054"/>
                  </a:cubicBezTo>
                  <a:cubicBezTo>
                    <a:pt x="5672" y="1339"/>
                    <a:pt x="5468" y="663"/>
                    <a:pt x="521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917;p35"/>
            <p:cNvSpPr/>
            <p:nvPr/>
          </p:nvSpPr>
          <p:spPr>
            <a:xfrm>
              <a:off x="4491536" y="4142401"/>
              <a:ext cx="610486" cy="303827"/>
            </a:xfrm>
            <a:custGeom>
              <a:avLst/>
              <a:gdLst/>
              <a:ahLst/>
              <a:cxnLst/>
              <a:rect l="l" t="t" r="r" b="b"/>
              <a:pathLst>
                <a:path w="5604" h="2789" extrusionOk="0">
                  <a:moveTo>
                    <a:pt x="5603" y="1"/>
                  </a:moveTo>
                  <a:lnTo>
                    <a:pt x="5603" y="1"/>
                  </a:lnTo>
                  <a:cubicBezTo>
                    <a:pt x="3260" y="73"/>
                    <a:pt x="1253" y="436"/>
                    <a:pt x="0" y="725"/>
                  </a:cubicBezTo>
                  <a:cubicBezTo>
                    <a:pt x="383" y="1625"/>
                    <a:pt x="759" y="2278"/>
                    <a:pt x="1075" y="2789"/>
                  </a:cubicBezTo>
                  <a:cubicBezTo>
                    <a:pt x="2571" y="2459"/>
                    <a:pt x="4087" y="2290"/>
                    <a:pt x="5432" y="2211"/>
                  </a:cubicBezTo>
                  <a:cubicBezTo>
                    <a:pt x="5534" y="1480"/>
                    <a:pt x="5596" y="742"/>
                    <a:pt x="560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918;p35"/>
            <p:cNvSpPr/>
            <p:nvPr/>
          </p:nvSpPr>
          <p:spPr>
            <a:xfrm>
              <a:off x="4553958" y="4687421"/>
              <a:ext cx="466579" cy="314176"/>
            </a:xfrm>
            <a:custGeom>
              <a:avLst/>
              <a:gdLst/>
              <a:ahLst/>
              <a:cxnLst/>
              <a:rect l="l" t="t" r="r" b="b"/>
              <a:pathLst>
                <a:path w="4283" h="2884" extrusionOk="0">
                  <a:moveTo>
                    <a:pt x="4282" y="0"/>
                  </a:moveTo>
                  <a:lnTo>
                    <a:pt x="4282" y="0"/>
                  </a:lnTo>
                  <a:cubicBezTo>
                    <a:pt x="3036" y="89"/>
                    <a:pt x="1978" y="247"/>
                    <a:pt x="1118" y="419"/>
                  </a:cubicBezTo>
                  <a:cubicBezTo>
                    <a:pt x="1088" y="484"/>
                    <a:pt x="1052" y="550"/>
                    <a:pt x="1012" y="616"/>
                  </a:cubicBezTo>
                  <a:cubicBezTo>
                    <a:pt x="1003" y="633"/>
                    <a:pt x="997" y="646"/>
                    <a:pt x="986" y="659"/>
                  </a:cubicBezTo>
                  <a:cubicBezTo>
                    <a:pt x="1210" y="945"/>
                    <a:pt x="1622" y="1506"/>
                    <a:pt x="1527" y="1648"/>
                  </a:cubicBezTo>
                  <a:cubicBezTo>
                    <a:pt x="1514" y="1671"/>
                    <a:pt x="1487" y="1681"/>
                    <a:pt x="1447" y="1681"/>
                  </a:cubicBezTo>
                  <a:cubicBezTo>
                    <a:pt x="1234" y="1681"/>
                    <a:pt x="696" y="1371"/>
                    <a:pt x="403" y="1190"/>
                  </a:cubicBezTo>
                  <a:cubicBezTo>
                    <a:pt x="278" y="1252"/>
                    <a:pt x="142" y="1301"/>
                    <a:pt x="1" y="1331"/>
                  </a:cubicBezTo>
                  <a:cubicBezTo>
                    <a:pt x="182" y="1914"/>
                    <a:pt x="400" y="2439"/>
                    <a:pt x="676" y="2883"/>
                  </a:cubicBezTo>
                  <a:cubicBezTo>
                    <a:pt x="1705" y="2594"/>
                    <a:pt x="2673" y="2416"/>
                    <a:pt x="3557" y="2310"/>
                  </a:cubicBezTo>
                  <a:cubicBezTo>
                    <a:pt x="3590" y="2221"/>
                    <a:pt x="3623" y="2132"/>
                    <a:pt x="3653" y="2043"/>
                  </a:cubicBezTo>
                  <a:cubicBezTo>
                    <a:pt x="3884" y="1371"/>
                    <a:pt x="4097" y="688"/>
                    <a:pt x="42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919;p35"/>
            <p:cNvSpPr/>
            <p:nvPr/>
          </p:nvSpPr>
          <p:spPr>
            <a:xfrm>
              <a:off x="5088192" y="3416107"/>
              <a:ext cx="212319" cy="251428"/>
            </a:xfrm>
            <a:custGeom>
              <a:avLst/>
              <a:gdLst/>
              <a:ahLst/>
              <a:cxnLst/>
              <a:rect l="l" t="t" r="r" b="b"/>
              <a:pathLst>
                <a:path w="1949" h="2308" extrusionOk="0">
                  <a:moveTo>
                    <a:pt x="1" y="0"/>
                  </a:moveTo>
                  <a:lnTo>
                    <a:pt x="1" y="0"/>
                  </a:lnTo>
                  <a:cubicBezTo>
                    <a:pt x="953" y="403"/>
                    <a:pt x="1560" y="1203"/>
                    <a:pt x="1949" y="2307"/>
                  </a:cubicBezTo>
                  <a:lnTo>
                    <a:pt x="1949" y="2307"/>
                  </a:lnTo>
                  <a:cubicBezTo>
                    <a:pt x="1560" y="1203"/>
                    <a:pt x="953" y="403"/>
                    <a:pt x="1" y="0"/>
                  </a:cubicBezTo>
                  <a:close/>
                </a:path>
              </a:pathLst>
            </a:custGeom>
            <a:solidFill>
              <a:srgbClr val="73B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920;p35"/>
            <p:cNvSpPr/>
            <p:nvPr/>
          </p:nvSpPr>
          <p:spPr>
            <a:xfrm>
              <a:off x="4690022" y="3383752"/>
              <a:ext cx="680097" cy="1803025"/>
            </a:xfrm>
            <a:custGeom>
              <a:avLst/>
              <a:gdLst/>
              <a:ahLst/>
              <a:cxnLst/>
              <a:rect l="l" t="t" r="r" b="b"/>
              <a:pathLst>
                <a:path w="6243" h="16551" extrusionOk="0">
                  <a:moveTo>
                    <a:pt x="1919" y="0"/>
                  </a:moveTo>
                  <a:cubicBezTo>
                    <a:pt x="1863" y="0"/>
                    <a:pt x="1810" y="4"/>
                    <a:pt x="1754" y="8"/>
                  </a:cubicBezTo>
                  <a:cubicBezTo>
                    <a:pt x="2239" y="831"/>
                    <a:pt x="2650" y="1635"/>
                    <a:pt x="2977" y="2463"/>
                  </a:cubicBezTo>
                  <a:cubicBezTo>
                    <a:pt x="3102" y="2459"/>
                    <a:pt x="3231" y="2456"/>
                    <a:pt x="3362" y="2456"/>
                  </a:cubicBezTo>
                  <a:cubicBezTo>
                    <a:pt x="4084" y="2456"/>
                    <a:pt x="4839" y="2499"/>
                    <a:pt x="5604" y="2604"/>
                  </a:cubicBezTo>
                  <a:cubicBezTo>
                    <a:pt x="5215" y="1500"/>
                    <a:pt x="4608" y="700"/>
                    <a:pt x="3656" y="297"/>
                  </a:cubicBezTo>
                  <a:cubicBezTo>
                    <a:pt x="3198" y="103"/>
                    <a:pt x="2657" y="0"/>
                    <a:pt x="2025" y="0"/>
                  </a:cubicBezTo>
                  <a:close/>
                  <a:moveTo>
                    <a:pt x="4536" y="4499"/>
                  </a:moveTo>
                  <a:cubicBezTo>
                    <a:pt x="4242" y="4499"/>
                    <a:pt x="3923" y="4506"/>
                    <a:pt x="3577" y="4516"/>
                  </a:cubicBezTo>
                  <a:cubicBezTo>
                    <a:pt x="3689" y="5115"/>
                    <a:pt x="3758" y="5742"/>
                    <a:pt x="3777" y="6404"/>
                  </a:cubicBezTo>
                  <a:cubicBezTo>
                    <a:pt x="3781" y="6592"/>
                    <a:pt x="3785" y="6776"/>
                    <a:pt x="3781" y="6965"/>
                  </a:cubicBezTo>
                  <a:cubicBezTo>
                    <a:pt x="4054" y="6954"/>
                    <a:pt x="4331" y="6951"/>
                    <a:pt x="4615" y="6951"/>
                  </a:cubicBezTo>
                  <a:cubicBezTo>
                    <a:pt x="5073" y="6951"/>
                    <a:pt x="5541" y="6961"/>
                    <a:pt x="6019" y="6988"/>
                  </a:cubicBezTo>
                  <a:cubicBezTo>
                    <a:pt x="6101" y="6763"/>
                    <a:pt x="6177" y="6539"/>
                    <a:pt x="6243" y="6322"/>
                  </a:cubicBezTo>
                  <a:cubicBezTo>
                    <a:pt x="6200" y="5692"/>
                    <a:pt x="6141" y="5099"/>
                    <a:pt x="6062" y="4545"/>
                  </a:cubicBezTo>
                  <a:cubicBezTo>
                    <a:pt x="5686" y="4522"/>
                    <a:pt x="5175" y="4499"/>
                    <a:pt x="4536" y="4499"/>
                  </a:cubicBezTo>
                  <a:close/>
                  <a:moveTo>
                    <a:pt x="5040" y="9123"/>
                  </a:moveTo>
                  <a:lnTo>
                    <a:pt x="5040" y="9123"/>
                  </a:lnTo>
                  <a:cubicBezTo>
                    <a:pt x="4595" y="9129"/>
                    <a:pt x="4114" y="9149"/>
                    <a:pt x="3610" y="9175"/>
                  </a:cubicBezTo>
                  <a:cubicBezTo>
                    <a:pt x="3481" y="10115"/>
                    <a:pt x="3280" y="11047"/>
                    <a:pt x="3033" y="11967"/>
                  </a:cubicBezTo>
                  <a:cubicBezTo>
                    <a:pt x="3303" y="11947"/>
                    <a:pt x="3580" y="11931"/>
                    <a:pt x="3867" y="11917"/>
                  </a:cubicBezTo>
                  <a:cubicBezTo>
                    <a:pt x="3636" y="11051"/>
                    <a:pt x="4236" y="10559"/>
                    <a:pt x="5040" y="9123"/>
                  </a:cubicBezTo>
                  <a:close/>
                  <a:moveTo>
                    <a:pt x="4466" y="14145"/>
                  </a:moveTo>
                  <a:cubicBezTo>
                    <a:pt x="3837" y="14145"/>
                    <a:pt x="3109" y="14182"/>
                    <a:pt x="2308" y="14277"/>
                  </a:cubicBezTo>
                  <a:cubicBezTo>
                    <a:pt x="2127" y="14751"/>
                    <a:pt x="1879" y="15216"/>
                    <a:pt x="1435" y="15443"/>
                  </a:cubicBezTo>
                  <a:cubicBezTo>
                    <a:pt x="1187" y="15569"/>
                    <a:pt x="910" y="15598"/>
                    <a:pt x="630" y="15598"/>
                  </a:cubicBezTo>
                  <a:cubicBezTo>
                    <a:pt x="423" y="15598"/>
                    <a:pt x="212" y="15582"/>
                    <a:pt x="1" y="15575"/>
                  </a:cubicBezTo>
                  <a:lnTo>
                    <a:pt x="1" y="15575"/>
                  </a:lnTo>
                  <a:cubicBezTo>
                    <a:pt x="627" y="16202"/>
                    <a:pt x="1471" y="16551"/>
                    <a:pt x="2624" y="16551"/>
                  </a:cubicBezTo>
                  <a:cubicBezTo>
                    <a:pt x="2703" y="16551"/>
                    <a:pt x="2786" y="16547"/>
                    <a:pt x="2868" y="16544"/>
                  </a:cubicBezTo>
                  <a:cubicBezTo>
                    <a:pt x="4378" y="16482"/>
                    <a:pt x="5274" y="15635"/>
                    <a:pt x="5778" y="14228"/>
                  </a:cubicBezTo>
                  <a:lnTo>
                    <a:pt x="5778" y="14228"/>
                  </a:lnTo>
                  <a:cubicBezTo>
                    <a:pt x="5689" y="14366"/>
                    <a:pt x="5607" y="14459"/>
                    <a:pt x="5541" y="14459"/>
                  </a:cubicBezTo>
                  <a:cubicBezTo>
                    <a:pt x="5531" y="14459"/>
                    <a:pt x="5521" y="14459"/>
                    <a:pt x="5511" y="14452"/>
                  </a:cubicBezTo>
                  <a:cubicBezTo>
                    <a:pt x="5445" y="14419"/>
                    <a:pt x="5399" y="14313"/>
                    <a:pt x="5370" y="14172"/>
                  </a:cubicBezTo>
                  <a:cubicBezTo>
                    <a:pt x="5096" y="14155"/>
                    <a:pt x="4796" y="14145"/>
                    <a:pt x="4466" y="14145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921;p35"/>
            <p:cNvSpPr/>
            <p:nvPr/>
          </p:nvSpPr>
          <p:spPr>
            <a:xfrm>
              <a:off x="5014223" y="3651305"/>
              <a:ext cx="336181" cy="227679"/>
            </a:xfrm>
            <a:custGeom>
              <a:avLst/>
              <a:gdLst/>
              <a:ahLst/>
              <a:cxnLst/>
              <a:rect l="l" t="t" r="r" b="b"/>
              <a:pathLst>
                <a:path w="3086" h="2090" extrusionOk="0">
                  <a:moveTo>
                    <a:pt x="386" y="0"/>
                  </a:moveTo>
                  <a:cubicBezTo>
                    <a:pt x="255" y="0"/>
                    <a:pt x="126" y="3"/>
                    <a:pt x="1" y="7"/>
                  </a:cubicBezTo>
                  <a:cubicBezTo>
                    <a:pt x="258" y="669"/>
                    <a:pt x="462" y="1345"/>
                    <a:pt x="601" y="2060"/>
                  </a:cubicBezTo>
                  <a:cubicBezTo>
                    <a:pt x="947" y="2050"/>
                    <a:pt x="1266" y="2043"/>
                    <a:pt x="1560" y="2043"/>
                  </a:cubicBezTo>
                  <a:cubicBezTo>
                    <a:pt x="2199" y="2043"/>
                    <a:pt x="2710" y="2066"/>
                    <a:pt x="3086" y="2089"/>
                  </a:cubicBezTo>
                  <a:cubicBezTo>
                    <a:pt x="2980" y="1368"/>
                    <a:pt x="2835" y="718"/>
                    <a:pt x="2628" y="148"/>
                  </a:cubicBezTo>
                  <a:cubicBezTo>
                    <a:pt x="1863" y="43"/>
                    <a:pt x="1108" y="0"/>
                    <a:pt x="38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922;p35"/>
            <p:cNvSpPr/>
            <p:nvPr/>
          </p:nvSpPr>
          <p:spPr>
            <a:xfrm>
              <a:off x="5083181" y="4140985"/>
              <a:ext cx="262539" cy="242386"/>
            </a:xfrm>
            <a:custGeom>
              <a:avLst/>
              <a:gdLst/>
              <a:ahLst/>
              <a:cxnLst/>
              <a:rect l="l" t="t" r="r" b="b"/>
              <a:pathLst>
                <a:path w="2410" h="2225" extrusionOk="0">
                  <a:moveTo>
                    <a:pt x="1006" y="0"/>
                  </a:moveTo>
                  <a:cubicBezTo>
                    <a:pt x="722" y="0"/>
                    <a:pt x="445" y="3"/>
                    <a:pt x="172" y="14"/>
                  </a:cubicBezTo>
                  <a:cubicBezTo>
                    <a:pt x="165" y="755"/>
                    <a:pt x="103" y="1493"/>
                    <a:pt x="1" y="2224"/>
                  </a:cubicBezTo>
                  <a:cubicBezTo>
                    <a:pt x="505" y="2198"/>
                    <a:pt x="986" y="2178"/>
                    <a:pt x="1431" y="2172"/>
                  </a:cubicBezTo>
                  <a:cubicBezTo>
                    <a:pt x="1662" y="1760"/>
                    <a:pt x="1908" y="1272"/>
                    <a:pt x="2159" y="676"/>
                  </a:cubicBezTo>
                  <a:cubicBezTo>
                    <a:pt x="2249" y="461"/>
                    <a:pt x="2331" y="247"/>
                    <a:pt x="2410" y="37"/>
                  </a:cubicBezTo>
                  <a:cubicBezTo>
                    <a:pt x="1932" y="10"/>
                    <a:pt x="1464" y="0"/>
                    <a:pt x="100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923;p35"/>
            <p:cNvSpPr/>
            <p:nvPr/>
          </p:nvSpPr>
          <p:spPr>
            <a:xfrm>
              <a:off x="4941343" y="4681975"/>
              <a:ext cx="333676" cy="257093"/>
            </a:xfrm>
            <a:custGeom>
              <a:avLst/>
              <a:gdLst/>
              <a:ahLst/>
              <a:cxnLst/>
              <a:rect l="l" t="t" r="r" b="b"/>
              <a:pathLst>
                <a:path w="3063" h="2360" extrusionOk="0">
                  <a:moveTo>
                    <a:pt x="1560" y="0"/>
                  </a:moveTo>
                  <a:cubicBezTo>
                    <a:pt x="1273" y="14"/>
                    <a:pt x="996" y="30"/>
                    <a:pt x="726" y="50"/>
                  </a:cubicBezTo>
                  <a:cubicBezTo>
                    <a:pt x="541" y="738"/>
                    <a:pt x="328" y="1421"/>
                    <a:pt x="97" y="2093"/>
                  </a:cubicBezTo>
                  <a:cubicBezTo>
                    <a:pt x="67" y="2182"/>
                    <a:pt x="34" y="2271"/>
                    <a:pt x="1" y="2360"/>
                  </a:cubicBezTo>
                  <a:cubicBezTo>
                    <a:pt x="802" y="2265"/>
                    <a:pt x="1530" y="2228"/>
                    <a:pt x="2159" y="2228"/>
                  </a:cubicBezTo>
                  <a:cubicBezTo>
                    <a:pt x="2489" y="2228"/>
                    <a:pt x="2789" y="2238"/>
                    <a:pt x="3063" y="2255"/>
                  </a:cubicBezTo>
                  <a:cubicBezTo>
                    <a:pt x="3010" y="2004"/>
                    <a:pt x="3000" y="1648"/>
                    <a:pt x="3003" y="1407"/>
                  </a:cubicBezTo>
                  <a:lnTo>
                    <a:pt x="3003" y="1407"/>
                  </a:lnTo>
                  <a:cubicBezTo>
                    <a:pt x="2901" y="1418"/>
                    <a:pt x="2802" y="1424"/>
                    <a:pt x="2707" y="1424"/>
                  </a:cubicBezTo>
                  <a:cubicBezTo>
                    <a:pt x="2545" y="1424"/>
                    <a:pt x="2387" y="1407"/>
                    <a:pt x="2238" y="1371"/>
                  </a:cubicBezTo>
                  <a:cubicBezTo>
                    <a:pt x="1949" y="1540"/>
                    <a:pt x="1583" y="1731"/>
                    <a:pt x="1415" y="1731"/>
                  </a:cubicBezTo>
                  <a:cubicBezTo>
                    <a:pt x="1379" y="1731"/>
                    <a:pt x="1352" y="1721"/>
                    <a:pt x="1336" y="1698"/>
                  </a:cubicBezTo>
                  <a:cubicBezTo>
                    <a:pt x="1273" y="1605"/>
                    <a:pt x="1431" y="1332"/>
                    <a:pt x="1609" y="1071"/>
                  </a:cubicBezTo>
                  <a:cubicBezTo>
                    <a:pt x="1557" y="1032"/>
                    <a:pt x="1507" y="986"/>
                    <a:pt x="1464" y="936"/>
                  </a:cubicBezTo>
                  <a:cubicBezTo>
                    <a:pt x="1557" y="920"/>
                    <a:pt x="1652" y="904"/>
                    <a:pt x="1747" y="881"/>
                  </a:cubicBezTo>
                  <a:cubicBezTo>
                    <a:pt x="1794" y="817"/>
                    <a:pt x="1837" y="758"/>
                    <a:pt x="1876" y="709"/>
                  </a:cubicBezTo>
                  <a:cubicBezTo>
                    <a:pt x="1866" y="696"/>
                    <a:pt x="1860" y="683"/>
                    <a:pt x="1850" y="666"/>
                  </a:cubicBezTo>
                  <a:cubicBezTo>
                    <a:pt x="1705" y="416"/>
                    <a:pt x="1609" y="198"/>
                    <a:pt x="156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924;p35"/>
            <p:cNvSpPr/>
            <p:nvPr/>
          </p:nvSpPr>
          <p:spPr>
            <a:xfrm>
              <a:off x="4664203" y="4572491"/>
              <a:ext cx="168526" cy="112097"/>
            </a:xfrm>
            <a:custGeom>
              <a:avLst/>
              <a:gdLst/>
              <a:ahLst/>
              <a:cxnLst/>
              <a:rect l="l" t="t" r="r" b="b"/>
              <a:pathLst>
                <a:path w="1547" h="1029" extrusionOk="0">
                  <a:moveTo>
                    <a:pt x="0" y="0"/>
                  </a:moveTo>
                  <a:lnTo>
                    <a:pt x="0" y="1028"/>
                  </a:lnTo>
                  <a:cubicBezTo>
                    <a:pt x="0" y="1028"/>
                    <a:pt x="1547" y="870"/>
                    <a:pt x="1480" y="643"/>
                  </a:cubicBezTo>
                  <a:cubicBezTo>
                    <a:pt x="1418" y="41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925;p35"/>
            <p:cNvSpPr/>
            <p:nvPr/>
          </p:nvSpPr>
          <p:spPr>
            <a:xfrm>
              <a:off x="4576617" y="4740801"/>
              <a:ext cx="157742" cy="129636"/>
            </a:xfrm>
            <a:custGeom>
              <a:avLst/>
              <a:gdLst/>
              <a:ahLst/>
              <a:cxnLst/>
              <a:rect l="l" t="t" r="r" b="b"/>
              <a:pathLst>
                <a:path w="1448" h="1190" extrusionOk="0">
                  <a:moveTo>
                    <a:pt x="643" y="1"/>
                  </a:moveTo>
                  <a:lnTo>
                    <a:pt x="1" y="581"/>
                  </a:lnTo>
                  <a:cubicBezTo>
                    <a:pt x="1" y="581"/>
                    <a:pt x="939" y="1189"/>
                    <a:pt x="1239" y="1189"/>
                  </a:cubicBezTo>
                  <a:cubicBezTo>
                    <a:pt x="1277" y="1189"/>
                    <a:pt x="1304" y="1180"/>
                    <a:pt x="1319" y="1158"/>
                  </a:cubicBezTo>
                  <a:cubicBezTo>
                    <a:pt x="1447" y="966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926;p35"/>
            <p:cNvSpPr/>
            <p:nvPr/>
          </p:nvSpPr>
          <p:spPr>
            <a:xfrm>
              <a:off x="4425846" y="4793310"/>
              <a:ext cx="119287" cy="165585"/>
            </a:xfrm>
            <a:custGeom>
              <a:avLst/>
              <a:gdLst/>
              <a:ahLst/>
              <a:cxnLst/>
              <a:rect l="l" t="t" r="r" b="b"/>
              <a:pathLst>
                <a:path w="1095" h="1520" extrusionOk="0">
                  <a:moveTo>
                    <a:pt x="1" y="0"/>
                  </a:moveTo>
                  <a:cubicBezTo>
                    <a:pt x="1" y="0"/>
                    <a:pt x="538" y="1520"/>
                    <a:pt x="807" y="1520"/>
                  </a:cubicBezTo>
                  <a:cubicBezTo>
                    <a:pt x="818" y="1520"/>
                    <a:pt x="828" y="1517"/>
                    <a:pt x="838" y="1513"/>
                  </a:cubicBezTo>
                  <a:cubicBezTo>
                    <a:pt x="1095" y="1384"/>
                    <a:pt x="1029" y="112"/>
                    <a:pt x="1029" y="1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927;p35"/>
            <p:cNvSpPr/>
            <p:nvPr/>
          </p:nvSpPr>
          <p:spPr>
            <a:xfrm>
              <a:off x="4028112" y="3572434"/>
              <a:ext cx="741429" cy="1264873"/>
            </a:xfrm>
            <a:custGeom>
              <a:avLst/>
              <a:gdLst/>
              <a:ahLst/>
              <a:cxnLst/>
              <a:rect l="l" t="t" r="r" b="b"/>
              <a:pathLst>
                <a:path w="6806" h="11611" extrusionOk="0">
                  <a:moveTo>
                    <a:pt x="2544" y="1"/>
                  </a:moveTo>
                  <a:cubicBezTo>
                    <a:pt x="2505" y="1"/>
                    <a:pt x="2463" y="12"/>
                    <a:pt x="2416" y="32"/>
                  </a:cubicBezTo>
                  <a:cubicBezTo>
                    <a:pt x="1615" y="431"/>
                    <a:pt x="0" y="4343"/>
                    <a:pt x="626" y="7734"/>
                  </a:cubicBezTo>
                  <a:cubicBezTo>
                    <a:pt x="946" y="9480"/>
                    <a:pt x="1928" y="10654"/>
                    <a:pt x="2969" y="11217"/>
                  </a:cubicBezTo>
                  <a:cubicBezTo>
                    <a:pt x="3450" y="11479"/>
                    <a:pt x="3944" y="11611"/>
                    <a:pt x="4393" y="11611"/>
                  </a:cubicBezTo>
                  <a:cubicBezTo>
                    <a:pt x="5012" y="11611"/>
                    <a:pt x="5546" y="11359"/>
                    <a:pt x="5839" y="10851"/>
                  </a:cubicBezTo>
                  <a:cubicBezTo>
                    <a:pt x="6805" y="9180"/>
                    <a:pt x="5550" y="9052"/>
                    <a:pt x="4228" y="5895"/>
                  </a:cubicBezTo>
                  <a:cubicBezTo>
                    <a:pt x="3427" y="3977"/>
                    <a:pt x="3194" y="2282"/>
                    <a:pt x="3016" y="1205"/>
                  </a:cubicBezTo>
                  <a:cubicBezTo>
                    <a:pt x="2989" y="1037"/>
                    <a:pt x="2963" y="886"/>
                    <a:pt x="2933" y="750"/>
                  </a:cubicBezTo>
                  <a:cubicBezTo>
                    <a:pt x="2851" y="325"/>
                    <a:pt x="2755" y="62"/>
                    <a:pt x="2597" y="9"/>
                  </a:cubicBezTo>
                  <a:cubicBezTo>
                    <a:pt x="2580" y="3"/>
                    <a:pt x="2562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928;p35"/>
            <p:cNvSpPr/>
            <p:nvPr/>
          </p:nvSpPr>
          <p:spPr>
            <a:xfrm>
              <a:off x="4294793" y="3703705"/>
              <a:ext cx="406555" cy="1133495"/>
            </a:xfrm>
            <a:custGeom>
              <a:avLst/>
              <a:gdLst/>
              <a:ahLst/>
              <a:cxnLst/>
              <a:rect l="l" t="t" r="r" b="b"/>
              <a:pathLst>
                <a:path w="3732" h="10405" extrusionOk="0">
                  <a:moveTo>
                    <a:pt x="568" y="0"/>
                  </a:moveTo>
                  <a:lnTo>
                    <a:pt x="568" y="0"/>
                  </a:lnTo>
                  <a:cubicBezTo>
                    <a:pt x="574" y="73"/>
                    <a:pt x="574" y="145"/>
                    <a:pt x="571" y="215"/>
                  </a:cubicBezTo>
                  <a:cubicBezTo>
                    <a:pt x="554" y="729"/>
                    <a:pt x="383" y="1223"/>
                    <a:pt x="271" y="1727"/>
                  </a:cubicBezTo>
                  <a:cubicBezTo>
                    <a:pt x="1" y="2960"/>
                    <a:pt x="89" y="4268"/>
                    <a:pt x="518" y="5458"/>
                  </a:cubicBezTo>
                  <a:cubicBezTo>
                    <a:pt x="920" y="6562"/>
                    <a:pt x="1616" y="7590"/>
                    <a:pt x="1721" y="8763"/>
                  </a:cubicBezTo>
                  <a:cubicBezTo>
                    <a:pt x="1744" y="9059"/>
                    <a:pt x="1724" y="9386"/>
                    <a:pt x="1533" y="9616"/>
                  </a:cubicBezTo>
                  <a:cubicBezTo>
                    <a:pt x="1296" y="9907"/>
                    <a:pt x="904" y="9940"/>
                    <a:pt x="521" y="10012"/>
                  </a:cubicBezTo>
                  <a:cubicBezTo>
                    <a:pt x="1003" y="10276"/>
                    <a:pt x="1497" y="10404"/>
                    <a:pt x="1945" y="10404"/>
                  </a:cubicBezTo>
                  <a:cubicBezTo>
                    <a:pt x="2565" y="10404"/>
                    <a:pt x="3099" y="10153"/>
                    <a:pt x="3391" y="9646"/>
                  </a:cubicBezTo>
                  <a:cubicBezTo>
                    <a:pt x="3629" y="9234"/>
                    <a:pt x="3732" y="8915"/>
                    <a:pt x="3732" y="8621"/>
                  </a:cubicBezTo>
                  <a:cubicBezTo>
                    <a:pt x="3732" y="8077"/>
                    <a:pt x="3379" y="7619"/>
                    <a:pt x="2881" y="6816"/>
                  </a:cubicBezTo>
                  <a:cubicBezTo>
                    <a:pt x="2565" y="6305"/>
                    <a:pt x="2189" y="5652"/>
                    <a:pt x="1806" y="4752"/>
                  </a:cubicBezTo>
                  <a:cubicBezTo>
                    <a:pt x="1797" y="4732"/>
                    <a:pt x="1790" y="4713"/>
                    <a:pt x="1780" y="4690"/>
                  </a:cubicBezTo>
                  <a:cubicBezTo>
                    <a:pt x="1632" y="4334"/>
                    <a:pt x="1504" y="3984"/>
                    <a:pt x="1391" y="3648"/>
                  </a:cubicBezTo>
                  <a:cubicBezTo>
                    <a:pt x="894" y="2165"/>
                    <a:pt x="713" y="877"/>
                    <a:pt x="5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929;p35"/>
            <p:cNvSpPr/>
            <p:nvPr/>
          </p:nvSpPr>
          <p:spPr>
            <a:xfrm>
              <a:off x="4974787" y="4572491"/>
              <a:ext cx="168200" cy="112097"/>
            </a:xfrm>
            <a:custGeom>
              <a:avLst/>
              <a:gdLst/>
              <a:ahLst/>
              <a:cxnLst/>
              <a:rect l="l" t="t" r="r" b="b"/>
              <a:pathLst>
                <a:path w="1544" h="1029" extrusionOk="0">
                  <a:moveTo>
                    <a:pt x="1543" y="0"/>
                  </a:moveTo>
                  <a:cubicBezTo>
                    <a:pt x="1543" y="0"/>
                    <a:pt x="129" y="419"/>
                    <a:pt x="63" y="643"/>
                  </a:cubicBezTo>
                  <a:cubicBezTo>
                    <a:pt x="1" y="870"/>
                    <a:pt x="1543" y="1028"/>
                    <a:pt x="1543" y="102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930;p35"/>
            <p:cNvSpPr/>
            <p:nvPr/>
          </p:nvSpPr>
          <p:spPr>
            <a:xfrm>
              <a:off x="5072831" y="4740801"/>
              <a:ext cx="157959" cy="129636"/>
            </a:xfrm>
            <a:custGeom>
              <a:avLst/>
              <a:gdLst/>
              <a:ahLst/>
              <a:cxnLst/>
              <a:rect l="l" t="t" r="r" b="b"/>
              <a:pathLst>
                <a:path w="1450" h="1190" extrusionOk="0">
                  <a:moveTo>
                    <a:pt x="804" y="1"/>
                  </a:moveTo>
                  <a:cubicBezTo>
                    <a:pt x="804" y="1"/>
                    <a:pt x="0" y="966"/>
                    <a:pt x="129" y="1158"/>
                  </a:cubicBezTo>
                  <a:cubicBezTo>
                    <a:pt x="143" y="1180"/>
                    <a:pt x="171" y="1189"/>
                    <a:pt x="209" y="1189"/>
                  </a:cubicBezTo>
                  <a:cubicBezTo>
                    <a:pt x="509" y="1189"/>
                    <a:pt x="1450" y="581"/>
                    <a:pt x="1450" y="581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931;p35"/>
            <p:cNvSpPr/>
            <p:nvPr/>
          </p:nvSpPr>
          <p:spPr>
            <a:xfrm>
              <a:off x="5262384" y="4793310"/>
              <a:ext cx="119178" cy="165585"/>
            </a:xfrm>
            <a:custGeom>
              <a:avLst/>
              <a:gdLst/>
              <a:ahLst/>
              <a:cxnLst/>
              <a:rect l="l" t="t" r="r" b="b"/>
              <a:pathLst>
                <a:path w="1094" h="1520" extrusionOk="0">
                  <a:moveTo>
                    <a:pt x="1094" y="0"/>
                  </a:moveTo>
                  <a:lnTo>
                    <a:pt x="63" y="112"/>
                  </a:lnTo>
                  <a:cubicBezTo>
                    <a:pt x="63" y="112"/>
                    <a:pt x="0" y="1384"/>
                    <a:pt x="257" y="1513"/>
                  </a:cubicBezTo>
                  <a:cubicBezTo>
                    <a:pt x="267" y="1517"/>
                    <a:pt x="277" y="1520"/>
                    <a:pt x="288" y="1520"/>
                  </a:cubicBezTo>
                  <a:cubicBezTo>
                    <a:pt x="557" y="1520"/>
                    <a:pt x="1094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932;p35"/>
            <p:cNvSpPr/>
            <p:nvPr/>
          </p:nvSpPr>
          <p:spPr>
            <a:xfrm>
              <a:off x="5037644" y="3572434"/>
              <a:ext cx="745350" cy="1264764"/>
            </a:xfrm>
            <a:custGeom>
              <a:avLst/>
              <a:gdLst/>
              <a:ahLst/>
              <a:cxnLst/>
              <a:rect l="l" t="t" r="r" b="b"/>
              <a:pathLst>
                <a:path w="6842" h="11610" extrusionOk="0">
                  <a:moveTo>
                    <a:pt x="4267" y="0"/>
                  </a:moveTo>
                  <a:cubicBezTo>
                    <a:pt x="4248" y="0"/>
                    <a:pt x="4230" y="3"/>
                    <a:pt x="4212" y="9"/>
                  </a:cubicBezTo>
                  <a:cubicBezTo>
                    <a:pt x="4106" y="45"/>
                    <a:pt x="4031" y="167"/>
                    <a:pt x="3964" y="368"/>
                  </a:cubicBezTo>
                  <a:cubicBezTo>
                    <a:pt x="3704" y="1199"/>
                    <a:pt x="3639" y="3357"/>
                    <a:pt x="2577" y="5895"/>
                  </a:cubicBezTo>
                  <a:cubicBezTo>
                    <a:pt x="1259" y="9052"/>
                    <a:pt x="0" y="9180"/>
                    <a:pt x="966" y="10851"/>
                  </a:cubicBezTo>
                  <a:cubicBezTo>
                    <a:pt x="1025" y="10953"/>
                    <a:pt x="1094" y="11042"/>
                    <a:pt x="1167" y="11121"/>
                  </a:cubicBezTo>
                  <a:cubicBezTo>
                    <a:pt x="1474" y="11448"/>
                    <a:pt x="1916" y="11610"/>
                    <a:pt x="2413" y="11610"/>
                  </a:cubicBezTo>
                  <a:cubicBezTo>
                    <a:pt x="3836" y="11610"/>
                    <a:pt x="5710" y="10288"/>
                    <a:pt x="6179" y="7734"/>
                  </a:cubicBezTo>
                  <a:cubicBezTo>
                    <a:pt x="6841" y="4155"/>
                    <a:pt x="5010" y="0"/>
                    <a:pt x="4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933;p35"/>
            <p:cNvSpPr/>
            <p:nvPr/>
          </p:nvSpPr>
          <p:spPr>
            <a:xfrm>
              <a:off x="5405638" y="3572652"/>
              <a:ext cx="70700" cy="97390"/>
            </a:xfrm>
            <a:custGeom>
              <a:avLst/>
              <a:gdLst/>
              <a:ahLst/>
              <a:cxnLst/>
              <a:rect l="l" t="t" r="r" b="b"/>
              <a:pathLst>
                <a:path w="649" h="894" extrusionOk="0">
                  <a:moveTo>
                    <a:pt x="300" y="0"/>
                  </a:moveTo>
                  <a:cubicBezTo>
                    <a:pt x="280" y="0"/>
                    <a:pt x="261" y="3"/>
                    <a:pt x="244" y="7"/>
                  </a:cubicBezTo>
                  <a:cubicBezTo>
                    <a:pt x="142" y="43"/>
                    <a:pt x="63" y="165"/>
                    <a:pt x="0" y="366"/>
                  </a:cubicBezTo>
                  <a:cubicBezTo>
                    <a:pt x="178" y="491"/>
                    <a:pt x="337" y="666"/>
                    <a:pt x="468" y="893"/>
                  </a:cubicBezTo>
                  <a:cubicBezTo>
                    <a:pt x="504" y="683"/>
                    <a:pt x="544" y="505"/>
                    <a:pt x="586" y="366"/>
                  </a:cubicBezTo>
                  <a:cubicBezTo>
                    <a:pt x="606" y="307"/>
                    <a:pt x="626" y="257"/>
                    <a:pt x="649" y="211"/>
                  </a:cubicBezTo>
                  <a:cubicBezTo>
                    <a:pt x="518" y="73"/>
                    <a:pt x="399" y="0"/>
                    <a:pt x="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934;p35"/>
            <p:cNvSpPr/>
            <p:nvPr/>
          </p:nvSpPr>
          <p:spPr>
            <a:xfrm>
              <a:off x="5100829" y="4777841"/>
              <a:ext cx="167764" cy="59371"/>
            </a:xfrm>
            <a:custGeom>
              <a:avLst/>
              <a:gdLst/>
              <a:ahLst/>
              <a:cxnLst/>
              <a:rect l="l" t="t" r="r" b="b"/>
              <a:pathLst>
                <a:path w="1540" h="545" extrusionOk="0">
                  <a:moveTo>
                    <a:pt x="283" y="1"/>
                  </a:moveTo>
                  <a:lnTo>
                    <a:pt x="283" y="1"/>
                  </a:lnTo>
                  <a:cubicBezTo>
                    <a:pt x="188" y="24"/>
                    <a:pt x="93" y="40"/>
                    <a:pt x="0" y="56"/>
                  </a:cubicBezTo>
                  <a:cubicBezTo>
                    <a:pt x="43" y="106"/>
                    <a:pt x="93" y="152"/>
                    <a:pt x="145" y="191"/>
                  </a:cubicBezTo>
                  <a:cubicBezTo>
                    <a:pt x="191" y="126"/>
                    <a:pt x="237" y="60"/>
                    <a:pt x="283" y="1"/>
                  </a:cubicBezTo>
                  <a:close/>
                  <a:moveTo>
                    <a:pt x="995" y="360"/>
                  </a:moveTo>
                  <a:cubicBezTo>
                    <a:pt x="933" y="399"/>
                    <a:pt x="857" y="445"/>
                    <a:pt x="774" y="491"/>
                  </a:cubicBezTo>
                  <a:cubicBezTo>
                    <a:pt x="923" y="527"/>
                    <a:pt x="1081" y="544"/>
                    <a:pt x="1243" y="544"/>
                  </a:cubicBezTo>
                  <a:cubicBezTo>
                    <a:pt x="1338" y="544"/>
                    <a:pt x="1437" y="538"/>
                    <a:pt x="1539" y="527"/>
                  </a:cubicBezTo>
                  <a:lnTo>
                    <a:pt x="1539" y="524"/>
                  </a:lnTo>
                  <a:cubicBezTo>
                    <a:pt x="1345" y="498"/>
                    <a:pt x="1160" y="445"/>
                    <a:pt x="995" y="360"/>
                  </a:cubicBezTo>
                  <a:close/>
                </a:path>
              </a:pathLst>
            </a:custGeom>
            <a:solidFill>
              <a:srgbClr val="8FC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935;p35"/>
            <p:cNvSpPr/>
            <p:nvPr/>
          </p:nvSpPr>
          <p:spPr>
            <a:xfrm>
              <a:off x="5116516" y="4771413"/>
              <a:ext cx="92815" cy="60025"/>
            </a:xfrm>
            <a:custGeom>
              <a:avLst/>
              <a:gdLst/>
              <a:ahLst/>
              <a:cxnLst/>
              <a:rect l="l" t="t" r="r" b="b"/>
              <a:pathLst>
                <a:path w="852" h="551" extrusionOk="0">
                  <a:moveTo>
                    <a:pt x="344" y="0"/>
                  </a:moveTo>
                  <a:cubicBezTo>
                    <a:pt x="305" y="13"/>
                    <a:pt x="262" y="26"/>
                    <a:pt x="222" y="36"/>
                  </a:cubicBezTo>
                  <a:cubicBezTo>
                    <a:pt x="192" y="46"/>
                    <a:pt x="166" y="53"/>
                    <a:pt x="139" y="60"/>
                  </a:cubicBezTo>
                  <a:cubicBezTo>
                    <a:pt x="93" y="119"/>
                    <a:pt x="47" y="185"/>
                    <a:pt x="1" y="250"/>
                  </a:cubicBezTo>
                  <a:cubicBezTo>
                    <a:pt x="179" y="396"/>
                    <a:pt x="393" y="498"/>
                    <a:pt x="630" y="550"/>
                  </a:cubicBezTo>
                  <a:cubicBezTo>
                    <a:pt x="713" y="504"/>
                    <a:pt x="789" y="458"/>
                    <a:pt x="851" y="419"/>
                  </a:cubicBezTo>
                  <a:cubicBezTo>
                    <a:pt x="700" y="343"/>
                    <a:pt x="562" y="244"/>
                    <a:pt x="443" y="115"/>
                  </a:cubicBezTo>
                  <a:cubicBezTo>
                    <a:pt x="410" y="79"/>
                    <a:pt x="377" y="4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936;p35"/>
            <p:cNvSpPr/>
            <p:nvPr/>
          </p:nvSpPr>
          <p:spPr>
            <a:xfrm>
              <a:off x="5268485" y="4834925"/>
              <a:ext cx="436" cy="436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937;p35"/>
            <p:cNvSpPr/>
            <p:nvPr/>
          </p:nvSpPr>
          <p:spPr>
            <a:xfrm>
              <a:off x="5153991" y="3595638"/>
              <a:ext cx="555037" cy="1239382"/>
            </a:xfrm>
            <a:custGeom>
              <a:avLst/>
              <a:gdLst/>
              <a:ahLst/>
              <a:cxnLst/>
              <a:rect l="l" t="t" r="r" b="b"/>
              <a:pathLst>
                <a:path w="5095" h="11377" extrusionOk="0">
                  <a:moveTo>
                    <a:pt x="2959" y="0"/>
                  </a:moveTo>
                  <a:cubicBezTo>
                    <a:pt x="2936" y="46"/>
                    <a:pt x="2916" y="96"/>
                    <a:pt x="2896" y="155"/>
                  </a:cubicBezTo>
                  <a:cubicBezTo>
                    <a:pt x="2854" y="294"/>
                    <a:pt x="2814" y="472"/>
                    <a:pt x="2778" y="682"/>
                  </a:cubicBezTo>
                  <a:cubicBezTo>
                    <a:pt x="2913" y="916"/>
                    <a:pt x="3025" y="1207"/>
                    <a:pt x="3108" y="1562"/>
                  </a:cubicBezTo>
                  <a:cubicBezTo>
                    <a:pt x="3740" y="4255"/>
                    <a:pt x="3161" y="7207"/>
                    <a:pt x="1552" y="9458"/>
                  </a:cubicBezTo>
                  <a:cubicBezTo>
                    <a:pt x="1150" y="10022"/>
                    <a:pt x="649" y="10566"/>
                    <a:pt x="0" y="10793"/>
                  </a:cubicBezTo>
                  <a:cubicBezTo>
                    <a:pt x="33" y="10833"/>
                    <a:pt x="66" y="10872"/>
                    <a:pt x="99" y="10908"/>
                  </a:cubicBezTo>
                  <a:cubicBezTo>
                    <a:pt x="218" y="11037"/>
                    <a:pt x="356" y="11136"/>
                    <a:pt x="507" y="11212"/>
                  </a:cubicBezTo>
                  <a:cubicBezTo>
                    <a:pt x="672" y="11297"/>
                    <a:pt x="857" y="11350"/>
                    <a:pt x="1051" y="11376"/>
                  </a:cubicBezTo>
                  <a:lnTo>
                    <a:pt x="1054" y="11376"/>
                  </a:lnTo>
                  <a:cubicBezTo>
                    <a:pt x="2429" y="11209"/>
                    <a:pt x="4086" y="9896"/>
                    <a:pt x="4525" y="7521"/>
                  </a:cubicBezTo>
                  <a:cubicBezTo>
                    <a:pt x="5094" y="4419"/>
                    <a:pt x="3800" y="890"/>
                    <a:pt x="295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 build="p"/>
      <p:bldP spid="549" grpId="2" build="p"/>
      <p:bldP spid="550" grpId="0" build="p"/>
      <p:bldP spid="550" grpId="2" build="p"/>
      <p:bldP spid="551" grpId="0" build="p"/>
      <p:bldP spid="551" grpId="2" build="p"/>
      <p:bldP spid="552" grpId="0"/>
      <p:bldP spid="553" grpId="0"/>
      <p:bldP spid="554" grpId="0"/>
      <p:bldP spid="555" grpId="0"/>
      <p:bldP spid="556" grpId="0" build="p"/>
      <p:bldP spid="556" grpId="2" build="p"/>
      <p:bldP spid="96" grpId="0" bldLvl="0" animBg="1"/>
      <p:bldP spid="97" grpId="0" animBg="1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3065436" y="1227540"/>
            <a:ext cx="404648" cy="70022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2" name="Google Shape;482;p22"/>
          <p:cNvGrpSpPr/>
          <p:nvPr/>
        </p:nvGrpSpPr>
        <p:grpSpPr>
          <a:xfrm>
            <a:off x="6686613" y="2500204"/>
            <a:ext cx="570425" cy="671625"/>
            <a:chOff x="1624375" y="2524866"/>
            <a:chExt cx="1353000" cy="1593039"/>
          </a:xfrm>
        </p:grpSpPr>
        <p:sp>
          <p:nvSpPr>
            <p:cNvPr id="483" name="Google Shape;483;p22"/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3105699" y="2481688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6631042" y="1224335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9" name="Google Shape;549;p22"/>
              <p:cNvSpPr txBox="1">
                <a:spLocks noGrp="1"/>
              </p:cNvSpPr>
              <p:nvPr>
                <p:ph type="subTitle" idx="1"/>
              </p:nvPr>
            </p:nvSpPr>
            <p:spPr>
              <a:xfrm flipH="1">
                <a:off x="755650" y="1875790"/>
                <a:ext cx="4506595" cy="69596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 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1800"/>
                  <a:t>.</a:t>
                </a:r>
                <a:endParaRPr lang="en-US" sz="1800"/>
              </a:p>
            </p:txBody>
          </p:sp>
        </mc:Choice>
        <mc:Fallback>
          <p:sp>
            <p:nvSpPr>
              <p:cNvPr id="549" name="Google Shape;549;p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 flipH="1">
                <a:off x="755650" y="1875790"/>
                <a:ext cx="4506595" cy="69596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0" name="Google Shape;550;p22"/>
              <p:cNvSpPr txBox="1">
                <a:spLocks noGrp="1"/>
              </p:cNvSpPr>
              <p:nvPr>
                <p:ph type="subTitle" idx="3"/>
              </p:nvPr>
            </p:nvSpPr>
            <p:spPr>
              <a:xfrm flipH="1">
                <a:off x="5262245" y="1746885"/>
                <a:ext cx="3819525" cy="74549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altLang="en-GB" sz="1800"/>
                  <a:t>.</a:t>
                </a:r>
                <a:endParaRPr lang="en-US" altLang="en-GB" sz="1800"/>
              </a:p>
            </p:txBody>
          </p:sp>
        </mc:Choice>
        <mc:Fallback>
          <p:sp>
            <p:nvSpPr>
              <p:cNvPr id="550" name="Google Shape;550;p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 flipH="1">
                <a:off x="5262245" y="1746885"/>
                <a:ext cx="3819525" cy="7454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1" name="Google Shape;551;p22"/>
              <p:cNvSpPr txBox="1">
                <a:spLocks noGrp="1"/>
              </p:cNvSpPr>
              <p:nvPr>
                <p:ph type="subTitle" idx="6"/>
              </p:nvPr>
            </p:nvSpPr>
            <p:spPr>
              <a:xfrm flipH="1">
                <a:off x="869950" y="3189605"/>
                <a:ext cx="4161790" cy="64643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𝟐𝒙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altLang="en-GB" sz="1800"/>
                  <a:t>.</a:t>
                </a:r>
                <a:endParaRPr lang="en-US" altLang="en-GB" sz="1800"/>
              </a:p>
            </p:txBody>
          </p:sp>
        </mc:Choice>
        <mc:Fallback>
          <p:sp>
            <p:nvSpPr>
              <p:cNvPr id="551" name="Google Shape;551;p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subTitle" idx="6"/>
              </p:nvPr>
            </p:nvSpPr>
            <p:spPr>
              <a:xfrm flipH="1">
                <a:off x="869950" y="3189605"/>
                <a:ext cx="4161790" cy="646430"/>
              </a:xfrm>
              <a:prstGeom prst="rect">
                <a:avLst/>
              </a:prstGeom>
              <a:blipFill rotWithShape="1">
                <a:blip r:embed="rId3"/>
                <a:stretch>
                  <a:fillRect b="-68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1137066" y="1458832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Nhóm</a:t>
            </a:r>
            <a:endParaRPr lang="en-GB"/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4710541" y="1429675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Nhóm</a:t>
            </a:r>
            <a:endParaRPr lang="en-GB"/>
          </a:p>
        </p:txBody>
      </p:sp>
      <p:sp>
        <p:nvSpPr>
          <p:cNvPr id="554" name="Google Shape;554;p22"/>
          <p:cNvSpPr txBox="1">
            <a:spLocks noGrp="1"/>
          </p:cNvSpPr>
          <p:nvPr>
            <p:ph type="title" idx="4"/>
          </p:nvPr>
        </p:nvSpPr>
        <p:spPr>
          <a:xfrm>
            <a:off x="4730103" y="2637188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Nhóm</a:t>
            </a:r>
            <a:endParaRPr lang="en-GB"/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1124064" y="2661318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Nhóm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6" name="Google Shape;556;p22"/>
              <p:cNvSpPr txBox="1">
                <a:spLocks noGrp="1"/>
              </p:cNvSpPr>
              <p:nvPr>
                <p:ph type="subTitle" idx="7"/>
              </p:nvPr>
            </p:nvSpPr>
            <p:spPr>
              <a:xfrm flipH="1">
                <a:off x="4798060" y="3144520"/>
                <a:ext cx="4345305" cy="65024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𝟓</m:t>
                        </m:r>
                      </m:sup>
                    </m:sSubSup>
                    <m:r>
                      <a:rPr lang="en-US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1800" b="1" i="1" baseline="300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en-GB" sz="1800" b="1" i="1" baseline="30000" smtClean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altLang="en-GB" sz="1800" b="1" i="1" baseline="3000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56" name="Google Shape;556;p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type="subTitle" idx="7"/>
              </p:nvPr>
            </p:nvSpPr>
            <p:spPr>
              <a:xfrm flipH="1">
                <a:off x="4798060" y="3144520"/>
                <a:ext cx="4345305" cy="6502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oogle Shape;458;p21"/>
          <p:cNvGrpSpPr/>
          <p:nvPr/>
        </p:nvGrpSpPr>
        <p:grpSpPr>
          <a:xfrm>
            <a:off x="2325961" y="-5999"/>
            <a:ext cx="5327867" cy="847927"/>
            <a:chOff x="2305791" y="242772"/>
            <a:chExt cx="5327867" cy="847927"/>
          </a:xfrm>
        </p:grpSpPr>
        <p:sp>
          <p:nvSpPr>
            <p:cNvPr id="92" name="Google Shape;459;p21"/>
            <p:cNvSpPr/>
            <p:nvPr/>
          </p:nvSpPr>
          <p:spPr>
            <a:xfrm>
              <a:off x="2305791" y="431884"/>
              <a:ext cx="5309899" cy="482246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460;p21"/>
            <p:cNvSpPr/>
            <p:nvPr/>
          </p:nvSpPr>
          <p:spPr>
            <a:xfrm rot="7791998">
              <a:off x="7244743" y="701785"/>
              <a:ext cx="585677" cy="19215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461;p21"/>
            <p:cNvSpPr/>
            <p:nvPr/>
          </p:nvSpPr>
          <p:spPr>
            <a:xfrm rot="7791998">
              <a:off x="2153381" y="496935"/>
              <a:ext cx="731984" cy="223658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5" name="Google Shape;462;p21"/>
          <p:cNvSpPr txBox="1"/>
          <p:nvPr/>
        </p:nvSpPr>
        <p:spPr>
          <a:xfrm>
            <a:off x="1431243" y="73644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defRPr sz="30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300" b="1">
                <a:solidFill>
                  <a:schemeClr val="lt1"/>
                </a:solidFill>
                <a:latin typeface="Sitka Subheading" pitchFamily="2" charset="0"/>
                <a:cs typeface="Sitka Subheading" pitchFamily="2" charset="0"/>
              </a:rPr>
              <a:t>Đáp án</a:t>
            </a:r>
            <a:endParaRPr lang="en-US" sz="3300" b="1">
              <a:solidFill>
                <a:schemeClr val="lt1"/>
              </a:solidFill>
              <a:latin typeface="Sitka Subheading" pitchFamily="2" charset="0"/>
              <a:cs typeface="Sitka Subheading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/>
              <p:cNvSpPr/>
              <p:nvPr/>
            </p:nvSpPr>
            <p:spPr>
              <a:xfrm>
                <a:off x="969010" y="741680"/>
                <a:ext cx="7827010" cy="369570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en-GB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en-GB" sz="1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+...+</m:t>
                      </m:r>
                      <m:sSubSup>
                        <m:sSub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GB" sz="1800" b="1" dirty="0">
                  <a:latin typeface="Palatino Linotype" panose="02040502050505030304" pitchFamily="18" charset="0"/>
                </a:endParaRPr>
              </a:p>
            </p:txBody>
          </p:sp>
        </mc:Choice>
        <mc:Fallback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0" y="741680"/>
                <a:ext cx="7827010" cy="369570"/>
              </a:xfrm>
              <a:prstGeom prst="rect">
                <a:avLst/>
              </a:prstGeom>
              <a:blipFill rotWithShape="1">
                <a:blip r:embed="rId5"/>
                <a:stretch>
                  <a:fillRect l="-365" t="-7732" r="-365" b="-7732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Google Shape;561;p23"/>
          <p:cNvSpPr/>
          <p:nvPr/>
        </p:nvSpPr>
        <p:spPr>
          <a:xfrm>
            <a:off x="1552507" y="3978449"/>
            <a:ext cx="6871136" cy="1082160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563;p23"/>
          <p:cNvSpPr txBox="1"/>
          <p:nvPr/>
        </p:nvSpPr>
        <p:spPr>
          <a:xfrm rot="989">
            <a:off x="1774647" y="4207856"/>
            <a:ext cx="6648583" cy="94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 panose="00000500000000000000"/>
              <a:buNone/>
              <a:defRPr sz="1400" b="0" i="0" u="none" strike="noStrike" cap="none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pPr marL="0" indent="0" algn="l"/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</a:rPr>
              <a:t>CẢM ƠN CÁC NHÓM ĐÃ HOÀN THÀNH BÀI TẬP.</a:t>
            </a:r>
            <a:endParaRPr lang="en-US" sz="1800">
              <a:solidFill>
                <a:srgbClr val="FFFBEF"/>
              </a:solidFill>
            </a:endParaRPr>
          </a:p>
          <a:p>
            <a:pPr marL="0" indent="0" algn="l"/>
            <a:endParaRPr lang="en-US">
              <a:solidFill>
                <a:srgbClr val="FFFBEF"/>
              </a:solidFill>
            </a:endParaRPr>
          </a:p>
        </p:txBody>
      </p:sp>
      <p:grpSp>
        <p:nvGrpSpPr>
          <p:cNvPr id="99" name="Google Shape;1868;p35"/>
          <p:cNvGrpSpPr/>
          <p:nvPr/>
        </p:nvGrpSpPr>
        <p:grpSpPr>
          <a:xfrm>
            <a:off x="870267" y="3732661"/>
            <a:ext cx="647898" cy="846726"/>
            <a:chOff x="2867700" y="1813400"/>
            <a:chExt cx="3180648" cy="4156728"/>
          </a:xfrm>
        </p:grpSpPr>
        <p:sp>
          <p:nvSpPr>
            <p:cNvPr id="100" name="Google Shape;1869;p35"/>
            <p:cNvSpPr/>
            <p:nvPr/>
          </p:nvSpPr>
          <p:spPr>
            <a:xfrm>
              <a:off x="2867700" y="1813400"/>
              <a:ext cx="3180648" cy="4156728"/>
            </a:xfrm>
            <a:custGeom>
              <a:avLst/>
              <a:gdLst/>
              <a:ahLst/>
              <a:cxnLst/>
              <a:rect l="l" t="t" r="r" b="b"/>
              <a:pathLst>
                <a:path w="29197" h="38157" extrusionOk="0">
                  <a:moveTo>
                    <a:pt x="20960" y="1"/>
                  </a:moveTo>
                  <a:cubicBezTo>
                    <a:pt x="20680" y="1"/>
                    <a:pt x="20407" y="90"/>
                    <a:pt x="20169" y="258"/>
                  </a:cubicBezTo>
                  <a:cubicBezTo>
                    <a:pt x="20047" y="344"/>
                    <a:pt x="19942" y="449"/>
                    <a:pt x="19840" y="574"/>
                  </a:cubicBezTo>
                  <a:cubicBezTo>
                    <a:pt x="19728" y="713"/>
                    <a:pt x="19623" y="881"/>
                    <a:pt x="19514" y="1088"/>
                  </a:cubicBezTo>
                  <a:cubicBezTo>
                    <a:pt x="19504" y="1115"/>
                    <a:pt x="19491" y="1138"/>
                    <a:pt x="19477" y="1161"/>
                  </a:cubicBezTo>
                  <a:cubicBezTo>
                    <a:pt x="19395" y="1105"/>
                    <a:pt x="19310" y="1049"/>
                    <a:pt x="19227" y="1003"/>
                  </a:cubicBezTo>
                  <a:cubicBezTo>
                    <a:pt x="18844" y="779"/>
                    <a:pt x="18496" y="667"/>
                    <a:pt x="18166" y="667"/>
                  </a:cubicBezTo>
                  <a:lnTo>
                    <a:pt x="18163" y="667"/>
                  </a:lnTo>
                  <a:cubicBezTo>
                    <a:pt x="17935" y="667"/>
                    <a:pt x="17721" y="720"/>
                    <a:pt x="17527" y="819"/>
                  </a:cubicBezTo>
                  <a:cubicBezTo>
                    <a:pt x="17240" y="963"/>
                    <a:pt x="17013" y="1201"/>
                    <a:pt x="16838" y="1543"/>
                  </a:cubicBezTo>
                  <a:cubicBezTo>
                    <a:pt x="16683" y="1580"/>
                    <a:pt x="16538" y="1619"/>
                    <a:pt x="16393" y="1666"/>
                  </a:cubicBezTo>
                  <a:cubicBezTo>
                    <a:pt x="16175" y="1602"/>
                    <a:pt x="15951" y="1573"/>
                    <a:pt x="15724" y="1573"/>
                  </a:cubicBezTo>
                  <a:cubicBezTo>
                    <a:pt x="14617" y="1573"/>
                    <a:pt x="13866" y="2302"/>
                    <a:pt x="13720" y="2453"/>
                  </a:cubicBezTo>
                  <a:cubicBezTo>
                    <a:pt x="13595" y="2585"/>
                    <a:pt x="13499" y="2737"/>
                    <a:pt x="13437" y="2904"/>
                  </a:cubicBezTo>
                  <a:cubicBezTo>
                    <a:pt x="13374" y="3070"/>
                    <a:pt x="13344" y="3240"/>
                    <a:pt x="13348" y="3415"/>
                  </a:cubicBezTo>
                  <a:cubicBezTo>
                    <a:pt x="13352" y="3587"/>
                    <a:pt x="13391" y="3758"/>
                    <a:pt x="13457" y="3916"/>
                  </a:cubicBezTo>
                  <a:lnTo>
                    <a:pt x="13486" y="3975"/>
                  </a:lnTo>
                  <a:cubicBezTo>
                    <a:pt x="13084" y="4477"/>
                    <a:pt x="12781" y="5099"/>
                    <a:pt x="12655" y="5373"/>
                  </a:cubicBezTo>
                  <a:cubicBezTo>
                    <a:pt x="12584" y="5537"/>
                    <a:pt x="12541" y="5712"/>
                    <a:pt x="12537" y="5893"/>
                  </a:cubicBezTo>
                  <a:cubicBezTo>
                    <a:pt x="12534" y="5953"/>
                    <a:pt x="12537" y="6009"/>
                    <a:pt x="12544" y="6068"/>
                  </a:cubicBezTo>
                  <a:cubicBezTo>
                    <a:pt x="12383" y="6115"/>
                    <a:pt x="12175" y="6154"/>
                    <a:pt x="11901" y="6164"/>
                  </a:cubicBezTo>
                  <a:cubicBezTo>
                    <a:pt x="11041" y="6203"/>
                    <a:pt x="9301" y="6246"/>
                    <a:pt x="8085" y="6246"/>
                  </a:cubicBezTo>
                  <a:lnTo>
                    <a:pt x="7841" y="6246"/>
                  </a:lnTo>
                  <a:cubicBezTo>
                    <a:pt x="7835" y="6226"/>
                    <a:pt x="7828" y="6210"/>
                    <a:pt x="7821" y="6194"/>
                  </a:cubicBezTo>
                  <a:cubicBezTo>
                    <a:pt x="7712" y="5937"/>
                    <a:pt x="7558" y="5719"/>
                    <a:pt x="7363" y="5548"/>
                  </a:cubicBezTo>
                  <a:cubicBezTo>
                    <a:pt x="7096" y="5313"/>
                    <a:pt x="6763" y="5175"/>
                    <a:pt x="6404" y="5155"/>
                  </a:cubicBezTo>
                  <a:lnTo>
                    <a:pt x="6401" y="5155"/>
                  </a:lnTo>
                  <a:lnTo>
                    <a:pt x="6398" y="5152"/>
                  </a:lnTo>
                  <a:lnTo>
                    <a:pt x="6302" y="5152"/>
                  </a:lnTo>
                  <a:cubicBezTo>
                    <a:pt x="5982" y="5152"/>
                    <a:pt x="5676" y="5245"/>
                    <a:pt x="5409" y="5416"/>
                  </a:cubicBezTo>
                  <a:cubicBezTo>
                    <a:pt x="5287" y="5284"/>
                    <a:pt x="5146" y="5175"/>
                    <a:pt x="4994" y="5090"/>
                  </a:cubicBezTo>
                  <a:cubicBezTo>
                    <a:pt x="4763" y="4964"/>
                    <a:pt x="4499" y="4898"/>
                    <a:pt x="4236" y="4898"/>
                  </a:cubicBezTo>
                  <a:cubicBezTo>
                    <a:pt x="4177" y="4898"/>
                    <a:pt x="4114" y="4901"/>
                    <a:pt x="4054" y="4909"/>
                  </a:cubicBezTo>
                  <a:lnTo>
                    <a:pt x="4051" y="4909"/>
                  </a:lnTo>
                  <a:cubicBezTo>
                    <a:pt x="3774" y="4938"/>
                    <a:pt x="3511" y="5043"/>
                    <a:pt x="3287" y="5208"/>
                  </a:cubicBezTo>
                  <a:cubicBezTo>
                    <a:pt x="3109" y="5340"/>
                    <a:pt x="2957" y="5508"/>
                    <a:pt x="2835" y="5709"/>
                  </a:cubicBezTo>
                  <a:cubicBezTo>
                    <a:pt x="2694" y="5946"/>
                    <a:pt x="2598" y="6233"/>
                    <a:pt x="2548" y="6559"/>
                  </a:cubicBezTo>
                  <a:cubicBezTo>
                    <a:pt x="2532" y="6661"/>
                    <a:pt x="2522" y="6763"/>
                    <a:pt x="2516" y="6856"/>
                  </a:cubicBezTo>
                  <a:cubicBezTo>
                    <a:pt x="2496" y="6886"/>
                    <a:pt x="2479" y="6912"/>
                    <a:pt x="2463" y="6941"/>
                  </a:cubicBezTo>
                  <a:cubicBezTo>
                    <a:pt x="2203" y="7383"/>
                    <a:pt x="2084" y="7940"/>
                    <a:pt x="2104" y="8593"/>
                  </a:cubicBezTo>
                  <a:cubicBezTo>
                    <a:pt x="2120" y="9093"/>
                    <a:pt x="2232" y="9565"/>
                    <a:pt x="2437" y="9990"/>
                  </a:cubicBezTo>
                  <a:cubicBezTo>
                    <a:pt x="2506" y="10129"/>
                    <a:pt x="2578" y="10254"/>
                    <a:pt x="2650" y="10362"/>
                  </a:cubicBezTo>
                  <a:cubicBezTo>
                    <a:pt x="2641" y="10557"/>
                    <a:pt x="2654" y="10751"/>
                    <a:pt x="2687" y="10946"/>
                  </a:cubicBezTo>
                  <a:cubicBezTo>
                    <a:pt x="2749" y="11308"/>
                    <a:pt x="2888" y="11664"/>
                    <a:pt x="3096" y="11997"/>
                  </a:cubicBezTo>
                  <a:cubicBezTo>
                    <a:pt x="3468" y="12593"/>
                    <a:pt x="4068" y="13124"/>
                    <a:pt x="4872" y="13576"/>
                  </a:cubicBezTo>
                  <a:cubicBezTo>
                    <a:pt x="4987" y="13641"/>
                    <a:pt x="5099" y="13700"/>
                    <a:pt x="5211" y="13757"/>
                  </a:cubicBezTo>
                  <a:cubicBezTo>
                    <a:pt x="5660" y="13980"/>
                    <a:pt x="6249" y="14185"/>
                    <a:pt x="7011" y="14386"/>
                  </a:cubicBezTo>
                  <a:cubicBezTo>
                    <a:pt x="7613" y="14544"/>
                    <a:pt x="8302" y="14692"/>
                    <a:pt x="9067" y="14828"/>
                  </a:cubicBezTo>
                  <a:cubicBezTo>
                    <a:pt x="10125" y="15016"/>
                    <a:pt x="11262" y="15164"/>
                    <a:pt x="11914" y="15203"/>
                  </a:cubicBezTo>
                  <a:cubicBezTo>
                    <a:pt x="11928" y="15293"/>
                    <a:pt x="11940" y="15388"/>
                    <a:pt x="11957" y="15480"/>
                  </a:cubicBezTo>
                  <a:cubicBezTo>
                    <a:pt x="11842" y="15596"/>
                    <a:pt x="11730" y="15731"/>
                    <a:pt x="11621" y="15886"/>
                  </a:cubicBezTo>
                  <a:cubicBezTo>
                    <a:pt x="11426" y="16159"/>
                    <a:pt x="11232" y="16496"/>
                    <a:pt x="11048" y="16887"/>
                  </a:cubicBezTo>
                  <a:cubicBezTo>
                    <a:pt x="10777" y="17468"/>
                    <a:pt x="10533" y="18146"/>
                    <a:pt x="10342" y="18855"/>
                  </a:cubicBezTo>
                  <a:cubicBezTo>
                    <a:pt x="10178" y="18924"/>
                    <a:pt x="10033" y="19023"/>
                    <a:pt x="9904" y="19148"/>
                  </a:cubicBezTo>
                  <a:cubicBezTo>
                    <a:pt x="9776" y="19280"/>
                    <a:pt x="9674" y="19435"/>
                    <a:pt x="9604" y="19610"/>
                  </a:cubicBezTo>
                  <a:cubicBezTo>
                    <a:pt x="9400" y="20124"/>
                    <a:pt x="9535" y="20644"/>
                    <a:pt x="9657" y="20990"/>
                  </a:cubicBezTo>
                  <a:cubicBezTo>
                    <a:pt x="9716" y="21165"/>
                    <a:pt x="9796" y="21356"/>
                    <a:pt x="9894" y="21567"/>
                  </a:cubicBezTo>
                  <a:cubicBezTo>
                    <a:pt x="9891" y="21643"/>
                    <a:pt x="9887" y="21719"/>
                    <a:pt x="9884" y="21795"/>
                  </a:cubicBezTo>
                  <a:cubicBezTo>
                    <a:pt x="9485" y="21699"/>
                    <a:pt x="9175" y="21652"/>
                    <a:pt x="8915" y="21652"/>
                  </a:cubicBezTo>
                  <a:cubicBezTo>
                    <a:pt x="8602" y="21652"/>
                    <a:pt x="8335" y="21719"/>
                    <a:pt x="8101" y="21854"/>
                  </a:cubicBezTo>
                  <a:cubicBezTo>
                    <a:pt x="7798" y="22028"/>
                    <a:pt x="7571" y="22322"/>
                    <a:pt x="7469" y="22678"/>
                  </a:cubicBezTo>
                  <a:cubicBezTo>
                    <a:pt x="7423" y="22839"/>
                    <a:pt x="7400" y="23017"/>
                    <a:pt x="7403" y="23215"/>
                  </a:cubicBezTo>
                  <a:cubicBezTo>
                    <a:pt x="7403" y="23436"/>
                    <a:pt x="7435" y="23696"/>
                    <a:pt x="7499" y="24002"/>
                  </a:cubicBezTo>
                  <a:cubicBezTo>
                    <a:pt x="7505" y="24025"/>
                    <a:pt x="7508" y="24052"/>
                    <a:pt x="7514" y="24075"/>
                  </a:cubicBezTo>
                  <a:cubicBezTo>
                    <a:pt x="7004" y="23772"/>
                    <a:pt x="6599" y="23637"/>
                    <a:pt x="6217" y="23637"/>
                  </a:cubicBezTo>
                  <a:cubicBezTo>
                    <a:pt x="6068" y="23637"/>
                    <a:pt x="5923" y="23657"/>
                    <a:pt x="5788" y="23699"/>
                  </a:cubicBezTo>
                  <a:cubicBezTo>
                    <a:pt x="5485" y="23788"/>
                    <a:pt x="5225" y="23976"/>
                    <a:pt x="5037" y="24243"/>
                  </a:cubicBezTo>
                  <a:cubicBezTo>
                    <a:pt x="4954" y="24361"/>
                    <a:pt x="4885" y="24493"/>
                    <a:pt x="4829" y="24642"/>
                  </a:cubicBezTo>
                  <a:cubicBezTo>
                    <a:pt x="4598" y="24444"/>
                    <a:pt x="4305" y="24332"/>
                    <a:pt x="4002" y="24332"/>
                  </a:cubicBezTo>
                  <a:cubicBezTo>
                    <a:pt x="3920" y="24332"/>
                    <a:pt x="3834" y="24342"/>
                    <a:pt x="3754" y="24355"/>
                  </a:cubicBezTo>
                  <a:lnTo>
                    <a:pt x="3754" y="24358"/>
                  </a:lnTo>
                  <a:lnTo>
                    <a:pt x="3751" y="24358"/>
                  </a:lnTo>
                  <a:cubicBezTo>
                    <a:pt x="3429" y="24421"/>
                    <a:pt x="3191" y="24596"/>
                    <a:pt x="3039" y="24721"/>
                  </a:cubicBezTo>
                  <a:cubicBezTo>
                    <a:pt x="3003" y="24751"/>
                    <a:pt x="2967" y="24781"/>
                    <a:pt x="2927" y="24816"/>
                  </a:cubicBezTo>
                  <a:cubicBezTo>
                    <a:pt x="2852" y="24757"/>
                    <a:pt x="2769" y="24698"/>
                    <a:pt x="2684" y="24645"/>
                  </a:cubicBezTo>
                  <a:cubicBezTo>
                    <a:pt x="2361" y="24440"/>
                    <a:pt x="2041" y="24342"/>
                    <a:pt x="1708" y="24342"/>
                  </a:cubicBezTo>
                  <a:cubicBezTo>
                    <a:pt x="1488" y="24342"/>
                    <a:pt x="1270" y="24388"/>
                    <a:pt x="1065" y="24477"/>
                  </a:cubicBezTo>
                  <a:lnTo>
                    <a:pt x="1062" y="24477"/>
                  </a:lnTo>
                  <a:cubicBezTo>
                    <a:pt x="618" y="24668"/>
                    <a:pt x="294" y="25047"/>
                    <a:pt x="149" y="25538"/>
                  </a:cubicBezTo>
                  <a:cubicBezTo>
                    <a:pt x="1" y="26046"/>
                    <a:pt x="51" y="26672"/>
                    <a:pt x="297" y="27400"/>
                  </a:cubicBezTo>
                  <a:cubicBezTo>
                    <a:pt x="495" y="27990"/>
                    <a:pt x="808" y="28606"/>
                    <a:pt x="1201" y="29190"/>
                  </a:cubicBezTo>
                  <a:lnTo>
                    <a:pt x="1204" y="29190"/>
                  </a:lnTo>
                  <a:cubicBezTo>
                    <a:pt x="1560" y="29714"/>
                    <a:pt x="1962" y="30179"/>
                    <a:pt x="2400" y="30567"/>
                  </a:cubicBezTo>
                  <a:cubicBezTo>
                    <a:pt x="2918" y="31029"/>
                    <a:pt x="3465" y="31371"/>
                    <a:pt x="4031" y="31586"/>
                  </a:cubicBezTo>
                  <a:cubicBezTo>
                    <a:pt x="4549" y="31780"/>
                    <a:pt x="5188" y="31954"/>
                    <a:pt x="5933" y="32106"/>
                  </a:cubicBezTo>
                  <a:cubicBezTo>
                    <a:pt x="6559" y="32235"/>
                    <a:pt x="7268" y="32347"/>
                    <a:pt x="8033" y="32442"/>
                  </a:cubicBezTo>
                  <a:cubicBezTo>
                    <a:pt x="9110" y="32574"/>
                    <a:pt x="10132" y="32650"/>
                    <a:pt x="10912" y="32686"/>
                  </a:cubicBezTo>
                  <a:cubicBezTo>
                    <a:pt x="11137" y="33105"/>
                    <a:pt x="11364" y="33484"/>
                    <a:pt x="11568" y="33817"/>
                  </a:cubicBezTo>
                  <a:lnTo>
                    <a:pt x="11558" y="33817"/>
                  </a:lnTo>
                  <a:cubicBezTo>
                    <a:pt x="11331" y="33817"/>
                    <a:pt x="11113" y="33840"/>
                    <a:pt x="10909" y="33889"/>
                  </a:cubicBezTo>
                  <a:cubicBezTo>
                    <a:pt x="10583" y="33965"/>
                    <a:pt x="10293" y="34114"/>
                    <a:pt x="10072" y="34321"/>
                  </a:cubicBezTo>
                  <a:cubicBezTo>
                    <a:pt x="9937" y="34446"/>
                    <a:pt x="9828" y="34588"/>
                    <a:pt x="9749" y="34749"/>
                  </a:cubicBezTo>
                  <a:cubicBezTo>
                    <a:pt x="9640" y="34964"/>
                    <a:pt x="9595" y="35201"/>
                    <a:pt x="9607" y="35434"/>
                  </a:cubicBezTo>
                  <a:cubicBezTo>
                    <a:pt x="9432" y="35771"/>
                    <a:pt x="9390" y="36140"/>
                    <a:pt x="9489" y="36482"/>
                  </a:cubicBezTo>
                  <a:cubicBezTo>
                    <a:pt x="9555" y="36713"/>
                    <a:pt x="9683" y="36921"/>
                    <a:pt x="9858" y="37080"/>
                  </a:cubicBezTo>
                  <a:cubicBezTo>
                    <a:pt x="9878" y="37095"/>
                    <a:pt x="9898" y="37112"/>
                    <a:pt x="9917" y="37129"/>
                  </a:cubicBezTo>
                  <a:cubicBezTo>
                    <a:pt x="9947" y="37261"/>
                    <a:pt x="9996" y="37386"/>
                    <a:pt x="10062" y="37501"/>
                  </a:cubicBezTo>
                  <a:cubicBezTo>
                    <a:pt x="10155" y="37662"/>
                    <a:pt x="10273" y="37798"/>
                    <a:pt x="10418" y="37906"/>
                  </a:cubicBezTo>
                  <a:cubicBezTo>
                    <a:pt x="10639" y="38071"/>
                    <a:pt x="10903" y="38157"/>
                    <a:pt x="11176" y="38157"/>
                  </a:cubicBezTo>
                  <a:cubicBezTo>
                    <a:pt x="11489" y="38157"/>
                    <a:pt x="11789" y="38041"/>
                    <a:pt x="12020" y="37831"/>
                  </a:cubicBezTo>
                  <a:cubicBezTo>
                    <a:pt x="12442" y="37936"/>
                    <a:pt x="12923" y="37989"/>
                    <a:pt x="13463" y="37989"/>
                  </a:cubicBezTo>
                  <a:cubicBezTo>
                    <a:pt x="14007" y="37989"/>
                    <a:pt x="14600" y="37936"/>
                    <a:pt x="15226" y="37824"/>
                  </a:cubicBezTo>
                  <a:cubicBezTo>
                    <a:pt x="15384" y="37798"/>
                    <a:pt x="15542" y="37768"/>
                    <a:pt x="15737" y="37725"/>
                  </a:cubicBezTo>
                  <a:cubicBezTo>
                    <a:pt x="16367" y="37590"/>
                    <a:pt x="16864" y="37428"/>
                    <a:pt x="17253" y="37227"/>
                  </a:cubicBezTo>
                  <a:cubicBezTo>
                    <a:pt x="17487" y="37109"/>
                    <a:pt x="17682" y="36977"/>
                    <a:pt x="17849" y="36829"/>
                  </a:cubicBezTo>
                  <a:cubicBezTo>
                    <a:pt x="18044" y="36654"/>
                    <a:pt x="18202" y="36456"/>
                    <a:pt x="18315" y="36239"/>
                  </a:cubicBezTo>
                  <a:cubicBezTo>
                    <a:pt x="18535" y="35824"/>
                    <a:pt x="18591" y="35352"/>
                    <a:pt x="18485" y="34841"/>
                  </a:cubicBezTo>
                  <a:cubicBezTo>
                    <a:pt x="18420" y="34522"/>
                    <a:pt x="18298" y="34228"/>
                    <a:pt x="18189" y="33971"/>
                  </a:cubicBezTo>
                  <a:cubicBezTo>
                    <a:pt x="18163" y="33902"/>
                    <a:pt x="18137" y="33837"/>
                    <a:pt x="18110" y="33773"/>
                  </a:cubicBezTo>
                  <a:lnTo>
                    <a:pt x="18110" y="33770"/>
                  </a:lnTo>
                  <a:lnTo>
                    <a:pt x="18107" y="33770"/>
                  </a:lnTo>
                  <a:cubicBezTo>
                    <a:pt x="18011" y="33527"/>
                    <a:pt x="17948" y="33263"/>
                    <a:pt x="17929" y="33026"/>
                  </a:cubicBezTo>
                  <a:lnTo>
                    <a:pt x="17929" y="33026"/>
                  </a:lnTo>
                  <a:cubicBezTo>
                    <a:pt x="18324" y="33092"/>
                    <a:pt x="18730" y="33125"/>
                    <a:pt x="19138" y="33125"/>
                  </a:cubicBezTo>
                  <a:cubicBezTo>
                    <a:pt x="19287" y="33125"/>
                    <a:pt x="19438" y="33121"/>
                    <a:pt x="19586" y="33111"/>
                  </a:cubicBezTo>
                  <a:lnTo>
                    <a:pt x="19590" y="33111"/>
                  </a:lnTo>
                  <a:cubicBezTo>
                    <a:pt x="19672" y="33105"/>
                    <a:pt x="19754" y="33098"/>
                    <a:pt x="19837" y="33092"/>
                  </a:cubicBezTo>
                  <a:lnTo>
                    <a:pt x="19837" y="33092"/>
                  </a:lnTo>
                  <a:cubicBezTo>
                    <a:pt x="19810" y="33312"/>
                    <a:pt x="19751" y="33550"/>
                    <a:pt x="19665" y="33770"/>
                  </a:cubicBezTo>
                  <a:cubicBezTo>
                    <a:pt x="19639" y="33833"/>
                    <a:pt x="19612" y="33896"/>
                    <a:pt x="19586" y="33962"/>
                  </a:cubicBezTo>
                  <a:cubicBezTo>
                    <a:pt x="19481" y="34216"/>
                    <a:pt x="19359" y="34505"/>
                    <a:pt x="19290" y="34818"/>
                  </a:cubicBezTo>
                  <a:cubicBezTo>
                    <a:pt x="19181" y="35316"/>
                    <a:pt x="19230" y="35778"/>
                    <a:pt x="19431" y="36193"/>
                  </a:cubicBezTo>
                  <a:cubicBezTo>
                    <a:pt x="19612" y="36561"/>
                    <a:pt x="19912" y="36872"/>
                    <a:pt x="20321" y="37119"/>
                  </a:cubicBezTo>
                  <a:cubicBezTo>
                    <a:pt x="20644" y="37317"/>
                    <a:pt x="21050" y="37478"/>
                    <a:pt x="21557" y="37613"/>
                  </a:cubicBezTo>
                  <a:cubicBezTo>
                    <a:pt x="21840" y="37689"/>
                    <a:pt x="22160" y="37758"/>
                    <a:pt x="22539" y="37824"/>
                  </a:cubicBezTo>
                  <a:lnTo>
                    <a:pt x="22542" y="37824"/>
                  </a:lnTo>
                  <a:cubicBezTo>
                    <a:pt x="23172" y="37933"/>
                    <a:pt x="23765" y="37989"/>
                    <a:pt x="24309" y="37989"/>
                  </a:cubicBezTo>
                  <a:cubicBezTo>
                    <a:pt x="24846" y="37989"/>
                    <a:pt x="25330" y="37936"/>
                    <a:pt x="25752" y="37831"/>
                  </a:cubicBezTo>
                  <a:cubicBezTo>
                    <a:pt x="25983" y="38038"/>
                    <a:pt x="26283" y="38157"/>
                    <a:pt x="26599" y="38157"/>
                  </a:cubicBezTo>
                  <a:cubicBezTo>
                    <a:pt x="26872" y="38157"/>
                    <a:pt x="27133" y="38071"/>
                    <a:pt x="27354" y="37906"/>
                  </a:cubicBezTo>
                  <a:cubicBezTo>
                    <a:pt x="27499" y="37798"/>
                    <a:pt x="27617" y="37662"/>
                    <a:pt x="27710" y="37501"/>
                  </a:cubicBezTo>
                  <a:cubicBezTo>
                    <a:pt x="27776" y="37386"/>
                    <a:pt x="27825" y="37261"/>
                    <a:pt x="27858" y="37129"/>
                  </a:cubicBezTo>
                  <a:cubicBezTo>
                    <a:pt x="27874" y="37112"/>
                    <a:pt x="27894" y="37095"/>
                    <a:pt x="27914" y="37080"/>
                  </a:cubicBezTo>
                  <a:cubicBezTo>
                    <a:pt x="28089" y="36921"/>
                    <a:pt x="28217" y="36713"/>
                    <a:pt x="28283" y="36482"/>
                  </a:cubicBezTo>
                  <a:cubicBezTo>
                    <a:pt x="28382" y="36140"/>
                    <a:pt x="28340" y="35771"/>
                    <a:pt x="28165" y="35434"/>
                  </a:cubicBezTo>
                  <a:cubicBezTo>
                    <a:pt x="28181" y="35201"/>
                    <a:pt x="28131" y="34964"/>
                    <a:pt x="28023" y="34749"/>
                  </a:cubicBezTo>
                  <a:cubicBezTo>
                    <a:pt x="27944" y="34588"/>
                    <a:pt x="27835" y="34446"/>
                    <a:pt x="27700" y="34321"/>
                  </a:cubicBezTo>
                  <a:cubicBezTo>
                    <a:pt x="27479" y="34114"/>
                    <a:pt x="27189" y="33965"/>
                    <a:pt x="26866" y="33889"/>
                  </a:cubicBezTo>
                  <a:cubicBezTo>
                    <a:pt x="26662" y="33840"/>
                    <a:pt x="26441" y="33817"/>
                    <a:pt x="26214" y="33817"/>
                  </a:cubicBezTo>
                  <a:lnTo>
                    <a:pt x="26204" y="33817"/>
                  </a:lnTo>
                  <a:cubicBezTo>
                    <a:pt x="26414" y="33474"/>
                    <a:pt x="26632" y="33105"/>
                    <a:pt x="26843" y="32716"/>
                  </a:cubicBezTo>
                  <a:cubicBezTo>
                    <a:pt x="27334" y="31810"/>
                    <a:pt x="27723" y="30930"/>
                    <a:pt x="27999" y="30100"/>
                  </a:cubicBezTo>
                  <a:cubicBezTo>
                    <a:pt x="28355" y="29032"/>
                    <a:pt x="28530" y="28030"/>
                    <a:pt x="28521" y="27126"/>
                  </a:cubicBezTo>
                  <a:cubicBezTo>
                    <a:pt x="28507" y="26151"/>
                    <a:pt x="28346" y="25251"/>
                    <a:pt x="28043" y="24454"/>
                  </a:cubicBezTo>
                  <a:cubicBezTo>
                    <a:pt x="27865" y="23993"/>
                    <a:pt x="27643" y="23567"/>
                    <a:pt x="27377" y="23182"/>
                  </a:cubicBezTo>
                  <a:cubicBezTo>
                    <a:pt x="27430" y="22556"/>
                    <a:pt x="27426" y="21900"/>
                    <a:pt x="27371" y="21228"/>
                  </a:cubicBezTo>
                  <a:cubicBezTo>
                    <a:pt x="27304" y="20473"/>
                    <a:pt x="27169" y="19708"/>
                    <a:pt x="26971" y="18951"/>
                  </a:cubicBezTo>
                  <a:cubicBezTo>
                    <a:pt x="26609" y="17567"/>
                    <a:pt x="26062" y="16341"/>
                    <a:pt x="25502" y="15668"/>
                  </a:cubicBezTo>
                  <a:cubicBezTo>
                    <a:pt x="25416" y="15562"/>
                    <a:pt x="25330" y="15471"/>
                    <a:pt x="25241" y="15391"/>
                  </a:cubicBezTo>
                  <a:cubicBezTo>
                    <a:pt x="25188" y="15118"/>
                    <a:pt x="25146" y="14854"/>
                    <a:pt x="25129" y="14650"/>
                  </a:cubicBezTo>
                  <a:cubicBezTo>
                    <a:pt x="25132" y="14633"/>
                    <a:pt x="25139" y="14610"/>
                    <a:pt x="25152" y="14574"/>
                  </a:cubicBezTo>
                  <a:cubicBezTo>
                    <a:pt x="25386" y="14554"/>
                    <a:pt x="25597" y="14531"/>
                    <a:pt x="25785" y="14502"/>
                  </a:cubicBezTo>
                  <a:cubicBezTo>
                    <a:pt x="26098" y="14455"/>
                    <a:pt x="26352" y="14393"/>
                    <a:pt x="26563" y="14310"/>
                  </a:cubicBezTo>
                  <a:cubicBezTo>
                    <a:pt x="26754" y="14238"/>
                    <a:pt x="26916" y="14146"/>
                    <a:pt x="27054" y="14030"/>
                  </a:cubicBezTo>
                  <a:cubicBezTo>
                    <a:pt x="27347" y="13793"/>
                    <a:pt x="27525" y="13463"/>
                    <a:pt x="27561" y="13104"/>
                  </a:cubicBezTo>
                  <a:cubicBezTo>
                    <a:pt x="27591" y="12814"/>
                    <a:pt x="27545" y="12376"/>
                    <a:pt x="27156" y="11924"/>
                  </a:cubicBezTo>
                  <a:cubicBezTo>
                    <a:pt x="27074" y="11829"/>
                    <a:pt x="26978" y="11733"/>
                    <a:pt x="26866" y="11638"/>
                  </a:cubicBezTo>
                  <a:cubicBezTo>
                    <a:pt x="27094" y="11565"/>
                    <a:pt x="27327" y="11486"/>
                    <a:pt x="27549" y="11397"/>
                  </a:cubicBezTo>
                  <a:cubicBezTo>
                    <a:pt x="27911" y="11252"/>
                    <a:pt x="28194" y="11104"/>
                    <a:pt x="28419" y="10946"/>
                  </a:cubicBezTo>
                  <a:cubicBezTo>
                    <a:pt x="28616" y="10804"/>
                    <a:pt x="28767" y="10652"/>
                    <a:pt x="28889" y="10481"/>
                  </a:cubicBezTo>
                  <a:cubicBezTo>
                    <a:pt x="29107" y="10168"/>
                    <a:pt x="29196" y="9796"/>
                    <a:pt x="29143" y="9433"/>
                  </a:cubicBezTo>
                  <a:cubicBezTo>
                    <a:pt x="29097" y="9127"/>
                    <a:pt x="28929" y="8681"/>
                    <a:pt x="28399" y="8316"/>
                  </a:cubicBezTo>
                  <a:cubicBezTo>
                    <a:pt x="28194" y="8174"/>
                    <a:pt x="27947" y="8049"/>
                    <a:pt x="27640" y="7937"/>
                  </a:cubicBezTo>
                  <a:cubicBezTo>
                    <a:pt x="27591" y="7917"/>
                    <a:pt x="27545" y="7901"/>
                    <a:pt x="27496" y="7884"/>
                  </a:cubicBezTo>
                  <a:cubicBezTo>
                    <a:pt x="27621" y="7732"/>
                    <a:pt x="27749" y="7571"/>
                    <a:pt x="27868" y="7413"/>
                  </a:cubicBezTo>
                  <a:cubicBezTo>
                    <a:pt x="28063" y="7152"/>
                    <a:pt x="28207" y="6921"/>
                    <a:pt x="28309" y="6714"/>
                  </a:cubicBezTo>
                  <a:cubicBezTo>
                    <a:pt x="28392" y="6546"/>
                    <a:pt x="28451" y="6388"/>
                    <a:pt x="28484" y="6233"/>
                  </a:cubicBezTo>
                  <a:cubicBezTo>
                    <a:pt x="28570" y="5851"/>
                    <a:pt x="28501" y="5548"/>
                    <a:pt x="28425" y="5359"/>
                  </a:cubicBezTo>
                  <a:cubicBezTo>
                    <a:pt x="28323" y="5102"/>
                    <a:pt x="28043" y="4644"/>
                    <a:pt x="27327" y="4477"/>
                  </a:cubicBezTo>
                  <a:cubicBezTo>
                    <a:pt x="27117" y="4427"/>
                    <a:pt x="26869" y="4404"/>
                    <a:pt x="26573" y="4404"/>
                  </a:cubicBezTo>
                  <a:cubicBezTo>
                    <a:pt x="26464" y="4404"/>
                    <a:pt x="26352" y="4407"/>
                    <a:pt x="26240" y="4410"/>
                  </a:cubicBezTo>
                  <a:cubicBezTo>
                    <a:pt x="26279" y="4272"/>
                    <a:pt x="26319" y="4130"/>
                    <a:pt x="26352" y="3992"/>
                  </a:cubicBezTo>
                  <a:cubicBezTo>
                    <a:pt x="26434" y="3653"/>
                    <a:pt x="26484" y="3369"/>
                    <a:pt x="26504" y="3125"/>
                  </a:cubicBezTo>
                  <a:cubicBezTo>
                    <a:pt x="26520" y="2941"/>
                    <a:pt x="26516" y="2779"/>
                    <a:pt x="26501" y="2624"/>
                  </a:cubicBezTo>
                  <a:cubicBezTo>
                    <a:pt x="26467" y="2347"/>
                    <a:pt x="26378" y="2101"/>
                    <a:pt x="26233" y="1896"/>
                  </a:cubicBezTo>
                  <a:cubicBezTo>
                    <a:pt x="26072" y="1669"/>
                    <a:pt x="25699" y="1286"/>
                    <a:pt x="24974" y="1286"/>
                  </a:cubicBezTo>
                  <a:cubicBezTo>
                    <a:pt x="24598" y="1286"/>
                    <a:pt x="24128" y="1392"/>
                    <a:pt x="23495" y="1619"/>
                  </a:cubicBezTo>
                  <a:cubicBezTo>
                    <a:pt x="23261" y="1701"/>
                    <a:pt x="23027" y="1797"/>
                    <a:pt x="22813" y="1886"/>
                  </a:cubicBezTo>
                  <a:cubicBezTo>
                    <a:pt x="22793" y="1876"/>
                    <a:pt x="22776" y="1867"/>
                    <a:pt x="22756" y="1856"/>
                  </a:cubicBezTo>
                  <a:cubicBezTo>
                    <a:pt x="22665" y="1632"/>
                    <a:pt x="22575" y="1435"/>
                    <a:pt x="22490" y="1260"/>
                  </a:cubicBezTo>
                  <a:cubicBezTo>
                    <a:pt x="22378" y="1036"/>
                    <a:pt x="22275" y="855"/>
                    <a:pt x="22173" y="706"/>
                  </a:cubicBezTo>
                  <a:cubicBezTo>
                    <a:pt x="22087" y="585"/>
                    <a:pt x="22002" y="482"/>
                    <a:pt x="21909" y="393"/>
                  </a:cubicBezTo>
                  <a:cubicBezTo>
                    <a:pt x="21705" y="199"/>
                    <a:pt x="21471" y="77"/>
                    <a:pt x="21214" y="25"/>
                  </a:cubicBezTo>
                  <a:cubicBezTo>
                    <a:pt x="21132" y="8"/>
                    <a:pt x="21046" y="1"/>
                    <a:pt x="20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14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870;p35"/>
            <p:cNvSpPr/>
            <p:nvPr/>
          </p:nvSpPr>
          <p:spPr>
            <a:xfrm>
              <a:off x="3999352" y="3981063"/>
              <a:ext cx="280514" cy="256221"/>
            </a:xfrm>
            <a:custGeom>
              <a:avLst/>
              <a:gdLst/>
              <a:ahLst/>
              <a:cxnLst/>
              <a:rect l="l" t="t" r="r" b="b"/>
              <a:pathLst>
                <a:path w="2575" h="2352" extrusionOk="0">
                  <a:moveTo>
                    <a:pt x="1238" y="0"/>
                  </a:moveTo>
                  <a:cubicBezTo>
                    <a:pt x="928" y="0"/>
                    <a:pt x="642" y="19"/>
                    <a:pt x="482" y="78"/>
                  </a:cubicBezTo>
                  <a:cubicBezTo>
                    <a:pt x="1" y="249"/>
                    <a:pt x="1309" y="2352"/>
                    <a:pt x="1309" y="2352"/>
                  </a:cubicBezTo>
                  <a:cubicBezTo>
                    <a:pt x="1309" y="2352"/>
                    <a:pt x="2489" y="805"/>
                    <a:pt x="2574" y="78"/>
                  </a:cubicBezTo>
                  <a:cubicBezTo>
                    <a:pt x="2574" y="78"/>
                    <a:pt x="1858" y="0"/>
                    <a:pt x="1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871;p35"/>
            <p:cNvSpPr/>
            <p:nvPr/>
          </p:nvSpPr>
          <p:spPr>
            <a:xfrm>
              <a:off x="3784308" y="4304938"/>
              <a:ext cx="267550" cy="250012"/>
            </a:xfrm>
            <a:custGeom>
              <a:avLst/>
              <a:gdLst/>
              <a:ahLst/>
              <a:cxnLst/>
              <a:rect l="l" t="t" r="r" b="b"/>
              <a:pathLst>
                <a:path w="2456" h="2295" extrusionOk="0">
                  <a:moveTo>
                    <a:pt x="545" y="0"/>
                  </a:moveTo>
                  <a:cubicBezTo>
                    <a:pt x="458" y="0"/>
                    <a:pt x="388" y="11"/>
                    <a:pt x="343" y="37"/>
                  </a:cubicBezTo>
                  <a:cubicBezTo>
                    <a:pt x="1" y="235"/>
                    <a:pt x="729" y="2295"/>
                    <a:pt x="729" y="2295"/>
                  </a:cubicBezTo>
                  <a:cubicBezTo>
                    <a:pt x="729" y="2295"/>
                    <a:pt x="2185" y="1352"/>
                    <a:pt x="2456" y="492"/>
                  </a:cubicBezTo>
                  <a:cubicBezTo>
                    <a:pt x="2456" y="492"/>
                    <a:pt x="1121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872;p35"/>
            <p:cNvSpPr/>
            <p:nvPr/>
          </p:nvSpPr>
          <p:spPr>
            <a:xfrm>
              <a:off x="3494205" y="4521072"/>
              <a:ext cx="238464" cy="219836"/>
            </a:xfrm>
            <a:custGeom>
              <a:avLst/>
              <a:gdLst/>
              <a:ahLst/>
              <a:cxnLst/>
              <a:rect l="l" t="t" r="r" b="b"/>
              <a:pathLst>
                <a:path w="2189" h="2018" extrusionOk="0">
                  <a:moveTo>
                    <a:pt x="511" y="1"/>
                  </a:moveTo>
                  <a:cubicBezTo>
                    <a:pt x="482" y="1"/>
                    <a:pt x="456" y="4"/>
                    <a:pt x="432" y="11"/>
                  </a:cubicBezTo>
                  <a:cubicBezTo>
                    <a:pt x="1" y="139"/>
                    <a:pt x="261" y="2018"/>
                    <a:pt x="261" y="2018"/>
                  </a:cubicBezTo>
                  <a:cubicBezTo>
                    <a:pt x="261" y="2018"/>
                    <a:pt x="1847" y="1619"/>
                    <a:pt x="2189" y="986"/>
                  </a:cubicBezTo>
                  <a:cubicBezTo>
                    <a:pt x="2189" y="986"/>
                    <a:pt x="100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873;p35"/>
            <p:cNvSpPr/>
            <p:nvPr/>
          </p:nvSpPr>
          <p:spPr>
            <a:xfrm>
              <a:off x="3188088" y="4596784"/>
              <a:ext cx="170814" cy="184322"/>
            </a:xfrm>
            <a:custGeom>
              <a:avLst/>
              <a:gdLst/>
              <a:ahLst/>
              <a:cxnLst/>
              <a:rect l="l" t="t" r="r" b="b"/>
              <a:pathLst>
                <a:path w="1568" h="1692" extrusionOk="0">
                  <a:moveTo>
                    <a:pt x="1106" y="1"/>
                  </a:moveTo>
                  <a:cubicBezTo>
                    <a:pt x="1103" y="1"/>
                    <a:pt x="1100" y="1"/>
                    <a:pt x="1097" y="2"/>
                  </a:cubicBezTo>
                  <a:cubicBezTo>
                    <a:pt x="880" y="44"/>
                    <a:pt x="151" y="904"/>
                    <a:pt x="65" y="1119"/>
                  </a:cubicBezTo>
                  <a:cubicBezTo>
                    <a:pt x="0" y="1281"/>
                    <a:pt x="605" y="1691"/>
                    <a:pt x="1124" y="1691"/>
                  </a:cubicBezTo>
                  <a:cubicBezTo>
                    <a:pt x="1288" y="1691"/>
                    <a:pt x="1444" y="1650"/>
                    <a:pt x="1568" y="1547"/>
                  </a:cubicBezTo>
                  <a:cubicBezTo>
                    <a:pt x="1568" y="1547"/>
                    <a:pt x="1318" y="1"/>
                    <a:pt x="1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874;p35"/>
            <p:cNvSpPr/>
            <p:nvPr/>
          </p:nvSpPr>
          <p:spPr>
            <a:xfrm>
              <a:off x="2981541" y="4053289"/>
              <a:ext cx="1313351" cy="1190469"/>
            </a:xfrm>
            <a:custGeom>
              <a:avLst/>
              <a:gdLst/>
              <a:ahLst/>
              <a:cxnLst/>
              <a:rect l="l" t="t" r="r" b="b"/>
              <a:pathLst>
                <a:path w="12056" h="10928" extrusionOk="0">
                  <a:moveTo>
                    <a:pt x="11456" y="1"/>
                  </a:moveTo>
                  <a:cubicBezTo>
                    <a:pt x="10982" y="973"/>
                    <a:pt x="10161" y="2337"/>
                    <a:pt x="8872" y="3587"/>
                  </a:cubicBezTo>
                  <a:cubicBezTo>
                    <a:pt x="8183" y="4259"/>
                    <a:pt x="7359" y="4895"/>
                    <a:pt x="6381" y="5422"/>
                  </a:cubicBezTo>
                  <a:cubicBezTo>
                    <a:pt x="5191" y="6065"/>
                    <a:pt x="4281" y="6292"/>
                    <a:pt x="3568" y="6292"/>
                  </a:cubicBezTo>
                  <a:cubicBezTo>
                    <a:pt x="2718" y="6292"/>
                    <a:pt x="2148" y="5969"/>
                    <a:pt x="1718" y="5646"/>
                  </a:cubicBezTo>
                  <a:cubicBezTo>
                    <a:pt x="1289" y="5323"/>
                    <a:pt x="999" y="5002"/>
                    <a:pt x="707" y="5002"/>
                  </a:cubicBezTo>
                  <a:cubicBezTo>
                    <a:pt x="653" y="5002"/>
                    <a:pt x="599" y="5013"/>
                    <a:pt x="545" y="5037"/>
                  </a:cubicBezTo>
                  <a:cubicBezTo>
                    <a:pt x="1" y="5271"/>
                    <a:pt x="350" y="6675"/>
                    <a:pt x="1210" y="7943"/>
                  </a:cubicBezTo>
                  <a:cubicBezTo>
                    <a:pt x="1777" y="8774"/>
                    <a:pt x="2562" y="9545"/>
                    <a:pt x="3464" y="9884"/>
                  </a:cubicBezTo>
                  <a:cubicBezTo>
                    <a:pt x="5466" y="10639"/>
                    <a:pt x="9299" y="10928"/>
                    <a:pt x="10829" y="10928"/>
                  </a:cubicBezTo>
                  <a:cubicBezTo>
                    <a:pt x="11036" y="10928"/>
                    <a:pt x="11201" y="10923"/>
                    <a:pt x="11314" y="10912"/>
                  </a:cubicBezTo>
                  <a:cubicBezTo>
                    <a:pt x="12056" y="10847"/>
                    <a:pt x="12056" y="3389"/>
                    <a:pt x="12023" y="156"/>
                  </a:cubicBezTo>
                  <a:cubicBezTo>
                    <a:pt x="11838" y="93"/>
                    <a:pt x="11647" y="40"/>
                    <a:pt x="1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875;p35"/>
            <p:cNvSpPr/>
            <p:nvPr/>
          </p:nvSpPr>
          <p:spPr>
            <a:xfrm>
              <a:off x="3113247" y="4292410"/>
              <a:ext cx="1030222" cy="951569"/>
            </a:xfrm>
            <a:custGeom>
              <a:avLst/>
              <a:gdLst/>
              <a:ahLst/>
              <a:cxnLst/>
              <a:rect l="l" t="t" r="r" b="b"/>
              <a:pathLst>
                <a:path w="9457" h="8735" extrusionOk="0">
                  <a:moveTo>
                    <a:pt x="8896" y="1"/>
                  </a:moveTo>
                  <a:cubicBezTo>
                    <a:pt x="8757" y="182"/>
                    <a:pt x="8609" y="367"/>
                    <a:pt x="8451" y="551"/>
                  </a:cubicBezTo>
                  <a:cubicBezTo>
                    <a:pt x="8211" y="831"/>
                    <a:pt x="7950" y="1115"/>
                    <a:pt x="7663" y="1392"/>
                  </a:cubicBezTo>
                  <a:cubicBezTo>
                    <a:pt x="7426" y="2463"/>
                    <a:pt x="7044" y="3550"/>
                    <a:pt x="6793" y="4571"/>
                  </a:cubicBezTo>
                  <a:cubicBezTo>
                    <a:pt x="6704" y="4938"/>
                    <a:pt x="6609" y="5313"/>
                    <a:pt x="6381" y="5607"/>
                  </a:cubicBezTo>
                  <a:cubicBezTo>
                    <a:pt x="5999" y="6104"/>
                    <a:pt x="5330" y="6266"/>
                    <a:pt x="4717" y="6394"/>
                  </a:cubicBezTo>
                  <a:cubicBezTo>
                    <a:pt x="4039" y="6536"/>
                    <a:pt x="3330" y="6678"/>
                    <a:pt x="2641" y="6678"/>
                  </a:cubicBezTo>
                  <a:cubicBezTo>
                    <a:pt x="2153" y="6678"/>
                    <a:pt x="1672" y="6608"/>
                    <a:pt x="1220" y="6417"/>
                  </a:cubicBezTo>
                  <a:cubicBezTo>
                    <a:pt x="796" y="6236"/>
                    <a:pt x="410" y="5955"/>
                    <a:pt x="1" y="5748"/>
                  </a:cubicBezTo>
                  <a:lnTo>
                    <a:pt x="1" y="5748"/>
                  </a:lnTo>
                  <a:cubicBezTo>
                    <a:pt x="568" y="6579"/>
                    <a:pt x="1353" y="7350"/>
                    <a:pt x="2255" y="7689"/>
                  </a:cubicBezTo>
                  <a:cubicBezTo>
                    <a:pt x="4190" y="8418"/>
                    <a:pt x="7831" y="8714"/>
                    <a:pt x="9456" y="8734"/>
                  </a:cubicBezTo>
                  <a:cubicBezTo>
                    <a:pt x="8794" y="7386"/>
                    <a:pt x="8243" y="5824"/>
                    <a:pt x="8263" y="4384"/>
                  </a:cubicBezTo>
                  <a:cubicBezTo>
                    <a:pt x="8279" y="2980"/>
                    <a:pt x="8646" y="1991"/>
                    <a:pt x="9061" y="1316"/>
                  </a:cubicBezTo>
                  <a:cubicBezTo>
                    <a:pt x="9047" y="1253"/>
                    <a:pt x="9034" y="1187"/>
                    <a:pt x="9024" y="1125"/>
                  </a:cubicBezTo>
                  <a:cubicBezTo>
                    <a:pt x="8955" y="752"/>
                    <a:pt x="8912" y="376"/>
                    <a:pt x="889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876;p35"/>
            <p:cNvSpPr/>
            <p:nvPr/>
          </p:nvSpPr>
          <p:spPr>
            <a:xfrm>
              <a:off x="4045869" y="5629959"/>
              <a:ext cx="130289" cy="56756"/>
            </a:xfrm>
            <a:custGeom>
              <a:avLst/>
              <a:gdLst/>
              <a:ahLst/>
              <a:cxnLst/>
              <a:rect l="l" t="t" r="r" b="b"/>
              <a:pathLst>
                <a:path w="1196" h="521" extrusionOk="0">
                  <a:moveTo>
                    <a:pt x="790" y="1"/>
                  </a:moveTo>
                  <a:cubicBezTo>
                    <a:pt x="675" y="1"/>
                    <a:pt x="547" y="11"/>
                    <a:pt x="421" y="41"/>
                  </a:cubicBezTo>
                  <a:cubicBezTo>
                    <a:pt x="48" y="129"/>
                    <a:pt x="0" y="365"/>
                    <a:pt x="99" y="365"/>
                  </a:cubicBezTo>
                  <a:cubicBezTo>
                    <a:pt x="100" y="365"/>
                    <a:pt x="102" y="365"/>
                    <a:pt x="104" y="365"/>
                  </a:cubicBezTo>
                  <a:cubicBezTo>
                    <a:pt x="109" y="364"/>
                    <a:pt x="115" y="364"/>
                    <a:pt x="122" y="364"/>
                  </a:cubicBezTo>
                  <a:cubicBezTo>
                    <a:pt x="265" y="364"/>
                    <a:pt x="811" y="466"/>
                    <a:pt x="915" y="516"/>
                  </a:cubicBezTo>
                  <a:cubicBezTo>
                    <a:pt x="921" y="519"/>
                    <a:pt x="926" y="520"/>
                    <a:pt x="932" y="520"/>
                  </a:cubicBezTo>
                  <a:cubicBezTo>
                    <a:pt x="1040" y="520"/>
                    <a:pt x="1195" y="41"/>
                    <a:pt x="1195" y="41"/>
                  </a:cubicBezTo>
                  <a:cubicBezTo>
                    <a:pt x="1195" y="41"/>
                    <a:pt x="1019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877;p35"/>
            <p:cNvSpPr/>
            <p:nvPr/>
          </p:nvSpPr>
          <p:spPr>
            <a:xfrm>
              <a:off x="4029092" y="5683557"/>
              <a:ext cx="113622" cy="71790"/>
            </a:xfrm>
            <a:custGeom>
              <a:avLst/>
              <a:gdLst/>
              <a:ahLst/>
              <a:cxnLst/>
              <a:rect l="l" t="t" r="r" b="b"/>
              <a:pathLst>
                <a:path w="1043" h="659" extrusionOk="0">
                  <a:moveTo>
                    <a:pt x="1036" y="1"/>
                  </a:moveTo>
                  <a:lnTo>
                    <a:pt x="1036" y="1"/>
                  </a:lnTo>
                  <a:cubicBezTo>
                    <a:pt x="1036" y="1"/>
                    <a:pt x="634" y="40"/>
                    <a:pt x="304" y="248"/>
                  </a:cubicBezTo>
                  <a:cubicBezTo>
                    <a:pt x="0" y="437"/>
                    <a:pt x="5" y="658"/>
                    <a:pt x="87" y="658"/>
                  </a:cubicBezTo>
                  <a:cubicBezTo>
                    <a:pt x="94" y="658"/>
                    <a:pt x="102" y="657"/>
                    <a:pt x="110" y="653"/>
                  </a:cubicBezTo>
                  <a:cubicBezTo>
                    <a:pt x="200" y="614"/>
                    <a:pt x="709" y="539"/>
                    <a:pt x="885" y="539"/>
                  </a:cubicBezTo>
                  <a:cubicBezTo>
                    <a:pt x="901" y="539"/>
                    <a:pt x="914" y="540"/>
                    <a:pt x="924" y="541"/>
                  </a:cubicBezTo>
                  <a:cubicBezTo>
                    <a:pt x="925" y="541"/>
                    <a:pt x="927" y="541"/>
                    <a:pt x="929" y="541"/>
                  </a:cubicBezTo>
                  <a:cubicBezTo>
                    <a:pt x="1042" y="541"/>
                    <a:pt x="1036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878;p35"/>
            <p:cNvSpPr/>
            <p:nvPr/>
          </p:nvSpPr>
          <p:spPr>
            <a:xfrm>
              <a:off x="4073866" y="5725172"/>
              <a:ext cx="105451" cy="112206"/>
            </a:xfrm>
            <a:custGeom>
              <a:avLst/>
              <a:gdLst/>
              <a:ahLst/>
              <a:cxnLst/>
              <a:rect l="l" t="t" r="r" b="b"/>
              <a:pathLst>
                <a:path w="968" h="1030" extrusionOk="0">
                  <a:moveTo>
                    <a:pt x="704" y="1"/>
                  </a:moveTo>
                  <a:cubicBezTo>
                    <a:pt x="704" y="1"/>
                    <a:pt x="365" y="226"/>
                    <a:pt x="167" y="559"/>
                  </a:cubicBezTo>
                  <a:cubicBezTo>
                    <a:pt x="0" y="842"/>
                    <a:pt x="77" y="1029"/>
                    <a:pt x="147" y="1029"/>
                  </a:cubicBezTo>
                  <a:cubicBezTo>
                    <a:pt x="160" y="1029"/>
                    <a:pt x="173" y="1023"/>
                    <a:pt x="184" y="1009"/>
                  </a:cubicBezTo>
                  <a:cubicBezTo>
                    <a:pt x="252" y="927"/>
                    <a:pt x="740" y="571"/>
                    <a:pt x="852" y="532"/>
                  </a:cubicBezTo>
                  <a:cubicBezTo>
                    <a:pt x="967" y="492"/>
                    <a:pt x="704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879;p35"/>
            <p:cNvSpPr/>
            <p:nvPr/>
          </p:nvSpPr>
          <p:spPr>
            <a:xfrm>
              <a:off x="5684194" y="5629959"/>
              <a:ext cx="130289" cy="56756"/>
            </a:xfrm>
            <a:custGeom>
              <a:avLst/>
              <a:gdLst/>
              <a:ahLst/>
              <a:cxnLst/>
              <a:rect l="l" t="t" r="r" b="b"/>
              <a:pathLst>
                <a:path w="1196" h="521" extrusionOk="0">
                  <a:moveTo>
                    <a:pt x="405" y="1"/>
                  </a:moveTo>
                  <a:cubicBezTo>
                    <a:pt x="176" y="1"/>
                    <a:pt x="0" y="41"/>
                    <a:pt x="0" y="41"/>
                  </a:cubicBezTo>
                  <a:cubicBezTo>
                    <a:pt x="0" y="41"/>
                    <a:pt x="155" y="520"/>
                    <a:pt x="261" y="520"/>
                  </a:cubicBezTo>
                  <a:cubicBezTo>
                    <a:pt x="267" y="520"/>
                    <a:pt x="272" y="519"/>
                    <a:pt x="277" y="516"/>
                  </a:cubicBezTo>
                  <a:cubicBezTo>
                    <a:pt x="381" y="466"/>
                    <a:pt x="927" y="364"/>
                    <a:pt x="1071" y="364"/>
                  </a:cubicBezTo>
                  <a:cubicBezTo>
                    <a:pt x="1077" y="364"/>
                    <a:pt x="1083" y="364"/>
                    <a:pt x="1088" y="365"/>
                  </a:cubicBezTo>
                  <a:cubicBezTo>
                    <a:pt x="1089" y="365"/>
                    <a:pt x="1091" y="365"/>
                    <a:pt x="1092" y="365"/>
                  </a:cubicBezTo>
                  <a:cubicBezTo>
                    <a:pt x="1195" y="365"/>
                    <a:pt x="1146" y="130"/>
                    <a:pt x="772" y="41"/>
                  </a:cubicBezTo>
                  <a:cubicBezTo>
                    <a:pt x="646" y="11"/>
                    <a:pt x="5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880;p35"/>
            <p:cNvSpPr/>
            <p:nvPr/>
          </p:nvSpPr>
          <p:spPr>
            <a:xfrm>
              <a:off x="5717202" y="5683557"/>
              <a:ext cx="113949" cy="71790"/>
            </a:xfrm>
            <a:custGeom>
              <a:avLst/>
              <a:gdLst/>
              <a:ahLst/>
              <a:cxnLst/>
              <a:rect l="l" t="t" r="r" b="b"/>
              <a:pathLst>
                <a:path w="1046" h="659" extrusionOk="0">
                  <a:moveTo>
                    <a:pt x="7" y="1"/>
                  </a:moveTo>
                  <a:lnTo>
                    <a:pt x="7" y="1"/>
                  </a:lnTo>
                  <a:cubicBezTo>
                    <a:pt x="7" y="1"/>
                    <a:pt x="1" y="541"/>
                    <a:pt x="114" y="541"/>
                  </a:cubicBezTo>
                  <a:cubicBezTo>
                    <a:pt x="116" y="541"/>
                    <a:pt x="117" y="541"/>
                    <a:pt x="119" y="541"/>
                  </a:cubicBezTo>
                  <a:cubicBezTo>
                    <a:pt x="129" y="540"/>
                    <a:pt x="142" y="539"/>
                    <a:pt x="159" y="539"/>
                  </a:cubicBezTo>
                  <a:cubicBezTo>
                    <a:pt x="337" y="539"/>
                    <a:pt x="846" y="614"/>
                    <a:pt x="937" y="653"/>
                  </a:cubicBezTo>
                  <a:cubicBezTo>
                    <a:pt x="945" y="657"/>
                    <a:pt x="952" y="658"/>
                    <a:pt x="959" y="658"/>
                  </a:cubicBezTo>
                  <a:cubicBezTo>
                    <a:pt x="1039" y="658"/>
                    <a:pt x="1046" y="437"/>
                    <a:pt x="742" y="248"/>
                  </a:cubicBezTo>
                  <a:cubicBezTo>
                    <a:pt x="412" y="40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881;p35"/>
            <p:cNvSpPr/>
            <p:nvPr/>
          </p:nvSpPr>
          <p:spPr>
            <a:xfrm>
              <a:off x="5680599" y="5725172"/>
              <a:ext cx="105560" cy="112206"/>
            </a:xfrm>
            <a:custGeom>
              <a:avLst/>
              <a:gdLst/>
              <a:ahLst/>
              <a:cxnLst/>
              <a:rect l="l" t="t" r="r" b="b"/>
              <a:pathLst>
                <a:path w="969" h="1030" extrusionOk="0">
                  <a:moveTo>
                    <a:pt x="268" y="1"/>
                  </a:moveTo>
                  <a:cubicBezTo>
                    <a:pt x="268" y="1"/>
                    <a:pt x="0" y="492"/>
                    <a:pt x="116" y="532"/>
                  </a:cubicBezTo>
                  <a:cubicBezTo>
                    <a:pt x="228" y="571"/>
                    <a:pt x="719" y="927"/>
                    <a:pt x="785" y="1009"/>
                  </a:cubicBezTo>
                  <a:cubicBezTo>
                    <a:pt x="796" y="1023"/>
                    <a:pt x="808" y="1029"/>
                    <a:pt x="821" y="1029"/>
                  </a:cubicBezTo>
                  <a:cubicBezTo>
                    <a:pt x="891" y="1029"/>
                    <a:pt x="968" y="842"/>
                    <a:pt x="801" y="559"/>
                  </a:cubicBezTo>
                  <a:cubicBezTo>
                    <a:pt x="607" y="226"/>
                    <a:pt x="268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882;p35"/>
            <p:cNvSpPr/>
            <p:nvPr/>
          </p:nvSpPr>
          <p:spPr>
            <a:xfrm>
              <a:off x="5303563" y="2086509"/>
              <a:ext cx="350561" cy="315047"/>
            </a:xfrm>
            <a:custGeom>
              <a:avLst/>
              <a:gdLst/>
              <a:ahLst/>
              <a:cxnLst/>
              <a:rect l="l" t="t" r="r" b="b"/>
              <a:pathLst>
                <a:path w="3218" h="2892" extrusionOk="0">
                  <a:moveTo>
                    <a:pt x="2660" y="0"/>
                  </a:moveTo>
                  <a:cubicBezTo>
                    <a:pt x="1921" y="0"/>
                    <a:pt x="1" y="938"/>
                    <a:pt x="1" y="938"/>
                  </a:cubicBezTo>
                  <a:lnTo>
                    <a:pt x="2318" y="2892"/>
                  </a:lnTo>
                  <a:cubicBezTo>
                    <a:pt x="2318" y="2892"/>
                    <a:pt x="3218" y="516"/>
                    <a:pt x="2918" y="88"/>
                  </a:cubicBezTo>
                  <a:cubicBezTo>
                    <a:pt x="2875" y="27"/>
                    <a:pt x="2784" y="0"/>
                    <a:pt x="2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883;p35"/>
            <p:cNvSpPr/>
            <p:nvPr/>
          </p:nvSpPr>
          <p:spPr>
            <a:xfrm>
              <a:off x="5574711" y="2425636"/>
              <a:ext cx="289883" cy="254914"/>
            </a:xfrm>
            <a:custGeom>
              <a:avLst/>
              <a:gdLst/>
              <a:ahLst/>
              <a:cxnLst/>
              <a:rect l="l" t="t" r="r" b="b"/>
              <a:pathLst>
                <a:path w="2661" h="2340" extrusionOk="0">
                  <a:moveTo>
                    <a:pt x="1767" y="1"/>
                  </a:moveTo>
                  <a:cubicBezTo>
                    <a:pt x="1030" y="1"/>
                    <a:pt x="0" y="191"/>
                    <a:pt x="0" y="191"/>
                  </a:cubicBezTo>
                  <a:lnTo>
                    <a:pt x="986" y="2340"/>
                  </a:lnTo>
                  <a:cubicBezTo>
                    <a:pt x="986" y="2340"/>
                    <a:pt x="2660" y="623"/>
                    <a:pt x="2488" y="191"/>
                  </a:cubicBezTo>
                  <a:cubicBezTo>
                    <a:pt x="2431" y="48"/>
                    <a:pt x="2136" y="1"/>
                    <a:pt x="1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884;p35"/>
            <p:cNvSpPr/>
            <p:nvPr/>
          </p:nvSpPr>
          <p:spPr>
            <a:xfrm>
              <a:off x="5639965" y="2764544"/>
              <a:ext cx="285634" cy="222233"/>
            </a:xfrm>
            <a:custGeom>
              <a:avLst/>
              <a:gdLst/>
              <a:ahLst/>
              <a:cxnLst/>
              <a:rect l="l" t="t" r="r" b="b"/>
              <a:pathLst>
                <a:path w="2622" h="2040" extrusionOk="0">
                  <a:moveTo>
                    <a:pt x="387" y="0"/>
                  </a:moveTo>
                  <a:lnTo>
                    <a:pt x="1" y="2040"/>
                  </a:lnTo>
                  <a:cubicBezTo>
                    <a:pt x="1" y="2040"/>
                    <a:pt x="2621" y="1460"/>
                    <a:pt x="2532" y="884"/>
                  </a:cubicBezTo>
                  <a:cubicBezTo>
                    <a:pt x="2446" y="306"/>
                    <a:pt x="387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885;p35"/>
            <p:cNvSpPr/>
            <p:nvPr/>
          </p:nvSpPr>
          <p:spPr>
            <a:xfrm>
              <a:off x="5476230" y="3103670"/>
              <a:ext cx="271581" cy="170378"/>
            </a:xfrm>
            <a:custGeom>
              <a:avLst/>
              <a:gdLst/>
              <a:ahLst/>
              <a:cxnLst/>
              <a:rect l="l" t="t" r="r" b="b"/>
              <a:pathLst>
                <a:path w="2493" h="1564" extrusionOk="0">
                  <a:moveTo>
                    <a:pt x="990" y="1"/>
                  </a:moveTo>
                  <a:lnTo>
                    <a:pt x="1" y="1563"/>
                  </a:lnTo>
                  <a:cubicBezTo>
                    <a:pt x="1" y="1563"/>
                    <a:pt x="2407" y="1563"/>
                    <a:pt x="2450" y="1138"/>
                  </a:cubicBezTo>
                  <a:cubicBezTo>
                    <a:pt x="2492" y="710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886;p35"/>
            <p:cNvSpPr/>
            <p:nvPr/>
          </p:nvSpPr>
          <p:spPr>
            <a:xfrm>
              <a:off x="4008721" y="4297857"/>
              <a:ext cx="815724" cy="1521312"/>
            </a:xfrm>
            <a:custGeom>
              <a:avLst/>
              <a:gdLst/>
              <a:ahLst/>
              <a:cxnLst/>
              <a:rect l="l" t="t" r="r" b="b"/>
              <a:pathLst>
                <a:path w="7488" h="13965" extrusionOk="0">
                  <a:moveTo>
                    <a:pt x="2093" y="0"/>
                  </a:moveTo>
                  <a:cubicBezTo>
                    <a:pt x="2093" y="0"/>
                    <a:pt x="86" y="989"/>
                    <a:pt x="43" y="4334"/>
                  </a:cubicBezTo>
                  <a:cubicBezTo>
                    <a:pt x="0" y="7682"/>
                    <a:pt x="3045" y="11716"/>
                    <a:pt x="3392" y="12102"/>
                  </a:cubicBezTo>
                  <a:cubicBezTo>
                    <a:pt x="3474" y="12195"/>
                    <a:pt x="3427" y="12223"/>
                    <a:pt x="3298" y="12223"/>
                  </a:cubicBezTo>
                  <a:cubicBezTo>
                    <a:pt x="3205" y="12223"/>
                    <a:pt x="3069" y="12209"/>
                    <a:pt x="2907" y="12193"/>
                  </a:cubicBezTo>
                  <a:cubicBezTo>
                    <a:pt x="2748" y="12180"/>
                    <a:pt x="2565" y="12166"/>
                    <a:pt x="2375" y="12166"/>
                  </a:cubicBezTo>
                  <a:cubicBezTo>
                    <a:pt x="1923" y="12166"/>
                    <a:pt x="1429" y="12243"/>
                    <a:pt x="1114" y="12576"/>
                  </a:cubicBezTo>
                  <a:cubicBezTo>
                    <a:pt x="495" y="13227"/>
                    <a:pt x="1201" y="13965"/>
                    <a:pt x="3036" y="13965"/>
                  </a:cubicBezTo>
                  <a:cubicBezTo>
                    <a:pt x="3487" y="13965"/>
                    <a:pt x="4006" y="13920"/>
                    <a:pt x="4591" y="13819"/>
                  </a:cubicBezTo>
                  <a:cubicBezTo>
                    <a:pt x="4756" y="13789"/>
                    <a:pt x="4907" y="13759"/>
                    <a:pt x="5053" y="13729"/>
                  </a:cubicBezTo>
                  <a:cubicBezTo>
                    <a:pt x="7488" y="13209"/>
                    <a:pt x="6934" y="12388"/>
                    <a:pt x="6548" y="11416"/>
                  </a:cubicBezTo>
                  <a:cubicBezTo>
                    <a:pt x="6136" y="10385"/>
                    <a:pt x="6140" y="9106"/>
                    <a:pt x="6887" y="8822"/>
                  </a:cubicBezTo>
                  <a:lnTo>
                    <a:pt x="6891" y="8819"/>
                  </a:lnTo>
                  <a:lnTo>
                    <a:pt x="6895" y="8819"/>
                  </a:lnTo>
                  <a:cubicBezTo>
                    <a:pt x="7293" y="8667"/>
                    <a:pt x="6796" y="8496"/>
                    <a:pt x="6014" y="7942"/>
                  </a:cubicBezTo>
                  <a:lnTo>
                    <a:pt x="6011" y="7942"/>
                  </a:lnTo>
                  <a:cubicBezTo>
                    <a:pt x="5359" y="7478"/>
                    <a:pt x="4512" y="6746"/>
                    <a:pt x="3830" y="5537"/>
                  </a:cubicBezTo>
                  <a:cubicBezTo>
                    <a:pt x="2423" y="3032"/>
                    <a:pt x="2126" y="356"/>
                    <a:pt x="2096" y="33"/>
                  </a:cubicBezTo>
                  <a:cubicBezTo>
                    <a:pt x="2093" y="23"/>
                    <a:pt x="2093" y="1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887;p35"/>
            <p:cNvSpPr/>
            <p:nvPr/>
          </p:nvSpPr>
          <p:spPr>
            <a:xfrm>
              <a:off x="5019234" y="4297857"/>
              <a:ext cx="832391" cy="1521312"/>
            </a:xfrm>
            <a:custGeom>
              <a:avLst/>
              <a:gdLst/>
              <a:ahLst/>
              <a:cxnLst/>
              <a:rect l="l" t="t" r="r" b="b"/>
              <a:pathLst>
                <a:path w="7641" h="13965" extrusionOk="0">
                  <a:moveTo>
                    <a:pt x="5548" y="0"/>
                  </a:moveTo>
                  <a:cubicBezTo>
                    <a:pt x="5548" y="0"/>
                    <a:pt x="5310" y="2864"/>
                    <a:pt x="3808" y="5537"/>
                  </a:cubicBezTo>
                  <a:cubicBezTo>
                    <a:pt x="2311" y="8206"/>
                    <a:pt x="1" y="8539"/>
                    <a:pt x="749" y="8822"/>
                  </a:cubicBezTo>
                  <a:cubicBezTo>
                    <a:pt x="822" y="8849"/>
                    <a:pt x="884" y="8885"/>
                    <a:pt x="944" y="8935"/>
                  </a:cubicBezTo>
                  <a:cubicBezTo>
                    <a:pt x="967" y="8947"/>
                    <a:pt x="986" y="8964"/>
                    <a:pt x="1003" y="8984"/>
                  </a:cubicBezTo>
                  <a:cubicBezTo>
                    <a:pt x="1491" y="9435"/>
                    <a:pt x="1447" y="10520"/>
                    <a:pt x="1092" y="11416"/>
                  </a:cubicBezTo>
                  <a:cubicBezTo>
                    <a:pt x="726" y="12329"/>
                    <a:pt x="218" y="13103"/>
                    <a:pt x="2170" y="13630"/>
                  </a:cubicBezTo>
                  <a:cubicBezTo>
                    <a:pt x="2416" y="13696"/>
                    <a:pt x="2710" y="13759"/>
                    <a:pt x="3046" y="13819"/>
                  </a:cubicBezTo>
                  <a:cubicBezTo>
                    <a:pt x="3630" y="13920"/>
                    <a:pt x="4149" y="13965"/>
                    <a:pt x="4600" y="13965"/>
                  </a:cubicBezTo>
                  <a:cubicBezTo>
                    <a:pt x="6434" y="13965"/>
                    <a:pt x="7142" y="13227"/>
                    <a:pt x="6523" y="12576"/>
                  </a:cubicBezTo>
                  <a:cubicBezTo>
                    <a:pt x="6208" y="12243"/>
                    <a:pt x="5713" y="12166"/>
                    <a:pt x="5262" y="12166"/>
                  </a:cubicBezTo>
                  <a:cubicBezTo>
                    <a:pt x="5071" y="12166"/>
                    <a:pt x="4888" y="12180"/>
                    <a:pt x="4730" y="12193"/>
                  </a:cubicBezTo>
                  <a:cubicBezTo>
                    <a:pt x="4568" y="12209"/>
                    <a:pt x="4432" y="12223"/>
                    <a:pt x="4339" y="12223"/>
                  </a:cubicBezTo>
                  <a:cubicBezTo>
                    <a:pt x="4211" y="12223"/>
                    <a:pt x="4165" y="12195"/>
                    <a:pt x="4249" y="12102"/>
                  </a:cubicBezTo>
                  <a:cubicBezTo>
                    <a:pt x="4591" y="11716"/>
                    <a:pt x="7640" y="7682"/>
                    <a:pt x="7597" y="4334"/>
                  </a:cubicBezTo>
                  <a:cubicBezTo>
                    <a:pt x="7557" y="1467"/>
                    <a:pt x="6081" y="333"/>
                    <a:pt x="5659" y="66"/>
                  </a:cubicBezTo>
                  <a:cubicBezTo>
                    <a:pt x="5587" y="20"/>
                    <a:pt x="5548" y="0"/>
                    <a:pt x="5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888;p35"/>
            <p:cNvSpPr/>
            <p:nvPr/>
          </p:nvSpPr>
          <p:spPr>
            <a:xfrm>
              <a:off x="3230683" y="2077250"/>
              <a:ext cx="2656768" cy="3211913"/>
            </a:xfrm>
            <a:custGeom>
              <a:avLst/>
              <a:gdLst/>
              <a:ahLst/>
              <a:cxnLst/>
              <a:rect l="l" t="t" r="r" b="b"/>
              <a:pathLst>
                <a:path w="24388" h="29484" extrusionOk="0">
                  <a:moveTo>
                    <a:pt x="16324" y="0"/>
                  </a:moveTo>
                  <a:cubicBezTo>
                    <a:pt x="16032" y="0"/>
                    <a:pt x="15741" y="16"/>
                    <a:pt x="15450" y="44"/>
                  </a:cubicBezTo>
                  <a:cubicBezTo>
                    <a:pt x="15045" y="81"/>
                    <a:pt x="14636" y="143"/>
                    <a:pt x="14234" y="219"/>
                  </a:cubicBezTo>
                  <a:cubicBezTo>
                    <a:pt x="13549" y="351"/>
                    <a:pt x="13008" y="542"/>
                    <a:pt x="12583" y="773"/>
                  </a:cubicBezTo>
                  <a:cubicBezTo>
                    <a:pt x="11347" y="1454"/>
                    <a:pt x="11087" y="2470"/>
                    <a:pt x="11041" y="3221"/>
                  </a:cubicBezTo>
                  <a:cubicBezTo>
                    <a:pt x="10978" y="4236"/>
                    <a:pt x="10091" y="4899"/>
                    <a:pt x="8668" y="4961"/>
                  </a:cubicBezTo>
                  <a:cubicBezTo>
                    <a:pt x="7763" y="5001"/>
                    <a:pt x="5989" y="5042"/>
                    <a:pt x="4793" y="5042"/>
                  </a:cubicBezTo>
                  <a:cubicBezTo>
                    <a:pt x="4107" y="5042"/>
                    <a:pt x="3611" y="5029"/>
                    <a:pt x="3577" y="4994"/>
                  </a:cubicBezTo>
                  <a:cubicBezTo>
                    <a:pt x="3481" y="4899"/>
                    <a:pt x="3577" y="3982"/>
                    <a:pt x="3040" y="3950"/>
                  </a:cubicBezTo>
                  <a:cubicBezTo>
                    <a:pt x="3030" y="3949"/>
                    <a:pt x="3021" y="3949"/>
                    <a:pt x="3011" y="3949"/>
                  </a:cubicBezTo>
                  <a:cubicBezTo>
                    <a:pt x="2498" y="3949"/>
                    <a:pt x="2407" y="4836"/>
                    <a:pt x="2407" y="4836"/>
                  </a:cubicBezTo>
                  <a:cubicBezTo>
                    <a:pt x="2057" y="4773"/>
                    <a:pt x="1520" y="4707"/>
                    <a:pt x="1520" y="4707"/>
                  </a:cubicBezTo>
                  <a:cubicBezTo>
                    <a:pt x="1520" y="4707"/>
                    <a:pt x="1461" y="3693"/>
                    <a:pt x="950" y="3693"/>
                  </a:cubicBezTo>
                  <a:cubicBezTo>
                    <a:pt x="935" y="3693"/>
                    <a:pt x="920" y="3694"/>
                    <a:pt x="904" y="3696"/>
                  </a:cubicBezTo>
                  <a:cubicBezTo>
                    <a:pt x="347" y="3762"/>
                    <a:pt x="445" y="4899"/>
                    <a:pt x="445" y="4899"/>
                  </a:cubicBezTo>
                  <a:cubicBezTo>
                    <a:pt x="445" y="4899"/>
                    <a:pt x="1" y="5120"/>
                    <a:pt x="34" y="6131"/>
                  </a:cubicBezTo>
                  <a:cubicBezTo>
                    <a:pt x="67" y="7143"/>
                    <a:pt x="667" y="7588"/>
                    <a:pt x="667" y="7588"/>
                  </a:cubicBezTo>
                  <a:cubicBezTo>
                    <a:pt x="370" y="8415"/>
                    <a:pt x="821" y="9331"/>
                    <a:pt x="2185" y="10092"/>
                  </a:cubicBezTo>
                  <a:cubicBezTo>
                    <a:pt x="2275" y="10145"/>
                    <a:pt x="2370" y="10194"/>
                    <a:pt x="2469" y="10244"/>
                  </a:cubicBezTo>
                  <a:cubicBezTo>
                    <a:pt x="4051" y="11035"/>
                    <a:pt x="8131" y="11572"/>
                    <a:pt x="8922" y="11572"/>
                  </a:cubicBezTo>
                  <a:cubicBezTo>
                    <a:pt x="9709" y="11572"/>
                    <a:pt x="9679" y="11605"/>
                    <a:pt x="9901" y="13058"/>
                  </a:cubicBezTo>
                  <a:cubicBezTo>
                    <a:pt x="10088" y="14294"/>
                    <a:pt x="9182" y="16654"/>
                    <a:pt x="9235" y="20384"/>
                  </a:cubicBezTo>
                  <a:cubicBezTo>
                    <a:pt x="9235" y="20394"/>
                    <a:pt x="9235" y="20407"/>
                    <a:pt x="9238" y="20417"/>
                  </a:cubicBezTo>
                  <a:cubicBezTo>
                    <a:pt x="9244" y="21063"/>
                    <a:pt x="9288" y="21752"/>
                    <a:pt x="9363" y="22480"/>
                  </a:cubicBezTo>
                  <a:cubicBezTo>
                    <a:pt x="9687" y="25472"/>
                    <a:pt x="10955" y="27466"/>
                    <a:pt x="12606" y="28534"/>
                  </a:cubicBezTo>
                  <a:cubicBezTo>
                    <a:pt x="13057" y="28828"/>
                    <a:pt x="13535" y="29051"/>
                    <a:pt x="14033" y="29203"/>
                  </a:cubicBezTo>
                  <a:lnTo>
                    <a:pt x="14037" y="29203"/>
                  </a:lnTo>
                  <a:cubicBezTo>
                    <a:pt x="14624" y="29392"/>
                    <a:pt x="15235" y="29484"/>
                    <a:pt x="15855" y="29484"/>
                  </a:cubicBezTo>
                  <a:cubicBezTo>
                    <a:pt x="15979" y="29484"/>
                    <a:pt x="16104" y="29480"/>
                    <a:pt x="16228" y="29473"/>
                  </a:cubicBezTo>
                  <a:cubicBezTo>
                    <a:pt x="16607" y="29450"/>
                    <a:pt x="16986" y="29398"/>
                    <a:pt x="17362" y="29319"/>
                  </a:cubicBezTo>
                  <a:cubicBezTo>
                    <a:pt x="17411" y="29305"/>
                    <a:pt x="17467" y="29292"/>
                    <a:pt x="17517" y="29279"/>
                  </a:cubicBezTo>
                  <a:cubicBezTo>
                    <a:pt x="17704" y="29236"/>
                    <a:pt x="17892" y="29184"/>
                    <a:pt x="18073" y="29121"/>
                  </a:cubicBezTo>
                  <a:cubicBezTo>
                    <a:pt x="20559" y="28297"/>
                    <a:pt x="22618" y="26040"/>
                    <a:pt x="22235" y="21913"/>
                  </a:cubicBezTo>
                  <a:cubicBezTo>
                    <a:pt x="22189" y="21406"/>
                    <a:pt x="22133" y="20918"/>
                    <a:pt x="22077" y="20450"/>
                  </a:cubicBezTo>
                  <a:cubicBezTo>
                    <a:pt x="21563" y="16193"/>
                    <a:pt x="20706" y="13549"/>
                    <a:pt x="20624" y="12267"/>
                  </a:cubicBezTo>
                  <a:cubicBezTo>
                    <a:pt x="20529" y="10843"/>
                    <a:pt x="24387" y="7397"/>
                    <a:pt x="22107" y="3600"/>
                  </a:cubicBezTo>
                  <a:cubicBezTo>
                    <a:pt x="20414" y="777"/>
                    <a:pt x="18368" y="0"/>
                    <a:pt x="16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889;p35"/>
            <p:cNvSpPr/>
            <p:nvPr/>
          </p:nvSpPr>
          <p:spPr>
            <a:xfrm>
              <a:off x="3535493" y="2757681"/>
              <a:ext cx="577369" cy="192819"/>
            </a:xfrm>
            <a:custGeom>
              <a:avLst/>
              <a:gdLst/>
              <a:ahLst/>
              <a:cxnLst/>
              <a:rect l="l" t="t" r="r" b="b"/>
              <a:pathLst>
                <a:path w="5300" h="1770" extrusionOk="0">
                  <a:moveTo>
                    <a:pt x="3089" y="1"/>
                  </a:moveTo>
                  <a:cubicBezTo>
                    <a:pt x="2061" y="1"/>
                    <a:pt x="966" y="179"/>
                    <a:pt x="683" y="238"/>
                  </a:cubicBezTo>
                  <a:cubicBezTo>
                    <a:pt x="409" y="294"/>
                    <a:pt x="79" y="419"/>
                    <a:pt x="44" y="699"/>
                  </a:cubicBezTo>
                  <a:cubicBezTo>
                    <a:pt x="0" y="1022"/>
                    <a:pt x="383" y="1223"/>
                    <a:pt x="696" y="1312"/>
                  </a:cubicBezTo>
                  <a:cubicBezTo>
                    <a:pt x="1622" y="1572"/>
                    <a:pt x="2578" y="1724"/>
                    <a:pt x="3540" y="1764"/>
                  </a:cubicBezTo>
                  <a:cubicBezTo>
                    <a:pt x="3623" y="1767"/>
                    <a:pt x="3705" y="1770"/>
                    <a:pt x="3787" y="1770"/>
                  </a:cubicBezTo>
                  <a:cubicBezTo>
                    <a:pt x="4011" y="1770"/>
                    <a:pt x="4232" y="1750"/>
                    <a:pt x="4443" y="1678"/>
                  </a:cubicBezTo>
                  <a:cubicBezTo>
                    <a:pt x="4733" y="1579"/>
                    <a:pt x="4997" y="1362"/>
                    <a:pt x="5076" y="1065"/>
                  </a:cubicBezTo>
                  <a:cubicBezTo>
                    <a:pt x="5300" y="221"/>
                    <a:pt x="4236" y="1"/>
                    <a:pt x="3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890;p35"/>
            <p:cNvSpPr/>
            <p:nvPr/>
          </p:nvSpPr>
          <p:spPr>
            <a:xfrm>
              <a:off x="4161671" y="2782737"/>
              <a:ext cx="215152" cy="84971"/>
            </a:xfrm>
            <a:custGeom>
              <a:avLst/>
              <a:gdLst/>
              <a:ahLst/>
              <a:cxnLst/>
              <a:rect l="l" t="t" r="r" b="b"/>
              <a:pathLst>
                <a:path w="1975" h="780" extrusionOk="0">
                  <a:moveTo>
                    <a:pt x="972" y="1"/>
                  </a:moveTo>
                  <a:cubicBezTo>
                    <a:pt x="827" y="1"/>
                    <a:pt x="683" y="8"/>
                    <a:pt x="540" y="21"/>
                  </a:cubicBezTo>
                  <a:cubicBezTo>
                    <a:pt x="402" y="31"/>
                    <a:pt x="257" y="51"/>
                    <a:pt x="152" y="139"/>
                  </a:cubicBezTo>
                  <a:cubicBezTo>
                    <a:pt x="43" y="225"/>
                    <a:pt x="0" y="403"/>
                    <a:pt x="96" y="502"/>
                  </a:cubicBezTo>
                  <a:cubicBezTo>
                    <a:pt x="149" y="558"/>
                    <a:pt x="231" y="578"/>
                    <a:pt x="307" y="591"/>
                  </a:cubicBezTo>
                  <a:cubicBezTo>
                    <a:pt x="531" y="637"/>
                    <a:pt x="758" y="683"/>
                    <a:pt x="982" y="726"/>
                  </a:cubicBezTo>
                  <a:cubicBezTo>
                    <a:pt x="1114" y="752"/>
                    <a:pt x="1249" y="779"/>
                    <a:pt x="1384" y="779"/>
                  </a:cubicBezTo>
                  <a:cubicBezTo>
                    <a:pt x="1447" y="779"/>
                    <a:pt x="1506" y="772"/>
                    <a:pt x="1568" y="759"/>
                  </a:cubicBezTo>
                  <a:cubicBezTo>
                    <a:pt x="1760" y="717"/>
                    <a:pt x="1944" y="565"/>
                    <a:pt x="1958" y="370"/>
                  </a:cubicBezTo>
                  <a:cubicBezTo>
                    <a:pt x="1974" y="206"/>
                    <a:pt x="1822" y="44"/>
                    <a:pt x="1671" y="44"/>
                  </a:cubicBezTo>
                  <a:cubicBezTo>
                    <a:pt x="1638" y="44"/>
                    <a:pt x="1608" y="51"/>
                    <a:pt x="1579" y="64"/>
                  </a:cubicBezTo>
                  <a:lnTo>
                    <a:pt x="1545" y="34"/>
                  </a:lnTo>
                  <a:cubicBezTo>
                    <a:pt x="1355" y="11"/>
                    <a:pt x="1163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891;p35"/>
            <p:cNvSpPr/>
            <p:nvPr/>
          </p:nvSpPr>
          <p:spPr>
            <a:xfrm>
              <a:off x="3234387" y="2161350"/>
              <a:ext cx="1367057" cy="1015406"/>
            </a:xfrm>
            <a:custGeom>
              <a:avLst/>
              <a:gdLst/>
              <a:ahLst/>
              <a:cxnLst/>
              <a:rect l="l" t="t" r="r" b="b"/>
              <a:pathLst>
                <a:path w="12549" h="9321" extrusionOk="0">
                  <a:moveTo>
                    <a:pt x="922" y="3322"/>
                  </a:moveTo>
                  <a:cubicBezTo>
                    <a:pt x="1202" y="3322"/>
                    <a:pt x="1163" y="4199"/>
                    <a:pt x="939" y="4278"/>
                  </a:cubicBezTo>
                  <a:cubicBezTo>
                    <a:pt x="929" y="4281"/>
                    <a:pt x="922" y="4281"/>
                    <a:pt x="913" y="4281"/>
                  </a:cubicBezTo>
                  <a:cubicBezTo>
                    <a:pt x="708" y="4281"/>
                    <a:pt x="672" y="3336"/>
                    <a:pt x="916" y="3322"/>
                  </a:cubicBezTo>
                  <a:close/>
                  <a:moveTo>
                    <a:pt x="2927" y="3715"/>
                  </a:moveTo>
                  <a:cubicBezTo>
                    <a:pt x="3210" y="3724"/>
                    <a:pt x="3097" y="4608"/>
                    <a:pt x="2863" y="4664"/>
                  </a:cubicBezTo>
                  <a:cubicBezTo>
                    <a:pt x="2857" y="4667"/>
                    <a:pt x="2851" y="4667"/>
                    <a:pt x="2843" y="4667"/>
                  </a:cubicBezTo>
                  <a:cubicBezTo>
                    <a:pt x="2738" y="4667"/>
                    <a:pt x="2696" y="4430"/>
                    <a:pt x="2712" y="4189"/>
                  </a:cubicBezTo>
                  <a:cubicBezTo>
                    <a:pt x="2729" y="3952"/>
                    <a:pt x="2798" y="3715"/>
                    <a:pt x="2919" y="3715"/>
                  </a:cubicBezTo>
                  <a:close/>
                  <a:moveTo>
                    <a:pt x="12549" y="1"/>
                  </a:moveTo>
                  <a:lnTo>
                    <a:pt x="12549" y="1"/>
                  </a:lnTo>
                  <a:cubicBezTo>
                    <a:pt x="11313" y="682"/>
                    <a:pt x="11053" y="1698"/>
                    <a:pt x="11007" y="2449"/>
                  </a:cubicBezTo>
                  <a:cubicBezTo>
                    <a:pt x="10944" y="3464"/>
                    <a:pt x="10057" y="4127"/>
                    <a:pt x="8634" y="4189"/>
                  </a:cubicBezTo>
                  <a:cubicBezTo>
                    <a:pt x="7731" y="4229"/>
                    <a:pt x="5958" y="4272"/>
                    <a:pt x="4761" y="4272"/>
                  </a:cubicBezTo>
                  <a:cubicBezTo>
                    <a:pt x="4073" y="4272"/>
                    <a:pt x="3575" y="4258"/>
                    <a:pt x="3543" y="4222"/>
                  </a:cubicBezTo>
                  <a:cubicBezTo>
                    <a:pt x="3447" y="4127"/>
                    <a:pt x="3543" y="3210"/>
                    <a:pt x="3006" y="3178"/>
                  </a:cubicBezTo>
                  <a:lnTo>
                    <a:pt x="2979" y="3178"/>
                  </a:lnTo>
                  <a:cubicBezTo>
                    <a:pt x="2465" y="3178"/>
                    <a:pt x="2373" y="4064"/>
                    <a:pt x="2373" y="4064"/>
                  </a:cubicBezTo>
                  <a:cubicBezTo>
                    <a:pt x="2023" y="4001"/>
                    <a:pt x="1486" y="3935"/>
                    <a:pt x="1486" y="3935"/>
                  </a:cubicBezTo>
                  <a:cubicBezTo>
                    <a:pt x="1486" y="3935"/>
                    <a:pt x="1427" y="2921"/>
                    <a:pt x="913" y="2921"/>
                  </a:cubicBezTo>
                  <a:cubicBezTo>
                    <a:pt x="899" y="2921"/>
                    <a:pt x="883" y="2924"/>
                    <a:pt x="870" y="2924"/>
                  </a:cubicBezTo>
                  <a:cubicBezTo>
                    <a:pt x="458" y="2973"/>
                    <a:pt x="405" y="3609"/>
                    <a:pt x="405" y="3935"/>
                  </a:cubicBezTo>
                  <a:cubicBezTo>
                    <a:pt x="405" y="4051"/>
                    <a:pt x="411" y="4127"/>
                    <a:pt x="411" y="4127"/>
                  </a:cubicBezTo>
                  <a:cubicBezTo>
                    <a:pt x="411" y="4127"/>
                    <a:pt x="0" y="4331"/>
                    <a:pt x="0" y="5250"/>
                  </a:cubicBezTo>
                  <a:lnTo>
                    <a:pt x="0" y="5359"/>
                  </a:lnTo>
                  <a:cubicBezTo>
                    <a:pt x="33" y="6371"/>
                    <a:pt x="633" y="6816"/>
                    <a:pt x="633" y="6816"/>
                  </a:cubicBezTo>
                  <a:cubicBezTo>
                    <a:pt x="574" y="6974"/>
                    <a:pt x="547" y="7139"/>
                    <a:pt x="547" y="7303"/>
                  </a:cubicBezTo>
                  <a:cubicBezTo>
                    <a:pt x="543" y="7992"/>
                    <a:pt x="1051" y="8704"/>
                    <a:pt x="2151" y="9320"/>
                  </a:cubicBezTo>
                  <a:cubicBezTo>
                    <a:pt x="1908" y="8974"/>
                    <a:pt x="1555" y="8684"/>
                    <a:pt x="1318" y="8325"/>
                  </a:cubicBezTo>
                  <a:cubicBezTo>
                    <a:pt x="975" y="7811"/>
                    <a:pt x="1097" y="6868"/>
                    <a:pt x="1716" y="6868"/>
                  </a:cubicBezTo>
                  <a:cubicBezTo>
                    <a:pt x="1246" y="6816"/>
                    <a:pt x="1080" y="6133"/>
                    <a:pt x="1348" y="5738"/>
                  </a:cubicBezTo>
                  <a:cubicBezTo>
                    <a:pt x="1611" y="5346"/>
                    <a:pt x="2112" y="5191"/>
                    <a:pt x="2577" y="5085"/>
                  </a:cubicBezTo>
                  <a:cubicBezTo>
                    <a:pt x="3552" y="4868"/>
                    <a:pt x="4551" y="4760"/>
                    <a:pt x="5549" y="4760"/>
                  </a:cubicBezTo>
                  <a:cubicBezTo>
                    <a:pt x="5942" y="4760"/>
                    <a:pt x="6331" y="4775"/>
                    <a:pt x="6719" y="4809"/>
                  </a:cubicBezTo>
                  <a:cubicBezTo>
                    <a:pt x="7490" y="4874"/>
                    <a:pt x="8265" y="5006"/>
                    <a:pt x="9036" y="5006"/>
                  </a:cubicBezTo>
                  <a:cubicBezTo>
                    <a:pt x="9260" y="5006"/>
                    <a:pt x="9484" y="4997"/>
                    <a:pt x="9709" y="4970"/>
                  </a:cubicBezTo>
                  <a:cubicBezTo>
                    <a:pt x="10700" y="4845"/>
                    <a:pt x="11726" y="4321"/>
                    <a:pt x="12094" y="3391"/>
                  </a:cubicBezTo>
                  <a:cubicBezTo>
                    <a:pt x="12447" y="2501"/>
                    <a:pt x="12134" y="1480"/>
                    <a:pt x="12348" y="551"/>
                  </a:cubicBezTo>
                  <a:cubicBezTo>
                    <a:pt x="12398" y="343"/>
                    <a:pt x="12467" y="162"/>
                    <a:pt x="12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892;p35"/>
            <p:cNvSpPr/>
            <p:nvPr/>
          </p:nvSpPr>
          <p:spPr>
            <a:xfrm>
              <a:off x="4913672" y="2077032"/>
              <a:ext cx="803959" cy="1995408"/>
            </a:xfrm>
            <a:custGeom>
              <a:avLst/>
              <a:gdLst/>
              <a:ahLst/>
              <a:cxnLst/>
              <a:rect l="l" t="t" r="r" b="b"/>
              <a:pathLst>
                <a:path w="7380" h="18317" extrusionOk="0">
                  <a:moveTo>
                    <a:pt x="5307" y="3480"/>
                  </a:moveTo>
                  <a:cubicBezTo>
                    <a:pt x="5956" y="3480"/>
                    <a:pt x="6457" y="4828"/>
                    <a:pt x="6378" y="5464"/>
                  </a:cubicBezTo>
                  <a:cubicBezTo>
                    <a:pt x="6345" y="5724"/>
                    <a:pt x="6312" y="5981"/>
                    <a:pt x="6279" y="6241"/>
                  </a:cubicBezTo>
                  <a:cubicBezTo>
                    <a:pt x="6220" y="6713"/>
                    <a:pt x="6161" y="7195"/>
                    <a:pt x="5960" y="7626"/>
                  </a:cubicBezTo>
                  <a:cubicBezTo>
                    <a:pt x="5758" y="8061"/>
                    <a:pt x="5393" y="8443"/>
                    <a:pt x="4928" y="8539"/>
                  </a:cubicBezTo>
                  <a:cubicBezTo>
                    <a:pt x="4879" y="8549"/>
                    <a:pt x="4826" y="8555"/>
                    <a:pt x="4773" y="8555"/>
                  </a:cubicBezTo>
                  <a:cubicBezTo>
                    <a:pt x="4536" y="8555"/>
                    <a:pt x="4285" y="8447"/>
                    <a:pt x="4246" y="8219"/>
                  </a:cubicBezTo>
                  <a:cubicBezTo>
                    <a:pt x="4226" y="8114"/>
                    <a:pt x="4255" y="8005"/>
                    <a:pt x="4285" y="7899"/>
                  </a:cubicBezTo>
                  <a:cubicBezTo>
                    <a:pt x="4463" y="7267"/>
                    <a:pt x="4569" y="6617"/>
                    <a:pt x="4605" y="5961"/>
                  </a:cubicBezTo>
                  <a:cubicBezTo>
                    <a:pt x="4635" y="5418"/>
                    <a:pt x="4365" y="4363"/>
                    <a:pt x="4690" y="3899"/>
                  </a:cubicBezTo>
                  <a:cubicBezTo>
                    <a:pt x="4902" y="3602"/>
                    <a:pt x="5113" y="3480"/>
                    <a:pt x="5307" y="3480"/>
                  </a:cubicBezTo>
                  <a:close/>
                  <a:moveTo>
                    <a:pt x="871" y="0"/>
                  </a:moveTo>
                  <a:cubicBezTo>
                    <a:pt x="582" y="0"/>
                    <a:pt x="291" y="17"/>
                    <a:pt x="1" y="46"/>
                  </a:cubicBezTo>
                  <a:cubicBezTo>
                    <a:pt x="285" y="102"/>
                    <a:pt x="562" y="188"/>
                    <a:pt x="825" y="297"/>
                  </a:cubicBezTo>
                  <a:cubicBezTo>
                    <a:pt x="2038" y="811"/>
                    <a:pt x="2994" y="1836"/>
                    <a:pt x="3551" y="3029"/>
                  </a:cubicBezTo>
                  <a:cubicBezTo>
                    <a:pt x="4262" y="4548"/>
                    <a:pt x="4348" y="6347"/>
                    <a:pt x="3781" y="7929"/>
                  </a:cubicBezTo>
                  <a:cubicBezTo>
                    <a:pt x="3234" y="9458"/>
                    <a:pt x="2114" y="10773"/>
                    <a:pt x="1603" y="12292"/>
                  </a:cubicBezTo>
                  <a:cubicBezTo>
                    <a:pt x="2555" y="12695"/>
                    <a:pt x="3162" y="13495"/>
                    <a:pt x="3551" y="14599"/>
                  </a:cubicBezTo>
                  <a:cubicBezTo>
                    <a:pt x="3758" y="15169"/>
                    <a:pt x="3903" y="15819"/>
                    <a:pt x="4009" y="16540"/>
                  </a:cubicBezTo>
                  <a:cubicBezTo>
                    <a:pt x="4088" y="17094"/>
                    <a:pt x="4147" y="17687"/>
                    <a:pt x="4190" y="18317"/>
                  </a:cubicBezTo>
                  <a:cubicBezTo>
                    <a:pt x="4681" y="16761"/>
                    <a:pt x="4833" y="15440"/>
                    <a:pt x="4984" y="14622"/>
                  </a:cubicBezTo>
                  <a:cubicBezTo>
                    <a:pt x="4853" y="14395"/>
                    <a:pt x="4694" y="14220"/>
                    <a:pt x="4516" y="14095"/>
                  </a:cubicBezTo>
                  <a:cubicBezTo>
                    <a:pt x="4579" y="13894"/>
                    <a:pt x="4658" y="13772"/>
                    <a:pt x="4760" y="13736"/>
                  </a:cubicBezTo>
                  <a:cubicBezTo>
                    <a:pt x="4777" y="13732"/>
                    <a:pt x="4796" y="13729"/>
                    <a:pt x="4816" y="13729"/>
                  </a:cubicBezTo>
                  <a:cubicBezTo>
                    <a:pt x="4915" y="13729"/>
                    <a:pt x="5034" y="13802"/>
                    <a:pt x="5165" y="13940"/>
                  </a:cubicBezTo>
                  <a:cubicBezTo>
                    <a:pt x="5215" y="13831"/>
                    <a:pt x="5277" y="13762"/>
                    <a:pt x="5350" y="13736"/>
                  </a:cubicBezTo>
                  <a:cubicBezTo>
                    <a:pt x="5367" y="13732"/>
                    <a:pt x="5386" y="13729"/>
                    <a:pt x="5406" y="13729"/>
                  </a:cubicBezTo>
                  <a:lnTo>
                    <a:pt x="5412" y="13729"/>
                  </a:lnTo>
                  <a:cubicBezTo>
                    <a:pt x="5288" y="13127"/>
                    <a:pt x="5198" y="12642"/>
                    <a:pt x="5175" y="12269"/>
                  </a:cubicBezTo>
                  <a:cubicBezTo>
                    <a:pt x="5172" y="12253"/>
                    <a:pt x="5172" y="12233"/>
                    <a:pt x="5172" y="12217"/>
                  </a:cubicBezTo>
                  <a:cubicBezTo>
                    <a:pt x="5172" y="11099"/>
                    <a:pt x="7380" y="8825"/>
                    <a:pt x="7380" y="6130"/>
                  </a:cubicBezTo>
                  <a:cubicBezTo>
                    <a:pt x="7380" y="5850"/>
                    <a:pt x="7357" y="5563"/>
                    <a:pt x="7304" y="5277"/>
                  </a:cubicBezTo>
                  <a:cubicBezTo>
                    <a:pt x="7202" y="4729"/>
                    <a:pt x="7001" y="4169"/>
                    <a:pt x="6658" y="3602"/>
                  </a:cubicBezTo>
                  <a:cubicBezTo>
                    <a:pt x="6602" y="3506"/>
                    <a:pt x="6546" y="3414"/>
                    <a:pt x="6487" y="3325"/>
                  </a:cubicBezTo>
                  <a:cubicBezTo>
                    <a:pt x="6332" y="3082"/>
                    <a:pt x="6177" y="2857"/>
                    <a:pt x="6015" y="2647"/>
                  </a:cubicBezTo>
                  <a:cubicBezTo>
                    <a:pt x="5386" y="1819"/>
                    <a:pt x="4717" y="1226"/>
                    <a:pt x="4025" y="817"/>
                  </a:cubicBezTo>
                  <a:cubicBezTo>
                    <a:pt x="3006" y="211"/>
                    <a:pt x="1939" y="0"/>
                    <a:pt x="87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893;p35"/>
            <p:cNvSpPr/>
            <p:nvPr/>
          </p:nvSpPr>
          <p:spPr>
            <a:xfrm>
              <a:off x="4476829" y="5185707"/>
              <a:ext cx="282693" cy="607871"/>
            </a:xfrm>
            <a:custGeom>
              <a:avLst/>
              <a:gdLst/>
              <a:ahLst/>
              <a:cxnLst/>
              <a:rect l="l" t="t" r="r" b="b"/>
              <a:pathLst>
                <a:path w="2595" h="5580" extrusionOk="0">
                  <a:moveTo>
                    <a:pt x="1167" y="0"/>
                  </a:moveTo>
                  <a:cubicBezTo>
                    <a:pt x="558" y="294"/>
                    <a:pt x="0" y="873"/>
                    <a:pt x="132" y="1529"/>
                  </a:cubicBezTo>
                  <a:cubicBezTo>
                    <a:pt x="248" y="2099"/>
                    <a:pt x="835" y="2439"/>
                    <a:pt x="1121" y="2946"/>
                  </a:cubicBezTo>
                  <a:cubicBezTo>
                    <a:pt x="1586" y="3760"/>
                    <a:pt x="1194" y="4683"/>
                    <a:pt x="756" y="5579"/>
                  </a:cubicBezTo>
                  <a:cubicBezTo>
                    <a:pt x="2199" y="5269"/>
                    <a:pt x="2590" y="4858"/>
                    <a:pt x="2590" y="4367"/>
                  </a:cubicBezTo>
                  <a:cubicBezTo>
                    <a:pt x="2590" y="4034"/>
                    <a:pt x="2406" y="3661"/>
                    <a:pt x="2251" y="3266"/>
                  </a:cubicBezTo>
                  <a:cubicBezTo>
                    <a:pt x="2076" y="2831"/>
                    <a:pt x="1974" y="2347"/>
                    <a:pt x="1974" y="1918"/>
                  </a:cubicBezTo>
                  <a:cubicBezTo>
                    <a:pt x="1974" y="1331"/>
                    <a:pt x="2159" y="837"/>
                    <a:pt x="2590" y="672"/>
                  </a:cubicBezTo>
                  <a:lnTo>
                    <a:pt x="2594" y="669"/>
                  </a:lnTo>
                  <a:cubicBezTo>
                    <a:pt x="2096" y="517"/>
                    <a:pt x="1618" y="294"/>
                    <a:pt x="116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894;p35"/>
            <p:cNvSpPr/>
            <p:nvPr/>
          </p:nvSpPr>
          <p:spPr>
            <a:xfrm>
              <a:off x="5121963" y="4377164"/>
              <a:ext cx="724870" cy="1441897"/>
            </a:xfrm>
            <a:custGeom>
              <a:avLst/>
              <a:gdLst/>
              <a:ahLst/>
              <a:cxnLst/>
              <a:rect l="l" t="t" r="r" b="b"/>
              <a:pathLst>
                <a:path w="6654" h="13236" extrusionOk="0">
                  <a:moveTo>
                    <a:pt x="156" y="8167"/>
                  </a:moveTo>
                  <a:lnTo>
                    <a:pt x="156" y="8167"/>
                  </a:lnTo>
                  <a:cubicBezTo>
                    <a:pt x="106" y="8180"/>
                    <a:pt x="50" y="8193"/>
                    <a:pt x="1" y="8207"/>
                  </a:cubicBezTo>
                  <a:cubicBezTo>
                    <a:pt x="24" y="8219"/>
                    <a:pt x="43" y="8236"/>
                    <a:pt x="60" y="8256"/>
                  </a:cubicBezTo>
                  <a:cubicBezTo>
                    <a:pt x="93" y="8223"/>
                    <a:pt x="122" y="8196"/>
                    <a:pt x="156" y="8167"/>
                  </a:cubicBezTo>
                  <a:close/>
                  <a:moveTo>
                    <a:pt x="5461" y="1"/>
                  </a:moveTo>
                  <a:cubicBezTo>
                    <a:pt x="5445" y="116"/>
                    <a:pt x="5428" y="231"/>
                    <a:pt x="5405" y="347"/>
                  </a:cubicBezTo>
                  <a:cubicBezTo>
                    <a:pt x="5303" y="900"/>
                    <a:pt x="5135" y="1398"/>
                    <a:pt x="4921" y="1836"/>
                  </a:cubicBezTo>
                  <a:cubicBezTo>
                    <a:pt x="4894" y="5310"/>
                    <a:pt x="2980" y="7258"/>
                    <a:pt x="712" y="8009"/>
                  </a:cubicBezTo>
                  <a:cubicBezTo>
                    <a:pt x="1003" y="8052"/>
                    <a:pt x="1286" y="8259"/>
                    <a:pt x="1473" y="8503"/>
                  </a:cubicBezTo>
                  <a:cubicBezTo>
                    <a:pt x="1849" y="8991"/>
                    <a:pt x="2001" y="9640"/>
                    <a:pt x="1885" y="10243"/>
                  </a:cubicBezTo>
                  <a:cubicBezTo>
                    <a:pt x="1787" y="10754"/>
                    <a:pt x="1507" y="11212"/>
                    <a:pt x="1352" y="11713"/>
                  </a:cubicBezTo>
                  <a:cubicBezTo>
                    <a:pt x="1230" y="12102"/>
                    <a:pt x="1190" y="12504"/>
                    <a:pt x="1227" y="12902"/>
                  </a:cubicBezTo>
                  <a:cubicBezTo>
                    <a:pt x="1473" y="12968"/>
                    <a:pt x="1767" y="13031"/>
                    <a:pt x="2103" y="13091"/>
                  </a:cubicBezTo>
                  <a:cubicBezTo>
                    <a:pt x="2690" y="13193"/>
                    <a:pt x="3207" y="13235"/>
                    <a:pt x="3659" y="13235"/>
                  </a:cubicBezTo>
                  <a:cubicBezTo>
                    <a:pt x="5056" y="13235"/>
                    <a:pt x="5797" y="12810"/>
                    <a:pt x="5797" y="12316"/>
                  </a:cubicBezTo>
                  <a:cubicBezTo>
                    <a:pt x="5797" y="12197"/>
                    <a:pt x="5755" y="12075"/>
                    <a:pt x="5669" y="11953"/>
                  </a:cubicBezTo>
                  <a:cubicBezTo>
                    <a:pt x="5642" y="11917"/>
                    <a:pt x="5613" y="11881"/>
                    <a:pt x="5580" y="11848"/>
                  </a:cubicBezTo>
                  <a:cubicBezTo>
                    <a:pt x="5464" y="11726"/>
                    <a:pt x="5326" y="11637"/>
                    <a:pt x="5171" y="11575"/>
                  </a:cubicBezTo>
                  <a:cubicBezTo>
                    <a:pt x="4911" y="11469"/>
                    <a:pt x="4611" y="11439"/>
                    <a:pt x="4325" y="11439"/>
                  </a:cubicBezTo>
                  <a:cubicBezTo>
                    <a:pt x="4133" y="11439"/>
                    <a:pt x="3949" y="11453"/>
                    <a:pt x="3787" y="11465"/>
                  </a:cubicBezTo>
                  <a:cubicBezTo>
                    <a:pt x="3625" y="11482"/>
                    <a:pt x="3490" y="11495"/>
                    <a:pt x="3398" y="11495"/>
                  </a:cubicBezTo>
                  <a:cubicBezTo>
                    <a:pt x="3312" y="11495"/>
                    <a:pt x="3263" y="11482"/>
                    <a:pt x="3263" y="11446"/>
                  </a:cubicBezTo>
                  <a:cubicBezTo>
                    <a:pt x="3263" y="11430"/>
                    <a:pt x="3277" y="11406"/>
                    <a:pt x="3306" y="11374"/>
                  </a:cubicBezTo>
                  <a:cubicBezTo>
                    <a:pt x="3645" y="10988"/>
                    <a:pt x="6654" y="7010"/>
                    <a:pt x="6654" y="3675"/>
                  </a:cubicBezTo>
                  <a:lnTo>
                    <a:pt x="6654" y="3606"/>
                  </a:lnTo>
                  <a:cubicBezTo>
                    <a:pt x="6628" y="1767"/>
                    <a:pt x="6012" y="640"/>
                    <a:pt x="5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895;p35"/>
            <p:cNvSpPr/>
            <p:nvPr/>
          </p:nvSpPr>
          <p:spPr>
            <a:xfrm>
              <a:off x="4603852" y="4577067"/>
              <a:ext cx="1054188" cy="712124"/>
            </a:xfrm>
            <a:custGeom>
              <a:avLst/>
              <a:gdLst/>
              <a:ahLst/>
              <a:cxnLst/>
              <a:rect l="l" t="t" r="r" b="b"/>
              <a:pathLst>
                <a:path w="9677" h="6537" extrusionOk="0">
                  <a:moveTo>
                    <a:pt x="9677" y="1"/>
                  </a:moveTo>
                  <a:cubicBezTo>
                    <a:pt x="9037" y="1293"/>
                    <a:pt x="7986" y="2071"/>
                    <a:pt x="7017" y="2308"/>
                  </a:cubicBezTo>
                  <a:cubicBezTo>
                    <a:pt x="6906" y="2598"/>
                    <a:pt x="6731" y="3013"/>
                    <a:pt x="6569" y="3274"/>
                  </a:cubicBezTo>
                  <a:cubicBezTo>
                    <a:pt x="6065" y="4681"/>
                    <a:pt x="5169" y="5528"/>
                    <a:pt x="3659" y="5590"/>
                  </a:cubicBezTo>
                  <a:cubicBezTo>
                    <a:pt x="3577" y="5593"/>
                    <a:pt x="3494" y="5597"/>
                    <a:pt x="3415" y="5597"/>
                  </a:cubicBezTo>
                  <a:cubicBezTo>
                    <a:pt x="2595" y="5597"/>
                    <a:pt x="1932" y="5419"/>
                    <a:pt x="1392" y="5093"/>
                  </a:cubicBezTo>
                  <a:cubicBezTo>
                    <a:pt x="1122" y="5205"/>
                    <a:pt x="835" y="5287"/>
                    <a:pt x="551" y="5379"/>
                  </a:cubicBezTo>
                  <a:lnTo>
                    <a:pt x="548" y="5379"/>
                  </a:lnTo>
                  <a:cubicBezTo>
                    <a:pt x="400" y="5429"/>
                    <a:pt x="252" y="5478"/>
                    <a:pt x="107" y="5541"/>
                  </a:cubicBezTo>
                  <a:cubicBezTo>
                    <a:pt x="74" y="5557"/>
                    <a:pt x="37" y="5574"/>
                    <a:pt x="1" y="5587"/>
                  </a:cubicBezTo>
                  <a:cubicBezTo>
                    <a:pt x="452" y="5881"/>
                    <a:pt x="930" y="6104"/>
                    <a:pt x="1428" y="6256"/>
                  </a:cubicBezTo>
                  <a:lnTo>
                    <a:pt x="1432" y="6256"/>
                  </a:lnTo>
                  <a:cubicBezTo>
                    <a:pt x="2018" y="6447"/>
                    <a:pt x="2627" y="6536"/>
                    <a:pt x="3248" y="6536"/>
                  </a:cubicBezTo>
                  <a:cubicBezTo>
                    <a:pt x="3373" y="6536"/>
                    <a:pt x="3497" y="6533"/>
                    <a:pt x="3623" y="6526"/>
                  </a:cubicBezTo>
                  <a:cubicBezTo>
                    <a:pt x="4002" y="6503"/>
                    <a:pt x="4381" y="6451"/>
                    <a:pt x="4757" y="6372"/>
                  </a:cubicBezTo>
                  <a:cubicBezTo>
                    <a:pt x="4806" y="6358"/>
                    <a:pt x="4862" y="6345"/>
                    <a:pt x="4912" y="6332"/>
                  </a:cubicBezTo>
                  <a:cubicBezTo>
                    <a:pt x="4968" y="6286"/>
                    <a:pt x="5027" y="6246"/>
                    <a:pt x="5093" y="6220"/>
                  </a:cubicBezTo>
                  <a:cubicBezTo>
                    <a:pt x="5178" y="6180"/>
                    <a:pt x="5268" y="6164"/>
                    <a:pt x="5356" y="6164"/>
                  </a:cubicBezTo>
                  <a:cubicBezTo>
                    <a:pt x="5393" y="6164"/>
                    <a:pt x="5432" y="6167"/>
                    <a:pt x="5468" y="6174"/>
                  </a:cubicBezTo>
                  <a:cubicBezTo>
                    <a:pt x="7736" y="5423"/>
                    <a:pt x="9650" y="3475"/>
                    <a:pt x="967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896;p35"/>
            <p:cNvSpPr/>
            <p:nvPr/>
          </p:nvSpPr>
          <p:spPr>
            <a:xfrm>
              <a:off x="5374046" y="2456138"/>
              <a:ext cx="243149" cy="552858"/>
            </a:xfrm>
            <a:custGeom>
              <a:avLst/>
              <a:gdLst/>
              <a:ahLst/>
              <a:cxnLst/>
              <a:rect l="l" t="t" r="r" b="b"/>
              <a:pathLst>
                <a:path w="2232" h="5075" extrusionOk="0">
                  <a:moveTo>
                    <a:pt x="1081" y="0"/>
                  </a:moveTo>
                  <a:cubicBezTo>
                    <a:pt x="887" y="0"/>
                    <a:pt x="676" y="122"/>
                    <a:pt x="464" y="419"/>
                  </a:cubicBezTo>
                  <a:cubicBezTo>
                    <a:pt x="139" y="883"/>
                    <a:pt x="409" y="1938"/>
                    <a:pt x="379" y="2481"/>
                  </a:cubicBezTo>
                  <a:cubicBezTo>
                    <a:pt x="343" y="3137"/>
                    <a:pt x="237" y="3787"/>
                    <a:pt x="59" y="4419"/>
                  </a:cubicBezTo>
                  <a:cubicBezTo>
                    <a:pt x="29" y="4525"/>
                    <a:pt x="0" y="4634"/>
                    <a:pt x="20" y="4739"/>
                  </a:cubicBezTo>
                  <a:cubicBezTo>
                    <a:pt x="59" y="4967"/>
                    <a:pt x="310" y="5075"/>
                    <a:pt x="547" y="5075"/>
                  </a:cubicBezTo>
                  <a:cubicBezTo>
                    <a:pt x="600" y="5075"/>
                    <a:pt x="653" y="5069"/>
                    <a:pt x="702" y="5059"/>
                  </a:cubicBezTo>
                  <a:cubicBezTo>
                    <a:pt x="1167" y="4963"/>
                    <a:pt x="1532" y="4581"/>
                    <a:pt x="1734" y="4146"/>
                  </a:cubicBezTo>
                  <a:cubicBezTo>
                    <a:pt x="1935" y="3715"/>
                    <a:pt x="1994" y="3233"/>
                    <a:pt x="2053" y="2761"/>
                  </a:cubicBezTo>
                  <a:cubicBezTo>
                    <a:pt x="2086" y="2501"/>
                    <a:pt x="2119" y="2244"/>
                    <a:pt x="2152" y="1984"/>
                  </a:cubicBezTo>
                  <a:cubicBezTo>
                    <a:pt x="2231" y="1348"/>
                    <a:pt x="1730" y="0"/>
                    <a:pt x="10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897;p35"/>
            <p:cNvSpPr/>
            <p:nvPr/>
          </p:nvSpPr>
          <p:spPr>
            <a:xfrm>
              <a:off x="4369089" y="2281728"/>
              <a:ext cx="221688" cy="239771"/>
            </a:xfrm>
            <a:custGeom>
              <a:avLst/>
              <a:gdLst/>
              <a:ahLst/>
              <a:cxnLst/>
              <a:rect l="l" t="t" r="r" b="b"/>
              <a:pathLst>
                <a:path w="2035" h="2201" extrusionOk="0">
                  <a:moveTo>
                    <a:pt x="1334" y="0"/>
                  </a:moveTo>
                  <a:cubicBezTo>
                    <a:pt x="773" y="0"/>
                    <a:pt x="157" y="1299"/>
                    <a:pt x="31" y="1578"/>
                  </a:cubicBezTo>
                  <a:cubicBezTo>
                    <a:pt x="1" y="1641"/>
                    <a:pt x="31" y="1717"/>
                    <a:pt x="93" y="1746"/>
                  </a:cubicBezTo>
                  <a:cubicBezTo>
                    <a:pt x="111" y="1754"/>
                    <a:pt x="130" y="1758"/>
                    <a:pt x="149" y="1758"/>
                  </a:cubicBezTo>
                  <a:cubicBezTo>
                    <a:pt x="197" y="1758"/>
                    <a:pt x="243" y="1731"/>
                    <a:pt x="265" y="1684"/>
                  </a:cubicBezTo>
                  <a:cubicBezTo>
                    <a:pt x="546" y="1061"/>
                    <a:pt x="1057" y="256"/>
                    <a:pt x="1328" y="256"/>
                  </a:cubicBezTo>
                  <a:cubicBezTo>
                    <a:pt x="1342" y="256"/>
                    <a:pt x="1356" y="258"/>
                    <a:pt x="1369" y="263"/>
                  </a:cubicBezTo>
                  <a:cubicBezTo>
                    <a:pt x="1599" y="352"/>
                    <a:pt x="1464" y="1249"/>
                    <a:pt x="1197" y="2029"/>
                  </a:cubicBezTo>
                  <a:cubicBezTo>
                    <a:pt x="1171" y="2099"/>
                    <a:pt x="1207" y="2172"/>
                    <a:pt x="1276" y="2195"/>
                  </a:cubicBezTo>
                  <a:cubicBezTo>
                    <a:pt x="1290" y="2198"/>
                    <a:pt x="1302" y="2201"/>
                    <a:pt x="1316" y="2201"/>
                  </a:cubicBezTo>
                  <a:cubicBezTo>
                    <a:pt x="1372" y="2201"/>
                    <a:pt x="1421" y="2168"/>
                    <a:pt x="1438" y="2115"/>
                  </a:cubicBezTo>
                  <a:cubicBezTo>
                    <a:pt x="1590" y="1680"/>
                    <a:pt x="2034" y="240"/>
                    <a:pt x="1457" y="23"/>
                  </a:cubicBezTo>
                  <a:cubicBezTo>
                    <a:pt x="1417" y="7"/>
                    <a:pt x="1375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898;p35"/>
            <p:cNvSpPr/>
            <p:nvPr/>
          </p:nvSpPr>
          <p:spPr>
            <a:xfrm>
              <a:off x="4746016" y="2403412"/>
              <a:ext cx="222015" cy="239880"/>
            </a:xfrm>
            <a:custGeom>
              <a:avLst/>
              <a:gdLst/>
              <a:ahLst/>
              <a:cxnLst/>
              <a:rect l="l" t="t" r="r" b="b"/>
              <a:pathLst>
                <a:path w="2038" h="2202" extrusionOk="0">
                  <a:moveTo>
                    <a:pt x="1334" y="0"/>
                  </a:moveTo>
                  <a:cubicBezTo>
                    <a:pt x="774" y="0"/>
                    <a:pt x="157" y="1299"/>
                    <a:pt x="31" y="1578"/>
                  </a:cubicBezTo>
                  <a:cubicBezTo>
                    <a:pt x="1" y="1644"/>
                    <a:pt x="31" y="1720"/>
                    <a:pt x="93" y="1750"/>
                  </a:cubicBezTo>
                  <a:cubicBezTo>
                    <a:pt x="110" y="1757"/>
                    <a:pt x="128" y="1760"/>
                    <a:pt x="145" y="1760"/>
                  </a:cubicBezTo>
                  <a:cubicBezTo>
                    <a:pt x="195" y="1760"/>
                    <a:pt x="243" y="1733"/>
                    <a:pt x="265" y="1683"/>
                  </a:cubicBezTo>
                  <a:cubicBezTo>
                    <a:pt x="549" y="1063"/>
                    <a:pt x="1054" y="259"/>
                    <a:pt x="1326" y="259"/>
                  </a:cubicBezTo>
                  <a:cubicBezTo>
                    <a:pt x="1341" y="259"/>
                    <a:pt x="1355" y="262"/>
                    <a:pt x="1369" y="267"/>
                  </a:cubicBezTo>
                  <a:cubicBezTo>
                    <a:pt x="1599" y="352"/>
                    <a:pt x="1468" y="1248"/>
                    <a:pt x="1198" y="2033"/>
                  </a:cubicBezTo>
                  <a:cubicBezTo>
                    <a:pt x="1175" y="2099"/>
                    <a:pt x="1207" y="2171"/>
                    <a:pt x="1277" y="2194"/>
                  </a:cubicBezTo>
                  <a:cubicBezTo>
                    <a:pt x="1290" y="2201"/>
                    <a:pt x="1303" y="2201"/>
                    <a:pt x="1319" y="2201"/>
                  </a:cubicBezTo>
                  <a:cubicBezTo>
                    <a:pt x="1372" y="2201"/>
                    <a:pt x="1421" y="2168"/>
                    <a:pt x="1441" y="2115"/>
                  </a:cubicBezTo>
                  <a:cubicBezTo>
                    <a:pt x="1590" y="1680"/>
                    <a:pt x="2037" y="240"/>
                    <a:pt x="1458" y="22"/>
                  </a:cubicBezTo>
                  <a:cubicBezTo>
                    <a:pt x="1417" y="7"/>
                    <a:pt x="1376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899;p35"/>
            <p:cNvSpPr/>
            <p:nvPr/>
          </p:nvSpPr>
          <p:spPr>
            <a:xfrm>
              <a:off x="4953326" y="2768139"/>
              <a:ext cx="327030" cy="184867"/>
            </a:xfrm>
            <a:custGeom>
              <a:avLst/>
              <a:gdLst/>
              <a:ahLst/>
              <a:cxnLst/>
              <a:rect l="l" t="t" r="r" b="b"/>
              <a:pathLst>
                <a:path w="3002" h="1697" extrusionOk="0">
                  <a:moveTo>
                    <a:pt x="1028" y="0"/>
                  </a:moveTo>
                  <a:cubicBezTo>
                    <a:pt x="566" y="0"/>
                    <a:pt x="207" y="158"/>
                    <a:pt x="125" y="438"/>
                  </a:cubicBezTo>
                  <a:cubicBezTo>
                    <a:pt x="0" y="847"/>
                    <a:pt x="520" y="1365"/>
                    <a:pt x="1281" y="1592"/>
                  </a:cubicBezTo>
                  <a:cubicBezTo>
                    <a:pt x="1523" y="1664"/>
                    <a:pt x="1760" y="1697"/>
                    <a:pt x="1977" y="1697"/>
                  </a:cubicBezTo>
                  <a:cubicBezTo>
                    <a:pt x="2438" y="1697"/>
                    <a:pt x="2798" y="1543"/>
                    <a:pt x="2880" y="1262"/>
                  </a:cubicBezTo>
                  <a:cubicBezTo>
                    <a:pt x="3002" y="854"/>
                    <a:pt x="2484" y="336"/>
                    <a:pt x="1723" y="109"/>
                  </a:cubicBezTo>
                  <a:cubicBezTo>
                    <a:pt x="1483" y="33"/>
                    <a:pt x="1242" y="0"/>
                    <a:pt x="1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900;p35"/>
            <p:cNvSpPr/>
            <p:nvPr/>
          </p:nvSpPr>
          <p:spPr>
            <a:xfrm>
              <a:off x="4855173" y="2239677"/>
              <a:ext cx="275503" cy="202515"/>
            </a:xfrm>
            <a:custGeom>
              <a:avLst/>
              <a:gdLst/>
              <a:ahLst/>
              <a:cxnLst/>
              <a:rect l="l" t="t" r="r" b="b"/>
              <a:pathLst>
                <a:path w="2529" h="1859" extrusionOk="0">
                  <a:moveTo>
                    <a:pt x="1175" y="1"/>
                  </a:moveTo>
                  <a:cubicBezTo>
                    <a:pt x="541" y="1"/>
                    <a:pt x="74" y="480"/>
                    <a:pt x="51" y="504"/>
                  </a:cubicBezTo>
                  <a:cubicBezTo>
                    <a:pt x="1" y="557"/>
                    <a:pt x="4" y="636"/>
                    <a:pt x="57" y="685"/>
                  </a:cubicBezTo>
                  <a:cubicBezTo>
                    <a:pt x="81" y="710"/>
                    <a:pt x="114" y="722"/>
                    <a:pt x="146" y="722"/>
                  </a:cubicBezTo>
                  <a:cubicBezTo>
                    <a:pt x="180" y="722"/>
                    <a:pt x="213" y="709"/>
                    <a:pt x="238" y="682"/>
                  </a:cubicBezTo>
                  <a:cubicBezTo>
                    <a:pt x="243" y="677"/>
                    <a:pt x="649" y="260"/>
                    <a:pt x="1178" y="260"/>
                  </a:cubicBezTo>
                  <a:cubicBezTo>
                    <a:pt x="1296" y="260"/>
                    <a:pt x="1421" y="281"/>
                    <a:pt x="1550" y="333"/>
                  </a:cubicBezTo>
                  <a:cubicBezTo>
                    <a:pt x="2232" y="606"/>
                    <a:pt x="2015" y="1694"/>
                    <a:pt x="2011" y="1703"/>
                  </a:cubicBezTo>
                  <a:cubicBezTo>
                    <a:pt x="1995" y="1776"/>
                    <a:pt x="2041" y="1842"/>
                    <a:pt x="2110" y="1858"/>
                  </a:cubicBezTo>
                  <a:lnTo>
                    <a:pt x="2136" y="1858"/>
                  </a:lnTo>
                  <a:cubicBezTo>
                    <a:pt x="2196" y="1858"/>
                    <a:pt x="2249" y="1819"/>
                    <a:pt x="2261" y="1756"/>
                  </a:cubicBezTo>
                  <a:cubicBezTo>
                    <a:pt x="2275" y="1703"/>
                    <a:pt x="2529" y="445"/>
                    <a:pt x="1645" y="92"/>
                  </a:cubicBezTo>
                  <a:cubicBezTo>
                    <a:pt x="1482" y="27"/>
                    <a:pt x="1323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901;p35"/>
            <p:cNvSpPr/>
            <p:nvPr/>
          </p:nvSpPr>
          <p:spPr>
            <a:xfrm>
              <a:off x="4458201" y="2117448"/>
              <a:ext cx="275067" cy="202733"/>
            </a:xfrm>
            <a:custGeom>
              <a:avLst/>
              <a:gdLst/>
              <a:ahLst/>
              <a:cxnLst/>
              <a:rect l="l" t="t" r="r" b="b"/>
              <a:pathLst>
                <a:path w="2525" h="1861" extrusionOk="0">
                  <a:moveTo>
                    <a:pt x="1169" y="0"/>
                  </a:moveTo>
                  <a:cubicBezTo>
                    <a:pt x="535" y="0"/>
                    <a:pt x="71" y="478"/>
                    <a:pt x="46" y="502"/>
                  </a:cubicBezTo>
                  <a:cubicBezTo>
                    <a:pt x="0" y="555"/>
                    <a:pt x="0" y="638"/>
                    <a:pt x="53" y="687"/>
                  </a:cubicBezTo>
                  <a:cubicBezTo>
                    <a:pt x="77" y="709"/>
                    <a:pt x="108" y="721"/>
                    <a:pt x="140" y="721"/>
                  </a:cubicBezTo>
                  <a:cubicBezTo>
                    <a:pt x="174" y="721"/>
                    <a:pt x="209" y="708"/>
                    <a:pt x="234" y="680"/>
                  </a:cubicBezTo>
                  <a:cubicBezTo>
                    <a:pt x="253" y="662"/>
                    <a:pt x="650" y="258"/>
                    <a:pt x="1173" y="258"/>
                  </a:cubicBezTo>
                  <a:cubicBezTo>
                    <a:pt x="1293" y="258"/>
                    <a:pt x="1419" y="279"/>
                    <a:pt x="1549" y="331"/>
                  </a:cubicBezTo>
                  <a:cubicBezTo>
                    <a:pt x="2228" y="604"/>
                    <a:pt x="2010" y="1692"/>
                    <a:pt x="2007" y="1705"/>
                  </a:cubicBezTo>
                  <a:cubicBezTo>
                    <a:pt x="1994" y="1774"/>
                    <a:pt x="2037" y="1844"/>
                    <a:pt x="2106" y="1857"/>
                  </a:cubicBezTo>
                  <a:cubicBezTo>
                    <a:pt x="2116" y="1860"/>
                    <a:pt x="2126" y="1860"/>
                    <a:pt x="2133" y="1860"/>
                  </a:cubicBezTo>
                  <a:cubicBezTo>
                    <a:pt x="2192" y="1860"/>
                    <a:pt x="2247" y="1817"/>
                    <a:pt x="2258" y="1758"/>
                  </a:cubicBezTo>
                  <a:cubicBezTo>
                    <a:pt x="2271" y="1705"/>
                    <a:pt x="2524" y="446"/>
                    <a:pt x="1645" y="94"/>
                  </a:cubicBezTo>
                  <a:cubicBezTo>
                    <a:pt x="1479" y="27"/>
                    <a:pt x="1319" y="0"/>
                    <a:pt x="1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902;p35"/>
            <p:cNvSpPr/>
            <p:nvPr/>
          </p:nvSpPr>
          <p:spPr>
            <a:xfrm>
              <a:off x="3386901" y="2940807"/>
              <a:ext cx="105560" cy="118851"/>
            </a:xfrm>
            <a:custGeom>
              <a:avLst/>
              <a:gdLst/>
              <a:ahLst/>
              <a:cxnLst/>
              <a:rect l="l" t="t" r="r" b="b"/>
              <a:pathLst>
                <a:path w="969" h="1091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317"/>
                    <a:pt x="106" y="1012"/>
                    <a:pt x="277" y="1085"/>
                  </a:cubicBezTo>
                  <a:cubicBezTo>
                    <a:pt x="286" y="1088"/>
                    <a:pt x="296" y="1090"/>
                    <a:pt x="306" y="1090"/>
                  </a:cubicBezTo>
                  <a:cubicBezTo>
                    <a:pt x="469" y="1090"/>
                    <a:pt x="780" y="651"/>
                    <a:pt x="969" y="356"/>
                  </a:cubicBezTo>
                  <a:cubicBezTo>
                    <a:pt x="637" y="250"/>
                    <a:pt x="316" y="13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903;p35"/>
            <p:cNvSpPr/>
            <p:nvPr/>
          </p:nvSpPr>
          <p:spPr>
            <a:xfrm>
              <a:off x="3621336" y="3017936"/>
              <a:ext cx="123971" cy="128110"/>
            </a:xfrm>
            <a:custGeom>
              <a:avLst/>
              <a:gdLst/>
              <a:ahLst/>
              <a:cxnLst/>
              <a:rect l="l" t="t" r="r" b="b"/>
              <a:pathLst>
                <a:path w="1138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423"/>
                    <a:pt x="93" y="1081"/>
                    <a:pt x="307" y="1168"/>
                  </a:cubicBezTo>
                  <a:cubicBezTo>
                    <a:pt x="321" y="1173"/>
                    <a:pt x="335" y="1175"/>
                    <a:pt x="350" y="1175"/>
                  </a:cubicBezTo>
                  <a:cubicBezTo>
                    <a:pt x="570" y="1175"/>
                    <a:pt x="924" y="632"/>
                    <a:pt x="1137" y="268"/>
                  </a:cubicBezTo>
                  <a:cubicBezTo>
                    <a:pt x="752" y="188"/>
                    <a:pt x="369" y="10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904;p35"/>
            <p:cNvSpPr/>
            <p:nvPr/>
          </p:nvSpPr>
          <p:spPr>
            <a:xfrm>
              <a:off x="3902397" y="3076109"/>
              <a:ext cx="110027" cy="106977"/>
            </a:xfrm>
            <a:custGeom>
              <a:avLst/>
              <a:gdLst/>
              <a:ahLst/>
              <a:cxnLst/>
              <a:rect l="l" t="t" r="r" b="b"/>
              <a:pathLst>
                <a:path w="1010" h="982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409"/>
                    <a:pt x="116" y="940"/>
                    <a:pt x="287" y="979"/>
                  </a:cubicBezTo>
                  <a:cubicBezTo>
                    <a:pt x="295" y="981"/>
                    <a:pt x="302" y="982"/>
                    <a:pt x="310" y="982"/>
                  </a:cubicBezTo>
                  <a:cubicBezTo>
                    <a:pt x="504" y="982"/>
                    <a:pt x="819" y="482"/>
                    <a:pt x="1009" y="146"/>
                  </a:cubicBezTo>
                  <a:cubicBezTo>
                    <a:pt x="673" y="103"/>
                    <a:pt x="334" y="5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905;p35"/>
            <p:cNvSpPr/>
            <p:nvPr/>
          </p:nvSpPr>
          <p:spPr>
            <a:xfrm>
              <a:off x="4155134" y="3108028"/>
              <a:ext cx="116454" cy="119722"/>
            </a:xfrm>
            <a:custGeom>
              <a:avLst/>
              <a:gdLst/>
              <a:ahLst/>
              <a:cxnLst/>
              <a:rect l="l" t="t" r="r" b="b"/>
              <a:pathLst>
                <a:path w="1069" h="1099" extrusionOk="0">
                  <a:moveTo>
                    <a:pt x="1" y="1"/>
                  </a:moveTo>
                  <a:lnTo>
                    <a:pt x="1" y="1"/>
                  </a:lnTo>
                  <a:cubicBezTo>
                    <a:pt x="66" y="413"/>
                    <a:pt x="202" y="1098"/>
                    <a:pt x="402" y="1098"/>
                  </a:cubicBezTo>
                  <a:cubicBezTo>
                    <a:pt x="591" y="1098"/>
                    <a:pt x="884" y="499"/>
                    <a:pt x="1068" y="87"/>
                  </a:cubicBezTo>
                  <a:cubicBezTo>
                    <a:pt x="901" y="80"/>
                    <a:pt x="732" y="70"/>
                    <a:pt x="561" y="54"/>
                  </a:cubicBezTo>
                  <a:cubicBezTo>
                    <a:pt x="376" y="37"/>
                    <a:pt x="189" y="2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906;p35"/>
            <p:cNvSpPr/>
            <p:nvPr/>
          </p:nvSpPr>
          <p:spPr>
            <a:xfrm>
              <a:off x="4472472" y="3095827"/>
              <a:ext cx="114711" cy="113949"/>
            </a:xfrm>
            <a:custGeom>
              <a:avLst/>
              <a:gdLst/>
              <a:ahLst/>
              <a:cxnLst/>
              <a:rect l="l" t="t" r="r" b="b"/>
              <a:pathLst>
                <a:path w="1053" h="1046" extrusionOk="0">
                  <a:moveTo>
                    <a:pt x="1053" y="1"/>
                  </a:moveTo>
                  <a:lnTo>
                    <a:pt x="1053" y="1"/>
                  </a:lnTo>
                  <a:cubicBezTo>
                    <a:pt x="726" y="73"/>
                    <a:pt x="373" y="126"/>
                    <a:pt x="1" y="162"/>
                  </a:cubicBezTo>
                  <a:cubicBezTo>
                    <a:pt x="100" y="505"/>
                    <a:pt x="291" y="1042"/>
                    <a:pt x="525" y="1046"/>
                  </a:cubicBezTo>
                  <a:cubicBezTo>
                    <a:pt x="526" y="1046"/>
                    <a:pt x="526" y="1046"/>
                    <a:pt x="527" y="1046"/>
                  </a:cubicBezTo>
                  <a:cubicBezTo>
                    <a:pt x="760" y="1046"/>
                    <a:pt x="954" y="412"/>
                    <a:pt x="1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907;p35"/>
            <p:cNvSpPr/>
            <p:nvPr/>
          </p:nvSpPr>
          <p:spPr>
            <a:xfrm>
              <a:off x="3527976" y="2565949"/>
              <a:ext cx="56103" cy="103926"/>
            </a:xfrm>
            <a:custGeom>
              <a:avLst/>
              <a:gdLst/>
              <a:ahLst/>
              <a:cxnLst/>
              <a:rect l="l" t="t" r="r" b="b"/>
              <a:pathLst>
                <a:path w="515" h="954" extrusionOk="0">
                  <a:moveTo>
                    <a:pt x="224" y="1"/>
                  </a:moveTo>
                  <a:cubicBezTo>
                    <a:pt x="103" y="1"/>
                    <a:pt x="34" y="238"/>
                    <a:pt x="17" y="475"/>
                  </a:cubicBezTo>
                  <a:cubicBezTo>
                    <a:pt x="1" y="716"/>
                    <a:pt x="43" y="953"/>
                    <a:pt x="148" y="953"/>
                  </a:cubicBezTo>
                  <a:cubicBezTo>
                    <a:pt x="156" y="953"/>
                    <a:pt x="162" y="953"/>
                    <a:pt x="168" y="950"/>
                  </a:cubicBezTo>
                  <a:cubicBezTo>
                    <a:pt x="402" y="894"/>
                    <a:pt x="515" y="10"/>
                    <a:pt x="232" y="1"/>
                  </a:cubicBezTo>
                  <a:close/>
                </a:path>
              </a:pathLst>
            </a:custGeom>
            <a:solidFill>
              <a:srgbClr val="434343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908;p35"/>
            <p:cNvSpPr/>
            <p:nvPr/>
          </p:nvSpPr>
          <p:spPr>
            <a:xfrm>
              <a:off x="3307593" y="2523245"/>
              <a:ext cx="57846" cy="104580"/>
            </a:xfrm>
            <a:custGeom>
              <a:avLst/>
              <a:gdLst/>
              <a:ahLst/>
              <a:cxnLst/>
              <a:rect l="l" t="t" r="r" b="b"/>
              <a:pathLst>
                <a:path w="531" h="960" extrusionOk="0">
                  <a:moveTo>
                    <a:pt x="244" y="0"/>
                  </a:moveTo>
                  <a:cubicBezTo>
                    <a:pt x="0" y="14"/>
                    <a:pt x="36" y="959"/>
                    <a:pt x="241" y="959"/>
                  </a:cubicBezTo>
                  <a:cubicBezTo>
                    <a:pt x="250" y="959"/>
                    <a:pt x="257" y="959"/>
                    <a:pt x="267" y="956"/>
                  </a:cubicBezTo>
                  <a:cubicBezTo>
                    <a:pt x="491" y="877"/>
                    <a:pt x="530" y="0"/>
                    <a:pt x="250" y="0"/>
                  </a:cubicBezTo>
                  <a:close/>
                </a:path>
              </a:pathLst>
            </a:custGeom>
            <a:solidFill>
              <a:srgbClr val="434343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909;p35"/>
            <p:cNvSpPr/>
            <p:nvPr/>
          </p:nvSpPr>
          <p:spPr>
            <a:xfrm>
              <a:off x="4774667" y="2018967"/>
              <a:ext cx="248813" cy="200227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705" y="1"/>
                  </a:moveTo>
                  <a:cubicBezTo>
                    <a:pt x="671" y="1"/>
                    <a:pt x="642" y="7"/>
                    <a:pt x="618" y="19"/>
                  </a:cubicBezTo>
                  <a:cubicBezTo>
                    <a:pt x="295" y="183"/>
                    <a:pt x="1" y="1837"/>
                    <a:pt x="265" y="1837"/>
                  </a:cubicBezTo>
                  <a:cubicBezTo>
                    <a:pt x="270" y="1837"/>
                    <a:pt x="276" y="1837"/>
                    <a:pt x="282" y="1835"/>
                  </a:cubicBezTo>
                  <a:cubicBezTo>
                    <a:pt x="839" y="1697"/>
                    <a:pt x="1788" y="1459"/>
                    <a:pt x="2045" y="1202"/>
                  </a:cubicBezTo>
                  <a:cubicBezTo>
                    <a:pt x="2283" y="960"/>
                    <a:pt x="1138" y="1"/>
                    <a:pt x="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910;p35"/>
            <p:cNvSpPr/>
            <p:nvPr/>
          </p:nvSpPr>
          <p:spPr>
            <a:xfrm>
              <a:off x="5062373" y="1946087"/>
              <a:ext cx="206219" cy="226699"/>
            </a:xfrm>
            <a:custGeom>
              <a:avLst/>
              <a:gdLst/>
              <a:ahLst/>
              <a:cxnLst/>
              <a:rect l="l" t="t" r="r" b="b"/>
              <a:pathLst>
                <a:path w="1893" h="2081" extrusionOk="0">
                  <a:moveTo>
                    <a:pt x="860" y="1"/>
                  </a:moveTo>
                  <a:cubicBezTo>
                    <a:pt x="532" y="1"/>
                    <a:pt x="0" y="1703"/>
                    <a:pt x="0" y="1703"/>
                  </a:cubicBezTo>
                  <a:cubicBezTo>
                    <a:pt x="339" y="2023"/>
                    <a:pt x="1017" y="2080"/>
                    <a:pt x="1463" y="2080"/>
                  </a:cubicBezTo>
                  <a:cubicBezTo>
                    <a:pt x="1715" y="2080"/>
                    <a:pt x="1892" y="2062"/>
                    <a:pt x="1892" y="2062"/>
                  </a:cubicBezTo>
                  <a:cubicBezTo>
                    <a:pt x="1892" y="2062"/>
                    <a:pt x="1206" y="68"/>
                    <a:pt x="877" y="2"/>
                  </a:cubicBezTo>
                  <a:cubicBezTo>
                    <a:pt x="872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911;p35"/>
            <p:cNvSpPr/>
            <p:nvPr/>
          </p:nvSpPr>
          <p:spPr>
            <a:xfrm>
              <a:off x="3287113" y="2889715"/>
              <a:ext cx="1599856" cy="243911"/>
            </a:xfrm>
            <a:custGeom>
              <a:avLst/>
              <a:gdLst/>
              <a:ahLst/>
              <a:cxnLst/>
              <a:rect l="l" t="t" r="r" b="b"/>
              <a:pathLst>
                <a:path w="14686" h="2239" extrusionOk="0">
                  <a:moveTo>
                    <a:pt x="145" y="0"/>
                  </a:moveTo>
                  <a:cubicBezTo>
                    <a:pt x="98" y="0"/>
                    <a:pt x="54" y="27"/>
                    <a:pt x="33" y="74"/>
                  </a:cubicBezTo>
                  <a:cubicBezTo>
                    <a:pt x="0" y="136"/>
                    <a:pt x="26" y="215"/>
                    <a:pt x="93" y="245"/>
                  </a:cubicBezTo>
                  <a:cubicBezTo>
                    <a:pt x="356" y="374"/>
                    <a:pt x="610" y="486"/>
                    <a:pt x="867" y="588"/>
                  </a:cubicBezTo>
                  <a:cubicBezTo>
                    <a:pt x="1177" y="716"/>
                    <a:pt x="1506" y="838"/>
                    <a:pt x="1845" y="947"/>
                  </a:cubicBezTo>
                  <a:cubicBezTo>
                    <a:pt x="2218" y="1075"/>
                    <a:pt x="2620" y="1194"/>
                    <a:pt x="3036" y="1300"/>
                  </a:cubicBezTo>
                  <a:cubicBezTo>
                    <a:pt x="3378" y="1395"/>
                    <a:pt x="3751" y="1481"/>
                    <a:pt x="4179" y="1569"/>
                  </a:cubicBezTo>
                  <a:cubicBezTo>
                    <a:pt x="4653" y="1672"/>
                    <a:pt x="5141" y="1761"/>
                    <a:pt x="5626" y="1840"/>
                  </a:cubicBezTo>
                  <a:cubicBezTo>
                    <a:pt x="5985" y="1896"/>
                    <a:pt x="6318" y="1945"/>
                    <a:pt x="6641" y="1985"/>
                  </a:cubicBezTo>
                  <a:cubicBezTo>
                    <a:pt x="7059" y="2041"/>
                    <a:pt x="7491" y="2091"/>
                    <a:pt x="7959" y="2133"/>
                  </a:cubicBezTo>
                  <a:lnTo>
                    <a:pt x="8025" y="2140"/>
                  </a:lnTo>
                  <a:cubicBezTo>
                    <a:pt x="8189" y="2156"/>
                    <a:pt x="8355" y="2173"/>
                    <a:pt x="8516" y="2186"/>
                  </a:cubicBezTo>
                  <a:cubicBezTo>
                    <a:pt x="8691" y="2202"/>
                    <a:pt x="8862" y="2213"/>
                    <a:pt x="9030" y="2219"/>
                  </a:cubicBezTo>
                  <a:cubicBezTo>
                    <a:pt x="9271" y="2232"/>
                    <a:pt x="9505" y="2239"/>
                    <a:pt x="9739" y="2239"/>
                  </a:cubicBezTo>
                  <a:cubicBezTo>
                    <a:pt x="10137" y="2239"/>
                    <a:pt x="10526" y="2219"/>
                    <a:pt x="10895" y="2182"/>
                  </a:cubicBezTo>
                  <a:cubicBezTo>
                    <a:pt x="11274" y="2147"/>
                    <a:pt x="11630" y="2091"/>
                    <a:pt x="11960" y="2018"/>
                  </a:cubicBezTo>
                  <a:cubicBezTo>
                    <a:pt x="13265" y="1741"/>
                    <a:pt x="14217" y="1207"/>
                    <a:pt x="14649" y="512"/>
                  </a:cubicBezTo>
                  <a:cubicBezTo>
                    <a:pt x="14685" y="453"/>
                    <a:pt x="14665" y="374"/>
                    <a:pt x="14606" y="337"/>
                  </a:cubicBezTo>
                  <a:cubicBezTo>
                    <a:pt x="14585" y="324"/>
                    <a:pt x="14561" y="318"/>
                    <a:pt x="14538" y="318"/>
                  </a:cubicBezTo>
                  <a:cubicBezTo>
                    <a:pt x="14496" y="318"/>
                    <a:pt x="14454" y="339"/>
                    <a:pt x="14428" y="377"/>
                  </a:cubicBezTo>
                  <a:cubicBezTo>
                    <a:pt x="14036" y="1010"/>
                    <a:pt x="13140" y="1504"/>
                    <a:pt x="11904" y="1767"/>
                  </a:cubicBezTo>
                  <a:cubicBezTo>
                    <a:pt x="11587" y="1837"/>
                    <a:pt x="11238" y="1890"/>
                    <a:pt x="10869" y="1925"/>
                  </a:cubicBezTo>
                  <a:cubicBezTo>
                    <a:pt x="10507" y="1961"/>
                    <a:pt x="10125" y="1980"/>
                    <a:pt x="9728" y="1980"/>
                  </a:cubicBezTo>
                  <a:cubicBezTo>
                    <a:pt x="9504" y="1980"/>
                    <a:pt x="9275" y="1974"/>
                    <a:pt x="9043" y="1962"/>
                  </a:cubicBezTo>
                  <a:cubicBezTo>
                    <a:pt x="8875" y="1955"/>
                    <a:pt x="8711" y="1945"/>
                    <a:pt x="8539" y="1929"/>
                  </a:cubicBezTo>
                  <a:cubicBezTo>
                    <a:pt x="8378" y="1916"/>
                    <a:pt x="8212" y="1899"/>
                    <a:pt x="8048" y="1883"/>
                  </a:cubicBezTo>
                  <a:lnTo>
                    <a:pt x="7982" y="1876"/>
                  </a:lnTo>
                  <a:cubicBezTo>
                    <a:pt x="7520" y="1834"/>
                    <a:pt x="7092" y="1784"/>
                    <a:pt x="6674" y="1728"/>
                  </a:cubicBezTo>
                  <a:cubicBezTo>
                    <a:pt x="6350" y="1688"/>
                    <a:pt x="6025" y="1642"/>
                    <a:pt x="5669" y="1586"/>
                  </a:cubicBezTo>
                  <a:cubicBezTo>
                    <a:pt x="5187" y="1510"/>
                    <a:pt x="4703" y="1418"/>
                    <a:pt x="4232" y="1320"/>
                  </a:cubicBezTo>
                  <a:cubicBezTo>
                    <a:pt x="3810" y="1230"/>
                    <a:pt x="3437" y="1145"/>
                    <a:pt x="3101" y="1052"/>
                  </a:cubicBezTo>
                  <a:cubicBezTo>
                    <a:pt x="2689" y="944"/>
                    <a:pt x="2294" y="828"/>
                    <a:pt x="1924" y="703"/>
                  </a:cubicBezTo>
                  <a:cubicBezTo>
                    <a:pt x="1592" y="594"/>
                    <a:pt x="1269" y="476"/>
                    <a:pt x="966" y="351"/>
                  </a:cubicBezTo>
                  <a:cubicBezTo>
                    <a:pt x="712" y="249"/>
                    <a:pt x="461" y="140"/>
                    <a:pt x="204" y="15"/>
                  </a:cubicBezTo>
                  <a:cubicBezTo>
                    <a:pt x="185" y="5"/>
                    <a:pt x="165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912;p35"/>
            <p:cNvSpPr/>
            <p:nvPr/>
          </p:nvSpPr>
          <p:spPr>
            <a:xfrm>
              <a:off x="4789592" y="2889715"/>
              <a:ext cx="200445" cy="68086"/>
            </a:xfrm>
            <a:custGeom>
              <a:avLst/>
              <a:gdLst/>
              <a:ahLst/>
              <a:cxnLst/>
              <a:rect l="l" t="t" r="r" b="b"/>
              <a:pathLst>
                <a:path w="1840" h="625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10"/>
                    <a:pt x="10" y="189"/>
                    <a:pt x="69" y="232"/>
                  </a:cubicBezTo>
                  <a:cubicBezTo>
                    <a:pt x="95" y="252"/>
                    <a:pt x="600" y="624"/>
                    <a:pt x="1229" y="624"/>
                  </a:cubicBezTo>
                  <a:cubicBezTo>
                    <a:pt x="1391" y="624"/>
                    <a:pt x="1566" y="597"/>
                    <a:pt x="1740" y="535"/>
                  </a:cubicBezTo>
                  <a:cubicBezTo>
                    <a:pt x="1806" y="512"/>
                    <a:pt x="1839" y="436"/>
                    <a:pt x="1815" y="370"/>
                  </a:cubicBezTo>
                  <a:cubicBezTo>
                    <a:pt x="1797" y="318"/>
                    <a:pt x="1746" y="284"/>
                    <a:pt x="1692" y="284"/>
                  </a:cubicBezTo>
                  <a:cubicBezTo>
                    <a:pt x="1678" y="284"/>
                    <a:pt x="1664" y="287"/>
                    <a:pt x="1651" y="291"/>
                  </a:cubicBezTo>
                  <a:cubicBezTo>
                    <a:pt x="1509" y="342"/>
                    <a:pt x="1367" y="363"/>
                    <a:pt x="1231" y="363"/>
                  </a:cubicBezTo>
                  <a:cubicBezTo>
                    <a:pt x="683" y="363"/>
                    <a:pt x="229" y="30"/>
                    <a:pt x="224" y="24"/>
                  </a:cubicBezTo>
                  <a:cubicBezTo>
                    <a:pt x="200" y="8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913;p35"/>
            <p:cNvSpPr/>
            <p:nvPr/>
          </p:nvSpPr>
          <p:spPr>
            <a:xfrm>
              <a:off x="4442296" y="3383643"/>
              <a:ext cx="941438" cy="1803025"/>
            </a:xfrm>
            <a:custGeom>
              <a:avLst/>
              <a:gdLst/>
              <a:ahLst/>
              <a:cxnLst/>
              <a:rect l="l" t="t" r="r" b="b"/>
              <a:pathLst>
                <a:path w="8642" h="16551" extrusionOk="0">
                  <a:moveTo>
                    <a:pt x="4299" y="1"/>
                  </a:moveTo>
                  <a:cubicBezTo>
                    <a:pt x="4264" y="1"/>
                    <a:pt x="4228" y="1"/>
                    <a:pt x="4193" y="1"/>
                  </a:cubicBezTo>
                  <a:cubicBezTo>
                    <a:pt x="4137" y="1"/>
                    <a:pt x="4084" y="5"/>
                    <a:pt x="4028" y="9"/>
                  </a:cubicBezTo>
                  <a:cubicBezTo>
                    <a:pt x="1975" y="104"/>
                    <a:pt x="828" y="1287"/>
                    <a:pt x="331" y="3169"/>
                  </a:cubicBezTo>
                  <a:cubicBezTo>
                    <a:pt x="169" y="3769"/>
                    <a:pt x="77" y="4438"/>
                    <a:pt x="40" y="5162"/>
                  </a:cubicBezTo>
                  <a:cubicBezTo>
                    <a:pt x="1" y="5967"/>
                    <a:pt x="28" y="6840"/>
                    <a:pt x="119" y="7769"/>
                  </a:cubicBezTo>
                  <a:cubicBezTo>
                    <a:pt x="133" y="7934"/>
                    <a:pt x="150" y="8102"/>
                    <a:pt x="169" y="8274"/>
                  </a:cubicBezTo>
                  <a:cubicBezTo>
                    <a:pt x="238" y="8880"/>
                    <a:pt x="308" y="9470"/>
                    <a:pt x="384" y="10037"/>
                  </a:cubicBezTo>
                  <a:cubicBezTo>
                    <a:pt x="512" y="10995"/>
                    <a:pt x="657" y="11892"/>
                    <a:pt x="858" y="12690"/>
                  </a:cubicBezTo>
                  <a:cubicBezTo>
                    <a:pt x="1065" y="13526"/>
                    <a:pt x="1333" y="14258"/>
                    <a:pt x="1701" y="14851"/>
                  </a:cubicBezTo>
                  <a:cubicBezTo>
                    <a:pt x="1873" y="15125"/>
                    <a:pt x="2061" y="15369"/>
                    <a:pt x="2275" y="15576"/>
                  </a:cubicBezTo>
                  <a:cubicBezTo>
                    <a:pt x="2900" y="16202"/>
                    <a:pt x="3744" y="16551"/>
                    <a:pt x="4894" y="16551"/>
                  </a:cubicBezTo>
                  <a:cubicBezTo>
                    <a:pt x="4975" y="16551"/>
                    <a:pt x="5058" y="16549"/>
                    <a:pt x="5142" y="16545"/>
                  </a:cubicBezTo>
                  <a:cubicBezTo>
                    <a:pt x="6661" y="16483"/>
                    <a:pt x="7558" y="15622"/>
                    <a:pt x="8062" y="14199"/>
                  </a:cubicBezTo>
                  <a:cubicBezTo>
                    <a:pt x="8293" y="13546"/>
                    <a:pt x="8441" y="12772"/>
                    <a:pt x="8527" y="11905"/>
                  </a:cubicBezTo>
                  <a:cubicBezTo>
                    <a:pt x="8612" y="11062"/>
                    <a:pt x="8642" y="10125"/>
                    <a:pt x="8629" y="9124"/>
                  </a:cubicBezTo>
                  <a:cubicBezTo>
                    <a:pt x="8626" y="8781"/>
                    <a:pt x="8619" y="8435"/>
                    <a:pt x="8606" y="8079"/>
                  </a:cubicBezTo>
                  <a:cubicBezTo>
                    <a:pt x="8593" y="7713"/>
                    <a:pt x="8579" y="7354"/>
                    <a:pt x="8559" y="7005"/>
                  </a:cubicBezTo>
                  <a:cubicBezTo>
                    <a:pt x="8514" y="6122"/>
                    <a:pt x="8444" y="5298"/>
                    <a:pt x="8336" y="4546"/>
                  </a:cubicBezTo>
                  <a:cubicBezTo>
                    <a:pt x="8230" y="3828"/>
                    <a:pt x="8085" y="3175"/>
                    <a:pt x="7878" y="2605"/>
                  </a:cubicBezTo>
                  <a:cubicBezTo>
                    <a:pt x="7298" y="967"/>
                    <a:pt x="6245" y="1"/>
                    <a:pt x="4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914;p35"/>
            <p:cNvSpPr/>
            <p:nvPr/>
          </p:nvSpPr>
          <p:spPr>
            <a:xfrm>
              <a:off x="5300404" y="3667428"/>
              <a:ext cx="50002" cy="211557"/>
            </a:xfrm>
            <a:custGeom>
              <a:avLst/>
              <a:gdLst/>
              <a:ahLst/>
              <a:cxnLst/>
              <a:rect l="l" t="t" r="r" b="b"/>
              <a:pathLst>
                <a:path w="459" h="1942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570"/>
                    <a:pt x="353" y="1220"/>
                    <a:pt x="459" y="1941"/>
                  </a:cubicBezTo>
                  <a:lnTo>
                    <a:pt x="459" y="1941"/>
                  </a:lnTo>
                  <a:cubicBezTo>
                    <a:pt x="353" y="1220"/>
                    <a:pt x="208" y="570"/>
                    <a:pt x="1" y="0"/>
                  </a:cubicBezTo>
                  <a:close/>
                </a:path>
              </a:pathLst>
            </a:custGeom>
            <a:solidFill>
              <a:srgbClr val="5B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915;p35"/>
            <p:cNvSpPr/>
            <p:nvPr/>
          </p:nvSpPr>
          <p:spPr>
            <a:xfrm>
              <a:off x="4446653" y="3728870"/>
              <a:ext cx="31701" cy="217221"/>
            </a:xfrm>
            <a:custGeom>
              <a:avLst/>
              <a:gdLst/>
              <a:ahLst/>
              <a:cxnLst/>
              <a:rect l="l" t="t" r="r" b="b"/>
              <a:pathLst>
                <a:path w="291" h="1994" extrusionOk="0">
                  <a:moveTo>
                    <a:pt x="291" y="0"/>
                  </a:moveTo>
                  <a:cubicBezTo>
                    <a:pt x="129" y="597"/>
                    <a:pt x="37" y="1269"/>
                    <a:pt x="0" y="1993"/>
                  </a:cubicBezTo>
                  <a:cubicBezTo>
                    <a:pt x="37" y="1269"/>
                    <a:pt x="129" y="600"/>
                    <a:pt x="291" y="0"/>
                  </a:cubicBezTo>
                  <a:close/>
                </a:path>
              </a:pathLst>
            </a:custGeom>
            <a:solidFill>
              <a:srgbClr val="77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916;p35"/>
            <p:cNvSpPr/>
            <p:nvPr/>
          </p:nvSpPr>
          <p:spPr>
            <a:xfrm>
              <a:off x="4446653" y="3651959"/>
              <a:ext cx="633036" cy="294131"/>
            </a:xfrm>
            <a:custGeom>
              <a:avLst/>
              <a:gdLst/>
              <a:ahLst/>
              <a:cxnLst/>
              <a:rect l="l" t="t" r="r" b="b"/>
              <a:pathLst>
                <a:path w="5811" h="2700" extrusionOk="0">
                  <a:moveTo>
                    <a:pt x="5211" y="1"/>
                  </a:moveTo>
                  <a:cubicBezTo>
                    <a:pt x="2914" y="47"/>
                    <a:pt x="1013" y="504"/>
                    <a:pt x="291" y="706"/>
                  </a:cubicBezTo>
                  <a:cubicBezTo>
                    <a:pt x="129" y="1306"/>
                    <a:pt x="37" y="1975"/>
                    <a:pt x="0" y="2699"/>
                  </a:cubicBezTo>
                  <a:cubicBezTo>
                    <a:pt x="2353" y="2268"/>
                    <a:pt x="4321" y="2100"/>
                    <a:pt x="5811" y="2054"/>
                  </a:cubicBezTo>
                  <a:cubicBezTo>
                    <a:pt x="5672" y="1339"/>
                    <a:pt x="5468" y="663"/>
                    <a:pt x="521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917;p35"/>
            <p:cNvSpPr/>
            <p:nvPr/>
          </p:nvSpPr>
          <p:spPr>
            <a:xfrm>
              <a:off x="4491536" y="4142401"/>
              <a:ext cx="610486" cy="303827"/>
            </a:xfrm>
            <a:custGeom>
              <a:avLst/>
              <a:gdLst/>
              <a:ahLst/>
              <a:cxnLst/>
              <a:rect l="l" t="t" r="r" b="b"/>
              <a:pathLst>
                <a:path w="5604" h="2789" extrusionOk="0">
                  <a:moveTo>
                    <a:pt x="5603" y="1"/>
                  </a:moveTo>
                  <a:lnTo>
                    <a:pt x="5603" y="1"/>
                  </a:lnTo>
                  <a:cubicBezTo>
                    <a:pt x="3260" y="73"/>
                    <a:pt x="1253" y="436"/>
                    <a:pt x="0" y="725"/>
                  </a:cubicBezTo>
                  <a:cubicBezTo>
                    <a:pt x="383" y="1625"/>
                    <a:pt x="759" y="2278"/>
                    <a:pt x="1075" y="2789"/>
                  </a:cubicBezTo>
                  <a:cubicBezTo>
                    <a:pt x="2571" y="2459"/>
                    <a:pt x="4087" y="2290"/>
                    <a:pt x="5432" y="2211"/>
                  </a:cubicBezTo>
                  <a:cubicBezTo>
                    <a:pt x="5534" y="1480"/>
                    <a:pt x="5596" y="742"/>
                    <a:pt x="560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918;p35"/>
            <p:cNvSpPr/>
            <p:nvPr/>
          </p:nvSpPr>
          <p:spPr>
            <a:xfrm>
              <a:off x="4553958" y="4687421"/>
              <a:ext cx="466579" cy="314176"/>
            </a:xfrm>
            <a:custGeom>
              <a:avLst/>
              <a:gdLst/>
              <a:ahLst/>
              <a:cxnLst/>
              <a:rect l="l" t="t" r="r" b="b"/>
              <a:pathLst>
                <a:path w="4283" h="2884" extrusionOk="0">
                  <a:moveTo>
                    <a:pt x="4282" y="0"/>
                  </a:moveTo>
                  <a:lnTo>
                    <a:pt x="4282" y="0"/>
                  </a:lnTo>
                  <a:cubicBezTo>
                    <a:pt x="3036" y="89"/>
                    <a:pt x="1978" y="247"/>
                    <a:pt x="1118" y="419"/>
                  </a:cubicBezTo>
                  <a:cubicBezTo>
                    <a:pt x="1088" y="484"/>
                    <a:pt x="1052" y="550"/>
                    <a:pt x="1012" y="616"/>
                  </a:cubicBezTo>
                  <a:cubicBezTo>
                    <a:pt x="1003" y="633"/>
                    <a:pt x="997" y="646"/>
                    <a:pt x="986" y="659"/>
                  </a:cubicBezTo>
                  <a:cubicBezTo>
                    <a:pt x="1210" y="945"/>
                    <a:pt x="1622" y="1506"/>
                    <a:pt x="1527" y="1648"/>
                  </a:cubicBezTo>
                  <a:cubicBezTo>
                    <a:pt x="1514" y="1671"/>
                    <a:pt x="1487" y="1681"/>
                    <a:pt x="1447" y="1681"/>
                  </a:cubicBezTo>
                  <a:cubicBezTo>
                    <a:pt x="1234" y="1681"/>
                    <a:pt x="696" y="1371"/>
                    <a:pt x="403" y="1190"/>
                  </a:cubicBezTo>
                  <a:cubicBezTo>
                    <a:pt x="278" y="1252"/>
                    <a:pt x="142" y="1301"/>
                    <a:pt x="1" y="1331"/>
                  </a:cubicBezTo>
                  <a:cubicBezTo>
                    <a:pt x="182" y="1914"/>
                    <a:pt x="400" y="2439"/>
                    <a:pt x="676" y="2883"/>
                  </a:cubicBezTo>
                  <a:cubicBezTo>
                    <a:pt x="1705" y="2594"/>
                    <a:pt x="2673" y="2416"/>
                    <a:pt x="3557" y="2310"/>
                  </a:cubicBezTo>
                  <a:cubicBezTo>
                    <a:pt x="3590" y="2221"/>
                    <a:pt x="3623" y="2132"/>
                    <a:pt x="3653" y="2043"/>
                  </a:cubicBezTo>
                  <a:cubicBezTo>
                    <a:pt x="3884" y="1371"/>
                    <a:pt x="4097" y="688"/>
                    <a:pt x="42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919;p35"/>
            <p:cNvSpPr/>
            <p:nvPr/>
          </p:nvSpPr>
          <p:spPr>
            <a:xfrm>
              <a:off x="5088192" y="3416107"/>
              <a:ext cx="212319" cy="251428"/>
            </a:xfrm>
            <a:custGeom>
              <a:avLst/>
              <a:gdLst/>
              <a:ahLst/>
              <a:cxnLst/>
              <a:rect l="l" t="t" r="r" b="b"/>
              <a:pathLst>
                <a:path w="1949" h="2308" extrusionOk="0">
                  <a:moveTo>
                    <a:pt x="1" y="0"/>
                  </a:moveTo>
                  <a:lnTo>
                    <a:pt x="1" y="0"/>
                  </a:lnTo>
                  <a:cubicBezTo>
                    <a:pt x="953" y="403"/>
                    <a:pt x="1560" y="1203"/>
                    <a:pt x="1949" y="2307"/>
                  </a:cubicBezTo>
                  <a:lnTo>
                    <a:pt x="1949" y="2307"/>
                  </a:lnTo>
                  <a:cubicBezTo>
                    <a:pt x="1560" y="1203"/>
                    <a:pt x="953" y="403"/>
                    <a:pt x="1" y="0"/>
                  </a:cubicBezTo>
                  <a:close/>
                </a:path>
              </a:pathLst>
            </a:custGeom>
            <a:solidFill>
              <a:srgbClr val="73B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920;p35"/>
            <p:cNvSpPr/>
            <p:nvPr/>
          </p:nvSpPr>
          <p:spPr>
            <a:xfrm>
              <a:off x="4690022" y="3383752"/>
              <a:ext cx="680097" cy="1803025"/>
            </a:xfrm>
            <a:custGeom>
              <a:avLst/>
              <a:gdLst/>
              <a:ahLst/>
              <a:cxnLst/>
              <a:rect l="l" t="t" r="r" b="b"/>
              <a:pathLst>
                <a:path w="6243" h="16551" extrusionOk="0">
                  <a:moveTo>
                    <a:pt x="1919" y="0"/>
                  </a:moveTo>
                  <a:cubicBezTo>
                    <a:pt x="1863" y="0"/>
                    <a:pt x="1810" y="4"/>
                    <a:pt x="1754" y="8"/>
                  </a:cubicBezTo>
                  <a:cubicBezTo>
                    <a:pt x="2239" y="831"/>
                    <a:pt x="2650" y="1635"/>
                    <a:pt x="2977" y="2463"/>
                  </a:cubicBezTo>
                  <a:cubicBezTo>
                    <a:pt x="3102" y="2459"/>
                    <a:pt x="3231" y="2456"/>
                    <a:pt x="3362" y="2456"/>
                  </a:cubicBezTo>
                  <a:cubicBezTo>
                    <a:pt x="4084" y="2456"/>
                    <a:pt x="4839" y="2499"/>
                    <a:pt x="5604" y="2604"/>
                  </a:cubicBezTo>
                  <a:cubicBezTo>
                    <a:pt x="5215" y="1500"/>
                    <a:pt x="4608" y="700"/>
                    <a:pt x="3656" y="297"/>
                  </a:cubicBezTo>
                  <a:cubicBezTo>
                    <a:pt x="3198" y="103"/>
                    <a:pt x="2657" y="0"/>
                    <a:pt x="2025" y="0"/>
                  </a:cubicBezTo>
                  <a:close/>
                  <a:moveTo>
                    <a:pt x="4536" y="4499"/>
                  </a:moveTo>
                  <a:cubicBezTo>
                    <a:pt x="4242" y="4499"/>
                    <a:pt x="3923" y="4506"/>
                    <a:pt x="3577" y="4516"/>
                  </a:cubicBezTo>
                  <a:cubicBezTo>
                    <a:pt x="3689" y="5115"/>
                    <a:pt x="3758" y="5742"/>
                    <a:pt x="3777" y="6404"/>
                  </a:cubicBezTo>
                  <a:cubicBezTo>
                    <a:pt x="3781" y="6592"/>
                    <a:pt x="3785" y="6776"/>
                    <a:pt x="3781" y="6965"/>
                  </a:cubicBezTo>
                  <a:cubicBezTo>
                    <a:pt x="4054" y="6954"/>
                    <a:pt x="4331" y="6951"/>
                    <a:pt x="4615" y="6951"/>
                  </a:cubicBezTo>
                  <a:cubicBezTo>
                    <a:pt x="5073" y="6951"/>
                    <a:pt x="5541" y="6961"/>
                    <a:pt x="6019" y="6988"/>
                  </a:cubicBezTo>
                  <a:cubicBezTo>
                    <a:pt x="6101" y="6763"/>
                    <a:pt x="6177" y="6539"/>
                    <a:pt x="6243" y="6322"/>
                  </a:cubicBezTo>
                  <a:cubicBezTo>
                    <a:pt x="6200" y="5692"/>
                    <a:pt x="6141" y="5099"/>
                    <a:pt x="6062" y="4545"/>
                  </a:cubicBezTo>
                  <a:cubicBezTo>
                    <a:pt x="5686" y="4522"/>
                    <a:pt x="5175" y="4499"/>
                    <a:pt x="4536" y="4499"/>
                  </a:cubicBezTo>
                  <a:close/>
                  <a:moveTo>
                    <a:pt x="5040" y="9123"/>
                  </a:moveTo>
                  <a:lnTo>
                    <a:pt x="5040" y="9123"/>
                  </a:lnTo>
                  <a:cubicBezTo>
                    <a:pt x="4595" y="9129"/>
                    <a:pt x="4114" y="9149"/>
                    <a:pt x="3610" y="9175"/>
                  </a:cubicBezTo>
                  <a:cubicBezTo>
                    <a:pt x="3481" y="10115"/>
                    <a:pt x="3280" y="11047"/>
                    <a:pt x="3033" y="11967"/>
                  </a:cubicBezTo>
                  <a:cubicBezTo>
                    <a:pt x="3303" y="11947"/>
                    <a:pt x="3580" y="11931"/>
                    <a:pt x="3867" y="11917"/>
                  </a:cubicBezTo>
                  <a:cubicBezTo>
                    <a:pt x="3636" y="11051"/>
                    <a:pt x="4236" y="10559"/>
                    <a:pt x="5040" y="9123"/>
                  </a:cubicBezTo>
                  <a:close/>
                  <a:moveTo>
                    <a:pt x="4466" y="14145"/>
                  </a:moveTo>
                  <a:cubicBezTo>
                    <a:pt x="3837" y="14145"/>
                    <a:pt x="3109" y="14182"/>
                    <a:pt x="2308" y="14277"/>
                  </a:cubicBezTo>
                  <a:cubicBezTo>
                    <a:pt x="2127" y="14751"/>
                    <a:pt x="1879" y="15216"/>
                    <a:pt x="1435" y="15443"/>
                  </a:cubicBezTo>
                  <a:cubicBezTo>
                    <a:pt x="1187" y="15569"/>
                    <a:pt x="910" y="15598"/>
                    <a:pt x="630" y="15598"/>
                  </a:cubicBezTo>
                  <a:cubicBezTo>
                    <a:pt x="423" y="15598"/>
                    <a:pt x="212" y="15582"/>
                    <a:pt x="1" y="15575"/>
                  </a:cubicBezTo>
                  <a:lnTo>
                    <a:pt x="1" y="15575"/>
                  </a:lnTo>
                  <a:cubicBezTo>
                    <a:pt x="627" y="16202"/>
                    <a:pt x="1471" y="16551"/>
                    <a:pt x="2624" y="16551"/>
                  </a:cubicBezTo>
                  <a:cubicBezTo>
                    <a:pt x="2703" y="16551"/>
                    <a:pt x="2786" y="16547"/>
                    <a:pt x="2868" y="16544"/>
                  </a:cubicBezTo>
                  <a:cubicBezTo>
                    <a:pt x="4378" y="16482"/>
                    <a:pt x="5274" y="15635"/>
                    <a:pt x="5778" y="14228"/>
                  </a:cubicBezTo>
                  <a:lnTo>
                    <a:pt x="5778" y="14228"/>
                  </a:lnTo>
                  <a:cubicBezTo>
                    <a:pt x="5689" y="14366"/>
                    <a:pt x="5607" y="14459"/>
                    <a:pt x="5541" y="14459"/>
                  </a:cubicBezTo>
                  <a:cubicBezTo>
                    <a:pt x="5531" y="14459"/>
                    <a:pt x="5521" y="14459"/>
                    <a:pt x="5511" y="14452"/>
                  </a:cubicBezTo>
                  <a:cubicBezTo>
                    <a:pt x="5445" y="14419"/>
                    <a:pt x="5399" y="14313"/>
                    <a:pt x="5370" y="14172"/>
                  </a:cubicBezTo>
                  <a:cubicBezTo>
                    <a:pt x="5096" y="14155"/>
                    <a:pt x="4796" y="14145"/>
                    <a:pt x="4466" y="14145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921;p35"/>
            <p:cNvSpPr/>
            <p:nvPr/>
          </p:nvSpPr>
          <p:spPr>
            <a:xfrm>
              <a:off x="5014223" y="3651305"/>
              <a:ext cx="336181" cy="227679"/>
            </a:xfrm>
            <a:custGeom>
              <a:avLst/>
              <a:gdLst/>
              <a:ahLst/>
              <a:cxnLst/>
              <a:rect l="l" t="t" r="r" b="b"/>
              <a:pathLst>
                <a:path w="3086" h="2090" extrusionOk="0">
                  <a:moveTo>
                    <a:pt x="386" y="0"/>
                  </a:moveTo>
                  <a:cubicBezTo>
                    <a:pt x="255" y="0"/>
                    <a:pt x="126" y="3"/>
                    <a:pt x="1" y="7"/>
                  </a:cubicBezTo>
                  <a:cubicBezTo>
                    <a:pt x="258" y="669"/>
                    <a:pt x="462" y="1345"/>
                    <a:pt x="601" y="2060"/>
                  </a:cubicBezTo>
                  <a:cubicBezTo>
                    <a:pt x="947" y="2050"/>
                    <a:pt x="1266" y="2043"/>
                    <a:pt x="1560" y="2043"/>
                  </a:cubicBezTo>
                  <a:cubicBezTo>
                    <a:pt x="2199" y="2043"/>
                    <a:pt x="2710" y="2066"/>
                    <a:pt x="3086" y="2089"/>
                  </a:cubicBezTo>
                  <a:cubicBezTo>
                    <a:pt x="2980" y="1368"/>
                    <a:pt x="2835" y="718"/>
                    <a:pt x="2628" y="148"/>
                  </a:cubicBezTo>
                  <a:cubicBezTo>
                    <a:pt x="1863" y="43"/>
                    <a:pt x="1108" y="0"/>
                    <a:pt x="38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922;p35"/>
            <p:cNvSpPr/>
            <p:nvPr/>
          </p:nvSpPr>
          <p:spPr>
            <a:xfrm>
              <a:off x="5083181" y="4140985"/>
              <a:ext cx="262539" cy="242386"/>
            </a:xfrm>
            <a:custGeom>
              <a:avLst/>
              <a:gdLst/>
              <a:ahLst/>
              <a:cxnLst/>
              <a:rect l="l" t="t" r="r" b="b"/>
              <a:pathLst>
                <a:path w="2410" h="2225" extrusionOk="0">
                  <a:moveTo>
                    <a:pt x="1006" y="0"/>
                  </a:moveTo>
                  <a:cubicBezTo>
                    <a:pt x="722" y="0"/>
                    <a:pt x="445" y="3"/>
                    <a:pt x="172" y="14"/>
                  </a:cubicBezTo>
                  <a:cubicBezTo>
                    <a:pt x="165" y="755"/>
                    <a:pt x="103" y="1493"/>
                    <a:pt x="1" y="2224"/>
                  </a:cubicBezTo>
                  <a:cubicBezTo>
                    <a:pt x="505" y="2198"/>
                    <a:pt x="986" y="2178"/>
                    <a:pt x="1431" y="2172"/>
                  </a:cubicBezTo>
                  <a:cubicBezTo>
                    <a:pt x="1662" y="1760"/>
                    <a:pt x="1908" y="1272"/>
                    <a:pt x="2159" y="676"/>
                  </a:cubicBezTo>
                  <a:cubicBezTo>
                    <a:pt x="2249" y="461"/>
                    <a:pt x="2331" y="247"/>
                    <a:pt x="2410" y="37"/>
                  </a:cubicBezTo>
                  <a:cubicBezTo>
                    <a:pt x="1932" y="10"/>
                    <a:pt x="1464" y="0"/>
                    <a:pt x="100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923;p35"/>
            <p:cNvSpPr/>
            <p:nvPr/>
          </p:nvSpPr>
          <p:spPr>
            <a:xfrm>
              <a:off x="4941343" y="4681975"/>
              <a:ext cx="333676" cy="257093"/>
            </a:xfrm>
            <a:custGeom>
              <a:avLst/>
              <a:gdLst/>
              <a:ahLst/>
              <a:cxnLst/>
              <a:rect l="l" t="t" r="r" b="b"/>
              <a:pathLst>
                <a:path w="3063" h="2360" extrusionOk="0">
                  <a:moveTo>
                    <a:pt x="1560" y="0"/>
                  </a:moveTo>
                  <a:cubicBezTo>
                    <a:pt x="1273" y="14"/>
                    <a:pt x="996" y="30"/>
                    <a:pt x="726" y="50"/>
                  </a:cubicBezTo>
                  <a:cubicBezTo>
                    <a:pt x="541" y="738"/>
                    <a:pt x="328" y="1421"/>
                    <a:pt x="97" y="2093"/>
                  </a:cubicBezTo>
                  <a:cubicBezTo>
                    <a:pt x="67" y="2182"/>
                    <a:pt x="34" y="2271"/>
                    <a:pt x="1" y="2360"/>
                  </a:cubicBezTo>
                  <a:cubicBezTo>
                    <a:pt x="802" y="2265"/>
                    <a:pt x="1530" y="2228"/>
                    <a:pt x="2159" y="2228"/>
                  </a:cubicBezTo>
                  <a:cubicBezTo>
                    <a:pt x="2489" y="2228"/>
                    <a:pt x="2789" y="2238"/>
                    <a:pt x="3063" y="2255"/>
                  </a:cubicBezTo>
                  <a:cubicBezTo>
                    <a:pt x="3010" y="2004"/>
                    <a:pt x="3000" y="1648"/>
                    <a:pt x="3003" y="1407"/>
                  </a:cubicBezTo>
                  <a:lnTo>
                    <a:pt x="3003" y="1407"/>
                  </a:lnTo>
                  <a:cubicBezTo>
                    <a:pt x="2901" y="1418"/>
                    <a:pt x="2802" y="1424"/>
                    <a:pt x="2707" y="1424"/>
                  </a:cubicBezTo>
                  <a:cubicBezTo>
                    <a:pt x="2545" y="1424"/>
                    <a:pt x="2387" y="1407"/>
                    <a:pt x="2238" y="1371"/>
                  </a:cubicBezTo>
                  <a:cubicBezTo>
                    <a:pt x="1949" y="1540"/>
                    <a:pt x="1583" y="1731"/>
                    <a:pt x="1415" y="1731"/>
                  </a:cubicBezTo>
                  <a:cubicBezTo>
                    <a:pt x="1379" y="1731"/>
                    <a:pt x="1352" y="1721"/>
                    <a:pt x="1336" y="1698"/>
                  </a:cubicBezTo>
                  <a:cubicBezTo>
                    <a:pt x="1273" y="1605"/>
                    <a:pt x="1431" y="1332"/>
                    <a:pt x="1609" y="1071"/>
                  </a:cubicBezTo>
                  <a:cubicBezTo>
                    <a:pt x="1557" y="1032"/>
                    <a:pt x="1507" y="986"/>
                    <a:pt x="1464" y="936"/>
                  </a:cubicBezTo>
                  <a:cubicBezTo>
                    <a:pt x="1557" y="920"/>
                    <a:pt x="1652" y="904"/>
                    <a:pt x="1747" y="881"/>
                  </a:cubicBezTo>
                  <a:cubicBezTo>
                    <a:pt x="1794" y="817"/>
                    <a:pt x="1837" y="758"/>
                    <a:pt x="1876" y="709"/>
                  </a:cubicBezTo>
                  <a:cubicBezTo>
                    <a:pt x="1866" y="696"/>
                    <a:pt x="1860" y="683"/>
                    <a:pt x="1850" y="666"/>
                  </a:cubicBezTo>
                  <a:cubicBezTo>
                    <a:pt x="1705" y="416"/>
                    <a:pt x="1609" y="198"/>
                    <a:pt x="156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924;p35"/>
            <p:cNvSpPr/>
            <p:nvPr/>
          </p:nvSpPr>
          <p:spPr>
            <a:xfrm>
              <a:off x="4664203" y="4572491"/>
              <a:ext cx="168526" cy="112097"/>
            </a:xfrm>
            <a:custGeom>
              <a:avLst/>
              <a:gdLst/>
              <a:ahLst/>
              <a:cxnLst/>
              <a:rect l="l" t="t" r="r" b="b"/>
              <a:pathLst>
                <a:path w="1547" h="1029" extrusionOk="0">
                  <a:moveTo>
                    <a:pt x="0" y="0"/>
                  </a:moveTo>
                  <a:lnTo>
                    <a:pt x="0" y="1028"/>
                  </a:lnTo>
                  <a:cubicBezTo>
                    <a:pt x="0" y="1028"/>
                    <a:pt x="1547" y="870"/>
                    <a:pt x="1480" y="643"/>
                  </a:cubicBezTo>
                  <a:cubicBezTo>
                    <a:pt x="1418" y="41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925;p35"/>
            <p:cNvSpPr/>
            <p:nvPr/>
          </p:nvSpPr>
          <p:spPr>
            <a:xfrm>
              <a:off x="4576617" y="4740801"/>
              <a:ext cx="157742" cy="129636"/>
            </a:xfrm>
            <a:custGeom>
              <a:avLst/>
              <a:gdLst/>
              <a:ahLst/>
              <a:cxnLst/>
              <a:rect l="l" t="t" r="r" b="b"/>
              <a:pathLst>
                <a:path w="1448" h="1190" extrusionOk="0">
                  <a:moveTo>
                    <a:pt x="643" y="1"/>
                  </a:moveTo>
                  <a:lnTo>
                    <a:pt x="1" y="581"/>
                  </a:lnTo>
                  <a:cubicBezTo>
                    <a:pt x="1" y="581"/>
                    <a:pt x="939" y="1189"/>
                    <a:pt x="1239" y="1189"/>
                  </a:cubicBezTo>
                  <a:cubicBezTo>
                    <a:pt x="1277" y="1189"/>
                    <a:pt x="1304" y="1180"/>
                    <a:pt x="1319" y="1158"/>
                  </a:cubicBezTo>
                  <a:cubicBezTo>
                    <a:pt x="1447" y="966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926;p35"/>
            <p:cNvSpPr/>
            <p:nvPr/>
          </p:nvSpPr>
          <p:spPr>
            <a:xfrm>
              <a:off x="4425846" y="4793310"/>
              <a:ext cx="119287" cy="165585"/>
            </a:xfrm>
            <a:custGeom>
              <a:avLst/>
              <a:gdLst/>
              <a:ahLst/>
              <a:cxnLst/>
              <a:rect l="l" t="t" r="r" b="b"/>
              <a:pathLst>
                <a:path w="1095" h="1520" extrusionOk="0">
                  <a:moveTo>
                    <a:pt x="1" y="0"/>
                  </a:moveTo>
                  <a:cubicBezTo>
                    <a:pt x="1" y="0"/>
                    <a:pt x="538" y="1520"/>
                    <a:pt x="807" y="1520"/>
                  </a:cubicBezTo>
                  <a:cubicBezTo>
                    <a:pt x="818" y="1520"/>
                    <a:pt x="828" y="1517"/>
                    <a:pt x="838" y="1513"/>
                  </a:cubicBezTo>
                  <a:cubicBezTo>
                    <a:pt x="1095" y="1384"/>
                    <a:pt x="1029" y="112"/>
                    <a:pt x="1029" y="1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927;p35"/>
            <p:cNvSpPr/>
            <p:nvPr/>
          </p:nvSpPr>
          <p:spPr>
            <a:xfrm>
              <a:off x="4028112" y="3572434"/>
              <a:ext cx="741429" cy="1264873"/>
            </a:xfrm>
            <a:custGeom>
              <a:avLst/>
              <a:gdLst/>
              <a:ahLst/>
              <a:cxnLst/>
              <a:rect l="l" t="t" r="r" b="b"/>
              <a:pathLst>
                <a:path w="6806" h="11611" extrusionOk="0">
                  <a:moveTo>
                    <a:pt x="2544" y="1"/>
                  </a:moveTo>
                  <a:cubicBezTo>
                    <a:pt x="2505" y="1"/>
                    <a:pt x="2463" y="12"/>
                    <a:pt x="2416" y="32"/>
                  </a:cubicBezTo>
                  <a:cubicBezTo>
                    <a:pt x="1615" y="431"/>
                    <a:pt x="0" y="4343"/>
                    <a:pt x="626" y="7734"/>
                  </a:cubicBezTo>
                  <a:cubicBezTo>
                    <a:pt x="946" y="9480"/>
                    <a:pt x="1928" y="10654"/>
                    <a:pt x="2969" y="11217"/>
                  </a:cubicBezTo>
                  <a:cubicBezTo>
                    <a:pt x="3450" y="11479"/>
                    <a:pt x="3944" y="11611"/>
                    <a:pt x="4393" y="11611"/>
                  </a:cubicBezTo>
                  <a:cubicBezTo>
                    <a:pt x="5012" y="11611"/>
                    <a:pt x="5546" y="11359"/>
                    <a:pt x="5839" y="10851"/>
                  </a:cubicBezTo>
                  <a:cubicBezTo>
                    <a:pt x="6805" y="9180"/>
                    <a:pt x="5550" y="9052"/>
                    <a:pt x="4228" y="5895"/>
                  </a:cubicBezTo>
                  <a:cubicBezTo>
                    <a:pt x="3427" y="3977"/>
                    <a:pt x="3194" y="2282"/>
                    <a:pt x="3016" y="1205"/>
                  </a:cubicBezTo>
                  <a:cubicBezTo>
                    <a:pt x="2989" y="1037"/>
                    <a:pt x="2963" y="886"/>
                    <a:pt x="2933" y="750"/>
                  </a:cubicBezTo>
                  <a:cubicBezTo>
                    <a:pt x="2851" y="325"/>
                    <a:pt x="2755" y="62"/>
                    <a:pt x="2597" y="9"/>
                  </a:cubicBezTo>
                  <a:cubicBezTo>
                    <a:pt x="2580" y="3"/>
                    <a:pt x="2562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928;p35"/>
            <p:cNvSpPr/>
            <p:nvPr/>
          </p:nvSpPr>
          <p:spPr>
            <a:xfrm>
              <a:off x="4294793" y="3703705"/>
              <a:ext cx="406555" cy="1133495"/>
            </a:xfrm>
            <a:custGeom>
              <a:avLst/>
              <a:gdLst/>
              <a:ahLst/>
              <a:cxnLst/>
              <a:rect l="l" t="t" r="r" b="b"/>
              <a:pathLst>
                <a:path w="3732" h="10405" extrusionOk="0">
                  <a:moveTo>
                    <a:pt x="568" y="0"/>
                  </a:moveTo>
                  <a:lnTo>
                    <a:pt x="568" y="0"/>
                  </a:lnTo>
                  <a:cubicBezTo>
                    <a:pt x="574" y="73"/>
                    <a:pt x="574" y="145"/>
                    <a:pt x="571" y="215"/>
                  </a:cubicBezTo>
                  <a:cubicBezTo>
                    <a:pt x="554" y="729"/>
                    <a:pt x="383" y="1223"/>
                    <a:pt x="271" y="1727"/>
                  </a:cubicBezTo>
                  <a:cubicBezTo>
                    <a:pt x="1" y="2960"/>
                    <a:pt x="89" y="4268"/>
                    <a:pt x="518" y="5458"/>
                  </a:cubicBezTo>
                  <a:cubicBezTo>
                    <a:pt x="920" y="6562"/>
                    <a:pt x="1616" y="7590"/>
                    <a:pt x="1721" y="8763"/>
                  </a:cubicBezTo>
                  <a:cubicBezTo>
                    <a:pt x="1744" y="9059"/>
                    <a:pt x="1724" y="9386"/>
                    <a:pt x="1533" y="9616"/>
                  </a:cubicBezTo>
                  <a:cubicBezTo>
                    <a:pt x="1296" y="9907"/>
                    <a:pt x="904" y="9940"/>
                    <a:pt x="521" y="10012"/>
                  </a:cubicBezTo>
                  <a:cubicBezTo>
                    <a:pt x="1003" y="10276"/>
                    <a:pt x="1497" y="10404"/>
                    <a:pt x="1945" y="10404"/>
                  </a:cubicBezTo>
                  <a:cubicBezTo>
                    <a:pt x="2565" y="10404"/>
                    <a:pt x="3099" y="10153"/>
                    <a:pt x="3391" y="9646"/>
                  </a:cubicBezTo>
                  <a:cubicBezTo>
                    <a:pt x="3629" y="9234"/>
                    <a:pt x="3732" y="8915"/>
                    <a:pt x="3732" y="8621"/>
                  </a:cubicBezTo>
                  <a:cubicBezTo>
                    <a:pt x="3732" y="8077"/>
                    <a:pt x="3379" y="7619"/>
                    <a:pt x="2881" y="6816"/>
                  </a:cubicBezTo>
                  <a:cubicBezTo>
                    <a:pt x="2565" y="6305"/>
                    <a:pt x="2189" y="5652"/>
                    <a:pt x="1806" y="4752"/>
                  </a:cubicBezTo>
                  <a:cubicBezTo>
                    <a:pt x="1797" y="4732"/>
                    <a:pt x="1790" y="4713"/>
                    <a:pt x="1780" y="4690"/>
                  </a:cubicBezTo>
                  <a:cubicBezTo>
                    <a:pt x="1632" y="4334"/>
                    <a:pt x="1504" y="3984"/>
                    <a:pt x="1391" y="3648"/>
                  </a:cubicBezTo>
                  <a:cubicBezTo>
                    <a:pt x="894" y="2165"/>
                    <a:pt x="713" y="877"/>
                    <a:pt x="5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929;p35"/>
            <p:cNvSpPr/>
            <p:nvPr/>
          </p:nvSpPr>
          <p:spPr>
            <a:xfrm>
              <a:off x="4974787" y="4572491"/>
              <a:ext cx="168200" cy="112097"/>
            </a:xfrm>
            <a:custGeom>
              <a:avLst/>
              <a:gdLst/>
              <a:ahLst/>
              <a:cxnLst/>
              <a:rect l="l" t="t" r="r" b="b"/>
              <a:pathLst>
                <a:path w="1544" h="1029" extrusionOk="0">
                  <a:moveTo>
                    <a:pt x="1543" y="0"/>
                  </a:moveTo>
                  <a:cubicBezTo>
                    <a:pt x="1543" y="0"/>
                    <a:pt x="129" y="419"/>
                    <a:pt x="63" y="643"/>
                  </a:cubicBezTo>
                  <a:cubicBezTo>
                    <a:pt x="1" y="870"/>
                    <a:pt x="1543" y="1028"/>
                    <a:pt x="1543" y="102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930;p35"/>
            <p:cNvSpPr/>
            <p:nvPr/>
          </p:nvSpPr>
          <p:spPr>
            <a:xfrm>
              <a:off x="5072831" y="4740801"/>
              <a:ext cx="157959" cy="129636"/>
            </a:xfrm>
            <a:custGeom>
              <a:avLst/>
              <a:gdLst/>
              <a:ahLst/>
              <a:cxnLst/>
              <a:rect l="l" t="t" r="r" b="b"/>
              <a:pathLst>
                <a:path w="1450" h="1190" extrusionOk="0">
                  <a:moveTo>
                    <a:pt x="804" y="1"/>
                  </a:moveTo>
                  <a:cubicBezTo>
                    <a:pt x="804" y="1"/>
                    <a:pt x="0" y="966"/>
                    <a:pt x="129" y="1158"/>
                  </a:cubicBezTo>
                  <a:cubicBezTo>
                    <a:pt x="143" y="1180"/>
                    <a:pt x="171" y="1189"/>
                    <a:pt x="209" y="1189"/>
                  </a:cubicBezTo>
                  <a:cubicBezTo>
                    <a:pt x="509" y="1189"/>
                    <a:pt x="1450" y="581"/>
                    <a:pt x="1450" y="581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931;p35"/>
            <p:cNvSpPr/>
            <p:nvPr/>
          </p:nvSpPr>
          <p:spPr>
            <a:xfrm>
              <a:off x="5262384" y="4793310"/>
              <a:ext cx="119178" cy="165585"/>
            </a:xfrm>
            <a:custGeom>
              <a:avLst/>
              <a:gdLst/>
              <a:ahLst/>
              <a:cxnLst/>
              <a:rect l="l" t="t" r="r" b="b"/>
              <a:pathLst>
                <a:path w="1094" h="1520" extrusionOk="0">
                  <a:moveTo>
                    <a:pt x="1094" y="0"/>
                  </a:moveTo>
                  <a:lnTo>
                    <a:pt x="63" y="112"/>
                  </a:lnTo>
                  <a:cubicBezTo>
                    <a:pt x="63" y="112"/>
                    <a:pt x="0" y="1384"/>
                    <a:pt x="257" y="1513"/>
                  </a:cubicBezTo>
                  <a:cubicBezTo>
                    <a:pt x="267" y="1517"/>
                    <a:pt x="277" y="1520"/>
                    <a:pt x="288" y="1520"/>
                  </a:cubicBezTo>
                  <a:cubicBezTo>
                    <a:pt x="557" y="1520"/>
                    <a:pt x="1094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932;p35"/>
            <p:cNvSpPr/>
            <p:nvPr/>
          </p:nvSpPr>
          <p:spPr>
            <a:xfrm>
              <a:off x="5037644" y="3572434"/>
              <a:ext cx="745350" cy="1264764"/>
            </a:xfrm>
            <a:custGeom>
              <a:avLst/>
              <a:gdLst/>
              <a:ahLst/>
              <a:cxnLst/>
              <a:rect l="l" t="t" r="r" b="b"/>
              <a:pathLst>
                <a:path w="6842" h="11610" extrusionOk="0">
                  <a:moveTo>
                    <a:pt x="4267" y="0"/>
                  </a:moveTo>
                  <a:cubicBezTo>
                    <a:pt x="4248" y="0"/>
                    <a:pt x="4230" y="3"/>
                    <a:pt x="4212" y="9"/>
                  </a:cubicBezTo>
                  <a:cubicBezTo>
                    <a:pt x="4106" y="45"/>
                    <a:pt x="4031" y="167"/>
                    <a:pt x="3964" y="368"/>
                  </a:cubicBezTo>
                  <a:cubicBezTo>
                    <a:pt x="3704" y="1199"/>
                    <a:pt x="3639" y="3357"/>
                    <a:pt x="2577" y="5895"/>
                  </a:cubicBezTo>
                  <a:cubicBezTo>
                    <a:pt x="1259" y="9052"/>
                    <a:pt x="0" y="9180"/>
                    <a:pt x="966" y="10851"/>
                  </a:cubicBezTo>
                  <a:cubicBezTo>
                    <a:pt x="1025" y="10953"/>
                    <a:pt x="1094" y="11042"/>
                    <a:pt x="1167" y="11121"/>
                  </a:cubicBezTo>
                  <a:cubicBezTo>
                    <a:pt x="1474" y="11448"/>
                    <a:pt x="1916" y="11610"/>
                    <a:pt x="2413" y="11610"/>
                  </a:cubicBezTo>
                  <a:cubicBezTo>
                    <a:pt x="3836" y="11610"/>
                    <a:pt x="5710" y="10288"/>
                    <a:pt x="6179" y="7734"/>
                  </a:cubicBezTo>
                  <a:cubicBezTo>
                    <a:pt x="6841" y="4155"/>
                    <a:pt x="5010" y="0"/>
                    <a:pt x="4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933;p35"/>
            <p:cNvSpPr/>
            <p:nvPr/>
          </p:nvSpPr>
          <p:spPr>
            <a:xfrm>
              <a:off x="5405638" y="3572652"/>
              <a:ext cx="70700" cy="97390"/>
            </a:xfrm>
            <a:custGeom>
              <a:avLst/>
              <a:gdLst/>
              <a:ahLst/>
              <a:cxnLst/>
              <a:rect l="l" t="t" r="r" b="b"/>
              <a:pathLst>
                <a:path w="649" h="894" extrusionOk="0">
                  <a:moveTo>
                    <a:pt x="300" y="0"/>
                  </a:moveTo>
                  <a:cubicBezTo>
                    <a:pt x="280" y="0"/>
                    <a:pt x="261" y="3"/>
                    <a:pt x="244" y="7"/>
                  </a:cubicBezTo>
                  <a:cubicBezTo>
                    <a:pt x="142" y="43"/>
                    <a:pt x="63" y="165"/>
                    <a:pt x="0" y="366"/>
                  </a:cubicBezTo>
                  <a:cubicBezTo>
                    <a:pt x="178" y="491"/>
                    <a:pt x="337" y="666"/>
                    <a:pt x="468" y="893"/>
                  </a:cubicBezTo>
                  <a:cubicBezTo>
                    <a:pt x="504" y="683"/>
                    <a:pt x="544" y="505"/>
                    <a:pt x="586" y="366"/>
                  </a:cubicBezTo>
                  <a:cubicBezTo>
                    <a:pt x="606" y="307"/>
                    <a:pt x="626" y="257"/>
                    <a:pt x="649" y="211"/>
                  </a:cubicBezTo>
                  <a:cubicBezTo>
                    <a:pt x="518" y="73"/>
                    <a:pt x="399" y="0"/>
                    <a:pt x="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934;p35"/>
            <p:cNvSpPr/>
            <p:nvPr/>
          </p:nvSpPr>
          <p:spPr>
            <a:xfrm>
              <a:off x="5100829" y="4777841"/>
              <a:ext cx="167764" cy="59371"/>
            </a:xfrm>
            <a:custGeom>
              <a:avLst/>
              <a:gdLst/>
              <a:ahLst/>
              <a:cxnLst/>
              <a:rect l="l" t="t" r="r" b="b"/>
              <a:pathLst>
                <a:path w="1540" h="545" extrusionOk="0">
                  <a:moveTo>
                    <a:pt x="283" y="1"/>
                  </a:moveTo>
                  <a:lnTo>
                    <a:pt x="283" y="1"/>
                  </a:lnTo>
                  <a:cubicBezTo>
                    <a:pt x="188" y="24"/>
                    <a:pt x="93" y="40"/>
                    <a:pt x="0" y="56"/>
                  </a:cubicBezTo>
                  <a:cubicBezTo>
                    <a:pt x="43" y="106"/>
                    <a:pt x="93" y="152"/>
                    <a:pt x="145" y="191"/>
                  </a:cubicBezTo>
                  <a:cubicBezTo>
                    <a:pt x="191" y="126"/>
                    <a:pt x="237" y="60"/>
                    <a:pt x="283" y="1"/>
                  </a:cubicBezTo>
                  <a:close/>
                  <a:moveTo>
                    <a:pt x="995" y="360"/>
                  </a:moveTo>
                  <a:cubicBezTo>
                    <a:pt x="933" y="399"/>
                    <a:pt x="857" y="445"/>
                    <a:pt x="774" y="491"/>
                  </a:cubicBezTo>
                  <a:cubicBezTo>
                    <a:pt x="923" y="527"/>
                    <a:pt x="1081" y="544"/>
                    <a:pt x="1243" y="544"/>
                  </a:cubicBezTo>
                  <a:cubicBezTo>
                    <a:pt x="1338" y="544"/>
                    <a:pt x="1437" y="538"/>
                    <a:pt x="1539" y="527"/>
                  </a:cubicBezTo>
                  <a:lnTo>
                    <a:pt x="1539" y="524"/>
                  </a:lnTo>
                  <a:cubicBezTo>
                    <a:pt x="1345" y="498"/>
                    <a:pt x="1160" y="445"/>
                    <a:pt x="995" y="360"/>
                  </a:cubicBezTo>
                  <a:close/>
                </a:path>
              </a:pathLst>
            </a:custGeom>
            <a:solidFill>
              <a:srgbClr val="8FC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935;p35"/>
            <p:cNvSpPr/>
            <p:nvPr/>
          </p:nvSpPr>
          <p:spPr>
            <a:xfrm>
              <a:off x="5116516" y="4771413"/>
              <a:ext cx="92815" cy="60025"/>
            </a:xfrm>
            <a:custGeom>
              <a:avLst/>
              <a:gdLst/>
              <a:ahLst/>
              <a:cxnLst/>
              <a:rect l="l" t="t" r="r" b="b"/>
              <a:pathLst>
                <a:path w="852" h="551" extrusionOk="0">
                  <a:moveTo>
                    <a:pt x="344" y="0"/>
                  </a:moveTo>
                  <a:cubicBezTo>
                    <a:pt x="305" y="13"/>
                    <a:pt x="262" y="26"/>
                    <a:pt x="222" y="36"/>
                  </a:cubicBezTo>
                  <a:cubicBezTo>
                    <a:pt x="192" y="46"/>
                    <a:pt x="166" y="53"/>
                    <a:pt x="139" y="60"/>
                  </a:cubicBezTo>
                  <a:cubicBezTo>
                    <a:pt x="93" y="119"/>
                    <a:pt x="47" y="185"/>
                    <a:pt x="1" y="250"/>
                  </a:cubicBezTo>
                  <a:cubicBezTo>
                    <a:pt x="179" y="396"/>
                    <a:pt x="393" y="498"/>
                    <a:pt x="630" y="550"/>
                  </a:cubicBezTo>
                  <a:cubicBezTo>
                    <a:pt x="713" y="504"/>
                    <a:pt x="789" y="458"/>
                    <a:pt x="851" y="419"/>
                  </a:cubicBezTo>
                  <a:cubicBezTo>
                    <a:pt x="700" y="343"/>
                    <a:pt x="562" y="244"/>
                    <a:pt x="443" y="115"/>
                  </a:cubicBezTo>
                  <a:cubicBezTo>
                    <a:pt x="410" y="79"/>
                    <a:pt x="377" y="4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936;p35"/>
            <p:cNvSpPr/>
            <p:nvPr/>
          </p:nvSpPr>
          <p:spPr>
            <a:xfrm>
              <a:off x="5268485" y="4834925"/>
              <a:ext cx="436" cy="436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937;p35"/>
            <p:cNvSpPr/>
            <p:nvPr/>
          </p:nvSpPr>
          <p:spPr>
            <a:xfrm>
              <a:off x="5153991" y="3595638"/>
              <a:ext cx="555037" cy="1239382"/>
            </a:xfrm>
            <a:custGeom>
              <a:avLst/>
              <a:gdLst/>
              <a:ahLst/>
              <a:cxnLst/>
              <a:rect l="l" t="t" r="r" b="b"/>
              <a:pathLst>
                <a:path w="5095" h="11377" extrusionOk="0">
                  <a:moveTo>
                    <a:pt x="2959" y="0"/>
                  </a:moveTo>
                  <a:cubicBezTo>
                    <a:pt x="2936" y="46"/>
                    <a:pt x="2916" y="96"/>
                    <a:pt x="2896" y="155"/>
                  </a:cubicBezTo>
                  <a:cubicBezTo>
                    <a:pt x="2854" y="294"/>
                    <a:pt x="2814" y="472"/>
                    <a:pt x="2778" y="682"/>
                  </a:cubicBezTo>
                  <a:cubicBezTo>
                    <a:pt x="2913" y="916"/>
                    <a:pt x="3025" y="1207"/>
                    <a:pt x="3108" y="1562"/>
                  </a:cubicBezTo>
                  <a:cubicBezTo>
                    <a:pt x="3740" y="4255"/>
                    <a:pt x="3161" y="7207"/>
                    <a:pt x="1552" y="9458"/>
                  </a:cubicBezTo>
                  <a:cubicBezTo>
                    <a:pt x="1150" y="10022"/>
                    <a:pt x="649" y="10566"/>
                    <a:pt x="0" y="10793"/>
                  </a:cubicBezTo>
                  <a:cubicBezTo>
                    <a:pt x="33" y="10833"/>
                    <a:pt x="66" y="10872"/>
                    <a:pt x="99" y="10908"/>
                  </a:cubicBezTo>
                  <a:cubicBezTo>
                    <a:pt x="218" y="11037"/>
                    <a:pt x="356" y="11136"/>
                    <a:pt x="507" y="11212"/>
                  </a:cubicBezTo>
                  <a:cubicBezTo>
                    <a:pt x="672" y="11297"/>
                    <a:pt x="857" y="11350"/>
                    <a:pt x="1051" y="11376"/>
                  </a:cubicBezTo>
                  <a:lnTo>
                    <a:pt x="1054" y="11376"/>
                  </a:lnTo>
                  <a:cubicBezTo>
                    <a:pt x="2429" y="11209"/>
                    <a:pt x="4086" y="9896"/>
                    <a:pt x="4525" y="7521"/>
                  </a:cubicBezTo>
                  <a:cubicBezTo>
                    <a:pt x="5094" y="4419"/>
                    <a:pt x="3800" y="890"/>
                    <a:pt x="295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 build="p"/>
      <p:bldP spid="549" grpId="2" build="p"/>
      <p:bldP spid="550" grpId="0" build="p"/>
      <p:bldP spid="550" grpId="2" build="p"/>
      <p:bldP spid="551" grpId="0" build="p"/>
      <p:bldP spid="551" grpId="2" build="p"/>
      <p:bldP spid="552" grpId="0"/>
      <p:bldP spid="553" grpId="0"/>
      <p:bldP spid="554" grpId="0"/>
      <p:bldP spid="555" grpId="0"/>
      <p:bldP spid="556" grpId="0" build="p"/>
      <p:bldP spid="556" grpId="2" build="p"/>
      <p:bldP spid="96" grpId="0" bldLvl="0" animBg="1"/>
      <p:bldP spid="97" grpId="0" bldLvl="0" animBg="1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25961" y="-5999"/>
            <a:ext cx="5327867" cy="847927"/>
            <a:chOff x="2305791" y="242772"/>
            <a:chExt cx="5327867" cy="847927"/>
          </a:xfrm>
        </p:grpSpPr>
        <p:sp>
          <p:nvSpPr>
            <p:cNvPr id="459" name="Google Shape;459;p21"/>
            <p:cNvSpPr/>
            <p:nvPr/>
          </p:nvSpPr>
          <p:spPr>
            <a:xfrm>
              <a:off x="2305791" y="431884"/>
              <a:ext cx="5309899" cy="482246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244743" y="701785"/>
              <a:ext cx="585677" cy="19215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53381" y="496935"/>
              <a:ext cx="731984" cy="223658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431243" y="73644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  <a:endParaRPr lang="en-US" altLang="en-GB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Google Shape;463;p21"/>
          <p:cNvSpPr txBox="1">
            <a:spLocks noGrp="1"/>
          </p:cNvSpPr>
          <p:nvPr>
            <p:ph type="body" idx="1"/>
          </p:nvPr>
        </p:nvSpPr>
        <p:spPr>
          <a:xfrm>
            <a:off x="905938" y="921403"/>
            <a:ext cx="7889405" cy="1183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u="sng">
                <a:latin typeface="Arial" panose="020B0604020202020204" pitchFamily="34" charset="0"/>
                <a:cs typeface="Arial" panose="020B0604020202020204" pitchFamily="34" charset="0"/>
              </a:rPr>
              <a:t>Công thức thu gọn:</a:t>
            </a:r>
            <a:endParaRPr lang="en-GB" sz="18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en-GB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1100"/>
              <a:buFont typeface="Arial" panose="020B0604020202020204"/>
              <a:buNone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343682" y="1130389"/>
                <a:ext cx="2511425" cy="766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1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  <m:e>
                          <m:sSubSup>
                            <m:sSubSupPr>
                              <m:ctrlPr>
                                <a:rPr lang="en-GB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GB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6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1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1600" b="1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82" y="1130389"/>
                <a:ext cx="2511425" cy="766445"/>
              </a:xfrm>
              <a:prstGeom prst="rect">
                <a:avLst/>
              </a:prstGeom>
              <a:blipFill rotWithShape="1">
                <a:blip r:embed="rId1"/>
                <a:stretch>
                  <a:fillRect l="-16" t="-12" r="16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oogle Shape;1163;p27"/>
          <p:cNvGrpSpPr/>
          <p:nvPr/>
        </p:nvGrpSpPr>
        <p:grpSpPr>
          <a:xfrm rot="432144">
            <a:off x="7743790" y="2255050"/>
            <a:ext cx="1168970" cy="1467641"/>
            <a:chOff x="6562276" y="1844876"/>
            <a:chExt cx="1865009" cy="2464577"/>
          </a:xfrm>
        </p:grpSpPr>
        <p:sp>
          <p:nvSpPr>
            <p:cNvPr id="105" name="Google Shape;1164;p27"/>
            <p:cNvSpPr/>
            <p:nvPr/>
          </p:nvSpPr>
          <p:spPr>
            <a:xfrm>
              <a:off x="6562276" y="1844876"/>
              <a:ext cx="1865009" cy="2464577"/>
            </a:xfrm>
            <a:custGeom>
              <a:avLst/>
              <a:gdLst/>
              <a:ahLst/>
              <a:cxnLst/>
              <a:rect l="l" t="t" r="r" b="b"/>
              <a:pathLst>
                <a:path w="56230" h="74307" extrusionOk="0">
                  <a:moveTo>
                    <a:pt x="35862" y="1"/>
                  </a:moveTo>
                  <a:cubicBezTo>
                    <a:pt x="25578" y="1"/>
                    <a:pt x="18090" y="8111"/>
                    <a:pt x="17779" y="8459"/>
                  </a:cubicBezTo>
                  <a:lnTo>
                    <a:pt x="17759" y="8476"/>
                  </a:lnTo>
                  <a:cubicBezTo>
                    <a:pt x="17556" y="8688"/>
                    <a:pt x="17361" y="8907"/>
                    <a:pt x="17169" y="9125"/>
                  </a:cubicBezTo>
                  <a:lnTo>
                    <a:pt x="15362" y="11117"/>
                  </a:lnTo>
                  <a:lnTo>
                    <a:pt x="15627" y="11180"/>
                  </a:lnTo>
                  <a:cubicBezTo>
                    <a:pt x="13755" y="14070"/>
                    <a:pt x="12728" y="17441"/>
                    <a:pt x="12684" y="20944"/>
                  </a:cubicBezTo>
                  <a:cubicBezTo>
                    <a:pt x="12604" y="27295"/>
                    <a:pt x="12740" y="33118"/>
                    <a:pt x="13092" y="38292"/>
                  </a:cubicBezTo>
                  <a:cubicBezTo>
                    <a:pt x="12067" y="37610"/>
                    <a:pt x="10868" y="37201"/>
                    <a:pt x="9586" y="37112"/>
                  </a:cubicBezTo>
                  <a:lnTo>
                    <a:pt x="9499" y="37106"/>
                  </a:lnTo>
                  <a:cubicBezTo>
                    <a:pt x="9330" y="37096"/>
                    <a:pt x="9158" y="37089"/>
                    <a:pt x="8985" y="37089"/>
                  </a:cubicBezTo>
                  <a:cubicBezTo>
                    <a:pt x="5518" y="37089"/>
                    <a:pt x="2168" y="39286"/>
                    <a:pt x="1353" y="42094"/>
                  </a:cubicBezTo>
                  <a:cubicBezTo>
                    <a:pt x="908" y="43615"/>
                    <a:pt x="991" y="44911"/>
                    <a:pt x="1316" y="45948"/>
                  </a:cubicBezTo>
                  <a:cubicBezTo>
                    <a:pt x="971" y="46333"/>
                    <a:pt x="699" y="46784"/>
                    <a:pt x="533" y="47271"/>
                  </a:cubicBezTo>
                  <a:cubicBezTo>
                    <a:pt x="0" y="48852"/>
                    <a:pt x="587" y="50486"/>
                    <a:pt x="2101" y="51643"/>
                  </a:cubicBezTo>
                  <a:cubicBezTo>
                    <a:pt x="2135" y="51666"/>
                    <a:pt x="2164" y="51689"/>
                    <a:pt x="2194" y="51712"/>
                  </a:cubicBezTo>
                  <a:cubicBezTo>
                    <a:pt x="1886" y="52638"/>
                    <a:pt x="1890" y="53724"/>
                    <a:pt x="2462" y="54908"/>
                  </a:cubicBezTo>
                  <a:cubicBezTo>
                    <a:pt x="3063" y="56147"/>
                    <a:pt x="4157" y="56989"/>
                    <a:pt x="5495" y="57284"/>
                  </a:cubicBezTo>
                  <a:lnTo>
                    <a:pt x="5893" y="58487"/>
                  </a:lnTo>
                  <a:lnTo>
                    <a:pt x="5959" y="58454"/>
                  </a:lnTo>
                  <a:cubicBezTo>
                    <a:pt x="6006" y="58573"/>
                    <a:pt x="6055" y="58686"/>
                    <a:pt x="6101" y="58795"/>
                  </a:cubicBezTo>
                  <a:cubicBezTo>
                    <a:pt x="6732" y="60257"/>
                    <a:pt x="7275" y="61036"/>
                    <a:pt x="7981" y="61483"/>
                  </a:cubicBezTo>
                  <a:cubicBezTo>
                    <a:pt x="8385" y="61742"/>
                    <a:pt x="8846" y="61878"/>
                    <a:pt x="9310" y="61878"/>
                  </a:cubicBezTo>
                  <a:cubicBezTo>
                    <a:pt x="10971" y="61878"/>
                    <a:pt x="11763" y="60274"/>
                    <a:pt x="12025" y="59747"/>
                  </a:cubicBezTo>
                  <a:lnTo>
                    <a:pt x="10620" y="59051"/>
                  </a:lnTo>
                  <a:lnTo>
                    <a:pt x="10646" y="59004"/>
                  </a:lnTo>
                  <a:lnTo>
                    <a:pt x="12052" y="59693"/>
                  </a:lnTo>
                  <a:cubicBezTo>
                    <a:pt x="12340" y="59104"/>
                    <a:pt x="12635" y="58351"/>
                    <a:pt x="12976" y="57324"/>
                  </a:cubicBezTo>
                  <a:cubicBezTo>
                    <a:pt x="13165" y="56764"/>
                    <a:pt x="13357" y="56134"/>
                    <a:pt x="13573" y="55382"/>
                  </a:cubicBezTo>
                  <a:lnTo>
                    <a:pt x="13586" y="55342"/>
                  </a:lnTo>
                  <a:lnTo>
                    <a:pt x="13606" y="55266"/>
                  </a:lnTo>
                  <a:cubicBezTo>
                    <a:pt x="13675" y="55027"/>
                    <a:pt x="13742" y="54785"/>
                    <a:pt x="13808" y="54547"/>
                  </a:cubicBezTo>
                  <a:cubicBezTo>
                    <a:pt x="13996" y="53867"/>
                    <a:pt x="14186" y="53135"/>
                    <a:pt x="14388" y="52335"/>
                  </a:cubicBezTo>
                  <a:cubicBezTo>
                    <a:pt x="14862" y="52260"/>
                    <a:pt x="15329" y="52190"/>
                    <a:pt x="15793" y="52130"/>
                  </a:cubicBezTo>
                  <a:cubicBezTo>
                    <a:pt x="16612" y="52985"/>
                    <a:pt x="17686" y="53568"/>
                    <a:pt x="18889" y="53777"/>
                  </a:cubicBezTo>
                  <a:cubicBezTo>
                    <a:pt x="20526" y="54065"/>
                    <a:pt x="22953" y="54420"/>
                    <a:pt x="25913" y="54639"/>
                  </a:cubicBezTo>
                  <a:cubicBezTo>
                    <a:pt x="25555" y="57542"/>
                    <a:pt x="25030" y="61878"/>
                    <a:pt x="24649" y="65534"/>
                  </a:cubicBezTo>
                  <a:cubicBezTo>
                    <a:pt x="24421" y="67708"/>
                    <a:pt x="25110" y="69902"/>
                    <a:pt x="26539" y="71553"/>
                  </a:cubicBezTo>
                  <a:cubicBezTo>
                    <a:pt x="27970" y="73207"/>
                    <a:pt x="30045" y="74207"/>
                    <a:pt x="32229" y="74294"/>
                  </a:cubicBezTo>
                  <a:lnTo>
                    <a:pt x="32411" y="74300"/>
                  </a:lnTo>
                  <a:cubicBezTo>
                    <a:pt x="32501" y="74304"/>
                    <a:pt x="32594" y="74307"/>
                    <a:pt x="32684" y="74307"/>
                  </a:cubicBezTo>
                  <a:cubicBezTo>
                    <a:pt x="34106" y="74307"/>
                    <a:pt x="35498" y="73926"/>
                    <a:pt x="36727" y="73200"/>
                  </a:cubicBezTo>
                  <a:cubicBezTo>
                    <a:pt x="39953" y="71861"/>
                    <a:pt x="41944" y="68550"/>
                    <a:pt x="41596" y="65076"/>
                  </a:cubicBezTo>
                  <a:cubicBezTo>
                    <a:pt x="41238" y="61550"/>
                    <a:pt x="40791" y="57192"/>
                    <a:pt x="40453" y="54258"/>
                  </a:cubicBezTo>
                  <a:cubicBezTo>
                    <a:pt x="41487" y="54122"/>
                    <a:pt x="42508" y="53963"/>
                    <a:pt x="43502" y="53781"/>
                  </a:cubicBezTo>
                  <a:cubicBezTo>
                    <a:pt x="43823" y="53721"/>
                    <a:pt x="44149" y="53632"/>
                    <a:pt x="44470" y="53509"/>
                  </a:cubicBezTo>
                  <a:cubicBezTo>
                    <a:pt x="44755" y="53409"/>
                    <a:pt x="46249" y="52883"/>
                    <a:pt x="47920" y="52054"/>
                  </a:cubicBezTo>
                  <a:lnTo>
                    <a:pt x="47920" y="52054"/>
                  </a:lnTo>
                  <a:cubicBezTo>
                    <a:pt x="47874" y="52355"/>
                    <a:pt x="47811" y="52647"/>
                    <a:pt x="47731" y="52919"/>
                  </a:cubicBezTo>
                  <a:cubicBezTo>
                    <a:pt x="46876" y="55915"/>
                    <a:pt x="46568" y="57148"/>
                    <a:pt x="46462" y="57990"/>
                  </a:cubicBezTo>
                  <a:cubicBezTo>
                    <a:pt x="46283" y="59425"/>
                    <a:pt x="46704" y="60429"/>
                    <a:pt x="47781" y="61149"/>
                  </a:cubicBezTo>
                  <a:cubicBezTo>
                    <a:pt x="48285" y="61483"/>
                    <a:pt x="48871" y="61662"/>
                    <a:pt x="49471" y="61662"/>
                  </a:cubicBezTo>
                  <a:cubicBezTo>
                    <a:pt x="50373" y="61662"/>
                    <a:pt x="51712" y="61275"/>
                    <a:pt x="52971" y="59422"/>
                  </a:cubicBezTo>
                  <a:cubicBezTo>
                    <a:pt x="55089" y="56313"/>
                    <a:pt x="56229" y="50085"/>
                    <a:pt x="53860" y="43585"/>
                  </a:cubicBezTo>
                  <a:cubicBezTo>
                    <a:pt x="54562" y="37954"/>
                    <a:pt x="55536" y="27471"/>
                    <a:pt x="54738" y="16931"/>
                  </a:cubicBezTo>
                  <a:cubicBezTo>
                    <a:pt x="54132" y="8933"/>
                    <a:pt x="48365" y="2350"/>
                    <a:pt x="40814" y="527"/>
                  </a:cubicBezTo>
                  <a:lnTo>
                    <a:pt x="41099" y="203"/>
                  </a:lnTo>
                  <a:lnTo>
                    <a:pt x="37771" y="63"/>
                  </a:lnTo>
                  <a:cubicBezTo>
                    <a:pt x="37732" y="60"/>
                    <a:pt x="37380" y="40"/>
                    <a:pt x="37241" y="33"/>
                  </a:cubicBezTo>
                  <a:cubicBezTo>
                    <a:pt x="37089" y="27"/>
                    <a:pt x="36939" y="24"/>
                    <a:pt x="36791" y="21"/>
                  </a:cubicBezTo>
                  <a:lnTo>
                    <a:pt x="36671" y="17"/>
                  </a:lnTo>
                  <a:cubicBezTo>
                    <a:pt x="36399" y="4"/>
                    <a:pt x="36130" y="1"/>
                    <a:pt x="35862" y="1"/>
                  </a:cubicBezTo>
                  <a:close/>
                </a:path>
              </a:pathLst>
            </a:custGeom>
            <a:solidFill>
              <a:srgbClr val="FDFFF9"/>
            </a:solidFill>
            <a:ln>
              <a:noFill/>
            </a:ln>
            <a:effectLst>
              <a:outerShdw blurRad="28575" dist="19050" dir="191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165;p27"/>
            <p:cNvSpPr/>
            <p:nvPr/>
          </p:nvSpPr>
          <p:spPr>
            <a:xfrm>
              <a:off x="7470669" y="3544495"/>
              <a:ext cx="412803" cy="678441"/>
            </a:xfrm>
            <a:custGeom>
              <a:avLst/>
              <a:gdLst/>
              <a:ahLst/>
              <a:cxnLst/>
              <a:rect l="l" t="t" r="r" b="b"/>
              <a:pathLst>
                <a:path w="12446" h="20455" extrusionOk="0">
                  <a:moveTo>
                    <a:pt x="2009" y="0"/>
                  </a:moveTo>
                  <a:cubicBezTo>
                    <a:pt x="2009" y="0"/>
                    <a:pt x="988" y="7926"/>
                    <a:pt x="351" y="14025"/>
                  </a:cubicBezTo>
                  <a:cubicBezTo>
                    <a:pt x="0" y="17369"/>
                    <a:pt x="2549" y="20309"/>
                    <a:pt x="5907" y="20444"/>
                  </a:cubicBezTo>
                  <a:cubicBezTo>
                    <a:pt x="5963" y="20444"/>
                    <a:pt x="6019" y="20448"/>
                    <a:pt x="6075" y="20451"/>
                  </a:cubicBezTo>
                  <a:cubicBezTo>
                    <a:pt x="6143" y="20453"/>
                    <a:pt x="6211" y="20455"/>
                    <a:pt x="6279" y="20455"/>
                  </a:cubicBezTo>
                  <a:cubicBezTo>
                    <a:pt x="9717" y="20455"/>
                    <a:pt x="12446" y="17500"/>
                    <a:pt x="12098" y="14048"/>
                  </a:cubicBezTo>
                  <a:cubicBezTo>
                    <a:pt x="11578" y="8914"/>
                    <a:pt x="10845" y="1850"/>
                    <a:pt x="10580" y="323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166;p27"/>
            <p:cNvSpPr/>
            <p:nvPr/>
          </p:nvSpPr>
          <p:spPr>
            <a:xfrm>
              <a:off x="7438230" y="3560681"/>
              <a:ext cx="412836" cy="678408"/>
            </a:xfrm>
            <a:custGeom>
              <a:avLst/>
              <a:gdLst/>
              <a:ahLst/>
              <a:cxnLst/>
              <a:rect l="l" t="t" r="r" b="b"/>
              <a:pathLst>
                <a:path w="12447" h="20454" extrusionOk="0">
                  <a:moveTo>
                    <a:pt x="2009" y="0"/>
                  </a:moveTo>
                  <a:cubicBezTo>
                    <a:pt x="2009" y="0"/>
                    <a:pt x="988" y="7929"/>
                    <a:pt x="348" y="14027"/>
                  </a:cubicBezTo>
                  <a:cubicBezTo>
                    <a:pt x="1" y="17371"/>
                    <a:pt x="2549" y="20311"/>
                    <a:pt x="5907" y="20444"/>
                  </a:cubicBezTo>
                  <a:cubicBezTo>
                    <a:pt x="5963" y="20447"/>
                    <a:pt x="6019" y="20450"/>
                    <a:pt x="6072" y="20450"/>
                  </a:cubicBezTo>
                  <a:cubicBezTo>
                    <a:pt x="6141" y="20452"/>
                    <a:pt x="6209" y="20453"/>
                    <a:pt x="6276" y="20453"/>
                  </a:cubicBezTo>
                  <a:cubicBezTo>
                    <a:pt x="9718" y="20453"/>
                    <a:pt x="12446" y="17502"/>
                    <a:pt x="12098" y="14050"/>
                  </a:cubicBezTo>
                  <a:cubicBezTo>
                    <a:pt x="11578" y="8913"/>
                    <a:pt x="10845" y="1853"/>
                    <a:pt x="10580" y="321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167;p27"/>
            <p:cNvSpPr/>
            <p:nvPr/>
          </p:nvSpPr>
          <p:spPr>
            <a:xfrm>
              <a:off x="7204058" y="1915162"/>
              <a:ext cx="571576" cy="275556"/>
            </a:xfrm>
            <a:custGeom>
              <a:avLst/>
              <a:gdLst/>
              <a:ahLst/>
              <a:cxnLst/>
              <a:rect l="l" t="t" r="r" b="b"/>
              <a:pathLst>
                <a:path w="17233" h="8308" extrusionOk="0">
                  <a:moveTo>
                    <a:pt x="16512" y="1"/>
                  </a:moveTo>
                  <a:cubicBezTo>
                    <a:pt x="7049" y="1"/>
                    <a:pt x="1" y="7765"/>
                    <a:pt x="1" y="7765"/>
                  </a:cubicBezTo>
                  <a:cubicBezTo>
                    <a:pt x="908" y="8143"/>
                    <a:pt x="1855" y="8308"/>
                    <a:pt x="2817" y="8308"/>
                  </a:cubicBezTo>
                  <a:cubicBezTo>
                    <a:pt x="9632" y="8308"/>
                    <a:pt x="17232" y="16"/>
                    <a:pt x="17232" y="16"/>
                  </a:cubicBezTo>
                  <a:cubicBezTo>
                    <a:pt x="16991" y="6"/>
                    <a:pt x="16751" y="1"/>
                    <a:pt x="16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168;p27"/>
            <p:cNvSpPr/>
            <p:nvPr/>
          </p:nvSpPr>
          <p:spPr>
            <a:xfrm>
              <a:off x="7977157" y="3391618"/>
              <a:ext cx="269884" cy="162023"/>
            </a:xfrm>
            <a:custGeom>
              <a:avLst/>
              <a:gdLst/>
              <a:ahLst/>
              <a:cxnLst/>
              <a:rect l="l" t="t" r="r" b="b"/>
              <a:pathLst>
                <a:path w="8137" h="4885" extrusionOk="0">
                  <a:moveTo>
                    <a:pt x="3836" y="0"/>
                  </a:moveTo>
                  <a:cubicBezTo>
                    <a:pt x="3225" y="0"/>
                    <a:pt x="2637" y="76"/>
                    <a:pt x="2141" y="274"/>
                  </a:cubicBezTo>
                  <a:cubicBezTo>
                    <a:pt x="0" y="1133"/>
                    <a:pt x="1084" y="4885"/>
                    <a:pt x="1084" y="4885"/>
                  </a:cubicBezTo>
                  <a:cubicBezTo>
                    <a:pt x="1084" y="4885"/>
                    <a:pt x="6311" y="3112"/>
                    <a:pt x="8137" y="838"/>
                  </a:cubicBezTo>
                  <a:cubicBezTo>
                    <a:pt x="8137" y="838"/>
                    <a:pt x="5862" y="0"/>
                    <a:pt x="3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69;p27"/>
            <p:cNvSpPr/>
            <p:nvPr/>
          </p:nvSpPr>
          <p:spPr>
            <a:xfrm>
              <a:off x="7231124" y="1915626"/>
              <a:ext cx="1106700" cy="1584942"/>
            </a:xfrm>
            <a:custGeom>
              <a:avLst/>
              <a:gdLst/>
              <a:ahLst/>
              <a:cxnLst/>
              <a:rect l="l" t="t" r="r" b="b"/>
              <a:pathLst>
                <a:path w="33367" h="47786" extrusionOk="0">
                  <a:moveTo>
                    <a:pt x="16214" y="1"/>
                  </a:moveTo>
                  <a:cubicBezTo>
                    <a:pt x="7425" y="1"/>
                    <a:pt x="216" y="7158"/>
                    <a:pt x="103" y="16044"/>
                  </a:cubicBezTo>
                  <a:cubicBezTo>
                    <a:pt x="0" y="24241"/>
                    <a:pt x="225" y="35128"/>
                    <a:pt x="1687" y="43862"/>
                  </a:cubicBezTo>
                  <a:cubicBezTo>
                    <a:pt x="1933" y="45340"/>
                    <a:pt x="3083" y="46497"/>
                    <a:pt x="4558" y="46755"/>
                  </a:cubicBezTo>
                  <a:cubicBezTo>
                    <a:pt x="7085" y="47201"/>
                    <a:pt x="11413" y="47786"/>
                    <a:pt x="16686" y="47786"/>
                  </a:cubicBezTo>
                  <a:cubicBezTo>
                    <a:pt x="20251" y="47786"/>
                    <a:pt x="24249" y="47518"/>
                    <a:pt x="28414" y="46759"/>
                  </a:cubicBezTo>
                  <a:cubicBezTo>
                    <a:pt x="29890" y="46491"/>
                    <a:pt x="31019" y="45297"/>
                    <a:pt x="31235" y="43815"/>
                  </a:cubicBezTo>
                  <a:cubicBezTo>
                    <a:pt x="31958" y="38831"/>
                    <a:pt x="33366" y="26952"/>
                    <a:pt x="32458" y="14960"/>
                  </a:cubicBezTo>
                  <a:cubicBezTo>
                    <a:pt x="31848" y="6926"/>
                    <a:pt x="25405" y="519"/>
                    <a:pt x="17365" y="42"/>
                  </a:cubicBezTo>
                  <a:cubicBezTo>
                    <a:pt x="17235" y="32"/>
                    <a:pt x="17106" y="25"/>
                    <a:pt x="16976" y="19"/>
                  </a:cubicBezTo>
                  <a:cubicBezTo>
                    <a:pt x="16721" y="7"/>
                    <a:pt x="16467" y="1"/>
                    <a:pt x="16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70;p27"/>
            <p:cNvSpPr/>
            <p:nvPr/>
          </p:nvSpPr>
          <p:spPr>
            <a:xfrm>
              <a:off x="6802882" y="3413576"/>
              <a:ext cx="493765" cy="137446"/>
            </a:xfrm>
            <a:custGeom>
              <a:avLst/>
              <a:gdLst/>
              <a:ahLst/>
              <a:cxnLst/>
              <a:rect l="l" t="t" r="r" b="b"/>
              <a:pathLst>
                <a:path w="14887" h="4144" extrusionOk="0">
                  <a:moveTo>
                    <a:pt x="13419" y="0"/>
                  </a:moveTo>
                  <a:cubicBezTo>
                    <a:pt x="12519" y="0"/>
                    <a:pt x="4411" y="56"/>
                    <a:pt x="1" y="2042"/>
                  </a:cubicBezTo>
                  <a:lnTo>
                    <a:pt x="1111" y="4143"/>
                  </a:lnTo>
                  <a:cubicBezTo>
                    <a:pt x="1111" y="4143"/>
                    <a:pt x="7575" y="2333"/>
                    <a:pt x="13782" y="2333"/>
                  </a:cubicBezTo>
                  <a:cubicBezTo>
                    <a:pt x="14152" y="2333"/>
                    <a:pt x="14520" y="2340"/>
                    <a:pt x="14886" y="2353"/>
                  </a:cubicBezTo>
                  <a:lnTo>
                    <a:pt x="13501" y="0"/>
                  </a:lnTo>
                  <a:cubicBezTo>
                    <a:pt x="13501" y="0"/>
                    <a:pt x="13473" y="0"/>
                    <a:pt x="13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71;p27"/>
            <p:cNvSpPr/>
            <p:nvPr/>
          </p:nvSpPr>
          <p:spPr>
            <a:xfrm>
              <a:off x="7050918" y="2008533"/>
              <a:ext cx="1105506" cy="1584909"/>
            </a:xfrm>
            <a:custGeom>
              <a:avLst/>
              <a:gdLst/>
              <a:ahLst/>
              <a:cxnLst/>
              <a:rect l="l" t="t" r="r" b="b"/>
              <a:pathLst>
                <a:path w="33331" h="47785" extrusionOk="0">
                  <a:moveTo>
                    <a:pt x="16177" y="0"/>
                  </a:moveTo>
                  <a:cubicBezTo>
                    <a:pt x="7392" y="0"/>
                    <a:pt x="186" y="7156"/>
                    <a:pt x="73" y="16037"/>
                  </a:cubicBezTo>
                  <a:cubicBezTo>
                    <a:pt x="0" y="21847"/>
                    <a:pt x="93" y="29003"/>
                    <a:pt x="673" y="35784"/>
                  </a:cubicBezTo>
                  <a:cubicBezTo>
                    <a:pt x="733" y="36523"/>
                    <a:pt x="803" y="37256"/>
                    <a:pt x="875" y="37982"/>
                  </a:cubicBezTo>
                  <a:cubicBezTo>
                    <a:pt x="1085" y="40011"/>
                    <a:pt x="1346" y="41983"/>
                    <a:pt x="1658" y="43858"/>
                  </a:cubicBezTo>
                  <a:cubicBezTo>
                    <a:pt x="1903" y="45337"/>
                    <a:pt x="3053" y="46497"/>
                    <a:pt x="4525" y="46755"/>
                  </a:cubicBezTo>
                  <a:cubicBezTo>
                    <a:pt x="7055" y="47198"/>
                    <a:pt x="11389" y="47785"/>
                    <a:pt x="16667" y="47785"/>
                  </a:cubicBezTo>
                  <a:cubicBezTo>
                    <a:pt x="20231" y="47785"/>
                    <a:pt x="24226" y="47517"/>
                    <a:pt x="28389" y="46758"/>
                  </a:cubicBezTo>
                  <a:cubicBezTo>
                    <a:pt x="29860" y="46490"/>
                    <a:pt x="30991" y="45293"/>
                    <a:pt x="31206" y="43812"/>
                  </a:cubicBezTo>
                  <a:cubicBezTo>
                    <a:pt x="31929" y="38827"/>
                    <a:pt x="33330" y="26948"/>
                    <a:pt x="32429" y="14957"/>
                  </a:cubicBezTo>
                  <a:cubicBezTo>
                    <a:pt x="31816" y="6922"/>
                    <a:pt x="25376" y="516"/>
                    <a:pt x="17335" y="38"/>
                  </a:cubicBezTo>
                  <a:cubicBezTo>
                    <a:pt x="17202" y="31"/>
                    <a:pt x="17077" y="22"/>
                    <a:pt x="16944" y="18"/>
                  </a:cubicBezTo>
                  <a:cubicBezTo>
                    <a:pt x="16687" y="6"/>
                    <a:pt x="16431" y="0"/>
                    <a:pt x="16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72;p27"/>
            <p:cNvSpPr/>
            <p:nvPr/>
          </p:nvSpPr>
          <p:spPr>
            <a:xfrm>
              <a:off x="8163366" y="3253999"/>
              <a:ext cx="227496" cy="565771"/>
            </a:xfrm>
            <a:custGeom>
              <a:avLst/>
              <a:gdLst/>
              <a:ahLst/>
              <a:cxnLst/>
              <a:rect l="l" t="t" r="r" b="b"/>
              <a:pathLst>
                <a:path w="6859" h="17058" extrusionOk="0">
                  <a:moveTo>
                    <a:pt x="1968" y="0"/>
                  </a:moveTo>
                  <a:cubicBezTo>
                    <a:pt x="1796" y="0"/>
                    <a:pt x="1623" y="33"/>
                    <a:pt x="1455" y="101"/>
                  </a:cubicBezTo>
                  <a:cubicBezTo>
                    <a:pt x="796" y="373"/>
                    <a:pt x="464" y="1109"/>
                    <a:pt x="697" y="1785"/>
                  </a:cubicBezTo>
                  <a:cubicBezTo>
                    <a:pt x="1362" y="3731"/>
                    <a:pt x="2447" y="7721"/>
                    <a:pt x="1502" y="11019"/>
                  </a:cubicBezTo>
                  <a:cubicBezTo>
                    <a:pt x="0" y="16260"/>
                    <a:pt x="60" y="16482"/>
                    <a:pt x="686" y="16899"/>
                  </a:cubicBezTo>
                  <a:cubicBezTo>
                    <a:pt x="846" y="17006"/>
                    <a:pt x="1019" y="17058"/>
                    <a:pt x="1201" y="17058"/>
                  </a:cubicBezTo>
                  <a:cubicBezTo>
                    <a:pt x="3412" y="17058"/>
                    <a:pt x="6859" y="9399"/>
                    <a:pt x="3192" y="801"/>
                  </a:cubicBezTo>
                  <a:cubicBezTo>
                    <a:pt x="2978" y="298"/>
                    <a:pt x="2485" y="0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73;p27"/>
            <p:cNvSpPr/>
            <p:nvPr/>
          </p:nvSpPr>
          <p:spPr>
            <a:xfrm>
              <a:off x="7449110" y="2228112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4" y="1"/>
                    <a:pt x="448" y="57"/>
                    <a:pt x="312" y="177"/>
                  </a:cubicBezTo>
                  <a:cubicBezTo>
                    <a:pt x="66" y="391"/>
                    <a:pt x="0" y="749"/>
                    <a:pt x="156" y="1038"/>
                  </a:cubicBezTo>
                  <a:lnTo>
                    <a:pt x="935" y="2493"/>
                  </a:lnTo>
                  <a:cubicBezTo>
                    <a:pt x="1068" y="2738"/>
                    <a:pt x="1310" y="2864"/>
                    <a:pt x="1558" y="2864"/>
                  </a:cubicBezTo>
                  <a:cubicBezTo>
                    <a:pt x="1767" y="2864"/>
                    <a:pt x="1976" y="2775"/>
                    <a:pt x="2119" y="2586"/>
                  </a:cubicBezTo>
                  <a:lnTo>
                    <a:pt x="2135" y="2563"/>
                  </a:lnTo>
                  <a:cubicBezTo>
                    <a:pt x="2304" y="2340"/>
                    <a:pt x="2327" y="2039"/>
                    <a:pt x="2191" y="1794"/>
                  </a:cubicBezTo>
                  <a:lnTo>
                    <a:pt x="1393" y="362"/>
                  </a:lnTo>
                  <a:cubicBezTo>
                    <a:pt x="1260" y="126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74;p27"/>
            <p:cNvSpPr/>
            <p:nvPr/>
          </p:nvSpPr>
          <p:spPr>
            <a:xfrm>
              <a:off x="7473190" y="2838026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3" y="1"/>
                    <a:pt x="448" y="57"/>
                    <a:pt x="312" y="177"/>
                  </a:cubicBezTo>
                  <a:cubicBezTo>
                    <a:pt x="67" y="392"/>
                    <a:pt x="1" y="750"/>
                    <a:pt x="156" y="1039"/>
                  </a:cubicBezTo>
                  <a:lnTo>
                    <a:pt x="935" y="2494"/>
                  </a:lnTo>
                  <a:cubicBezTo>
                    <a:pt x="1067" y="2739"/>
                    <a:pt x="1313" y="2865"/>
                    <a:pt x="1558" y="2865"/>
                  </a:cubicBezTo>
                  <a:cubicBezTo>
                    <a:pt x="1767" y="2865"/>
                    <a:pt x="1976" y="2772"/>
                    <a:pt x="2118" y="2586"/>
                  </a:cubicBezTo>
                  <a:lnTo>
                    <a:pt x="2135" y="2563"/>
                  </a:lnTo>
                  <a:cubicBezTo>
                    <a:pt x="2304" y="2338"/>
                    <a:pt x="2327" y="2036"/>
                    <a:pt x="2191" y="1795"/>
                  </a:cubicBezTo>
                  <a:lnTo>
                    <a:pt x="1393" y="363"/>
                  </a:lnTo>
                  <a:cubicBezTo>
                    <a:pt x="1260" y="127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75;p27"/>
            <p:cNvSpPr/>
            <p:nvPr/>
          </p:nvSpPr>
          <p:spPr>
            <a:xfrm>
              <a:off x="7815658" y="2270237"/>
              <a:ext cx="109917" cy="59270"/>
            </a:xfrm>
            <a:custGeom>
              <a:avLst/>
              <a:gdLst/>
              <a:ahLst/>
              <a:cxnLst/>
              <a:rect l="l" t="t" r="r" b="b"/>
              <a:pathLst>
                <a:path w="3314" h="1787" extrusionOk="0">
                  <a:moveTo>
                    <a:pt x="2423" y="0"/>
                  </a:moveTo>
                  <a:cubicBezTo>
                    <a:pt x="2370" y="0"/>
                    <a:pt x="2313" y="7"/>
                    <a:pt x="2260" y="20"/>
                  </a:cubicBezTo>
                  <a:lnTo>
                    <a:pt x="666" y="398"/>
                  </a:lnTo>
                  <a:cubicBezTo>
                    <a:pt x="228" y="501"/>
                    <a:pt x="0" y="981"/>
                    <a:pt x="192" y="1385"/>
                  </a:cubicBezTo>
                  <a:cubicBezTo>
                    <a:pt x="311" y="1634"/>
                    <a:pt x="563" y="1786"/>
                    <a:pt x="828" y="1786"/>
                  </a:cubicBezTo>
                  <a:cubicBezTo>
                    <a:pt x="878" y="1786"/>
                    <a:pt x="932" y="1783"/>
                    <a:pt x="981" y="1770"/>
                  </a:cubicBezTo>
                  <a:lnTo>
                    <a:pt x="2592" y="1416"/>
                  </a:lnTo>
                  <a:cubicBezTo>
                    <a:pt x="3092" y="1306"/>
                    <a:pt x="3314" y="712"/>
                    <a:pt x="3003" y="305"/>
                  </a:cubicBezTo>
                  <a:lnTo>
                    <a:pt x="2986" y="282"/>
                  </a:lnTo>
                  <a:cubicBezTo>
                    <a:pt x="2850" y="103"/>
                    <a:pt x="2642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6;p27"/>
            <p:cNvSpPr/>
            <p:nvPr/>
          </p:nvSpPr>
          <p:spPr>
            <a:xfrm>
              <a:off x="7165019" y="2287385"/>
              <a:ext cx="75688" cy="97512"/>
            </a:xfrm>
            <a:custGeom>
              <a:avLst/>
              <a:gdLst/>
              <a:ahLst/>
              <a:cxnLst/>
              <a:rect l="l" t="t" r="r" b="b"/>
              <a:pathLst>
                <a:path w="2282" h="2940" extrusionOk="0">
                  <a:moveTo>
                    <a:pt x="1409" y="0"/>
                  </a:moveTo>
                  <a:lnTo>
                    <a:pt x="1380" y="4"/>
                  </a:lnTo>
                  <a:cubicBezTo>
                    <a:pt x="1098" y="16"/>
                    <a:pt x="853" y="192"/>
                    <a:pt x="753" y="454"/>
                  </a:cubicBezTo>
                  <a:lnTo>
                    <a:pt x="164" y="1982"/>
                  </a:lnTo>
                  <a:cubicBezTo>
                    <a:pt x="1" y="2400"/>
                    <a:pt x="266" y="2860"/>
                    <a:pt x="710" y="2930"/>
                  </a:cubicBezTo>
                  <a:cubicBezTo>
                    <a:pt x="747" y="2936"/>
                    <a:pt x="783" y="2940"/>
                    <a:pt x="820" y="2940"/>
                  </a:cubicBezTo>
                  <a:cubicBezTo>
                    <a:pt x="1102" y="2940"/>
                    <a:pt x="1363" y="2768"/>
                    <a:pt x="1472" y="2499"/>
                  </a:cubicBezTo>
                  <a:lnTo>
                    <a:pt x="2093" y="971"/>
                  </a:lnTo>
                  <a:cubicBezTo>
                    <a:pt x="2281" y="504"/>
                    <a:pt x="1937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77;p27"/>
            <p:cNvSpPr/>
            <p:nvPr/>
          </p:nvSpPr>
          <p:spPr>
            <a:xfrm>
              <a:off x="7227144" y="2614101"/>
              <a:ext cx="91741" cy="88988"/>
            </a:xfrm>
            <a:custGeom>
              <a:avLst/>
              <a:gdLst/>
              <a:ahLst/>
              <a:cxnLst/>
              <a:rect l="l" t="t" r="r" b="b"/>
              <a:pathLst>
                <a:path w="2766" h="2683" extrusionOk="0">
                  <a:moveTo>
                    <a:pt x="1866" y="1"/>
                  </a:moveTo>
                  <a:cubicBezTo>
                    <a:pt x="1658" y="1"/>
                    <a:pt x="1456" y="94"/>
                    <a:pt x="1320" y="262"/>
                  </a:cubicBezTo>
                  <a:lnTo>
                    <a:pt x="286" y="1532"/>
                  </a:lnTo>
                  <a:cubicBezTo>
                    <a:pt x="1" y="1880"/>
                    <a:pt x="110" y="2401"/>
                    <a:pt x="511" y="2603"/>
                  </a:cubicBezTo>
                  <a:cubicBezTo>
                    <a:pt x="614" y="2655"/>
                    <a:pt x="723" y="2682"/>
                    <a:pt x="832" y="2682"/>
                  </a:cubicBezTo>
                  <a:cubicBezTo>
                    <a:pt x="1035" y="2682"/>
                    <a:pt x="1234" y="2592"/>
                    <a:pt x="1369" y="2430"/>
                  </a:cubicBezTo>
                  <a:lnTo>
                    <a:pt x="2434" y="1168"/>
                  </a:lnTo>
                  <a:cubicBezTo>
                    <a:pt x="2765" y="776"/>
                    <a:pt x="2579" y="173"/>
                    <a:pt x="2082" y="37"/>
                  </a:cubicBezTo>
                  <a:lnTo>
                    <a:pt x="2056" y="27"/>
                  </a:lnTo>
                  <a:cubicBezTo>
                    <a:pt x="1993" y="10"/>
                    <a:pt x="1930" y="1"/>
                    <a:pt x="18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78;p27"/>
            <p:cNvSpPr/>
            <p:nvPr/>
          </p:nvSpPr>
          <p:spPr>
            <a:xfrm>
              <a:off x="7923257" y="2609689"/>
              <a:ext cx="86899" cy="87993"/>
            </a:xfrm>
            <a:custGeom>
              <a:avLst/>
              <a:gdLst/>
              <a:ahLst/>
              <a:cxnLst/>
              <a:rect l="l" t="t" r="r" b="b"/>
              <a:pathLst>
                <a:path w="2620" h="2653" extrusionOk="0">
                  <a:moveTo>
                    <a:pt x="763" y="1"/>
                  </a:moveTo>
                  <a:cubicBezTo>
                    <a:pt x="547" y="1"/>
                    <a:pt x="332" y="100"/>
                    <a:pt x="193" y="293"/>
                  </a:cubicBezTo>
                  <a:cubicBezTo>
                    <a:pt x="1" y="561"/>
                    <a:pt x="17" y="923"/>
                    <a:pt x="233" y="1171"/>
                  </a:cubicBezTo>
                  <a:lnTo>
                    <a:pt x="1320" y="2410"/>
                  </a:lnTo>
                  <a:cubicBezTo>
                    <a:pt x="1462" y="2573"/>
                    <a:pt x="1658" y="2653"/>
                    <a:pt x="1850" y="2653"/>
                  </a:cubicBezTo>
                  <a:cubicBezTo>
                    <a:pt x="2112" y="2653"/>
                    <a:pt x="2374" y="2507"/>
                    <a:pt x="2493" y="2235"/>
                  </a:cubicBezTo>
                  <a:lnTo>
                    <a:pt x="2506" y="2208"/>
                  </a:lnTo>
                  <a:cubicBezTo>
                    <a:pt x="2619" y="1953"/>
                    <a:pt x="2572" y="1655"/>
                    <a:pt x="2384" y="1446"/>
                  </a:cubicBezTo>
                  <a:lnTo>
                    <a:pt x="1287" y="233"/>
                  </a:lnTo>
                  <a:cubicBezTo>
                    <a:pt x="1144" y="77"/>
                    <a:pt x="955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179;p27"/>
            <p:cNvSpPr/>
            <p:nvPr/>
          </p:nvSpPr>
          <p:spPr>
            <a:xfrm>
              <a:off x="7598170" y="2607733"/>
              <a:ext cx="86899" cy="92604"/>
            </a:xfrm>
            <a:custGeom>
              <a:avLst/>
              <a:gdLst/>
              <a:ahLst/>
              <a:cxnLst/>
              <a:rect l="l" t="t" r="r" b="b"/>
              <a:pathLst>
                <a:path w="2620" h="2792" extrusionOk="0">
                  <a:moveTo>
                    <a:pt x="1717" y="0"/>
                  </a:moveTo>
                  <a:cubicBezTo>
                    <a:pt x="1479" y="0"/>
                    <a:pt x="1257" y="123"/>
                    <a:pt x="1125" y="326"/>
                  </a:cubicBezTo>
                  <a:lnTo>
                    <a:pt x="243" y="1704"/>
                  </a:lnTo>
                  <a:cubicBezTo>
                    <a:pt x="1" y="2082"/>
                    <a:pt x="166" y="2589"/>
                    <a:pt x="588" y="2745"/>
                  </a:cubicBezTo>
                  <a:cubicBezTo>
                    <a:pt x="667" y="2775"/>
                    <a:pt x="753" y="2791"/>
                    <a:pt x="836" y="2791"/>
                  </a:cubicBezTo>
                  <a:cubicBezTo>
                    <a:pt x="1065" y="2791"/>
                    <a:pt x="1287" y="2675"/>
                    <a:pt x="1423" y="2476"/>
                  </a:cubicBezTo>
                  <a:lnTo>
                    <a:pt x="2334" y="1101"/>
                  </a:lnTo>
                  <a:cubicBezTo>
                    <a:pt x="2619" y="673"/>
                    <a:pt x="2364" y="93"/>
                    <a:pt x="1857" y="14"/>
                  </a:cubicBezTo>
                  <a:lnTo>
                    <a:pt x="1827" y="11"/>
                  </a:lnTo>
                  <a:cubicBezTo>
                    <a:pt x="1791" y="3"/>
                    <a:pt x="1754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180;p27"/>
            <p:cNvSpPr/>
            <p:nvPr/>
          </p:nvSpPr>
          <p:spPr>
            <a:xfrm>
              <a:off x="7229797" y="3066096"/>
              <a:ext cx="774229" cy="192338"/>
            </a:xfrm>
            <a:custGeom>
              <a:avLst/>
              <a:gdLst/>
              <a:ahLst/>
              <a:cxnLst/>
              <a:rect l="l" t="t" r="r" b="b"/>
              <a:pathLst>
                <a:path w="23343" h="5799" extrusionOk="0">
                  <a:moveTo>
                    <a:pt x="2261" y="0"/>
                  </a:moveTo>
                  <a:cubicBezTo>
                    <a:pt x="1019" y="0"/>
                    <a:pt x="168" y="374"/>
                    <a:pt x="123" y="1517"/>
                  </a:cubicBezTo>
                  <a:cubicBezTo>
                    <a:pt x="1" y="4626"/>
                    <a:pt x="4316" y="5482"/>
                    <a:pt x="10424" y="5766"/>
                  </a:cubicBezTo>
                  <a:cubicBezTo>
                    <a:pt x="10892" y="5788"/>
                    <a:pt x="11364" y="5799"/>
                    <a:pt x="11837" y="5799"/>
                  </a:cubicBezTo>
                  <a:cubicBezTo>
                    <a:pt x="17538" y="5799"/>
                    <a:pt x="23342" y="4247"/>
                    <a:pt x="22482" y="1948"/>
                  </a:cubicBezTo>
                  <a:cubicBezTo>
                    <a:pt x="22084" y="886"/>
                    <a:pt x="21198" y="560"/>
                    <a:pt x="19944" y="560"/>
                  </a:cubicBezTo>
                  <a:cubicBezTo>
                    <a:pt x="18952" y="560"/>
                    <a:pt x="17729" y="764"/>
                    <a:pt x="16334" y="967"/>
                  </a:cubicBezTo>
                  <a:cubicBezTo>
                    <a:pt x="14934" y="1171"/>
                    <a:pt x="13363" y="1374"/>
                    <a:pt x="11677" y="1374"/>
                  </a:cubicBezTo>
                  <a:cubicBezTo>
                    <a:pt x="11139" y="1374"/>
                    <a:pt x="10589" y="1354"/>
                    <a:pt x="10030" y="1305"/>
                  </a:cubicBezTo>
                  <a:cubicBezTo>
                    <a:pt x="7682" y="1102"/>
                    <a:pt x="4394" y="0"/>
                    <a:pt x="2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181;p27"/>
            <p:cNvSpPr/>
            <p:nvPr/>
          </p:nvSpPr>
          <p:spPr>
            <a:xfrm>
              <a:off x="7225486" y="3181293"/>
              <a:ext cx="495755" cy="340100"/>
            </a:xfrm>
            <a:custGeom>
              <a:avLst/>
              <a:gdLst/>
              <a:ahLst/>
              <a:cxnLst/>
              <a:rect l="l" t="t" r="r" b="b"/>
              <a:pathLst>
                <a:path w="14947" h="10254" extrusionOk="0">
                  <a:moveTo>
                    <a:pt x="6149" y="0"/>
                  </a:moveTo>
                  <a:cubicBezTo>
                    <a:pt x="5813" y="0"/>
                    <a:pt x="5426" y="57"/>
                    <a:pt x="4983" y="196"/>
                  </a:cubicBezTo>
                  <a:cubicBezTo>
                    <a:pt x="2450" y="984"/>
                    <a:pt x="1" y="6509"/>
                    <a:pt x="882" y="8438"/>
                  </a:cubicBezTo>
                  <a:cubicBezTo>
                    <a:pt x="1395" y="9556"/>
                    <a:pt x="3026" y="10253"/>
                    <a:pt x="4637" y="10253"/>
                  </a:cubicBezTo>
                  <a:cubicBezTo>
                    <a:pt x="5806" y="10253"/>
                    <a:pt x="6965" y="9886"/>
                    <a:pt x="7677" y="9045"/>
                  </a:cubicBezTo>
                  <a:cubicBezTo>
                    <a:pt x="8754" y="7776"/>
                    <a:pt x="10273" y="5625"/>
                    <a:pt x="11399" y="4086"/>
                  </a:cubicBezTo>
                  <a:cubicBezTo>
                    <a:pt x="12218" y="2973"/>
                    <a:pt x="13435" y="2220"/>
                    <a:pt x="14800" y="1989"/>
                  </a:cubicBezTo>
                  <a:cubicBezTo>
                    <a:pt x="14826" y="2071"/>
                    <a:pt x="14850" y="2107"/>
                    <a:pt x="14863" y="2107"/>
                  </a:cubicBezTo>
                  <a:cubicBezTo>
                    <a:pt x="14947" y="2107"/>
                    <a:pt x="14623" y="653"/>
                    <a:pt x="12162" y="196"/>
                  </a:cubicBezTo>
                  <a:cubicBezTo>
                    <a:pt x="11777" y="125"/>
                    <a:pt x="11423" y="94"/>
                    <a:pt x="11098" y="94"/>
                  </a:cubicBezTo>
                  <a:cubicBezTo>
                    <a:pt x="9089" y="94"/>
                    <a:pt x="8197" y="1262"/>
                    <a:pt x="8197" y="1262"/>
                  </a:cubicBezTo>
                  <a:cubicBezTo>
                    <a:pt x="8197" y="1262"/>
                    <a:pt x="7731" y="0"/>
                    <a:pt x="6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182;p27"/>
            <p:cNvSpPr/>
            <p:nvPr/>
          </p:nvSpPr>
          <p:spPr>
            <a:xfrm>
              <a:off x="7355142" y="3223152"/>
              <a:ext cx="142255" cy="220232"/>
            </a:xfrm>
            <a:custGeom>
              <a:avLst/>
              <a:gdLst/>
              <a:ahLst/>
              <a:cxnLst/>
              <a:rect l="l" t="t" r="r" b="b"/>
              <a:pathLst>
                <a:path w="4289" h="6640" extrusionOk="0">
                  <a:moveTo>
                    <a:pt x="4288" y="0"/>
                  </a:moveTo>
                  <a:cubicBezTo>
                    <a:pt x="3689" y="315"/>
                    <a:pt x="3172" y="773"/>
                    <a:pt x="2711" y="1267"/>
                  </a:cubicBezTo>
                  <a:cubicBezTo>
                    <a:pt x="2247" y="1764"/>
                    <a:pt x="1849" y="2318"/>
                    <a:pt x="1488" y="2891"/>
                  </a:cubicBezTo>
                  <a:cubicBezTo>
                    <a:pt x="1137" y="3471"/>
                    <a:pt x="838" y="4080"/>
                    <a:pt x="586" y="4707"/>
                  </a:cubicBezTo>
                  <a:cubicBezTo>
                    <a:pt x="457" y="5019"/>
                    <a:pt x="361" y="5344"/>
                    <a:pt x="251" y="5662"/>
                  </a:cubicBezTo>
                  <a:cubicBezTo>
                    <a:pt x="162" y="5990"/>
                    <a:pt x="72" y="6312"/>
                    <a:pt x="0" y="6639"/>
                  </a:cubicBezTo>
                  <a:cubicBezTo>
                    <a:pt x="149" y="6338"/>
                    <a:pt x="271" y="6026"/>
                    <a:pt x="414" y="5725"/>
                  </a:cubicBezTo>
                  <a:cubicBezTo>
                    <a:pt x="560" y="5423"/>
                    <a:pt x="689" y="5119"/>
                    <a:pt x="842" y="4820"/>
                  </a:cubicBezTo>
                  <a:cubicBezTo>
                    <a:pt x="994" y="4525"/>
                    <a:pt x="1130" y="4224"/>
                    <a:pt x="1299" y="3935"/>
                  </a:cubicBezTo>
                  <a:cubicBezTo>
                    <a:pt x="1452" y="3643"/>
                    <a:pt x="1620" y="3358"/>
                    <a:pt x="1790" y="3077"/>
                  </a:cubicBezTo>
                  <a:cubicBezTo>
                    <a:pt x="2134" y="2509"/>
                    <a:pt x="2509" y="1966"/>
                    <a:pt x="2916" y="1446"/>
                  </a:cubicBezTo>
                  <a:cubicBezTo>
                    <a:pt x="3334" y="935"/>
                    <a:pt x="3768" y="428"/>
                    <a:pt x="428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183;p27"/>
            <p:cNvSpPr/>
            <p:nvPr/>
          </p:nvSpPr>
          <p:spPr>
            <a:xfrm>
              <a:off x="7066308" y="2876999"/>
              <a:ext cx="180100" cy="217546"/>
            </a:xfrm>
            <a:custGeom>
              <a:avLst/>
              <a:gdLst/>
              <a:ahLst/>
              <a:cxnLst/>
              <a:rect l="l" t="t" r="r" b="b"/>
              <a:pathLst>
                <a:path w="5430" h="6559" extrusionOk="0">
                  <a:moveTo>
                    <a:pt x="1624" y="0"/>
                  </a:moveTo>
                  <a:cubicBezTo>
                    <a:pt x="1477" y="0"/>
                    <a:pt x="1337" y="95"/>
                    <a:pt x="1286" y="242"/>
                  </a:cubicBezTo>
                  <a:cubicBezTo>
                    <a:pt x="1154" y="643"/>
                    <a:pt x="1" y="4179"/>
                    <a:pt x="928" y="5773"/>
                  </a:cubicBezTo>
                  <a:cubicBezTo>
                    <a:pt x="1171" y="6184"/>
                    <a:pt x="1525" y="6439"/>
                    <a:pt x="1986" y="6526"/>
                  </a:cubicBezTo>
                  <a:cubicBezTo>
                    <a:pt x="2095" y="6546"/>
                    <a:pt x="2205" y="6559"/>
                    <a:pt x="2311" y="6559"/>
                  </a:cubicBezTo>
                  <a:cubicBezTo>
                    <a:pt x="2666" y="6559"/>
                    <a:pt x="3004" y="6442"/>
                    <a:pt x="3319" y="6217"/>
                  </a:cubicBezTo>
                  <a:cubicBezTo>
                    <a:pt x="4856" y="5120"/>
                    <a:pt x="5380" y="1570"/>
                    <a:pt x="5400" y="1421"/>
                  </a:cubicBezTo>
                  <a:cubicBezTo>
                    <a:pt x="5430" y="1226"/>
                    <a:pt x="5294" y="1047"/>
                    <a:pt x="5101" y="1021"/>
                  </a:cubicBezTo>
                  <a:cubicBezTo>
                    <a:pt x="5085" y="1018"/>
                    <a:pt x="5068" y="1017"/>
                    <a:pt x="5052" y="1017"/>
                  </a:cubicBezTo>
                  <a:cubicBezTo>
                    <a:pt x="4880" y="1017"/>
                    <a:pt x="4728" y="1143"/>
                    <a:pt x="4700" y="1319"/>
                  </a:cubicBezTo>
                  <a:cubicBezTo>
                    <a:pt x="4564" y="2263"/>
                    <a:pt x="3978" y="4879"/>
                    <a:pt x="2907" y="5644"/>
                  </a:cubicBezTo>
                  <a:cubicBezTo>
                    <a:pt x="2714" y="5781"/>
                    <a:pt x="2517" y="5848"/>
                    <a:pt x="2309" y="5848"/>
                  </a:cubicBezTo>
                  <a:cubicBezTo>
                    <a:pt x="2247" y="5848"/>
                    <a:pt x="2183" y="5842"/>
                    <a:pt x="2118" y="5830"/>
                  </a:cubicBezTo>
                  <a:cubicBezTo>
                    <a:pt x="1860" y="5783"/>
                    <a:pt x="1678" y="5651"/>
                    <a:pt x="1542" y="5415"/>
                  </a:cubicBezTo>
                  <a:cubicBezTo>
                    <a:pt x="889" y="4302"/>
                    <a:pt x="1621" y="1468"/>
                    <a:pt x="1956" y="470"/>
                  </a:cubicBezTo>
                  <a:cubicBezTo>
                    <a:pt x="2019" y="285"/>
                    <a:pt x="1920" y="83"/>
                    <a:pt x="1734" y="19"/>
                  </a:cubicBezTo>
                  <a:cubicBezTo>
                    <a:pt x="1698" y="6"/>
                    <a:pt x="1660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184;p27"/>
            <p:cNvSpPr/>
            <p:nvPr/>
          </p:nvSpPr>
          <p:spPr>
            <a:xfrm>
              <a:off x="7936658" y="2887016"/>
              <a:ext cx="180100" cy="217413"/>
            </a:xfrm>
            <a:custGeom>
              <a:avLst/>
              <a:gdLst/>
              <a:ahLst/>
              <a:cxnLst/>
              <a:rect l="l" t="t" r="r" b="b"/>
              <a:pathLst>
                <a:path w="5430" h="6555" extrusionOk="0">
                  <a:moveTo>
                    <a:pt x="1623" y="0"/>
                  </a:moveTo>
                  <a:cubicBezTo>
                    <a:pt x="1475" y="0"/>
                    <a:pt x="1337" y="93"/>
                    <a:pt x="1287" y="241"/>
                  </a:cubicBezTo>
                  <a:cubicBezTo>
                    <a:pt x="1154" y="639"/>
                    <a:pt x="1" y="4179"/>
                    <a:pt x="932" y="5770"/>
                  </a:cubicBezTo>
                  <a:cubicBezTo>
                    <a:pt x="1171" y="6184"/>
                    <a:pt x="1526" y="6436"/>
                    <a:pt x="1986" y="6525"/>
                  </a:cubicBezTo>
                  <a:cubicBezTo>
                    <a:pt x="2096" y="6545"/>
                    <a:pt x="2205" y="6555"/>
                    <a:pt x="2315" y="6555"/>
                  </a:cubicBezTo>
                  <a:cubicBezTo>
                    <a:pt x="2666" y="6555"/>
                    <a:pt x="3004" y="6443"/>
                    <a:pt x="3322" y="6217"/>
                  </a:cubicBezTo>
                  <a:cubicBezTo>
                    <a:pt x="4856" y="5120"/>
                    <a:pt x="5381" y="1570"/>
                    <a:pt x="5404" y="1418"/>
                  </a:cubicBezTo>
                  <a:cubicBezTo>
                    <a:pt x="5430" y="1225"/>
                    <a:pt x="5294" y="1046"/>
                    <a:pt x="5102" y="1020"/>
                  </a:cubicBezTo>
                  <a:cubicBezTo>
                    <a:pt x="5084" y="1017"/>
                    <a:pt x="5066" y="1016"/>
                    <a:pt x="5048" y="1016"/>
                  </a:cubicBezTo>
                  <a:cubicBezTo>
                    <a:pt x="4877" y="1016"/>
                    <a:pt x="4728" y="1144"/>
                    <a:pt x="4701" y="1318"/>
                  </a:cubicBezTo>
                  <a:cubicBezTo>
                    <a:pt x="4568" y="2259"/>
                    <a:pt x="3981" y="4875"/>
                    <a:pt x="2911" y="5640"/>
                  </a:cubicBezTo>
                  <a:cubicBezTo>
                    <a:pt x="2715" y="5780"/>
                    <a:pt x="2517" y="5848"/>
                    <a:pt x="2310" y="5848"/>
                  </a:cubicBezTo>
                  <a:cubicBezTo>
                    <a:pt x="2247" y="5848"/>
                    <a:pt x="2184" y="5842"/>
                    <a:pt x="2119" y="5829"/>
                  </a:cubicBezTo>
                  <a:cubicBezTo>
                    <a:pt x="1864" y="5779"/>
                    <a:pt x="1678" y="5650"/>
                    <a:pt x="1542" y="5415"/>
                  </a:cubicBezTo>
                  <a:cubicBezTo>
                    <a:pt x="893" y="4301"/>
                    <a:pt x="1622" y="1464"/>
                    <a:pt x="1960" y="466"/>
                  </a:cubicBezTo>
                  <a:cubicBezTo>
                    <a:pt x="2020" y="281"/>
                    <a:pt x="1920" y="82"/>
                    <a:pt x="1738" y="19"/>
                  </a:cubicBezTo>
                  <a:cubicBezTo>
                    <a:pt x="1700" y="6"/>
                    <a:pt x="1661" y="0"/>
                    <a:pt x="1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185;p27"/>
            <p:cNvSpPr/>
            <p:nvPr/>
          </p:nvSpPr>
          <p:spPr>
            <a:xfrm>
              <a:off x="7881166" y="3255724"/>
              <a:ext cx="206169" cy="94859"/>
            </a:xfrm>
            <a:custGeom>
              <a:avLst/>
              <a:gdLst/>
              <a:ahLst/>
              <a:cxnLst/>
              <a:rect l="l" t="t" r="r" b="b"/>
              <a:pathLst>
                <a:path w="6216" h="2860" extrusionOk="0">
                  <a:moveTo>
                    <a:pt x="3106" y="0"/>
                  </a:moveTo>
                  <a:cubicBezTo>
                    <a:pt x="1392" y="0"/>
                    <a:pt x="0" y="640"/>
                    <a:pt x="0" y="1428"/>
                  </a:cubicBezTo>
                  <a:cubicBezTo>
                    <a:pt x="0" y="2220"/>
                    <a:pt x="1392" y="2860"/>
                    <a:pt x="3106" y="2860"/>
                  </a:cubicBezTo>
                  <a:cubicBezTo>
                    <a:pt x="4823" y="2860"/>
                    <a:pt x="6215" y="2220"/>
                    <a:pt x="6215" y="1428"/>
                  </a:cubicBezTo>
                  <a:cubicBezTo>
                    <a:pt x="6215" y="640"/>
                    <a:pt x="4823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186;p27"/>
            <p:cNvSpPr/>
            <p:nvPr/>
          </p:nvSpPr>
          <p:spPr>
            <a:xfrm>
              <a:off x="7073241" y="3187860"/>
              <a:ext cx="146700" cy="86103"/>
            </a:xfrm>
            <a:custGeom>
              <a:avLst/>
              <a:gdLst/>
              <a:ahLst/>
              <a:cxnLst/>
              <a:rect l="l" t="t" r="r" b="b"/>
              <a:pathLst>
                <a:path w="4423" h="2596" extrusionOk="0">
                  <a:moveTo>
                    <a:pt x="1594" y="1"/>
                  </a:moveTo>
                  <a:cubicBezTo>
                    <a:pt x="1005" y="1"/>
                    <a:pt x="458" y="84"/>
                    <a:pt x="0" y="229"/>
                  </a:cubicBezTo>
                  <a:cubicBezTo>
                    <a:pt x="60" y="968"/>
                    <a:pt x="130" y="1701"/>
                    <a:pt x="202" y="2427"/>
                  </a:cubicBezTo>
                  <a:cubicBezTo>
                    <a:pt x="614" y="2533"/>
                    <a:pt x="1088" y="2596"/>
                    <a:pt x="1594" y="2596"/>
                  </a:cubicBezTo>
                  <a:cubicBezTo>
                    <a:pt x="3156" y="2596"/>
                    <a:pt x="4422" y="2016"/>
                    <a:pt x="4422" y="1297"/>
                  </a:cubicBezTo>
                  <a:cubicBezTo>
                    <a:pt x="4422" y="584"/>
                    <a:pt x="3156" y="1"/>
                    <a:pt x="1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187;p27"/>
            <p:cNvSpPr/>
            <p:nvPr/>
          </p:nvSpPr>
          <p:spPr>
            <a:xfrm>
              <a:off x="6742548" y="3444092"/>
              <a:ext cx="251443" cy="382720"/>
            </a:xfrm>
            <a:custGeom>
              <a:avLst/>
              <a:gdLst/>
              <a:ahLst/>
              <a:cxnLst/>
              <a:rect l="l" t="t" r="r" b="b"/>
              <a:pathLst>
                <a:path w="7581" h="11539" extrusionOk="0">
                  <a:moveTo>
                    <a:pt x="4219" y="0"/>
                  </a:moveTo>
                  <a:cubicBezTo>
                    <a:pt x="3037" y="0"/>
                    <a:pt x="1666" y="261"/>
                    <a:pt x="336" y="1122"/>
                  </a:cubicBezTo>
                  <a:cubicBezTo>
                    <a:pt x="328" y="1126"/>
                    <a:pt x="319" y="1135"/>
                    <a:pt x="309" y="1142"/>
                  </a:cubicBezTo>
                  <a:cubicBezTo>
                    <a:pt x="209" y="1205"/>
                    <a:pt x="103" y="1277"/>
                    <a:pt x="1" y="1354"/>
                  </a:cubicBezTo>
                  <a:cubicBezTo>
                    <a:pt x="1" y="1354"/>
                    <a:pt x="332" y="2686"/>
                    <a:pt x="819" y="4390"/>
                  </a:cubicBezTo>
                  <a:cubicBezTo>
                    <a:pt x="1078" y="5291"/>
                    <a:pt x="1379" y="6293"/>
                    <a:pt x="1697" y="7254"/>
                  </a:cubicBezTo>
                  <a:cubicBezTo>
                    <a:pt x="1993" y="8158"/>
                    <a:pt x="2308" y="9030"/>
                    <a:pt x="2615" y="9743"/>
                  </a:cubicBezTo>
                  <a:cubicBezTo>
                    <a:pt x="2993" y="10624"/>
                    <a:pt x="3362" y="11274"/>
                    <a:pt x="3683" y="11476"/>
                  </a:cubicBezTo>
                  <a:cubicBezTo>
                    <a:pt x="3749" y="11519"/>
                    <a:pt x="3813" y="11539"/>
                    <a:pt x="3875" y="11539"/>
                  </a:cubicBezTo>
                  <a:cubicBezTo>
                    <a:pt x="4124" y="11539"/>
                    <a:pt x="4402" y="11171"/>
                    <a:pt x="4697" y="10575"/>
                  </a:cubicBezTo>
                  <a:cubicBezTo>
                    <a:pt x="4969" y="10028"/>
                    <a:pt x="5248" y="9279"/>
                    <a:pt x="5529" y="8441"/>
                  </a:cubicBezTo>
                  <a:cubicBezTo>
                    <a:pt x="5728" y="7834"/>
                    <a:pt x="5927" y="7174"/>
                    <a:pt x="6119" y="6508"/>
                  </a:cubicBezTo>
                  <a:cubicBezTo>
                    <a:pt x="6189" y="6263"/>
                    <a:pt x="6262" y="6014"/>
                    <a:pt x="6328" y="5772"/>
                  </a:cubicBezTo>
                  <a:cubicBezTo>
                    <a:pt x="6689" y="4459"/>
                    <a:pt x="7004" y="3174"/>
                    <a:pt x="7229" y="2226"/>
                  </a:cubicBezTo>
                  <a:cubicBezTo>
                    <a:pt x="7448" y="1304"/>
                    <a:pt x="7581" y="701"/>
                    <a:pt x="7581" y="701"/>
                  </a:cubicBezTo>
                  <a:cubicBezTo>
                    <a:pt x="7581" y="701"/>
                    <a:pt x="6620" y="234"/>
                    <a:pt x="5225" y="61"/>
                  </a:cubicBezTo>
                  <a:cubicBezTo>
                    <a:pt x="4956" y="29"/>
                    <a:pt x="4668" y="5"/>
                    <a:pt x="4373" y="2"/>
                  </a:cubicBezTo>
                  <a:cubicBezTo>
                    <a:pt x="4322" y="1"/>
                    <a:pt x="4271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188;p27"/>
            <p:cNvSpPr/>
            <p:nvPr/>
          </p:nvSpPr>
          <p:spPr>
            <a:xfrm>
              <a:off x="6829417" y="3659392"/>
              <a:ext cx="116219" cy="107861"/>
            </a:xfrm>
            <a:custGeom>
              <a:avLst/>
              <a:gdLst/>
              <a:ahLst/>
              <a:cxnLst/>
              <a:rect l="l" t="t" r="r" b="b"/>
              <a:pathLst>
                <a:path w="3504" h="3252" extrusionOk="0">
                  <a:moveTo>
                    <a:pt x="3504" y="1"/>
                  </a:moveTo>
                  <a:lnTo>
                    <a:pt x="3504" y="1"/>
                  </a:lnTo>
                  <a:cubicBezTo>
                    <a:pt x="3265" y="335"/>
                    <a:pt x="3016" y="643"/>
                    <a:pt x="2751" y="939"/>
                  </a:cubicBezTo>
                  <a:cubicBezTo>
                    <a:pt x="2473" y="1223"/>
                    <a:pt x="2191" y="1499"/>
                    <a:pt x="1890" y="1757"/>
                  </a:cubicBezTo>
                  <a:cubicBezTo>
                    <a:pt x="1289" y="2281"/>
                    <a:pt x="649" y="2755"/>
                    <a:pt x="0" y="3252"/>
                  </a:cubicBezTo>
                  <a:cubicBezTo>
                    <a:pt x="394" y="3132"/>
                    <a:pt x="762" y="2950"/>
                    <a:pt x="1117" y="2741"/>
                  </a:cubicBezTo>
                  <a:cubicBezTo>
                    <a:pt x="1475" y="2536"/>
                    <a:pt x="1806" y="2291"/>
                    <a:pt x="2121" y="2025"/>
                  </a:cubicBezTo>
                  <a:cubicBezTo>
                    <a:pt x="2430" y="1751"/>
                    <a:pt x="2718" y="1448"/>
                    <a:pt x="2963" y="1114"/>
                  </a:cubicBezTo>
                  <a:cubicBezTo>
                    <a:pt x="3202" y="772"/>
                    <a:pt x="3397" y="398"/>
                    <a:pt x="350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189;p27"/>
            <p:cNvSpPr/>
            <p:nvPr/>
          </p:nvSpPr>
          <p:spPr>
            <a:xfrm>
              <a:off x="6798835" y="3517893"/>
              <a:ext cx="183516" cy="166799"/>
            </a:xfrm>
            <a:custGeom>
              <a:avLst/>
              <a:gdLst/>
              <a:ahLst/>
              <a:cxnLst/>
              <a:rect l="l" t="t" r="r" b="b"/>
              <a:pathLst>
                <a:path w="5533" h="5029" extrusionOk="0">
                  <a:moveTo>
                    <a:pt x="5532" y="1"/>
                  </a:moveTo>
                  <a:lnTo>
                    <a:pt x="5532" y="1"/>
                  </a:lnTo>
                  <a:cubicBezTo>
                    <a:pt x="5125" y="484"/>
                    <a:pt x="4684" y="919"/>
                    <a:pt x="4236" y="1350"/>
                  </a:cubicBezTo>
                  <a:cubicBezTo>
                    <a:pt x="3789" y="1781"/>
                    <a:pt x="3321" y="2191"/>
                    <a:pt x="2855" y="2599"/>
                  </a:cubicBezTo>
                  <a:cubicBezTo>
                    <a:pt x="2387" y="3010"/>
                    <a:pt x="1906" y="3408"/>
                    <a:pt x="1429" y="3813"/>
                  </a:cubicBezTo>
                  <a:cubicBezTo>
                    <a:pt x="952" y="4210"/>
                    <a:pt x="478" y="4618"/>
                    <a:pt x="0" y="5029"/>
                  </a:cubicBezTo>
                  <a:cubicBezTo>
                    <a:pt x="1108" y="4429"/>
                    <a:pt x="2128" y="3686"/>
                    <a:pt x="3086" y="2868"/>
                  </a:cubicBezTo>
                  <a:cubicBezTo>
                    <a:pt x="3557" y="2450"/>
                    <a:pt x="4021" y="2020"/>
                    <a:pt x="4435" y="1542"/>
                  </a:cubicBezTo>
                  <a:cubicBezTo>
                    <a:pt x="4856" y="1071"/>
                    <a:pt x="5241" y="561"/>
                    <a:pt x="553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190;p27"/>
            <p:cNvSpPr/>
            <p:nvPr/>
          </p:nvSpPr>
          <p:spPr>
            <a:xfrm>
              <a:off x="6769713" y="3446115"/>
              <a:ext cx="146136" cy="143615"/>
            </a:xfrm>
            <a:custGeom>
              <a:avLst/>
              <a:gdLst/>
              <a:ahLst/>
              <a:cxnLst/>
              <a:rect l="l" t="t" r="r" b="b"/>
              <a:pathLst>
                <a:path w="4406" h="4330" extrusionOk="0">
                  <a:moveTo>
                    <a:pt x="4406" y="0"/>
                  </a:moveTo>
                  <a:cubicBezTo>
                    <a:pt x="4110" y="431"/>
                    <a:pt x="3752" y="799"/>
                    <a:pt x="3398" y="1167"/>
                  </a:cubicBezTo>
                  <a:cubicBezTo>
                    <a:pt x="3037" y="1531"/>
                    <a:pt x="2668" y="1886"/>
                    <a:pt x="2287" y="2231"/>
                  </a:cubicBezTo>
                  <a:cubicBezTo>
                    <a:pt x="1531" y="2934"/>
                    <a:pt x="753" y="3603"/>
                    <a:pt x="0" y="4329"/>
                  </a:cubicBezTo>
                  <a:cubicBezTo>
                    <a:pt x="918" y="3829"/>
                    <a:pt x="1753" y="3196"/>
                    <a:pt x="2526" y="2493"/>
                  </a:cubicBezTo>
                  <a:cubicBezTo>
                    <a:pt x="2910" y="2138"/>
                    <a:pt x="3278" y="1764"/>
                    <a:pt x="3603" y="1352"/>
                  </a:cubicBezTo>
                  <a:cubicBezTo>
                    <a:pt x="3931" y="942"/>
                    <a:pt x="4233" y="497"/>
                    <a:pt x="440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191;p27"/>
            <p:cNvSpPr/>
            <p:nvPr/>
          </p:nvSpPr>
          <p:spPr>
            <a:xfrm>
              <a:off x="6887562" y="3444025"/>
              <a:ext cx="83350" cy="106998"/>
            </a:xfrm>
            <a:custGeom>
              <a:avLst/>
              <a:gdLst/>
              <a:ahLst/>
              <a:cxnLst/>
              <a:rect l="l" t="t" r="r" b="b"/>
              <a:pathLst>
                <a:path w="2513" h="3226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338"/>
                    <a:pt x="236" y="657"/>
                    <a:pt x="401" y="961"/>
                  </a:cubicBezTo>
                  <a:cubicBezTo>
                    <a:pt x="564" y="1270"/>
                    <a:pt x="756" y="1558"/>
                    <a:pt x="965" y="1840"/>
                  </a:cubicBezTo>
                  <a:cubicBezTo>
                    <a:pt x="1385" y="2387"/>
                    <a:pt x="1893" y="2894"/>
                    <a:pt x="2513" y="3225"/>
                  </a:cubicBezTo>
                  <a:lnTo>
                    <a:pt x="1867" y="2427"/>
                  </a:lnTo>
                  <a:cubicBezTo>
                    <a:pt x="1658" y="2158"/>
                    <a:pt x="1445" y="1896"/>
                    <a:pt x="1246" y="1625"/>
                  </a:cubicBezTo>
                  <a:cubicBezTo>
                    <a:pt x="833" y="1088"/>
                    <a:pt x="441" y="540"/>
                    <a:pt x="1" y="0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192;p27"/>
            <p:cNvSpPr/>
            <p:nvPr/>
          </p:nvSpPr>
          <p:spPr>
            <a:xfrm>
              <a:off x="6822916" y="3451157"/>
              <a:ext cx="129519" cy="184279"/>
            </a:xfrm>
            <a:custGeom>
              <a:avLst/>
              <a:gdLst/>
              <a:ahLst/>
              <a:cxnLst/>
              <a:rect l="l" t="t" r="r" b="b"/>
              <a:pathLst>
                <a:path w="3905" h="5556" extrusionOk="0">
                  <a:moveTo>
                    <a:pt x="1" y="1"/>
                  </a:moveTo>
                  <a:cubicBezTo>
                    <a:pt x="388" y="1081"/>
                    <a:pt x="945" y="2089"/>
                    <a:pt x="1578" y="3044"/>
                  </a:cubicBezTo>
                  <a:cubicBezTo>
                    <a:pt x="2225" y="3981"/>
                    <a:pt x="2967" y="4887"/>
                    <a:pt x="3905" y="5556"/>
                  </a:cubicBezTo>
                  <a:cubicBezTo>
                    <a:pt x="3530" y="5118"/>
                    <a:pt x="3186" y="4674"/>
                    <a:pt x="2844" y="4226"/>
                  </a:cubicBezTo>
                  <a:cubicBezTo>
                    <a:pt x="2513" y="3769"/>
                    <a:pt x="2185" y="3312"/>
                    <a:pt x="1870" y="2845"/>
                  </a:cubicBezTo>
                  <a:cubicBezTo>
                    <a:pt x="1237" y="1910"/>
                    <a:pt x="634" y="955"/>
                    <a:pt x="1" y="1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193;p27"/>
            <p:cNvSpPr/>
            <p:nvPr/>
          </p:nvSpPr>
          <p:spPr>
            <a:xfrm>
              <a:off x="6753560" y="3481307"/>
              <a:ext cx="172405" cy="242753"/>
            </a:xfrm>
            <a:custGeom>
              <a:avLst/>
              <a:gdLst/>
              <a:ahLst/>
              <a:cxnLst/>
              <a:rect l="l" t="t" r="r" b="b"/>
              <a:pathLst>
                <a:path w="5198" h="7319" extrusionOk="0">
                  <a:moveTo>
                    <a:pt x="0" y="0"/>
                  </a:moveTo>
                  <a:lnTo>
                    <a:pt x="0" y="0"/>
                  </a:lnTo>
                  <a:cubicBezTo>
                    <a:pt x="268" y="709"/>
                    <a:pt x="600" y="1388"/>
                    <a:pt x="951" y="2058"/>
                  </a:cubicBezTo>
                  <a:cubicBezTo>
                    <a:pt x="1303" y="2728"/>
                    <a:pt x="1691" y="3377"/>
                    <a:pt x="2112" y="4007"/>
                  </a:cubicBezTo>
                  <a:cubicBezTo>
                    <a:pt x="2542" y="4630"/>
                    <a:pt x="2983" y="5250"/>
                    <a:pt x="3500" y="5810"/>
                  </a:cubicBezTo>
                  <a:cubicBezTo>
                    <a:pt x="4010" y="6370"/>
                    <a:pt x="4561" y="6904"/>
                    <a:pt x="5197" y="7319"/>
                  </a:cubicBezTo>
                  <a:cubicBezTo>
                    <a:pt x="5064" y="7183"/>
                    <a:pt x="4932" y="7047"/>
                    <a:pt x="4799" y="6917"/>
                  </a:cubicBezTo>
                  <a:cubicBezTo>
                    <a:pt x="4667" y="6785"/>
                    <a:pt x="4547" y="6635"/>
                    <a:pt x="4425" y="6496"/>
                  </a:cubicBezTo>
                  <a:cubicBezTo>
                    <a:pt x="4169" y="6225"/>
                    <a:pt x="3938" y="5930"/>
                    <a:pt x="3709" y="5635"/>
                  </a:cubicBezTo>
                  <a:cubicBezTo>
                    <a:pt x="3251" y="5044"/>
                    <a:pt x="2824" y="4431"/>
                    <a:pt x="2407" y="3811"/>
                  </a:cubicBezTo>
                  <a:cubicBezTo>
                    <a:pt x="1982" y="3195"/>
                    <a:pt x="1591" y="2555"/>
                    <a:pt x="1186" y="19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194;p27"/>
            <p:cNvSpPr/>
            <p:nvPr/>
          </p:nvSpPr>
          <p:spPr>
            <a:xfrm>
              <a:off x="6802882" y="3696774"/>
              <a:ext cx="99536" cy="100398"/>
            </a:xfrm>
            <a:custGeom>
              <a:avLst/>
              <a:gdLst/>
              <a:ahLst/>
              <a:cxnLst/>
              <a:rect l="l" t="t" r="r" b="b"/>
              <a:pathLst>
                <a:path w="3001" h="3027" extrusionOk="0">
                  <a:moveTo>
                    <a:pt x="1" y="0"/>
                  </a:moveTo>
                  <a:lnTo>
                    <a:pt x="1" y="0"/>
                  </a:lnTo>
                  <a:cubicBezTo>
                    <a:pt x="147" y="335"/>
                    <a:pt x="339" y="644"/>
                    <a:pt x="548" y="938"/>
                  </a:cubicBezTo>
                  <a:cubicBezTo>
                    <a:pt x="757" y="1233"/>
                    <a:pt x="986" y="1511"/>
                    <a:pt x="1234" y="1777"/>
                  </a:cubicBezTo>
                  <a:cubicBezTo>
                    <a:pt x="1486" y="2039"/>
                    <a:pt x="1748" y="2290"/>
                    <a:pt x="2043" y="2506"/>
                  </a:cubicBezTo>
                  <a:cubicBezTo>
                    <a:pt x="2338" y="2721"/>
                    <a:pt x="2656" y="2914"/>
                    <a:pt x="3001" y="3026"/>
                  </a:cubicBezTo>
                  <a:cubicBezTo>
                    <a:pt x="2457" y="2546"/>
                    <a:pt x="1977" y="2052"/>
                    <a:pt x="1489" y="1535"/>
                  </a:cubicBezTo>
                  <a:cubicBezTo>
                    <a:pt x="1002" y="1025"/>
                    <a:pt x="531" y="497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195;p27"/>
            <p:cNvSpPr/>
            <p:nvPr/>
          </p:nvSpPr>
          <p:spPr>
            <a:xfrm>
              <a:off x="6879004" y="3475470"/>
              <a:ext cx="109420" cy="318375"/>
            </a:xfrm>
            <a:custGeom>
              <a:avLst/>
              <a:gdLst/>
              <a:ahLst/>
              <a:cxnLst/>
              <a:rect l="l" t="t" r="r" b="b"/>
              <a:pathLst>
                <a:path w="3299" h="9599" extrusionOk="0">
                  <a:moveTo>
                    <a:pt x="1998" y="1"/>
                  </a:moveTo>
                  <a:cubicBezTo>
                    <a:pt x="1998" y="1"/>
                    <a:pt x="1849" y="339"/>
                    <a:pt x="1528" y="706"/>
                  </a:cubicBezTo>
                  <a:cubicBezTo>
                    <a:pt x="1720" y="968"/>
                    <a:pt x="1926" y="1220"/>
                    <a:pt x="2125" y="1479"/>
                  </a:cubicBezTo>
                  <a:lnTo>
                    <a:pt x="2506" y="1949"/>
                  </a:lnTo>
                  <a:cubicBezTo>
                    <a:pt x="2714" y="1734"/>
                    <a:pt x="2920" y="1512"/>
                    <a:pt x="3115" y="1280"/>
                  </a:cubicBezTo>
                  <a:lnTo>
                    <a:pt x="3115" y="1280"/>
                  </a:lnTo>
                  <a:cubicBezTo>
                    <a:pt x="3115" y="1280"/>
                    <a:pt x="3115" y="1280"/>
                    <a:pt x="3115" y="1280"/>
                  </a:cubicBezTo>
                  <a:cubicBezTo>
                    <a:pt x="3185" y="981"/>
                    <a:pt x="3248" y="716"/>
                    <a:pt x="3298" y="495"/>
                  </a:cubicBezTo>
                  <a:cubicBezTo>
                    <a:pt x="2791" y="448"/>
                    <a:pt x="2324" y="279"/>
                    <a:pt x="1998" y="1"/>
                  </a:cubicBezTo>
                  <a:close/>
                  <a:moveTo>
                    <a:pt x="3115" y="1280"/>
                  </a:moveTo>
                  <a:cubicBezTo>
                    <a:pt x="2970" y="1561"/>
                    <a:pt x="2801" y="1827"/>
                    <a:pt x="2615" y="2085"/>
                  </a:cubicBezTo>
                  <a:lnTo>
                    <a:pt x="2771" y="2277"/>
                  </a:lnTo>
                  <a:cubicBezTo>
                    <a:pt x="2697" y="2241"/>
                    <a:pt x="2628" y="2198"/>
                    <a:pt x="2562" y="2158"/>
                  </a:cubicBezTo>
                  <a:cubicBezTo>
                    <a:pt x="2390" y="2387"/>
                    <a:pt x="2207" y="2609"/>
                    <a:pt x="2018" y="2821"/>
                  </a:cubicBezTo>
                  <a:cubicBezTo>
                    <a:pt x="1776" y="3100"/>
                    <a:pt x="1518" y="3365"/>
                    <a:pt x="1250" y="3617"/>
                  </a:cubicBezTo>
                  <a:cubicBezTo>
                    <a:pt x="1561" y="4024"/>
                    <a:pt x="1876" y="4428"/>
                    <a:pt x="2214" y="4823"/>
                  </a:cubicBezTo>
                  <a:cubicBezTo>
                    <a:pt x="1793" y="4521"/>
                    <a:pt x="1409" y="4174"/>
                    <a:pt x="1057" y="3796"/>
                  </a:cubicBezTo>
                  <a:cubicBezTo>
                    <a:pt x="928" y="3915"/>
                    <a:pt x="799" y="4030"/>
                    <a:pt x="669" y="4147"/>
                  </a:cubicBezTo>
                  <a:lnTo>
                    <a:pt x="311" y="4445"/>
                  </a:lnTo>
                  <a:cubicBezTo>
                    <a:pt x="441" y="5104"/>
                    <a:pt x="464" y="5797"/>
                    <a:pt x="427" y="6430"/>
                  </a:cubicBezTo>
                  <a:cubicBezTo>
                    <a:pt x="497" y="6513"/>
                    <a:pt x="570" y="6593"/>
                    <a:pt x="643" y="6672"/>
                  </a:cubicBezTo>
                  <a:cubicBezTo>
                    <a:pt x="709" y="6745"/>
                    <a:pt x="772" y="6825"/>
                    <a:pt x="838" y="6898"/>
                  </a:cubicBezTo>
                  <a:cubicBezTo>
                    <a:pt x="978" y="6762"/>
                    <a:pt x="1117" y="6623"/>
                    <a:pt x="1256" y="6484"/>
                  </a:cubicBezTo>
                  <a:cubicBezTo>
                    <a:pt x="1521" y="6192"/>
                    <a:pt x="1767" y="5884"/>
                    <a:pt x="2009" y="5549"/>
                  </a:cubicBezTo>
                  <a:cubicBezTo>
                    <a:pt x="2078" y="5310"/>
                    <a:pt x="2148" y="5064"/>
                    <a:pt x="2214" y="4826"/>
                  </a:cubicBezTo>
                  <a:cubicBezTo>
                    <a:pt x="2575" y="3513"/>
                    <a:pt x="2890" y="2228"/>
                    <a:pt x="3115" y="1280"/>
                  </a:cubicBezTo>
                  <a:close/>
                  <a:moveTo>
                    <a:pt x="407" y="6689"/>
                  </a:moveTo>
                  <a:cubicBezTo>
                    <a:pt x="401" y="6768"/>
                    <a:pt x="395" y="6845"/>
                    <a:pt x="384" y="6918"/>
                  </a:cubicBezTo>
                  <a:cubicBezTo>
                    <a:pt x="368" y="7067"/>
                    <a:pt x="348" y="7216"/>
                    <a:pt x="328" y="7362"/>
                  </a:cubicBezTo>
                  <a:cubicBezTo>
                    <a:pt x="351" y="7342"/>
                    <a:pt x="371" y="7322"/>
                    <a:pt x="395" y="7302"/>
                  </a:cubicBezTo>
                  <a:cubicBezTo>
                    <a:pt x="514" y="7203"/>
                    <a:pt x="629" y="7097"/>
                    <a:pt x="742" y="6990"/>
                  </a:cubicBezTo>
                  <a:cubicBezTo>
                    <a:pt x="629" y="6894"/>
                    <a:pt x="517" y="6791"/>
                    <a:pt x="407" y="6689"/>
                  </a:cubicBezTo>
                  <a:close/>
                  <a:moveTo>
                    <a:pt x="1969" y="5681"/>
                  </a:moveTo>
                  <a:cubicBezTo>
                    <a:pt x="1859" y="6029"/>
                    <a:pt x="1680" y="6357"/>
                    <a:pt x="1468" y="6659"/>
                  </a:cubicBezTo>
                  <a:cubicBezTo>
                    <a:pt x="1345" y="6828"/>
                    <a:pt x="1210" y="6987"/>
                    <a:pt x="1067" y="7140"/>
                  </a:cubicBezTo>
                  <a:cubicBezTo>
                    <a:pt x="1183" y="7256"/>
                    <a:pt x="1299" y="7375"/>
                    <a:pt x="1415" y="7495"/>
                  </a:cubicBezTo>
                  <a:cubicBezTo>
                    <a:pt x="1604" y="6924"/>
                    <a:pt x="1790" y="6308"/>
                    <a:pt x="1969" y="5681"/>
                  </a:cubicBezTo>
                  <a:close/>
                  <a:moveTo>
                    <a:pt x="1007" y="7206"/>
                  </a:moveTo>
                  <a:cubicBezTo>
                    <a:pt x="885" y="7332"/>
                    <a:pt x="759" y="7455"/>
                    <a:pt x="626" y="7570"/>
                  </a:cubicBezTo>
                  <a:cubicBezTo>
                    <a:pt x="504" y="7677"/>
                    <a:pt x="375" y="7779"/>
                    <a:pt x="245" y="7876"/>
                  </a:cubicBezTo>
                  <a:cubicBezTo>
                    <a:pt x="176" y="8266"/>
                    <a:pt x="92" y="8651"/>
                    <a:pt x="0" y="9035"/>
                  </a:cubicBezTo>
                  <a:cubicBezTo>
                    <a:pt x="192" y="9225"/>
                    <a:pt x="391" y="9413"/>
                    <a:pt x="597" y="9599"/>
                  </a:cubicBezTo>
                  <a:cubicBezTo>
                    <a:pt x="865" y="9055"/>
                    <a:pt x="1140" y="8320"/>
                    <a:pt x="1415" y="7495"/>
                  </a:cubicBezTo>
                  <a:cubicBezTo>
                    <a:pt x="1276" y="7405"/>
                    <a:pt x="1140" y="7305"/>
                    <a:pt x="1007" y="7206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196;p27"/>
            <p:cNvSpPr/>
            <p:nvPr/>
          </p:nvSpPr>
          <p:spPr>
            <a:xfrm>
              <a:off x="6887131" y="3659492"/>
              <a:ext cx="58507" cy="77214"/>
            </a:xfrm>
            <a:custGeom>
              <a:avLst/>
              <a:gdLst/>
              <a:ahLst/>
              <a:cxnLst/>
              <a:rect l="l" t="t" r="r" b="b"/>
              <a:pathLst>
                <a:path w="1764" h="2328" extrusionOk="0">
                  <a:moveTo>
                    <a:pt x="1764" y="1"/>
                  </a:moveTo>
                  <a:lnTo>
                    <a:pt x="1764" y="1"/>
                  </a:lnTo>
                  <a:cubicBezTo>
                    <a:pt x="1522" y="336"/>
                    <a:pt x="1276" y="644"/>
                    <a:pt x="1011" y="936"/>
                  </a:cubicBezTo>
                  <a:cubicBezTo>
                    <a:pt x="872" y="1075"/>
                    <a:pt x="733" y="1214"/>
                    <a:pt x="593" y="1350"/>
                  </a:cubicBezTo>
                  <a:cubicBezTo>
                    <a:pt x="650" y="1416"/>
                    <a:pt x="710" y="1482"/>
                    <a:pt x="772" y="1545"/>
                  </a:cubicBezTo>
                  <a:cubicBezTo>
                    <a:pt x="789" y="1562"/>
                    <a:pt x="806" y="1575"/>
                    <a:pt x="822" y="1592"/>
                  </a:cubicBezTo>
                  <a:cubicBezTo>
                    <a:pt x="965" y="1439"/>
                    <a:pt x="1100" y="1280"/>
                    <a:pt x="1223" y="1111"/>
                  </a:cubicBezTo>
                  <a:cubicBezTo>
                    <a:pt x="1435" y="809"/>
                    <a:pt x="1614" y="481"/>
                    <a:pt x="1724" y="133"/>
                  </a:cubicBezTo>
                  <a:cubicBezTo>
                    <a:pt x="1737" y="93"/>
                    <a:pt x="1747" y="53"/>
                    <a:pt x="1760" y="14"/>
                  </a:cubicBezTo>
                  <a:cubicBezTo>
                    <a:pt x="1760" y="7"/>
                    <a:pt x="1764" y="4"/>
                    <a:pt x="1764" y="1"/>
                  </a:cubicBezTo>
                  <a:close/>
                  <a:moveTo>
                    <a:pt x="497" y="1442"/>
                  </a:moveTo>
                  <a:cubicBezTo>
                    <a:pt x="384" y="1549"/>
                    <a:pt x="269" y="1655"/>
                    <a:pt x="150" y="1754"/>
                  </a:cubicBezTo>
                  <a:cubicBezTo>
                    <a:pt x="126" y="1774"/>
                    <a:pt x="106" y="1794"/>
                    <a:pt x="83" y="1814"/>
                  </a:cubicBezTo>
                  <a:cubicBezTo>
                    <a:pt x="70" y="1903"/>
                    <a:pt x="57" y="1993"/>
                    <a:pt x="40" y="2082"/>
                  </a:cubicBezTo>
                  <a:cubicBezTo>
                    <a:pt x="26" y="2165"/>
                    <a:pt x="14" y="2245"/>
                    <a:pt x="0" y="2328"/>
                  </a:cubicBezTo>
                  <a:cubicBezTo>
                    <a:pt x="130" y="2231"/>
                    <a:pt x="259" y="2129"/>
                    <a:pt x="381" y="2022"/>
                  </a:cubicBezTo>
                  <a:cubicBezTo>
                    <a:pt x="514" y="1907"/>
                    <a:pt x="640" y="1784"/>
                    <a:pt x="762" y="1658"/>
                  </a:cubicBezTo>
                  <a:cubicBezTo>
                    <a:pt x="673" y="1589"/>
                    <a:pt x="583" y="1515"/>
                    <a:pt x="497" y="1442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197;p27"/>
            <p:cNvSpPr/>
            <p:nvPr/>
          </p:nvSpPr>
          <p:spPr>
            <a:xfrm>
              <a:off x="6769813" y="3486250"/>
              <a:ext cx="188922" cy="124013"/>
            </a:xfrm>
            <a:custGeom>
              <a:avLst/>
              <a:gdLst/>
              <a:ahLst/>
              <a:cxnLst/>
              <a:rect l="l" t="t" r="r" b="b"/>
              <a:pathLst>
                <a:path w="5696" h="3739" extrusionOk="0">
                  <a:moveTo>
                    <a:pt x="398" y="0"/>
                  </a:moveTo>
                  <a:cubicBezTo>
                    <a:pt x="398" y="0"/>
                    <a:pt x="262" y="242"/>
                    <a:pt x="0" y="497"/>
                  </a:cubicBezTo>
                  <a:cubicBezTo>
                    <a:pt x="517" y="941"/>
                    <a:pt x="1177" y="1144"/>
                    <a:pt x="1793" y="1469"/>
                  </a:cubicBezTo>
                  <a:cubicBezTo>
                    <a:pt x="1877" y="1395"/>
                    <a:pt x="1960" y="1319"/>
                    <a:pt x="2042" y="1247"/>
                  </a:cubicBezTo>
                  <a:cubicBezTo>
                    <a:pt x="1804" y="1193"/>
                    <a:pt x="1598" y="1117"/>
                    <a:pt x="1423" y="1031"/>
                  </a:cubicBezTo>
                  <a:cubicBezTo>
                    <a:pt x="611" y="636"/>
                    <a:pt x="398" y="0"/>
                    <a:pt x="398" y="0"/>
                  </a:cubicBezTo>
                  <a:close/>
                  <a:moveTo>
                    <a:pt x="4571" y="636"/>
                  </a:moveTo>
                  <a:cubicBezTo>
                    <a:pt x="4230" y="948"/>
                    <a:pt x="3762" y="1233"/>
                    <a:pt x="3153" y="1313"/>
                  </a:cubicBezTo>
                  <a:cubicBezTo>
                    <a:pt x="3259" y="1472"/>
                    <a:pt x="3364" y="1628"/>
                    <a:pt x="3471" y="1787"/>
                  </a:cubicBezTo>
                  <a:cubicBezTo>
                    <a:pt x="3753" y="2204"/>
                    <a:pt x="4041" y="2612"/>
                    <a:pt x="4336" y="3020"/>
                  </a:cubicBezTo>
                  <a:cubicBezTo>
                    <a:pt x="4601" y="2784"/>
                    <a:pt x="4860" y="2549"/>
                    <a:pt x="5111" y="2304"/>
                  </a:cubicBezTo>
                  <a:cubicBezTo>
                    <a:pt x="5307" y="2114"/>
                    <a:pt x="5503" y="1923"/>
                    <a:pt x="5695" y="1730"/>
                  </a:cubicBezTo>
                  <a:cubicBezTo>
                    <a:pt x="5264" y="1432"/>
                    <a:pt x="4893" y="1048"/>
                    <a:pt x="4571" y="636"/>
                  </a:cubicBezTo>
                  <a:close/>
                  <a:moveTo>
                    <a:pt x="2483" y="1316"/>
                  </a:moveTo>
                  <a:cubicBezTo>
                    <a:pt x="2361" y="1429"/>
                    <a:pt x="2235" y="1542"/>
                    <a:pt x="2105" y="1651"/>
                  </a:cubicBezTo>
                  <a:cubicBezTo>
                    <a:pt x="2361" y="1813"/>
                    <a:pt x="2602" y="2012"/>
                    <a:pt x="2815" y="2274"/>
                  </a:cubicBezTo>
                  <a:cubicBezTo>
                    <a:pt x="3146" y="2688"/>
                    <a:pt x="3372" y="3195"/>
                    <a:pt x="3517" y="3739"/>
                  </a:cubicBezTo>
                  <a:cubicBezTo>
                    <a:pt x="3587" y="3676"/>
                    <a:pt x="3656" y="3616"/>
                    <a:pt x="3730" y="3553"/>
                  </a:cubicBezTo>
                  <a:cubicBezTo>
                    <a:pt x="3858" y="3440"/>
                    <a:pt x="3988" y="3328"/>
                    <a:pt x="4117" y="3212"/>
                  </a:cubicBezTo>
                  <a:cubicBezTo>
                    <a:pt x="3779" y="2824"/>
                    <a:pt x="3468" y="2406"/>
                    <a:pt x="3179" y="1986"/>
                  </a:cubicBezTo>
                  <a:cubicBezTo>
                    <a:pt x="3037" y="1770"/>
                    <a:pt x="2897" y="1554"/>
                    <a:pt x="2765" y="1336"/>
                  </a:cubicBezTo>
                  <a:cubicBezTo>
                    <a:pt x="2732" y="1332"/>
                    <a:pt x="2695" y="1332"/>
                    <a:pt x="2662" y="1329"/>
                  </a:cubicBezTo>
                  <a:cubicBezTo>
                    <a:pt x="2602" y="1326"/>
                    <a:pt x="2543" y="1323"/>
                    <a:pt x="2483" y="1316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198;p27"/>
            <p:cNvSpPr/>
            <p:nvPr/>
          </p:nvSpPr>
          <p:spPr>
            <a:xfrm>
              <a:off x="6886467" y="3517893"/>
              <a:ext cx="95887" cy="105008"/>
            </a:xfrm>
            <a:custGeom>
              <a:avLst/>
              <a:gdLst/>
              <a:ahLst/>
              <a:cxnLst/>
              <a:rect l="l" t="t" r="r" b="b"/>
              <a:pathLst>
                <a:path w="2891" h="3166" extrusionOk="0">
                  <a:moveTo>
                    <a:pt x="2890" y="1"/>
                  </a:moveTo>
                  <a:cubicBezTo>
                    <a:pt x="2695" y="233"/>
                    <a:pt x="2489" y="455"/>
                    <a:pt x="2281" y="670"/>
                  </a:cubicBezTo>
                  <a:lnTo>
                    <a:pt x="2390" y="806"/>
                  </a:lnTo>
                  <a:cubicBezTo>
                    <a:pt x="2576" y="548"/>
                    <a:pt x="2745" y="282"/>
                    <a:pt x="2890" y="1"/>
                  </a:cubicBezTo>
                  <a:close/>
                  <a:moveTo>
                    <a:pt x="2178" y="776"/>
                  </a:moveTo>
                  <a:cubicBezTo>
                    <a:pt x="1986" y="969"/>
                    <a:pt x="1790" y="1160"/>
                    <a:pt x="1594" y="1350"/>
                  </a:cubicBezTo>
                  <a:cubicBezTo>
                    <a:pt x="1343" y="1595"/>
                    <a:pt x="1084" y="1830"/>
                    <a:pt x="819" y="2066"/>
                  </a:cubicBezTo>
                  <a:cubicBezTo>
                    <a:pt x="855" y="2115"/>
                    <a:pt x="892" y="2165"/>
                    <a:pt x="928" y="2214"/>
                  </a:cubicBezTo>
                  <a:cubicBezTo>
                    <a:pt x="961" y="2254"/>
                    <a:pt x="991" y="2298"/>
                    <a:pt x="1025" y="2338"/>
                  </a:cubicBezTo>
                  <a:cubicBezTo>
                    <a:pt x="1293" y="2086"/>
                    <a:pt x="1551" y="1821"/>
                    <a:pt x="1793" y="1542"/>
                  </a:cubicBezTo>
                  <a:cubicBezTo>
                    <a:pt x="1982" y="1330"/>
                    <a:pt x="2165" y="1108"/>
                    <a:pt x="2337" y="879"/>
                  </a:cubicBezTo>
                  <a:cubicBezTo>
                    <a:pt x="2284" y="846"/>
                    <a:pt x="2231" y="810"/>
                    <a:pt x="2178" y="776"/>
                  </a:cubicBezTo>
                  <a:close/>
                  <a:moveTo>
                    <a:pt x="600" y="2258"/>
                  </a:moveTo>
                  <a:cubicBezTo>
                    <a:pt x="471" y="2374"/>
                    <a:pt x="341" y="2486"/>
                    <a:pt x="213" y="2599"/>
                  </a:cubicBezTo>
                  <a:cubicBezTo>
                    <a:pt x="139" y="2662"/>
                    <a:pt x="70" y="2722"/>
                    <a:pt x="0" y="2785"/>
                  </a:cubicBezTo>
                  <a:cubicBezTo>
                    <a:pt x="17" y="2848"/>
                    <a:pt x="30" y="2910"/>
                    <a:pt x="46" y="2977"/>
                  </a:cubicBezTo>
                  <a:cubicBezTo>
                    <a:pt x="60" y="3040"/>
                    <a:pt x="73" y="3103"/>
                    <a:pt x="86" y="3166"/>
                  </a:cubicBezTo>
                  <a:lnTo>
                    <a:pt x="444" y="2868"/>
                  </a:lnTo>
                  <a:cubicBezTo>
                    <a:pt x="574" y="2751"/>
                    <a:pt x="703" y="2636"/>
                    <a:pt x="832" y="2517"/>
                  </a:cubicBezTo>
                  <a:cubicBezTo>
                    <a:pt x="753" y="2430"/>
                    <a:pt x="676" y="2347"/>
                    <a:pt x="600" y="2258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199;p27"/>
            <p:cNvSpPr/>
            <p:nvPr/>
          </p:nvSpPr>
          <p:spPr>
            <a:xfrm>
              <a:off x="6829284" y="3527578"/>
              <a:ext cx="22919" cy="13433"/>
            </a:xfrm>
            <a:custGeom>
              <a:avLst/>
              <a:gdLst/>
              <a:ahLst/>
              <a:cxnLst/>
              <a:rect l="l" t="t" r="r" b="b"/>
              <a:pathLst>
                <a:path w="691" h="405" extrusionOk="0">
                  <a:moveTo>
                    <a:pt x="249" y="1"/>
                  </a:moveTo>
                  <a:cubicBezTo>
                    <a:pt x="167" y="73"/>
                    <a:pt x="84" y="149"/>
                    <a:pt x="0" y="223"/>
                  </a:cubicBezTo>
                  <a:cubicBezTo>
                    <a:pt x="54" y="252"/>
                    <a:pt x="107" y="282"/>
                    <a:pt x="159" y="312"/>
                  </a:cubicBezTo>
                  <a:cubicBezTo>
                    <a:pt x="213" y="342"/>
                    <a:pt x="263" y="371"/>
                    <a:pt x="312" y="405"/>
                  </a:cubicBezTo>
                  <a:cubicBezTo>
                    <a:pt x="442" y="296"/>
                    <a:pt x="568" y="183"/>
                    <a:pt x="690" y="70"/>
                  </a:cubicBezTo>
                  <a:cubicBezTo>
                    <a:pt x="531" y="57"/>
                    <a:pt x="385" y="30"/>
                    <a:pt x="24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200;p27"/>
            <p:cNvSpPr/>
            <p:nvPr/>
          </p:nvSpPr>
          <p:spPr>
            <a:xfrm>
              <a:off x="6921427" y="3498887"/>
              <a:ext cx="49486" cy="52139"/>
            </a:xfrm>
            <a:custGeom>
              <a:avLst/>
              <a:gdLst/>
              <a:ahLst/>
              <a:cxnLst/>
              <a:rect l="l" t="t" r="r" b="b"/>
              <a:pathLst>
                <a:path w="1492" h="1572" extrusionOk="0">
                  <a:moveTo>
                    <a:pt x="249" y="0"/>
                  </a:moveTo>
                  <a:cubicBezTo>
                    <a:pt x="173" y="87"/>
                    <a:pt x="90" y="173"/>
                    <a:pt x="0" y="255"/>
                  </a:cubicBezTo>
                  <a:cubicBezTo>
                    <a:pt x="322" y="667"/>
                    <a:pt x="693" y="1051"/>
                    <a:pt x="1124" y="1349"/>
                  </a:cubicBezTo>
                  <a:cubicBezTo>
                    <a:pt x="1177" y="1383"/>
                    <a:pt x="1230" y="1419"/>
                    <a:pt x="1283" y="1452"/>
                  </a:cubicBezTo>
                  <a:cubicBezTo>
                    <a:pt x="1349" y="1492"/>
                    <a:pt x="1418" y="1535"/>
                    <a:pt x="1492" y="1571"/>
                  </a:cubicBezTo>
                  <a:lnTo>
                    <a:pt x="1336" y="1379"/>
                  </a:lnTo>
                  <a:lnTo>
                    <a:pt x="1227" y="1243"/>
                  </a:lnTo>
                  <a:lnTo>
                    <a:pt x="846" y="773"/>
                  </a:lnTo>
                  <a:cubicBezTo>
                    <a:pt x="647" y="514"/>
                    <a:pt x="441" y="262"/>
                    <a:pt x="24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201;p27"/>
            <p:cNvSpPr/>
            <p:nvPr/>
          </p:nvSpPr>
          <p:spPr>
            <a:xfrm>
              <a:off x="6864675" y="3784075"/>
              <a:ext cx="33367" cy="42753"/>
            </a:xfrm>
            <a:custGeom>
              <a:avLst/>
              <a:gdLst/>
              <a:ahLst/>
              <a:cxnLst/>
              <a:rect l="l" t="t" r="r" b="b"/>
              <a:pathLst>
                <a:path w="1006" h="1289" extrusionOk="0">
                  <a:moveTo>
                    <a:pt x="362" y="0"/>
                  </a:moveTo>
                  <a:cubicBezTo>
                    <a:pt x="253" y="411"/>
                    <a:pt x="131" y="819"/>
                    <a:pt x="1" y="1226"/>
                  </a:cubicBezTo>
                  <a:cubicBezTo>
                    <a:pt x="67" y="1269"/>
                    <a:pt x="131" y="1289"/>
                    <a:pt x="193" y="1289"/>
                  </a:cubicBezTo>
                  <a:cubicBezTo>
                    <a:pt x="438" y="1289"/>
                    <a:pt x="714" y="931"/>
                    <a:pt x="1006" y="345"/>
                  </a:cubicBezTo>
                  <a:cubicBezTo>
                    <a:pt x="776" y="255"/>
                    <a:pt x="564" y="136"/>
                    <a:pt x="362" y="0"/>
                  </a:cubicBezTo>
                  <a:close/>
                </a:path>
              </a:pathLst>
            </a:custGeom>
            <a:solidFill>
              <a:srgbClr val="EF8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202;p27"/>
            <p:cNvSpPr/>
            <p:nvPr/>
          </p:nvSpPr>
          <p:spPr>
            <a:xfrm>
              <a:off x="6861491" y="3529767"/>
              <a:ext cx="90945" cy="105672"/>
            </a:xfrm>
            <a:custGeom>
              <a:avLst/>
              <a:gdLst/>
              <a:ahLst/>
              <a:cxnLst/>
              <a:rect l="l" t="t" r="r" b="b"/>
              <a:pathLst>
                <a:path w="2742" h="3186" extrusionOk="0">
                  <a:moveTo>
                    <a:pt x="389" y="1"/>
                  </a:moveTo>
                  <a:cubicBezTo>
                    <a:pt x="282" y="14"/>
                    <a:pt x="170" y="24"/>
                    <a:pt x="54" y="24"/>
                  </a:cubicBezTo>
                  <a:lnTo>
                    <a:pt x="1" y="24"/>
                  </a:lnTo>
                  <a:cubicBezTo>
                    <a:pt x="133" y="242"/>
                    <a:pt x="273" y="458"/>
                    <a:pt x="415" y="674"/>
                  </a:cubicBezTo>
                  <a:cubicBezTo>
                    <a:pt x="704" y="1094"/>
                    <a:pt x="1015" y="1512"/>
                    <a:pt x="1353" y="1900"/>
                  </a:cubicBezTo>
                  <a:cubicBezTo>
                    <a:pt x="1429" y="1989"/>
                    <a:pt x="1506" y="2072"/>
                    <a:pt x="1585" y="2159"/>
                  </a:cubicBezTo>
                  <a:cubicBezTo>
                    <a:pt x="1937" y="2537"/>
                    <a:pt x="2321" y="2884"/>
                    <a:pt x="2742" y="3186"/>
                  </a:cubicBezTo>
                  <a:cubicBezTo>
                    <a:pt x="2404" y="2791"/>
                    <a:pt x="2089" y="2387"/>
                    <a:pt x="1778" y="1980"/>
                  </a:cubicBezTo>
                  <a:cubicBezTo>
                    <a:pt x="1744" y="1940"/>
                    <a:pt x="1714" y="1896"/>
                    <a:pt x="1681" y="1856"/>
                  </a:cubicBezTo>
                  <a:cubicBezTo>
                    <a:pt x="1645" y="1807"/>
                    <a:pt x="1608" y="1757"/>
                    <a:pt x="1572" y="1708"/>
                  </a:cubicBezTo>
                  <a:cubicBezTo>
                    <a:pt x="1277" y="1300"/>
                    <a:pt x="989" y="892"/>
                    <a:pt x="707" y="475"/>
                  </a:cubicBezTo>
                  <a:cubicBezTo>
                    <a:pt x="600" y="316"/>
                    <a:pt x="495" y="160"/>
                    <a:pt x="3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203;p27"/>
            <p:cNvSpPr/>
            <p:nvPr/>
          </p:nvSpPr>
          <p:spPr>
            <a:xfrm>
              <a:off x="6892504" y="3688747"/>
              <a:ext cx="33466" cy="35323"/>
            </a:xfrm>
            <a:custGeom>
              <a:avLst/>
              <a:gdLst/>
              <a:ahLst/>
              <a:cxnLst/>
              <a:rect l="l" t="t" r="r" b="b"/>
              <a:pathLst>
                <a:path w="1009" h="1065" extrusionOk="0">
                  <a:moveTo>
                    <a:pt x="20" y="0"/>
                  </a:moveTo>
                  <a:cubicBezTo>
                    <a:pt x="17" y="46"/>
                    <a:pt x="14" y="93"/>
                    <a:pt x="11" y="139"/>
                  </a:cubicBezTo>
                  <a:cubicBezTo>
                    <a:pt x="7" y="179"/>
                    <a:pt x="4" y="219"/>
                    <a:pt x="0" y="259"/>
                  </a:cubicBezTo>
                  <a:cubicBezTo>
                    <a:pt x="110" y="361"/>
                    <a:pt x="222" y="464"/>
                    <a:pt x="335" y="560"/>
                  </a:cubicBezTo>
                  <a:cubicBezTo>
                    <a:pt x="421" y="633"/>
                    <a:pt x="511" y="707"/>
                    <a:pt x="600" y="776"/>
                  </a:cubicBezTo>
                  <a:cubicBezTo>
                    <a:pt x="733" y="875"/>
                    <a:pt x="869" y="975"/>
                    <a:pt x="1008" y="1065"/>
                  </a:cubicBezTo>
                  <a:cubicBezTo>
                    <a:pt x="892" y="945"/>
                    <a:pt x="776" y="826"/>
                    <a:pt x="660" y="710"/>
                  </a:cubicBezTo>
                  <a:cubicBezTo>
                    <a:pt x="644" y="693"/>
                    <a:pt x="627" y="680"/>
                    <a:pt x="610" y="663"/>
                  </a:cubicBezTo>
                  <a:cubicBezTo>
                    <a:pt x="548" y="600"/>
                    <a:pt x="488" y="534"/>
                    <a:pt x="431" y="468"/>
                  </a:cubicBezTo>
                  <a:cubicBezTo>
                    <a:pt x="365" y="395"/>
                    <a:pt x="302" y="315"/>
                    <a:pt x="236" y="242"/>
                  </a:cubicBezTo>
                  <a:cubicBezTo>
                    <a:pt x="163" y="163"/>
                    <a:pt x="90" y="83"/>
                    <a:pt x="2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204;p27"/>
            <p:cNvSpPr/>
            <p:nvPr/>
          </p:nvSpPr>
          <p:spPr>
            <a:xfrm>
              <a:off x="6876683" y="3775153"/>
              <a:ext cx="22123" cy="20365"/>
            </a:xfrm>
            <a:custGeom>
              <a:avLst/>
              <a:gdLst/>
              <a:ahLst/>
              <a:cxnLst/>
              <a:rect l="l" t="t" r="r" b="b"/>
              <a:pathLst>
                <a:path w="667" h="614" extrusionOk="0">
                  <a:moveTo>
                    <a:pt x="70" y="0"/>
                  </a:moveTo>
                  <a:cubicBezTo>
                    <a:pt x="57" y="47"/>
                    <a:pt x="47" y="94"/>
                    <a:pt x="33" y="140"/>
                  </a:cubicBezTo>
                  <a:cubicBezTo>
                    <a:pt x="23" y="183"/>
                    <a:pt x="10" y="226"/>
                    <a:pt x="0" y="269"/>
                  </a:cubicBezTo>
                  <a:cubicBezTo>
                    <a:pt x="202" y="405"/>
                    <a:pt x="414" y="524"/>
                    <a:pt x="644" y="614"/>
                  </a:cubicBezTo>
                  <a:cubicBezTo>
                    <a:pt x="647" y="607"/>
                    <a:pt x="650" y="600"/>
                    <a:pt x="653" y="594"/>
                  </a:cubicBezTo>
                  <a:cubicBezTo>
                    <a:pt x="656" y="584"/>
                    <a:pt x="663" y="574"/>
                    <a:pt x="667" y="564"/>
                  </a:cubicBezTo>
                  <a:cubicBezTo>
                    <a:pt x="461" y="378"/>
                    <a:pt x="262" y="190"/>
                    <a:pt x="7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205;p27"/>
            <p:cNvSpPr/>
            <p:nvPr/>
          </p:nvSpPr>
          <p:spPr>
            <a:xfrm>
              <a:off x="6610105" y="3145437"/>
              <a:ext cx="483814" cy="385042"/>
            </a:xfrm>
            <a:custGeom>
              <a:avLst/>
              <a:gdLst/>
              <a:ahLst/>
              <a:cxnLst/>
              <a:rect l="l" t="t" r="r" b="b"/>
              <a:pathLst>
                <a:path w="14587" h="11609" extrusionOk="0">
                  <a:moveTo>
                    <a:pt x="7540" y="0"/>
                  </a:moveTo>
                  <a:cubicBezTo>
                    <a:pt x="5025" y="0"/>
                    <a:pt x="2506" y="1556"/>
                    <a:pt x="1949" y="3477"/>
                  </a:cubicBezTo>
                  <a:cubicBezTo>
                    <a:pt x="1127" y="6301"/>
                    <a:pt x="2850" y="7587"/>
                    <a:pt x="2850" y="7587"/>
                  </a:cubicBezTo>
                  <a:cubicBezTo>
                    <a:pt x="2774" y="7562"/>
                    <a:pt x="2692" y="7550"/>
                    <a:pt x="2607" y="7550"/>
                  </a:cubicBezTo>
                  <a:cubicBezTo>
                    <a:pt x="1582" y="7550"/>
                    <a:pt x="1" y="9257"/>
                    <a:pt x="1949" y="10746"/>
                  </a:cubicBezTo>
                  <a:cubicBezTo>
                    <a:pt x="2537" y="11195"/>
                    <a:pt x="3052" y="11357"/>
                    <a:pt x="3488" y="11357"/>
                  </a:cubicBezTo>
                  <a:cubicBezTo>
                    <a:pt x="4613" y="11357"/>
                    <a:pt x="5213" y="10275"/>
                    <a:pt x="5213" y="10275"/>
                  </a:cubicBezTo>
                  <a:cubicBezTo>
                    <a:pt x="5213" y="10275"/>
                    <a:pt x="5426" y="10911"/>
                    <a:pt x="6238" y="11306"/>
                  </a:cubicBezTo>
                  <a:cubicBezTo>
                    <a:pt x="6553" y="11462"/>
                    <a:pt x="6960" y="11578"/>
                    <a:pt x="7477" y="11604"/>
                  </a:cubicBezTo>
                  <a:cubicBezTo>
                    <a:pt x="7530" y="11607"/>
                    <a:pt x="7581" y="11609"/>
                    <a:pt x="7632" y="11609"/>
                  </a:cubicBezTo>
                  <a:cubicBezTo>
                    <a:pt x="9373" y="11609"/>
                    <a:pt x="10105" y="9951"/>
                    <a:pt x="10105" y="9951"/>
                  </a:cubicBezTo>
                  <a:cubicBezTo>
                    <a:pt x="10498" y="10289"/>
                    <a:pt x="11097" y="10461"/>
                    <a:pt x="11722" y="10461"/>
                  </a:cubicBezTo>
                  <a:cubicBezTo>
                    <a:pt x="12905" y="10461"/>
                    <a:pt x="14183" y="9844"/>
                    <a:pt x="14341" y="8565"/>
                  </a:cubicBezTo>
                  <a:cubicBezTo>
                    <a:pt x="14587" y="6606"/>
                    <a:pt x="12141" y="6606"/>
                    <a:pt x="12141" y="6606"/>
                  </a:cubicBezTo>
                  <a:cubicBezTo>
                    <a:pt x="12141" y="6606"/>
                    <a:pt x="13937" y="3676"/>
                    <a:pt x="10874" y="1147"/>
                  </a:cubicBezTo>
                  <a:cubicBezTo>
                    <a:pt x="10023" y="442"/>
                    <a:pt x="9019" y="93"/>
                    <a:pt x="7991" y="17"/>
                  </a:cubicBezTo>
                  <a:lnTo>
                    <a:pt x="7985" y="17"/>
                  </a:lnTo>
                  <a:cubicBezTo>
                    <a:pt x="7837" y="6"/>
                    <a:pt x="7688" y="0"/>
                    <a:pt x="7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206;p27"/>
            <p:cNvSpPr/>
            <p:nvPr/>
          </p:nvSpPr>
          <p:spPr>
            <a:xfrm>
              <a:off x="6816979" y="3145968"/>
              <a:ext cx="269353" cy="384577"/>
            </a:xfrm>
            <a:custGeom>
              <a:avLst/>
              <a:gdLst/>
              <a:ahLst/>
              <a:cxnLst/>
              <a:rect l="l" t="t" r="r" b="b"/>
              <a:pathLst>
                <a:path w="8121" h="11595" extrusionOk="0">
                  <a:moveTo>
                    <a:pt x="1754" y="1"/>
                  </a:moveTo>
                  <a:cubicBezTo>
                    <a:pt x="2702" y="1105"/>
                    <a:pt x="3663" y="2159"/>
                    <a:pt x="3245" y="4253"/>
                  </a:cubicBezTo>
                  <a:cubicBezTo>
                    <a:pt x="3136" y="4816"/>
                    <a:pt x="2934" y="5370"/>
                    <a:pt x="2977" y="5944"/>
                  </a:cubicBezTo>
                  <a:cubicBezTo>
                    <a:pt x="3027" y="6640"/>
                    <a:pt x="3438" y="7282"/>
                    <a:pt x="3464" y="7982"/>
                  </a:cubicBezTo>
                  <a:cubicBezTo>
                    <a:pt x="3490" y="8559"/>
                    <a:pt x="3007" y="9205"/>
                    <a:pt x="2499" y="9205"/>
                  </a:cubicBezTo>
                  <a:cubicBezTo>
                    <a:pt x="2393" y="9205"/>
                    <a:pt x="2288" y="9179"/>
                    <a:pt x="2185" y="9112"/>
                  </a:cubicBezTo>
                  <a:lnTo>
                    <a:pt x="2185" y="9112"/>
                  </a:lnTo>
                  <a:cubicBezTo>
                    <a:pt x="2513" y="9762"/>
                    <a:pt x="1996" y="10557"/>
                    <a:pt x="1346" y="10886"/>
                  </a:cubicBezTo>
                  <a:cubicBezTo>
                    <a:pt x="928" y="11097"/>
                    <a:pt x="464" y="11191"/>
                    <a:pt x="1" y="11290"/>
                  </a:cubicBezTo>
                  <a:cubicBezTo>
                    <a:pt x="316" y="11446"/>
                    <a:pt x="723" y="11562"/>
                    <a:pt x="1240" y="11588"/>
                  </a:cubicBezTo>
                  <a:cubicBezTo>
                    <a:pt x="1293" y="11591"/>
                    <a:pt x="1343" y="11595"/>
                    <a:pt x="1396" y="11595"/>
                  </a:cubicBezTo>
                  <a:cubicBezTo>
                    <a:pt x="3136" y="11595"/>
                    <a:pt x="3868" y="9935"/>
                    <a:pt x="3868" y="9935"/>
                  </a:cubicBezTo>
                  <a:cubicBezTo>
                    <a:pt x="4263" y="10273"/>
                    <a:pt x="4859" y="10444"/>
                    <a:pt x="5486" y="10444"/>
                  </a:cubicBezTo>
                  <a:cubicBezTo>
                    <a:pt x="6669" y="10444"/>
                    <a:pt x="7945" y="9828"/>
                    <a:pt x="8104" y="8549"/>
                  </a:cubicBezTo>
                  <a:cubicBezTo>
                    <a:pt x="8118" y="8453"/>
                    <a:pt x="8121" y="8367"/>
                    <a:pt x="8121" y="8281"/>
                  </a:cubicBezTo>
                  <a:cubicBezTo>
                    <a:pt x="8121" y="6590"/>
                    <a:pt x="5904" y="6590"/>
                    <a:pt x="5904" y="6590"/>
                  </a:cubicBezTo>
                  <a:cubicBezTo>
                    <a:pt x="5904" y="6590"/>
                    <a:pt x="6427" y="5738"/>
                    <a:pt x="6427" y="4555"/>
                  </a:cubicBezTo>
                  <a:cubicBezTo>
                    <a:pt x="6427" y="3544"/>
                    <a:pt x="6046" y="2295"/>
                    <a:pt x="4637" y="1131"/>
                  </a:cubicBezTo>
                  <a:cubicBezTo>
                    <a:pt x="3786" y="426"/>
                    <a:pt x="2782" y="77"/>
                    <a:pt x="175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207;p27"/>
            <p:cNvSpPr/>
            <p:nvPr/>
          </p:nvSpPr>
          <p:spPr>
            <a:xfrm>
              <a:off x="6864808" y="3318513"/>
              <a:ext cx="92537" cy="95058"/>
            </a:xfrm>
            <a:custGeom>
              <a:avLst/>
              <a:gdLst/>
              <a:ahLst/>
              <a:cxnLst/>
              <a:rect l="l" t="t" r="r" b="b"/>
              <a:pathLst>
                <a:path w="2790" h="2866" extrusionOk="0">
                  <a:moveTo>
                    <a:pt x="1223" y="0"/>
                  </a:moveTo>
                  <a:cubicBezTo>
                    <a:pt x="1193" y="0"/>
                    <a:pt x="1164" y="1"/>
                    <a:pt x="1134" y="3"/>
                  </a:cubicBezTo>
                  <a:cubicBezTo>
                    <a:pt x="262" y="56"/>
                    <a:pt x="0" y="1265"/>
                    <a:pt x="329" y="2091"/>
                  </a:cubicBezTo>
                  <a:cubicBezTo>
                    <a:pt x="495" y="2532"/>
                    <a:pt x="833" y="2866"/>
                    <a:pt x="1330" y="2866"/>
                  </a:cubicBezTo>
                  <a:cubicBezTo>
                    <a:pt x="1368" y="2866"/>
                    <a:pt x="1406" y="2864"/>
                    <a:pt x="1445" y="2860"/>
                  </a:cubicBezTo>
                  <a:cubicBezTo>
                    <a:pt x="1863" y="2816"/>
                    <a:pt x="2155" y="2582"/>
                    <a:pt x="2327" y="2263"/>
                  </a:cubicBezTo>
                  <a:cubicBezTo>
                    <a:pt x="2789" y="1422"/>
                    <a:pt x="2406" y="0"/>
                    <a:pt x="122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208;p27"/>
            <p:cNvSpPr/>
            <p:nvPr/>
          </p:nvSpPr>
          <p:spPr>
            <a:xfrm>
              <a:off x="6875687" y="3379611"/>
              <a:ext cx="66302" cy="33964"/>
            </a:xfrm>
            <a:custGeom>
              <a:avLst/>
              <a:gdLst/>
              <a:ahLst/>
              <a:cxnLst/>
              <a:rect l="l" t="t" r="r" b="b"/>
              <a:pathLst>
                <a:path w="1999" h="1024" extrusionOk="0">
                  <a:moveTo>
                    <a:pt x="878" y="1"/>
                  </a:moveTo>
                  <a:cubicBezTo>
                    <a:pt x="538" y="1"/>
                    <a:pt x="236" y="110"/>
                    <a:pt x="1" y="249"/>
                  </a:cubicBezTo>
                  <a:cubicBezTo>
                    <a:pt x="167" y="690"/>
                    <a:pt x="505" y="1024"/>
                    <a:pt x="1002" y="1024"/>
                  </a:cubicBezTo>
                  <a:cubicBezTo>
                    <a:pt x="1040" y="1024"/>
                    <a:pt x="1078" y="1022"/>
                    <a:pt x="1117" y="1018"/>
                  </a:cubicBezTo>
                  <a:cubicBezTo>
                    <a:pt x="1535" y="974"/>
                    <a:pt x="1827" y="740"/>
                    <a:pt x="1999" y="421"/>
                  </a:cubicBezTo>
                  <a:cubicBezTo>
                    <a:pt x="1606" y="113"/>
                    <a:pt x="1222" y="1"/>
                    <a:pt x="87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209;p27"/>
            <p:cNvSpPr/>
            <p:nvPr/>
          </p:nvSpPr>
          <p:spPr>
            <a:xfrm>
              <a:off x="6782350" y="3310188"/>
              <a:ext cx="34428" cy="56153"/>
            </a:xfrm>
            <a:custGeom>
              <a:avLst/>
              <a:gdLst/>
              <a:ahLst/>
              <a:cxnLst/>
              <a:rect l="l" t="t" r="r" b="b"/>
              <a:pathLst>
                <a:path w="1038" h="1693" extrusionOk="0">
                  <a:moveTo>
                    <a:pt x="475" y="1"/>
                  </a:moveTo>
                  <a:cubicBezTo>
                    <a:pt x="468" y="1"/>
                    <a:pt x="461" y="1"/>
                    <a:pt x="454" y="2"/>
                  </a:cubicBezTo>
                  <a:cubicBezTo>
                    <a:pt x="186" y="25"/>
                    <a:pt x="0" y="419"/>
                    <a:pt x="40" y="884"/>
                  </a:cubicBezTo>
                  <a:cubicBezTo>
                    <a:pt x="76" y="1338"/>
                    <a:pt x="309" y="1693"/>
                    <a:pt x="566" y="1693"/>
                  </a:cubicBezTo>
                  <a:cubicBezTo>
                    <a:pt x="573" y="1693"/>
                    <a:pt x="580" y="1692"/>
                    <a:pt x="587" y="1692"/>
                  </a:cubicBezTo>
                  <a:cubicBezTo>
                    <a:pt x="852" y="1669"/>
                    <a:pt x="1038" y="1274"/>
                    <a:pt x="1002" y="807"/>
                  </a:cubicBezTo>
                  <a:cubicBezTo>
                    <a:pt x="966" y="355"/>
                    <a:pt x="732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210;p27"/>
            <p:cNvSpPr/>
            <p:nvPr/>
          </p:nvSpPr>
          <p:spPr>
            <a:xfrm>
              <a:off x="6964746" y="3290519"/>
              <a:ext cx="34428" cy="56053"/>
            </a:xfrm>
            <a:custGeom>
              <a:avLst/>
              <a:gdLst/>
              <a:ahLst/>
              <a:cxnLst/>
              <a:rect l="l" t="t" r="r" b="b"/>
              <a:pathLst>
                <a:path w="1038" h="1690" extrusionOk="0">
                  <a:moveTo>
                    <a:pt x="479" y="0"/>
                  </a:moveTo>
                  <a:cubicBezTo>
                    <a:pt x="471" y="0"/>
                    <a:pt x="463" y="0"/>
                    <a:pt x="455" y="1"/>
                  </a:cubicBezTo>
                  <a:cubicBezTo>
                    <a:pt x="186" y="21"/>
                    <a:pt x="0" y="416"/>
                    <a:pt x="40" y="883"/>
                  </a:cubicBezTo>
                  <a:cubicBezTo>
                    <a:pt x="76" y="1335"/>
                    <a:pt x="309" y="1689"/>
                    <a:pt x="566" y="1689"/>
                  </a:cubicBezTo>
                  <a:cubicBezTo>
                    <a:pt x="573" y="1689"/>
                    <a:pt x="580" y="1689"/>
                    <a:pt x="587" y="1688"/>
                  </a:cubicBezTo>
                  <a:cubicBezTo>
                    <a:pt x="852" y="1668"/>
                    <a:pt x="1038" y="1271"/>
                    <a:pt x="1001" y="807"/>
                  </a:cubicBezTo>
                  <a:cubicBezTo>
                    <a:pt x="966" y="353"/>
                    <a:pt x="734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211;p27"/>
            <p:cNvSpPr/>
            <p:nvPr/>
          </p:nvSpPr>
          <p:spPr>
            <a:xfrm>
              <a:off x="6742448" y="3388965"/>
              <a:ext cx="75788" cy="45970"/>
            </a:xfrm>
            <a:custGeom>
              <a:avLst/>
              <a:gdLst/>
              <a:ahLst/>
              <a:cxnLst/>
              <a:rect l="l" t="t" r="r" b="b"/>
              <a:pathLst>
                <a:path w="2285" h="1386" extrusionOk="0">
                  <a:moveTo>
                    <a:pt x="1140" y="0"/>
                  </a:moveTo>
                  <a:cubicBezTo>
                    <a:pt x="510" y="0"/>
                    <a:pt x="1" y="311"/>
                    <a:pt x="1" y="692"/>
                  </a:cubicBezTo>
                  <a:cubicBezTo>
                    <a:pt x="1" y="1074"/>
                    <a:pt x="510" y="1385"/>
                    <a:pt x="1140" y="1385"/>
                  </a:cubicBezTo>
                  <a:cubicBezTo>
                    <a:pt x="1774" y="1385"/>
                    <a:pt x="2284" y="1074"/>
                    <a:pt x="2284" y="692"/>
                  </a:cubicBezTo>
                  <a:cubicBezTo>
                    <a:pt x="2284" y="311"/>
                    <a:pt x="1774" y="0"/>
                    <a:pt x="11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212;p27"/>
            <p:cNvSpPr/>
            <p:nvPr/>
          </p:nvSpPr>
          <p:spPr>
            <a:xfrm>
              <a:off x="6981993" y="3352777"/>
              <a:ext cx="72139" cy="43781"/>
            </a:xfrm>
            <a:custGeom>
              <a:avLst/>
              <a:gdLst/>
              <a:ahLst/>
              <a:cxnLst/>
              <a:rect l="l" t="t" r="r" b="b"/>
              <a:pathLst>
                <a:path w="2175" h="1320" extrusionOk="0">
                  <a:moveTo>
                    <a:pt x="1088" y="1"/>
                  </a:moveTo>
                  <a:cubicBezTo>
                    <a:pt x="487" y="1"/>
                    <a:pt x="1" y="296"/>
                    <a:pt x="1" y="660"/>
                  </a:cubicBezTo>
                  <a:cubicBezTo>
                    <a:pt x="1" y="1024"/>
                    <a:pt x="487" y="1319"/>
                    <a:pt x="1088" y="1319"/>
                  </a:cubicBezTo>
                  <a:cubicBezTo>
                    <a:pt x="1688" y="1319"/>
                    <a:pt x="2175" y="1024"/>
                    <a:pt x="2175" y="660"/>
                  </a:cubicBezTo>
                  <a:cubicBezTo>
                    <a:pt x="2175" y="296"/>
                    <a:pt x="1688" y="1"/>
                    <a:pt x="108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213;p27"/>
            <p:cNvSpPr/>
            <p:nvPr/>
          </p:nvSpPr>
          <p:spPr>
            <a:xfrm>
              <a:off x="6745964" y="3268362"/>
              <a:ext cx="52902" cy="43748"/>
            </a:xfrm>
            <a:custGeom>
              <a:avLst/>
              <a:gdLst/>
              <a:ahLst/>
              <a:cxnLst/>
              <a:rect l="l" t="t" r="r" b="b"/>
              <a:pathLst>
                <a:path w="1595" h="1319" extrusionOk="0">
                  <a:moveTo>
                    <a:pt x="1359" y="1"/>
                  </a:moveTo>
                  <a:cubicBezTo>
                    <a:pt x="1343" y="1"/>
                    <a:pt x="1326" y="3"/>
                    <a:pt x="1310" y="6"/>
                  </a:cubicBezTo>
                  <a:cubicBezTo>
                    <a:pt x="219" y="282"/>
                    <a:pt x="34" y="1031"/>
                    <a:pt x="27" y="1060"/>
                  </a:cubicBezTo>
                  <a:cubicBezTo>
                    <a:pt x="0" y="1173"/>
                    <a:pt x="66" y="1286"/>
                    <a:pt x="179" y="1313"/>
                  </a:cubicBezTo>
                  <a:cubicBezTo>
                    <a:pt x="196" y="1316"/>
                    <a:pt x="213" y="1319"/>
                    <a:pt x="229" y="1319"/>
                  </a:cubicBezTo>
                  <a:cubicBezTo>
                    <a:pt x="325" y="1319"/>
                    <a:pt x="412" y="1256"/>
                    <a:pt x="435" y="1160"/>
                  </a:cubicBezTo>
                  <a:cubicBezTo>
                    <a:pt x="441" y="1137"/>
                    <a:pt x="583" y="623"/>
                    <a:pt x="1412" y="418"/>
                  </a:cubicBezTo>
                  <a:cubicBezTo>
                    <a:pt x="1525" y="387"/>
                    <a:pt x="1594" y="275"/>
                    <a:pt x="1568" y="162"/>
                  </a:cubicBezTo>
                  <a:cubicBezTo>
                    <a:pt x="1542" y="66"/>
                    <a:pt x="1456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214;p27"/>
            <p:cNvSpPr/>
            <p:nvPr/>
          </p:nvSpPr>
          <p:spPr>
            <a:xfrm>
              <a:off x="6974630" y="3253834"/>
              <a:ext cx="38043" cy="43449"/>
            </a:xfrm>
            <a:custGeom>
              <a:avLst/>
              <a:gdLst/>
              <a:ahLst/>
              <a:cxnLst/>
              <a:rect l="l" t="t" r="r" b="b"/>
              <a:pathLst>
                <a:path w="1147" h="1310" extrusionOk="0">
                  <a:moveTo>
                    <a:pt x="234" y="1"/>
                  </a:moveTo>
                  <a:cubicBezTo>
                    <a:pt x="181" y="1"/>
                    <a:pt x="127" y="21"/>
                    <a:pt x="87" y="60"/>
                  </a:cubicBezTo>
                  <a:cubicBezTo>
                    <a:pt x="1" y="143"/>
                    <a:pt x="1" y="276"/>
                    <a:pt x="83" y="359"/>
                  </a:cubicBezTo>
                  <a:cubicBezTo>
                    <a:pt x="87" y="362"/>
                    <a:pt x="495" y="783"/>
                    <a:pt x="723" y="1200"/>
                  </a:cubicBezTo>
                  <a:cubicBezTo>
                    <a:pt x="759" y="1270"/>
                    <a:pt x="833" y="1310"/>
                    <a:pt x="908" y="1310"/>
                  </a:cubicBezTo>
                  <a:cubicBezTo>
                    <a:pt x="942" y="1310"/>
                    <a:pt x="975" y="1303"/>
                    <a:pt x="1008" y="1283"/>
                  </a:cubicBezTo>
                  <a:cubicBezTo>
                    <a:pt x="1111" y="1226"/>
                    <a:pt x="1147" y="1101"/>
                    <a:pt x="1091" y="998"/>
                  </a:cubicBezTo>
                  <a:cubicBezTo>
                    <a:pt x="836" y="530"/>
                    <a:pt x="402" y="83"/>
                    <a:pt x="382" y="63"/>
                  </a:cubicBezTo>
                  <a:cubicBezTo>
                    <a:pt x="341" y="22"/>
                    <a:pt x="28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215;p27"/>
            <p:cNvSpPr/>
            <p:nvPr/>
          </p:nvSpPr>
          <p:spPr>
            <a:xfrm>
              <a:off x="6674817" y="3530331"/>
              <a:ext cx="180829" cy="148093"/>
            </a:xfrm>
            <a:custGeom>
              <a:avLst/>
              <a:gdLst/>
              <a:ahLst/>
              <a:cxnLst/>
              <a:rect l="l" t="t" r="r" b="b"/>
              <a:pathLst>
                <a:path w="5452" h="4465" extrusionOk="0">
                  <a:moveTo>
                    <a:pt x="2202" y="0"/>
                  </a:moveTo>
                  <a:cubicBezTo>
                    <a:pt x="2202" y="0"/>
                    <a:pt x="1" y="1147"/>
                    <a:pt x="982" y="3169"/>
                  </a:cubicBezTo>
                  <a:cubicBezTo>
                    <a:pt x="1422" y="4080"/>
                    <a:pt x="2315" y="4465"/>
                    <a:pt x="3182" y="4465"/>
                  </a:cubicBezTo>
                  <a:cubicBezTo>
                    <a:pt x="4242" y="4465"/>
                    <a:pt x="5262" y="3888"/>
                    <a:pt x="5364" y="2993"/>
                  </a:cubicBezTo>
                  <a:cubicBezTo>
                    <a:pt x="5452" y="2203"/>
                    <a:pt x="4887" y="2000"/>
                    <a:pt x="4280" y="2000"/>
                  </a:cubicBezTo>
                  <a:cubicBezTo>
                    <a:pt x="3634" y="2000"/>
                    <a:pt x="2941" y="2231"/>
                    <a:pt x="2941" y="2231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7" name="Google Shape;1216;p27"/>
          <p:cNvSpPr/>
          <p:nvPr/>
        </p:nvSpPr>
        <p:spPr>
          <a:xfrm rot="-5702922">
            <a:off x="2885440" y="73025"/>
            <a:ext cx="2783840" cy="6539230"/>
          </a:xfrm>
          <a:prstGeom prst="wedgeRectCallout">
            <a:avLst>
              <a:gd name="adj1" fmla="val 8375"/>
              <a:gd name="adj2" fmla="val 6289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218;p27"/>
          <p:cNvSpPr/>
          <p:nvPr/>
        </p:nvSpPr>
        <p:spPr>
          <a:xfrm rot="333202">
            <a:off x="1309857" y="2012422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9" name="Google Shape;1219;p27"/>
          <p:cNvGrpSpPr/>
          <p:nvPr/>
        </p:nvGrpSpPr>
        <p:grpSpPr>
          <a:xfrm rot="-302834">
            <a:off x="1115021" y="4525687"/>
            <a:ext cx="470554" cy="601222"/>
            <a:chOff x="4257150" y="439500"/>
            <a:chExt cx="496378" cy="634217"/>
          </a:xfrm>
        </p:grpSpPr>
        <p:sp>
          <p:nvSpPr>
            <p:cNvPr id="160" name="Google Shape;1220;p27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221;p27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222;p27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223;p27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224;p27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225;p27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226;p27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Google Shape;1217;p27"/>
              <p:cNvSpPr txBox="1"/>
              <p:nvPr/>
            </p:nvSpPr>
            <p:spPr>
              <a:xfrm>
                <a:off x="1910080" y="1858010"/>
                <a:ext cx="6123305" cy="3044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048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A000"/>
                  </a:buClr>
                  <a:buSzPts val="1200"/>
                  <a:buFont typeface="Abel"/>
                  <a:buChar char="●"/>
                  <a:defRPr sz="12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●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○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002A49"/>
                  </a:buClr>
                  <a:buSzPts val="1400"/>
                  <a:buFont typeface="Arial" panose="020B0604020202020204"/>
                  <a:buChar char="■"/>
                  <a:defRPr sz="1400" b="0" i="0" u="none" strike="noStrike" cap="none">
                    <a:solidFill>
                      <a:srgbClr val="434343"/>
                    </a:solidFill>
                    <a:latin typeface="Didact Gothic" panose="00000500000000000000"/>
                    <a:ea typeface="Didact Gothic" panose="00000500000000000000"/>
                    <a:cs typeface="Didact Gothic" panose="00000500000000000000"/>
                    <a:sym typeface="Didact Gothic" panose="00000500000000000000"/>
                  </a:defRPr>
                </a:lvl9pPr>
              </a:lstStyle>
              <a:p>
                <a:pPr marL="0" indent="0">
                  <a:buFont typeface="Abel"/>
                  <a:buNone/>
                </a:pPr>
                <a:r>
                  <a:rPr lang="en-US" sz="2000" b="1" u="sng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Tam giác Passcal</a:t>
                </a:r>
                <a:r>
                  <a:rPr lang="en-US" sz="2000" b="1">
                    <a:gradFill>
                      <a:gsLst>
                        <a:gs pos="0">
                          <a:srgbClr val="E30000"/>
                        </a:gs>
                        <a:gs pos="100000">
                          <a:srgbClr val="760303"/>
                        </a:gs>
                      </a:gsLst>
                      <a:lin scaled="0"/>
                    </a:gra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b="1"/>
                  <a:t> </a:t>
                </a:r>
                <a:r>
                  <a:rPr lang="en-US" sz="1900" b="1">
                    <a:latin typeface="Arial" panose="020B0604020202020204" pitchFamily="34" charset="0"/>
                    <a:cs typeface="Arial" panose="020B0604020202020204" pitchFamily="34" charset="0"/>
                  </a:rPr>
                  <a:t>Các hệ số trong khai triển nhị thức Newton </a:t>
                </a:r>
                <a:r>
                  <a:rPr lang="en-US" sz="1900" b="1"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9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9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𝐚</m:t>
                            </m:r>
                            <m:r>
                              <a:rPr lang="en-US" sz="19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19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sz="19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1900" b="1">
                    <a:latin typeface="Arial" panose="020B0604020202020204" pitchFamily="34" charset="0"/>
                    <a:cs typeface="Arial" panose="020B0604020202020204" pitchFamily="34" charset="0"/>
                  </a:rPr>
                  <a:t> với n = 0;1;2;3;... được viết thành từng hàng và xếp thành bảng số như sau</a:t>
                </a:r>
                <a:endParaRPr lang="en-US" sz="2000" b="1"/>
              </a:p>
              <a:p>
                <a:pPr marL="0" indent="0">
                  <a:buFont typeface="Abel"/>
                  <a:buNone/>
                </a:pPr>
                <a:r>
                  <a:rPr lang="en-US" sz="2000" b="1"/>
                  <a:t>n= 0                                     1</a:t>
                </a:r>
                <a:endParaRPr lang="en-US" sz="2000" b="1"/>
              </a:p>
              <a:p>
                <a:pPr marL="0" indent="0">
                  <a:buFont typeface="Abel"/>
                  <a:buNone/>
                </a:pPr>
                <a:r>
                  <a:rPr lang="en-US" sz="2000" b="1"/>
                  <a:t>n=1                               1              1</a:t>
                </a:r>
                <a:endParaRPr lang="en-US" sz="2000" b="1"/>
              </a:p>
              <a:p>
                <a:pPr marL="0" indent="0">
                  <a:buFont typeface="Abel"/>
                  <a:buNone/>
                </a:pPr>
                <a:r>
                  <a:rPr lang="en-US" sz="2000" b="1"/>
                  <a:t>n=2                         1            2             1  </a:t>
                </a:r>
                <a:endParaRPr lang="en-US" sz="2000" b="1"/>
              </a:p>
              <a:p>
                <a:pPr marL="0" indent="0">
                  <a:buFont typeface="Abel"/>
                  <a:buNone/>
                </a:pPr>
                <a:r>
                  <a:rPr lang="en-US" sz="2000" b="1"/>
                  <a:t>n=3                  1           3             3            1  </a:t>
                </a:r>
                <a:endParaRPr lang="en-US" sz="2000" b="1"/>
              </a:p>
              <a:p>
                <a:pPr marL="0" indent="0">
                  <a:buNone/>
                </a:pPr>
                <a:r>
                  <a:rPr lang="en-US" sz="2000" b="1"/>
                  <a:t>n=4             1        4           6               4            1</a:t>
                </a:r>
                <a:endParaRPr lang="en-US" sz="2000" b="1"/>
              </a:p>
              <a:p>
                <a:pPr marL="0" indent="0">
                  <a:buNone/>
                </a:pPr>
                <a:r>
                  <a:rPr lang="en-US" sz="2000" b="1"/>
                  <a:t>n=5      1         5          10          10             5             1</a:t>
                </a:r>
                <a:endParaRPr lang="en-US" sz="2000" b="1"/>
              </a:p>
              <a:p>
                <a:pPr marL="0" indent="0">
                  <a:buNone/>
                </a:pPr>
                <a:r>
                  <a:rPr lang="en-US" sz="2000" b="1"/>
                  <a:t>...      ...       ...            ...           ...          ...              ...             ...       </a:t>
                </a:r>
                <a:endParaRPr lang="en-US" sz="2000" b="1"/>
              </a:p>
            </p:txBody>
          </p:sp>
        </mc:Choice>
        <mc:Fallback>
          <p:sp>
            <p:nvSpPr>
              <p:cNvPr id="167" name="Google Shape;1217;p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080" y="1858010"/>
                <a:ext cx="6123305" cy="3044190"/>
              </a:xfrm>
              <a:prstGeom prst="rect">
                <a:avLst/>
              </a:prstGeom>
              <a:blipFill rotWithShape="1">
                <a:blip r:embed="rId2"/>
                <a:stretch>
                  <a:fillRect t="-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build="p"/>
      <p:bldP spid="9" grpId="0"/>
      <p:bldP spid="157" grpId="0" bldLvl="0" animBg="1"/>
      <p:bldP spid="167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5766</Words>
  <Application>WPS Presentation</Application>
  <PresentationFormat>On-screen Show (16:9)</PresentationFormat>
  <Paragraphs>201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SimSun</vt:lpstr>
      <vt:lpstr>Wingdings</vt:lpstr>
      <vt:lpstr>Arial</vt:lpstr>
      <vt:lpstr>Odibee Sans</vt:lpstr>
      <vt:lpstr>Didact Gothic</vt:lpstr>
      <vt:lpstr>Bellota Text</vt:lpstr>
      <vt:lpstr>Segoe Print</vt:lpstr>
      <vt:lpstr>Abel</vt:lpstr>
      <vt:lpstr>Calibri</vt:lpstr>
      <vt:lpstr>Sitka Subheading</vt:lpstr>
      <vt:lpstr>Palatino Linotype</vt:lpstr>
      <vt:lpstr>Cambria Math</vt:lpstr>
      <vt:lpstr>Times New Roman</vt:lpstr>
      <vt:lpstr>Tahoma</vt:lpstr>
      <vt:lpstr>Microsoft YaHei</vt:lpstr>
      <vt:lpstr>Arial Unicode MS</vt:lpstr>
      <vt:lpstr>MS Mincho</vt:lpstr>
      <vt:lpstr>End of the School Year by Slidesgo</vt:lpstr>
      <vt:lpstr>PowerPoint 演示文稿</vt:lpstr>
      <vt:lpstr>HOẠT ĐỘNG KHỞI ĐỘNG</vt:lpstr>
      <vt:lpstr>HOẠT ĐỘNG KHỞI ĐỘNG</vt:lpstr>
      <vt:lpstr>HOẠT ĐỘNG KHỞI ĐỘNG</vt:lpstr>
      <vt:lpstr>I. CÔNG THỨC NHỊ THỨC NEWTON </vt:lpstr>
      <vt:lpstr>I. Công thức nhị thức Newton</vt:lpstr>
      <vt:lpstr>Nhóm</vt:lpstr>
      <vt:lpstr>Nhóm</vt:lpstr>
      <vt:lpstr>CHÚ Ý</vt:lpstr>
      <vt:lpstr>HOẠT ĐỘNG VẬN DỤNG</vt:lpstr>
      <vt:lpstr>HOẠT ĐỘNG VẬN DỤNG</vt:lpstr>
      <vt:lpstr>HOẠT ĐỘNG VẬN DỤNG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THE SCHOOL YEAR</dc:title>
  <dc:creator>Admin</dc:creator>
  <cp:lastModifiedBy>huu duc</cp:lastModifiedBy>
  <cp:revision>68</cp:revision>
  <dcterms:created xsi:type="dcterms:W3CDTF">2022-08-17T07:31:00Z</dcterms:created>
  <dcterms:modified xsi:type="dcterms:W3CDTF">2022-08-18T03:56:47Z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1B2E010EC883443A9F9BB678A721EF56</vt:lpwstr>
  </property>
  <property fmtid="{D5CDD505-2E9C-101B-9397-08002B2CF9AE}" pid="3" name="KSOProductBuildVer">
    <vt:lpwstr>1033-11.2.0.11254</vt:lpwstr>
  </property>
</Properties>
</file>