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4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slide" Target="slide8.xml"/><Relationship Id="rId2" Type="http://schemas.openxmlformats.org/officeDocument/2006/relationships/image" Target="../media/image2.png"/><Relationship Id="rId16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slide" Target="slide3.xml"/><Relationship Id="rId5" Type="http://schemas.openxmlformats.org/officeDocument/2006/relationships/image" Target="../media/image5.png"/><Relationship Id="rId15" Type="http://schemas.openxmlformats.org/officeDocument/2006/relationships/slide" Target="slide6.xml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slide" Target="slide2.xml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audio" Target="../media/audio3.wav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4.wav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slide" Target="slide2.xml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audio" Target="../media/audio3.wav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4.wav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slide" Target="slide2.xml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audio" Target="../media/audio3.wav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4.wav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slide" Target="slide2.xml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audio" Target="../media/audio3.wav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audio" Target="../media/audio4.wav"/><Relationship Id="rId7" Type="http://schemas.openxmlformats.org/officeDocument/2006/relationships/image" Target="../media/image19.png"/><Relationship Id="rId12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audio" Target="../media/audio3.wav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4.wav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slide" Target="slide2.xml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audio" Target="../media/audio3.wav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gioithieu.azota.vn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5de90e1154b99c9c5351bef2fda658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838200"/>
            <a:ext cx="6110703" cy="60198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6172200" y="0"/>
            <a:ext cx="2971800" cy="18288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^^</a:t>
            </a:r>
          </a:p>
        </p:txBody>
      </p:sp>
      <p:sp>
        <p:nvSpPr>
          <p:cNvPr id="6" name="Flowchart: Connector 5"/>
          <p:cNvSpPr/>
          <p:nvPr/>
        </p:nvSpPr>
        <p:spPr>
          <a:xfrm>
            <a:off x="6019800" y="1371600"/>
            <a:ext cx="152400" cy="152400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2b2181ee0ddf3198d036ec9f3094f08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858000" y="3048000"/>
            <a:ext cx="2286000" cy="3810000"/>
          </a:xfrm>
          <a:prstGeom prst="rect">
            <a:avLst/>
          </a:prstGeom>
        </p:spPr>
      </p:pic>
      <p:pic>
        <p:nvPicPr>
          <p:cNvPr id="18" name="Picture 17" descr="2b2181ee0ddf3198d036ec9f3094f08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48000"/>
            <a:ext cx="2239192" cy="3810000"/>
          </a:xfrm>
          <a:prstGeom prst="rect">
            <a:avLst/>
          </a:prstGeom>
        </p:spPr>
      </p:pic>
      <p:pic>
        <p:nvPicPr>
          <p:cNvPr id="6" name="Picture 5" descr="ae22ebc57a38542b1b8a66c597ea745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1219200"/>
            <a:ext cx="6858000" cy="6858000"/>
          </a:xfrm>
          <a:prstGeom prst="rect">
            <a:avLst/>
          </a:prstGeom>
        </p:spPr>
      </p:pic>
      <p:pic>
        <p:nvPicPr>
          <p:cNvPr id="8" name="Picture 7" descr="5631c7a98ca2287e2d680a324b15e38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6200" y="990600"/>
            <a:ext cx="1219200" cy="1823329"/>
          </a:xfrm>
          <a:prstGeom prst="rect">
            <a:avLst/>
          </a:prstGeom>
        </p:spPr>
      </p:pic>
      <p:pic>
        <p:nvPicPr>
          <p:cNvPr id="10" name="Picture 9" descr="fe1747c4d7e277ba1ee4105e3bc7af1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43200" y="1905000"/>
            <a:ext cx="1828800" cy="1981200"/>
          </a:xfrm>
          <a:prstGeom prst="rect">
            <a:avLst/>
          </a:prstGeom>
        </p:spPr>
      </p:pic>
      <p:pic>
        <p:nvPicPr>
          <p:cNvPr id="11" name="Picture 10" descr="f5c2a31645fd10a7bfb7180ae764b33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8200" y="2286000"/>
            <a:ext cx="1447800" cy="1120153"/>
          </a:xfrm>
          <a:prstGeom prst="rect">
            <a:avLst/>
          </a:prstGeom>
        </p:spPr>
      </p:pic>
      <p:pic>
        <p:nvPicPr>
          <p:cNvPr id="12" name="Picture 11" descr="a0f932e5084a2d27268758dfe1be070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19400" y="3505200"/>
            <a:ext cx="1447800" cy="1295781"/>
          </a:xfrm>
          <a:prstGeom prst="rect">
            <a:avLst/>
          </a:prstGeom>
        </p:spPr>
      </p:pic>
      <p:pic>
        <p:nvPicPr>
          <p:cNvPr id="14" name="Picture 13" descr="bf30f7e2896d1260827521fda40d5ad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2000" y="3276600"/>
            <a:ext cx="1600200" cy="1619702"/>
          </a:xfrm>
          <a:prstGeom prst="rect">
            <a:avLst/>
          </a:prstGeom>
        </p:spPr>
      </p:pic>
      <p:pic>
        <p:nvPicPr>
          <p:cNvPr id="13" name="Picture 12" descr="4341eebecc67e47aa570993296a5331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96000" y="2514600"/>
            <a:ext cx="839343" cy="1258385"/>
          </a:xfrm>
          <a:prstGeom prst="rect">
            <a:avLst/>
          </a:prstGeom>
        </p:spPr>
      </p:pic>
      <p:pic>
        <p:nvPicPr>
          <p:cNvPr id="24" name="Picture 23" descr="43b282e5574b9381f3f2c3655d492a4e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90600" cy="990600"/>
          </a:xfrm>
          <a:prstGeom prst="rect">
            <a:avLst/>
          </a:prstGeom>
        </p:spPr>
      </p:pic>
      <p:pic>
        <p:nvPicPr>
          <p:cNvPr id="25" name="Picture 24" descr="43b282e5574b9381f3f2c3655d492a4e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90600" y="0"/>
            <a:ext cx="990600" cy="990600"/>
          </a:xfrm>
          <a:prstGeom prst="rect">
            <a:avLst/>
          </a:prstGeom>
        </p:spPr>
      </p:pic>
      <p:pic>
        <p:nvPicPr>
          <p:cNvPr id="26" name="Picture 25" descr="43b282e5574b9381f3f2c3655d492a4e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81200" y="0"/>
            <a:ext cx="990600" cy="990600"/>
          </a:xfrm>
          <a:prstGeom prst="rect">
            <a:avLst/>
          </a:prstGeom>
        </p:spPr>
      </p:pic>
      <p:pic>
        <p:nvPicPr>
          <p:cNvPr id="27" name="Picture 26" descr="43b282e5574b9381f3f2c3655d492a4e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248400" y="0"/>
            <a:ext cx="990600" cy="990600"/>
          </a:xfrm>
          <a:prstGeom prst="rect">
            <a:avLst/>
          </a:prstGeom>
        </p:spPr>
      </p:pic>
      <p:pic>
        <p:nvPicPr>
          <p:cNvPr id="28" name="Picture 27" descr="43b282e5574b9381f3f2c3655d492a4e.pn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239000" y="0"/>
            <a:ext cx="990600" cy="990600"/>
          </a:xfrm>
          <a:prstGeom prst="rect">
            <a:avLst/>
          </a:prstGeom>
        </p:spPr>
      </p:pic>
      <p:pic>
        <p:nvPicPr>
          <p:cNvPr id="29" name="Picture 28" descr="43b282e5574b9381f3f2c3655d492a4e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153400" y="0"/>
            <a:ext cx="9906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5105400"/>
            <a:ext cx="34370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ĐÚNG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6" name="Cloud 25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8" name="Picture 27" descr="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228600" y="-304800"/>
            <a:ext cx="9144000" cy="35814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905000" y="9144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34" descr="tich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05400" y="3124200"/>
            <a:ext cx="723900" cy="7239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4114800"/>
            <a:ext cx="533400" cy="533400"/>
          </a:xfrm>
          <a:prstGeom prst="rect">
            <a:avLst/>
          </a:prstGeom>
        </p:spPr>
      </p:pic>
      <p:pic>
        <p:nvPicPr>
          <p:cNvPr id="37" name="Picture 36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5105400"/>
            <a:ext cx="533400" cy="533400"/>
          </a:xfrm>
          <a:prstGeom prst="rect">
            <a:avLst/>
          </a:prstGeom>
        </p:spPr>
      </p:pic>
      <p:pic>
        <p:nvPicPr>
          <p:cNvPr id="38" name="Picture 37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6019800"/>
            <a:ext cx="533400" cy="533400"/>
          </a:xfrm>
          <a:prstGeom prst="rect">
            <a:avLst/>
          </a:prstGeom>
        </p:spPr>
      </p:pic>
      <p:sp>
        <p:nvSpPr>
          <p:cNvPr id="39" name="5-Point Star 38">
            <a:hlinkClick r:id="rId11" action="ppaction://hlinksldjump"/>
          </p:cNvPr>
          <p:cNvSpPr/>
          <p:nvPr/>
        </p:nvSpPr>
        <p:spPr>
          <a:xfrm>
            <a:off x="8382000" y="6172200"/>
            <a:ext cx="762000" cy="6858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3124200"/>
            <a:ext cx="685800" cy="685800"/>
          </a:xfrm>
          <a:prstGeom prst="rect">
            <a:avLst/>
          </a:prstGeom>
        </p:spPr>
      </p:pic>
      <p:pic>
        <p:nvPicPr>
          <p:cNvPr id="41" name="Picture 40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5943600"/>
            <a:ext cx="685800" cy="685800"/>
          </a:xfrm>
          <a:prstGeom prst="rect">
            <a:avLst/>
          </a:prstGeom>
        </p:spPr>
      </p:pic>
      <p:pic>
        <p:nvPicPr>
          <p:cNvPr id="42" name="Picture 41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5029200"/>
            <a:ext cx="685800" cy="685800"/>
          </a:xfrm>
          <a:prstGeom prst="rect">
            <a:avLst/>
          </a:prstGeom>
        </p:spPr>
      </p:pic>
      <p:pic>
        <p:nvPicPr>
          <p:cNvPr id="31" name="Picture 30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40386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  <p:bldP spid="29" grpId="0"/>
      <p:bldP spid="2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3200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002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34" name="Picture 33" descr="tich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29200" y="5867400"/>
            <a:ext cx="723900" cy="7239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05400" y="3276600"/>
            <a:ext cx="533400" cy="5334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05400" y="4114800"/>
            <a:ext cx="533400" cy="533400"/>
          </a:xfrm>
          <a:prstGeom prst="rect">
            <a:avLst/>
          </a:prstGeom>
        </p:spPr>
      </p:pic>
      <p:pic>
        <p:nvPicPr>
          <p:cNvPr id="37" name="Picture 36" descr="sa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05400" y="5105400"/>
            <a:ext cx="533400" cy="533400"/>
          </a:xfrm>
          <a:prstGeom prst="rect">
            <a:avLst/>
          </a:prstGeom>
        </p:spPr>
      </p:pic>
      <p:pic>
        <p:nvPicPr>
          <p:cNvPr id="38" name="Picture 37" descr="11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228600" y="-304800"/>
            <a:ext cx="9144000" cy="33528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905000" y="11430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5-Point Star 39">
            <a:hlinkClick r:id="rId11" action="ppaction://hlinksldjump"/>
          </p:cNvPr>
          <p:cNvSpPr/>
          <p:nvPr/>
        </p:nvSpPr>
        <p:spPr>
          <a:xfrm>
            <a:off x="8382000" y="6172200"/>
            <a:ext cx="762000" cy="6858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4038600"/>
            <a:ext cx="685800" cy="685800"/>
          </a:xfrm>
          <a:prstGeom prst="rect">
            <a:avLst/>
          </a:prstGeom>
        </p:spPr>
      </p:pic>
      <p:pic>
        <p:nvPicPr>
          <p:cNvPr id="42" name="Picture 41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5029200"/>
            <a:ext cx="685800" cy="685800"/>
          </a:xfrm>
          <a:prstGeom prst="rect">
            <a:avLst/>
          </a:prstGeom>
        </p:spPr>
      </p:pic>
      <p:pic>
        <p:nvPicPr>
          <p:cNvPr id="43" name="Picture 42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3048000"/>
            <a:ext cx="685800" cy="685800"/>
          </a:xfrm>
          <a:prstGeom prst="rect">
            <a:avLst/>
          </a:prstGeom>
        </p:spPr>
      </p:pic>
      <p:pic>
        <p:nvPicPr>
          <p:cNvPr id="44" name="Picture 43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59436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39" grpId="0"/>
      <p:bldP spid="3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6" name="Picture 25" descr="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533400" y="-228600"/>
            <a:ext cx="9144000" cy="327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32" descr="tich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05400" y="3962400"/>
            <a:ext cx="723900" cy="723900"/>
          </a:xfrm>
          <a:prstGeom prst="rect">
            <a:avLst/>
          </a:prstGeom>
        </p:spPr>
      </p:pic>
      <p:pic>
        <p:nvPicPr>
          <p:cNvPr id="34" name="Picture 33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3276600"/>
            <a:ext cx="533400" cy="5334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5105400"/>
            <a:ext cx="533400" cy="5334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5943600"/>
            <a:ext cx="533400" cy="533400"/>
          </a:xfrm>
          <a:prstGeom prst="rect">
            <a:avLst/>
          </a:prstGeom>
        </p:spPr>
      </p:pic>
      <p:sp>
        <p:nvSpPr>
          <p:cNvPr id="32" name="5-Point Star 31">
            <a:hlinkClick r:id="rId11" action="ppaction://hlinksldjump"/>
          </p:cNvPr>
          <p:cNvSpPr/>
          <p:nvPr/>
        </p:nvSpPr>
        <p:spPr>
          <a:xfrm>
            <a:off x="8382000" y="6172200"/>
            <a:ext cx="762000" cy="6858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4038600"/>
            <a:ext cx="685800" cy="685800"/>
          </a:xfrm>
          <a:prstGeom prst="rect">
            <a:avLst/>
          </a:prstGeom>
        </p:spPr>
      </p:pic>
      <p:pic>
        <p:nvPicPr>
          <p:cNvPr id="39" name="Picture 38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3124200"/>
            <a:ext cx="685800" cy="685800"/>
          </a:xfrm>
          <a:prstGeom prst="rect">
            <a:avLst/>
          </a:prstGeom>
        </p:spPr>
      </p:pic>
      <p:pic>
        <p:nvPicPr>
          <p:cNvPr id="40" name="Picture 39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5943600"/>
            <a:ext cx="685800" cy="685800"/>
          </a:xfrm>
          <a:prstGeom prst="rect">
            <a:avLst/>
          </a:prstGeom>
        </p:spPr>
      </p:pic>
      <p:pic>
        <p:nvPicPr>
          <p:cNvPr id="41" name="Picture 40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49530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5105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5181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6" name="Picture 25" descr="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533400" y="0"/>
            <a:ext cx="9296400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31" descr="tich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53000" y="4953000"/>
            <a:ext cx="723900" cy="723900"/>
          </a:xfrm>
          <a:prstGeom prst="rect">
            <a:avLst/>
          </a:prstGeom>
        </p:spPr>
      </p:pic>
      <p:pic>
        <p:nvPicPr>
          <p:cNvPr id="33" name="Picture 32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3276600"/>
            <a:ext cx="533400" cy="533400"/>
          </a:xfrm>
          <a:prstGeom prst="rect">
            <a:avLst/>
          </a:prstGeom>
        </p:spPr>
      </p:pic>
      <p:pic>
        <p:nvPicPr>
          <p:cNvPr id="34" name="Picture 33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4114800"/>
            <a:ext cx="533400" cy="5334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6019800"/>
            <a:ext cx="533400" cy="533400"/>
          </a:xfrm>
          <a:prstGeom prst="rect">
            <a:avLst/>
          </a:prstGeom>
        </p:spPr>
      </p:pic>
      <p:sp>
        <p:nvSpPr>
          <p:cNvPr id="37" name="5-Point Star 36">
            <a:hlinkClick r:id="rId11" action="ppaction://hlinksldjump"/>
          </p:cNvPr>
          <p:cNvSpPr/>
          <p:nvPr/>
        </p:nvSpPr>
        <p:spPr>
          <a:xfrm>
            <a:off x="8382000" y="6172200"/>
            <a:ext cx="762000" cy="6858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4114800"/>
            <a:ext cx="685800" cy="685800"/>
          </a:xfrm>
          <a:prstGeom prst="rect">
            <a:avLst/>
          </a:prstGeom>
        </p:spPr>
      </p:pic>
      <p:pic>
        <p:nvPicPr>
          <p:cNvPr id="39" name="Picture 38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3124200"/>
            <a:ext cx="685800" cy="685800"/>
          </a:xfrm>
          <a:prstGeom prst="rect">
            <a:avLst/>
          </a:prstGeom>
        </p:spPr>
      </p:pic>
      <p:pic>
        <p:nvPicPr>
          <p:cNvPr id="40" name="Picture 39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5105400"/>
            <a:ext cx="685800" cy="685800"/>
          </a:xfrm>
          <a:prstGeom prst="rect">
            <a:avLst/>
          </a:prstGeom>
        </p:spPr>
      </p:pic>
      <p:pic>
        <p:nvPicPr>
          <p:cNvPr id="41" name="Picture 40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59436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3200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002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</a:p>
        </p:txBody>
      </p:sp>
      <p:pic>
        <p:nvPicPr>
          <p:cNvPr id="22" name="Picture 24" descr="CHAY XE DA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86862" y="5455216"/>
            <a:ext cx="525371" cy="458774"/>
          </a:xfrm>
          <a:prstGeom prst="rect">
            <a:avLst/>
          </a:prstGeom>
          <a:noFill/>
        </p:spPr>
      </p:pic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6" name="Picture 25" descr="11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609600" y="-228600"/>
            <a:ext cx="9220200" cy="335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32" descr="tich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29200" y="5867400"/>
            <a:ext cx="723900" cy="723900"/>
          </a:xfrm>
          <a:prstGeom prst="rect">
            <a:avLst/>
          </a:prstGeom>
        </p:spPr>
      </p:pic>
      <p:pic>
        <p:nvPicPr>
          <p:cNvPr id="34" name="Picture 33" descr="sa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29200" y="3276600"/>
            <a:ext cx="533400" cy="5334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29200" y="4191000"/>
            <a:ext cx="533400" cy="5334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29200" y="5181600"/>
            <a:ext cx="533400" cy="533400"/>
          </a:xfrm>
          <a:prstGeom prst="rect">
            <a:avLst/>
          </a:prstGeom>
        </p:spPr>
      </p:pic>
      <p:sp>
        <p:nvSpPr>
          <p:cNvPr id="37" name="5-Point Star 36">
            <a:hlinkClick r:id="rId12" action="ppaction://hlinksldjump"/>
          </p:cNvPr>
          <p:cNvSpPr/>
          <p:nvPr/>
        </p:nvSpPr>
        <p:spPr>
          <a:xfrm>
            <a:off x="8382000" y="6172200"/>
            <a:ext cx="762000" cy="6858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43b282e5574b9381f3f2c3655d492a4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4038600"/>
            <a:ext cx="685800" cy="685800"/>
          </a:xfrm>
          <a:prstGeom prst="rect">
            <a:avLst/>
          </a:prstGeom>
        </p:spPr>
      </p:pic>
      <p:pic>
        <p:nvPicPr>
          <p:cNvPr id="39" name="Picture 38" descr="43b282e5574b9381f3f2c3655d492a4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3124200"/>
            <a:ext cx="685800" cy="685800"/>
          </a:xfrm>
          <a:prstGeom prst="rect">
            <a:avLst/>
          </a:prstGeom>
        </p:spPr>
      </p:pic>
      <p:pic>
        <p:nvPicPr>
          <p:cNvPr id="40" name="Picture 39" descr="43b282e5574b9381f3f2c3655d492a4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5029200"/>
            <a:ext cx="685800" cy="685800"/>
          </a:xfrm>
          <a:prstGeom prst="rect">
            <a:avLst/>
          </a:prstGeom>
        </p:spPr>
      </p:pic>
      <p:pic>
        <p:nvPicPr>
          <p:cNvPr id="41" name="Picture 40" descr="43b282e5574b9381f3f2c3655d492a4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59436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858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858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858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85800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2000" y="6019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000" y="3200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0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0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002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34" name="Picture 33" descr="tich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29200" y="5867400"/>
            <a:ext cx="723900" cy="7239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05400" y="3276600"/>
            <a:ext cx="533400" cy="5334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05400" y="4114800"/>
            <a:ext cx="533400" cy="533400"/>
          </a:xfrm>
          <a:prstGeom prst="rect">
            <a:avLst/>
          </a:prstGeom>
        </p:spPr>
      </p:pic>
      <p:pic>
        <p:nvPicPr>
          <p:cNvPr id="37" name="Picture 36" descr="sa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05400" y="5105400"/>
            <a:ext cx="533400" cy="533400"/>
          </a:xfrm>
          <a:prstGeom prst="rect">
            <a:avLst/>
          </a:prstGeom>
        </p:spPr>
      </p:pic>
      <p:pic>
        <p:nvPicPr>
          <p:cNvPr id="38" name="Picture 37" descr="11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228600" y="-304800"/>
            <a:ext cx="9144000" cy="33528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905000" y="11430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5-Point Star 31">
            <a:hlinkClick r:id="rId11" action="ppaction://hlinksldjump"/>
          </p:cNvPr>
          <p:cNvSpPr/>
          <p:nvPr/>
        </p:nvSpPr>
        <p:spPr>
          <a:xfrm>
            <a:off x="8382000" y="6172200"/>
            <a:ext cx="762000" cy="6858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3962400"/>
            <a:ext cx="685800" cy="685800"/>
          </a:xfrm>
          <a:prstGeom prst="rect">
            <a:avLst/>
          </a:prstGeom>
        </p:spPr>
      </p:pic>
      <p:pic>
        <p:nvPicPr>
          <p:cNvPr id="45" name="Picture 44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3048000"/>
            <a:ext cx="685800" cy="685800"/>
          </a:xfrm>
          <a:prstGeom prst="rect">
            <a:avLst/>
          </a:prstGeom>
        </p:spPr>
      </p:pic>
      <p:pic>
        <p:nvPicPr>
          <p:cNvPr id="46" name="Picture 45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5029200"/>
            <a:ext cx="685800" cy="685800"/>
          </a:xfrm>
          <a:prstGeom prst="rect">
            <a:avLst/>
          </a:prstGeom>
        </p:spPr>
      </p:pic>
      <p:pic>
        <p:nvPicPr>
          <p:cNvPr id="47" name="Picture 46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59436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39" grpId="0"/>
      <p:bldP spid="3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A36419-68EE-4B59-844A-5B0FAE164433}"/>
              </a:ext>
            </a:extLst>
          </p:cNvPr>
          <p:cNvSpPr>
            <a:spLocks noGrp="1"/>
          </p:cNvSpPr>
          <p:nvPr/>
        </p:nvSpPr>
        <p:spPr bwMode="auto">
          <a:xfrm>
            <a:off x="685800" y="1441664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38100" dist="35921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>
                <a:hlinkClick r:id="rId2"/>
              </a:rPr>
              <a:t>gioithieu.azota.vn</a:t>
            </a:r>
            <a:endParaRPr lang="en-US" sz="6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EAC6ED-9620-4036-B977-7C843807EE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813264"/>
            <a:ext cx="4511288" cy="260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30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164</Words>
  <PresentationFormat>On-screen Show (4:3)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2021-01-21T08:28:31Z</dcterms:modified>
</cp:coreProperties>
</file>