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13"/>
  </p:notesMasterIdLst>
  <p:sldIdLst>
    <p:sldId id="281" r:id="rId2"/>
    <p:sldId id="289" r:id="rId3"/>
    <p:sldId id="300" r:id="rId4"/>
    <p:sldId id="292" r:id="rId5"/>
    <p:sldId id="301" r:id="rId6"/>
    <p:sldId id="288" r:id="rId7"/>
    <p:sldId id="260" r:id="rId8"/>
    <p:sldId id="302" r:id="rId9"/>
    <p:sldId id="258" r:id="rId10"/>
    <p:sldId id="303" r:id="rId11"/>
    <p:sldId id="25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33785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7946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77458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89730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71179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5974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4053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068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886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29240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9805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9587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12/12/2020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7220082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
        <p:nvSpPr>
          <p:cNvPr id="3" name="Google Shape;461;p28"/>
          <p:cNvSpPr txBox="1"/>
          <p:nvPr/>
        </p:nvSpPr>
        <p:spPr>
          <a:xfrm>
            <a:off x="841015" y="375110"/>
            <a:ext cx="9990119"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1" y="6925"/>
            <a:ext cx="1831527"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1" y="3439291"/>
            <a:ext cx="11895787"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8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7"/>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5"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9"/>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40"/>
            <a:ext cx="9197663"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smtClean="0">
                  <a:solidFill>
                    <a:srgbClr val="008000"/>
                  </a:solidFill>
                  <a:latin typeface="Times New Roman" panose="02020603050405020304" pitchFamily="18" charset="0"/>
                  <a:cs typeface="Times New Roman" panose="02020603050405020304" pitchFamily="18" charset="0"/>
                </a:rPr>
                <a:t>con </a:t>
              </a:r>
              <a:r>
                <a:rPr lang="en-US" sz="4800" b="1" dirty="0" err="1">
                  <a:solidFill>
                    <a:srgbClr val="008000"/>
                  </a:solidFill>
                  <a:latin typeface="Times New Roman" panose="02020603050405020304" pitchFamily="18" charset="0"/>
                  <a:cs typeface="Times New Roman" panose="02020603050405020304" pitchFamily="18" charset="0"/>
                </a:rPr>
                <a:t>b</a:t>
              </a:r>
              <a:r>
                <a:rPr lang="en-US" sz="4800" b="1" dirty="0" err="1" smtClean="0">
                  <a:solidFill>
                    <a:srgbClr val="008000"/>
                  </a:solidFill>
                  <a:latin typeface="Times New Roman" panose="02020603050405020304" pitchFamily="18" charset="0"/>
                  <a:cs typeface="Times New Roman" panose="02020603050405020304" pitchFamily="18" charset="0"/>
                </a:rPr>
                <a:t>ướm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đượm</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2" y="3153175"/>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946984" y="1672106"/>
              <a:ext cx="2325841"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m</a:t>
              </a:r>
              <a:r>
                <a:rPr lang="en-US" sz="4800" b="1" dirty="0" err="1" smtClean="0">
                  <a:solidFill>
                    <a:srgbClr val="0070C0"/>
                  </a:solidFill>
                  <a:latin typeface="Times New Roman" panose="02020603050405020304" pitchFamily="18" charset="0"/>
                  <a:cs typeface="Times New Roman" panose="02020603050405020304" pitchFamily="18" charset="0"/>
                </a:rPr>
                <a:t>èo</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mướp</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7" y="347730"/>
            <a:ext cx="11565228" cy="6375042"/>
          </a:xfrm>
        </p:spPr>
      </p:pic>
    </p:spTree>
    <p:extLst>
      <p:ext uri="{BB962C8B-B14F-4D97-AF65-F5344CB8AC3E}">
        <p14:creationId xmlns:p14="http://schemas.microsoft.com/office/powerpoint/2010/main" val="37200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021822" y="1599354"/>
            <a:ext cx="4032807"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1" y="-86637"/>
            <a:ext cx="1543887"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1"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4"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7" cy="1712288"/>
            <a:chOff x="4683543" y="749110"/>
            <a:chExt cx="3198942" cy="1665711"/>
          </a:xfrm>
        </p:grpSpPr>
        <p:sp>
          <p:nvSpPr>
            <p:cNvPr id="34" name="TextBox 33"/>
            <p:cNvSpPr txBox="1"/>
            <p:nvPr/>
          </p:nvSpPr>
          <p:spPr>
            <a:xfrm>
              <a:off x="6338599" y="749110"/>
              <a:ext cx="1543886" cy="898214"/>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898214"/>
              <a:chOff x="5133532" y="2295939"/>
              <a:chExt cx="1880494" cy="898214"/>
            </a:xfrm>
          </p:grpSpPr>
          <p:sp>
            <p:nvSpPr>
              <p:cNvPr id="28" name="TextBox 27"/>
              <p:cNvSpPr txBox="1"/>
              <p:nvPr/>
            </p:nvSpPr>
            <p:spPr>
              <a:xfrm>
                <a:off x="5133532" y="2295939"/>
                <a:ext cx="1880494" cy="898214"/>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898214"/>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sp>
        <p:nvSpPr>
          <p:cNvPr id="47" name="TextBox 46"/>
          <p:cNvSpPr txBox="1"/>
          <p:nvPr/>
        </p:nvSpPr>
        <p:spPr>
          <a:xfrm>
            <a:off x="6500069"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79703" y="3233966"/>
            <a:ext cx="206890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a:t>
            </a:r>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848606" y="3233966"/>
            <a:ext cx="206890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a:t>
            </a:r>
            <a:r>
              <a:rPr lang="en-US" sz="5400" b="1" dirty="0" err="1" smtClean="0">
                <a:solidFill>
                  <a:srgbClr val="FF0000"/>
                </a:solidFill>
                <a:latin typeface="Times New Roman" panose="02020603050405020304" pitchFamily="18" charset="0"/>
                <a:cs typeface="Times New Roman" panose="02020603050405020304" pitchFamily="18" charset="0"/>
              </a:rPr>
              <a:t>ướn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992461" y="3346952"/>
            <a:ext cx="206890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a:t>
            </a:r>
            <a:r>
              <a:rPr lang="en-US" sz="5400" b="1" dirty="0" err="1" smtClean="0">
                <a:solidFill>
                  <a:srgbClr val="FF0000"/>
                </a:solidFill>
                <a:latin typeface="Times New Roman" panose="02020603050405020304" pitchFamily="18" charset="0"/>
                <a:cs typeface="Times New Roman" panose="02020603050405020304" pitchFamily="18" charset="0"/>
              </a:rPr>
              <a:t>ườn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061364" y="3346952"/>
            <a:ext cx="206890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a:t>
            </a:r>
            <a:r>
              <a:rPr lang="en-US" sz="5400" b="1" dirty="0" err="1" smtClean="0">
                <a:solidFill>
                  <a:srgbClr val="FF0000"/>
                </a:solidFill>
                <a:latin typeface="Times New Roman" panose="02020603050405020304" pitchFamily="18" charset="0"/>
                <a:cs typeface="Times New Roman" panose="02020603050405020304" pitchFamily="18" charset="0"/>
              </a:rPr>
              <a:t>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918467" y="4308141"/>
            <a:ext cx="249443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a:t>
            </a:r>
            <a:r>
              <a:rPr lang="en-US" sz="5400" b="1" dirty="0" err="1" smtClean="0">
                <a:solidFill>
                  <a:srgbClr val="FF0000"/>
                </a:solidFill>
                <a:latin typeface="Times New Roman" panose="02020603050405020304" pitchFamily="18" charset="0"/>
                <a:cs typeface="Times New Roman" panose="02020603050405020304" pitchFamily="18" charset="0"/>
              </a:rPr>
              <a:t>ướng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2987370" y="4308141"/>
            <a:ext cx="267933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a:t>
            </a:r>
            <a:r>
              <a:rPr lang="en-US" sz="5400" b="1" dirty="0" err="1" smtClean="0">
                <a:latin typeface="Times New Roman" panose="02020603050405020304" pitchFamily="18" charset="0"/>
                <a:cs typeface="Times New Roman" panose="02020603050405020304" pitchFamily="18" charset="0"/>
              </a:rPr>
              <a:t>h</a:t>
            </a:r>
            <a:r>
              <a:rPr lang="en-US" sz="5400" b="1" dirty="0" err="1" smtClean="0">
                <a:solidFill>
                  <a:srgbClr val="FF0000"/>
                </a:solidFill>
                <a:latin typeface="Times New Roman" panose="02020603050405020304" pitchFamily="18" charset="0"/>
                <a:cs typeface="Times New Roman" panose="02020603050405020304" pitchFamily="18" charset="0"/>
              </a:rPr>
              <a:t>ượng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5775169" y="4411922"/>
            <a:ext cx="206890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a:t>
            </a:r>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8990292" y="4421127"/>
            <a:ext cx="206890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t</a:t>
            </a:r>
            <a:r>
              <a:rPr lang="en-US" sz="5400" b="1" dirty="0" err="1" smtClean="0">
                <a:solidFill>
                  <a:srgbClr val="FF0000"/>
                </a:solidFill>
                <a:latin typeface="Times New Roman" panose="02020603050405020304" pitchFamily="18" charset="0"/>
                <a:cs typeface="Times New Roman" panose="02020603050405020304" pitchFamily="18" charset="0"/>
              </a:rPr>
              <a:t>ưởng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P spid="22" grpId="0"/>
      <p:bldP spid="23" grpId="0"/>
      <p:bldP spid="24" grpId="0"/>
      <p:bldP spid="25" grpId="0"/>
      <p:bldP spid="2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9854" y="309094"/>
            <a:ext cx="10419008" cy="5817070"/>
          </a:xfrm>
        </p:spPr>
      </p:pic>
    </p:spTree>
    <p:extLst>
      <p:ext uri="{BB962C8B-B14F-4D97-AF65-F5344CB8AC3E}">
        <p14:creationId xmlns:p14="http://schemas.microsoft.com/office/powerpoint/2010/main" val="412686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4"/>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6</a:t>
            </a:fld>
            <a:endParaRPr kern="0">
              <a:solidFill>
                <a:srgbClr val="65677F"/>
              </a:solidFill>
            </a:endParaRPr>
          </a:p>
        </p:txBody>
      </p:sp>
      <p:sp>
        <p:nvSpPr>
          <p:cNvPr id="10" name="Google Shape;461;p28"/>
          <p:cNvSpPr txBox="1"/>
          <p:nvPr/>
        </p:nvSpPr>
        <p:spPr>
          <a:xfrm>
            <a:off x="1218506"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65915"/>
            <a:ext cx="10972800" cy="4510026"/>
          </a:xfrm>
        </p:spPr>
      </p:pic>
    </p:spTree>
    <p:extLst>
      <p:ext uri="{BB962C8B-B14F-4D97-AF65-F5344CB8AC3E}">
        <p14:creationId xmlns:p14="http://schemas.microsoft.com/office/powerpoint/2010/main" val="129265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370240"/>
            <a:ext cx="11908665" cy="6912707"/>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1" y="6925"/>
            <a:ext cx="1831527"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5&quot;&gt;&lt;property id=&quot;20148&quot; value=&quot;5&quot;/&gt;&lt;property id=&quot;20300&quot; value=&quot;Slide 1&quot;/&gt;&lt;property id=&quot;20307&quot; value=&quot;281&quot;/&gt;&lt;/object&gt;&lt;object type=&quot;3&quot; unique_id=&quot;10006&quot;&gt;&lt;property id=&quot;20148&quot; value=&quot;5&quot;/&gt;&lt;property id=&quot;20300&quot; value=&quot;Slide 2&quot;/&gt;&lt;property id=&quot;20307&quot; value=&quot;289&quot;/&gt;&lt;/object&gt;&lt;object type=&quot;3&quot; unique_id=&quot;10013&quot;&gt;&lt;property id=&quot;20148&quot; value=&quot;5&quot;/&gt;&lt;property id=&quot;20300&quot; value=&quot;Slide 4&quot;/&gt;&lt;property id=&quot;20307&quot; value=&quot;292&quot;/&gt;&lt;/object&gt;&lt;object type=&quot;3&quot; unique_id=&quot;10014&quot;&gt;&lt;property id=&quot;20148&quot; value=&quot;5&quot;/&gt;&lt;property id=&quot;20300&quot; value=&quot;Slide 6&quot;/&gt;&lt;property id=&quot;20307&quot; value=&quot;288&quot;/&gt;&lt;/object&gt;&lt;object type=&quot;3&quot; unique_id=&quot;10015&quot;&gt;&lt;property id=&quot;20148&quot; value=&quot;5&quot;/&gt;&lt;property id=&quot;20300&quot; value=&quot;Slide 7&quot;/&gt;&lt;property id=&quot;20307&quot; value=&quot;260&quot;/&gt;&lt;/object&gt;&lt;object type=&quot;3&quot; unique_id=&quot;10017&quot;&gt;&lt;property id=&quot;20148&quot; value=&quot;5&quot;/&gt;&lt;property id=&quot;20300&quot; value=&quot;Slide 9&quot;/&gt;&lt;property id=&quot;20307&quot; value=&quot;258&quot;/&gt;&lt;/object&gt;&lt;object type=&quot;3&quot; unique_id=&quot;10019&quot;&gt;&lt;property id=&quot;20148&quot; value=&quot;5&quot;/&gt;&lt;property id=&quot;20300&quot; value=&quot;Slide 11&quot;/&gt;&lt;property id=&quot;20307&quot; value=&quot;259&quot;/&gt;&lt;/object&gt;&lt;object type=&quot;3&quot; unique_id=&quot;10116&quot;&gt;&lt;property id=&quot;20148&quot; value=&quot;5&quot;/&gt;&lt;property id=&quot;20300&quot; value=&quot;Slide 3&quot;/&gt;&lt;property id=&quot;20307&quot; value=&quot;300&quot;/&gt;&lt;/object&gt;&lt;object type=&quot;3&quot; unique_id=&quot;10239&quot;&gt;&lt;property id=&quot;20148&quot; value=&quot;5&quot;/&gt;&lt;property id=&quot;20300&quot; value=&quot;Slide 5&quot;/&gt;&lt;property id=&quot;20307&quot; value=&quot;301&quot;/&gt;&lt;/object&gt;&lt;object type=&quot;3&quot; unique_id=&quot;10240&quot;&gt;&lt;property id=&quot;20148&quot; value=&quot;5&quot;/&gt;&lt;property id=&quot;20300&quot; value=&quot;Slide 8&quot;/&gt;&lt;property id=&quot;20307&quot; value=&quot;302&quot;/&gt;&lt;/object&gt;&lt;object type=&quot;3&quot; unique_id=&quot;10241&quot;&gt;&lt;property id=&quot;20148&quot; value=&quot;5&quot;/&gt;&lt;property id=&quot;20300&quot; value=&quot;Slide 10&quot;/&gt;&lt;property id=&quot;20307&quot; value=&quot;303&quot;/&gt;&lt;/object&gt;&lt;/object&gt;&lt;object type=&quot;8&quot; unique_id=&quot;1004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124</Words>
  <PresentationFormat>Custom</PresentationFormat>
  <Paragraphs>36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2020-08-13T09:32:00Z</dcterms:created>
  <dcterms:modified xsi:type="dcterms:W3CDTF">2020-12-12T15:07:12Z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