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3"/>
    <p:sldId id="257" r:id="rId4"/>
    <p:sldId id="258" r:id="rId5"/>
    <p:sldId id="260" r:id="rId6"/>
    <p:sldId id="261" r:id="rId7"/>
    <p:sldId id="271" r:id="rId9"/>
    <p:sldId id="259" r:id="rId10"/>
    <p:sldId id="262" r:id="rId11"/>
    <p:sldId id="263" r:id="rId12"/>
    <p:sldId id="264" r:id="rId13"/>
    <p:sldId id="265" r:id="rId14"/>
    <p:sldId id="266" r:id="rId15"/>
    <p:sldId id="267" r:id="rId16"/>
    <p:sldId id="268" r:id="rId17"/>
    <p:sldId id="269" r:id="rId18"/>
    <p:sldId id="270" r:id="rId19"/>
    <p:sldId id="272" r:id="rId20"/>
  </p:sldIdLst>
  <p:sldSz cx="15544800" cy="8229600"/>
  <p:notesSz cx="6858000" cy="9144000"/>
  <p:defaultTex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00FF"/>
    <a:srgbClr val="FFFFCC"/>
    <a:srgbClr val="0000CC"/>
    <a:srgbClr val="6600CC"/>
    <a:srgbClr val="F8F8F8"/>
    <a:srgbClr val="A50021"/>
    <a:srgbClr val="EAEAEA"/>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13"/>
    <p:restoredTop sz="94728"/>
  </p:normalViewPr>
  <p:slideViewPr>
    <p:cSldViewPr showGuides="1">
      <p:cViewPr varScale="1">
        <p:scale>
          <a:sx n="63" d="100"/>
          <a:sy n="63" d="100"/>
        </p:scale>
        <p:origin x="-150" y="-150"/>
      </p:cViewPr>
      <p:guideLst>
        <p:guide orient="horz" pos="2592"/>
        <p:guide pos="4896"/>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B5FAC2A-9223-4AD9-8489-673E122C711B}"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Image Placeholder 3"/>
          <p:cNvSpPr>
            <a:spLocks noGrp="1" noRot="1" noChangeAspect="1"/>
          </p:cNvSpPr>
          <p:nvPr>
            <p:ph type="sldImg" idx="2"/>
          </p:nvPr>
        </p:nvSpPr>
        <p:spPr>
          <a:xfrm>
            <a:off x="190500" y="685800"/>
            <a:ext cx="6477000" cy="3429000"/>
          </a:xfrm>
          <a:prstGeom prst="rect">
            <a:avLst/>
          </a:prstGeom>
          <a:noFill/>
          <a:ln w="12700">
            <a:solidFill>
              <a:prstClr val="black"/>
            </a:solidFill>
          </a:ln>
        </p:spPr>
        <p:txBody>
          <a:bodyPr vert="horz" lIns="91440" tIns="45720" rIns="91440" bIns="45720" rtlCol="0" anchor="ctr"/>
          <a:lstStyle/>
          <a:p>
            <a:pPr marL="0" marR="0" lvl="0" indent="0" algn="l" defTabSz="135763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135763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678180" marR="0" lvl="1" indent="0" algn="l" defTabSz="135763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357630" marR="0" lvl="2" indent="0" algn="l" defTabSz="135763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2037080" marR="0" lvl="3" indent="0" algn="l" defTabSz="135763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2716530" marR="0" lvl="4" indent="0" algn="l" defTabSz="135763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
            <a:pPr lvl="0" algn="r" eaLnBrk="1" hangingPunct="1">
              <a:buNone/>
            </a:pPr>
            <a:fld id="{9A0DB2DC-4C9A-4742-B13C-FB6460FD3503}" type="slidenum">
              <a:rPr lang="en-US" altLang="vi-VN" sz="1200" dirty="0"/>
            </a:fld>
            <a:endParaRPr lang="en-US" altLang="vi-VN" sz="1200" dirty="0"/>
          </a:p>
        </p:txBody>
      </p:sp>
    </p:spTree>
  </p:cSld>
  <p:clrMap bg1="lt1" tx1="dk1" bg2="lt2" tx2="dk2" accent1="accent1" accent2="accent2" accent3="accent3" accent4="accent4" accent5="accent5" accent6="accent6" hlink="hlink" folHlink="folHlink"/>
  <p:hf sldNum="0" hdr="0" ftr="0" dt="0"/>
  <p:notesStyle>
    <a:lvl1pPr algn="l" defTabSz="1357630" rtl="0" eaLnBrk="0" fontAlgn="base" hangingPunct="0">
      <a:spcBef>
        <a:spcPct val="30000"/>
      </a:spcBef>
      <a:spcAft>
        <a:spcPct val="0"/>
      </a:spcAft>
      <a:defRPr sz="1200" kern="1200">
        <a:solidFill>
          <a:schemeClr val="tx1"/>
        </a:solidFill>
        <a:latin typeface="+mn-lt"/>
        <a:ea typeface="+mn-ea"/>
        <a:cs typeface="+mn-cs"/>
      </a:defRPr>
    </a:lvl1pPr>
    <a:lvl2pPr marL="678180" algn="l" defTabSz="1357630" rtl="0" eaLnBrk="0" fontAlgn="base" hangingPunct="0">
      <a:spcBef>
        <a:spcPct val="30000"/>
      </a:spcBef>
      <a:spcAft>
        <a:spcPct val="0"/>
      </a:spcAft>
      <a:defRPr sz="1200" kern="1200">
        <a:solidFill>
          <a:schemeClr val="tx1"/>
        </a:solidFill>
        <a:latin typeface="+mn-lt"/>
        <a:ea typeface="+mn-ea"/>
        <a:cs typeface="+mn-cs"/>
      </a:defRPr>
    </a:lvl2pPr>
    <a:lvl3pPr marL="1357630" algn="l" defTabSz="1357630" rtl="0" eaLnBrk="0" fontAlgn="base" hangingPunct="0">
      <a:spcBef>
        <a:spcPct val="30000"/>
      </a:spcBef>
      <a:spcAft>
        <a:spcPct val="0"/>
      </a:spcAft>
      <a:defRPr sz="1200" kern="1200">
        <a:solidFill>
          <a:schemeClr val="tx1"/>
        </a:solidFill>
        <a:latin typeface="+mn-lt"/>
        <a:ea typeface="+mn-ea"/>
        <a:cs typeface="+mn-cs"/>
      </a:defRPr>
    </a:lvl3pPr>
    <a:lvl4pPr marL="2037080" algn="l" defTabSz="1357630" rtl="0" eaLnBrk="0" fontAlgn="base" hangingPunct="0">
      <a:spcBef>
        <a:spcPct val="30000"/>
      </a:spcBef>
      <a:spcAft>
        <a:spcPct val="0"/>
      </a:spcAft>
      <a:defRPr sz="1200" kern="1200">
        <a:solidFill>
          <a:schemeClr val="tx1"/>
        </a:solidFill>
        <a:latin typeface="+mn-lt"/>
        <a:ea typeface="+mn-ea"/>
        <a:cs typeface="+mn-cs"/>
      </a:defRPr>
    </a:lvl4pPr>
    <a:lvl5pPr marL="2716530" algn="l" defTabSz="1357630" rtl="0" eaLnBrk="0" fontAlgn="base" hangingPunct="0">
      <a:spcBef>
        <a:spcPct val="30000"/>
      </a:spcBef>
      <a:spcAft>
        <a:spcPct val="0"/>
      </a:spcAft>
      <a:defRPr sz="1200" kern="1200">
        <a:solidFill>
          <a:schemeClr val="tx1"/>
        </a:solidFill>
        <a:latin typeface="+mn-lt"/>
        <a:ea typeface="+mn-ea"/>
        <a:cs typeface="+mn-cs"/>
      </a:defRPr>
    </a:lvl5pPr>
    <a:lvl6pPr marL="3396615" algn="l" defTabSz="1358265" rtl="0" eaLnBrk="1" latinLnBrk="0" hangingPunct="1">
      <a:defRPr sz="1800" kern="1200">
        <a:solidFill>
          <a:schemeClr val="tx1"/>
        </a:solidFill>
        <a:latin typeface="+mn-lt"/>
        <a:ea typeface="+mn-ea"/>
        <a:cs typeface="+mn-cs"/>
      </a:defRPr>
    </a:lvl6pPr>
    <a:lvl7pPr marL="4075430" algn="l" defTabSz="1358265" rtl="0" eaLnBrk="1" latinLnBrk="0" hangingPunct="1">
      <a:defRPr sz="1800" kern="1200">
        <a:solidFill>
          <a:schemeClr val="tx1"/>
        </a:solidFill>
        <a:latin typeface="+mn-lt"/>
        <a:ea typeface="+mn-ea"/>
        <a:cs typeface="+mn-cs"/>
      </a:defRPr>
    </a:lvl7pPr>
    <a:lvl8pPr marL="4754880" algn="l" defTabSz="1358265" rtl="0" eaLnBrk="1" latinLnBrk="0" hangingPunct="1">
      <a:defRPr sz="1800" kern="1200">
        <a:solidFill>
          <a:schemeClr val="tx1"/>
        </a:solidFill>
        <a:latin typeface="+mn-lt"/>
        <a:ea typeface="+mn-ea"/>
        <a:cs typeface="+mn-cs"/>
      </a:defRPr>
    </a:lvl8pPr>
    <a:lvl9pPr marL="5434330" algn="l" defTabSz="1358265"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Slide Image Placeholder 1"/>
          <p:cNvSpPr>
            <a:spLocks noGrp="1" noRot="1" noChangeAspect="1" noTextEdit="1"/>
          </p:cNvSpPr>
          <p:nvPr>
            <p:ph type="sldImg"/>
          </p:nvPr>
        </p:nvSpPr>
        <p:spPr>
          <a:ln>
            <a:solidFill>
              <a:srgbClr val="000000"/>
            </a:solidFill>
            <a:miter/>
          </a:ln>
        </p:spPr>
      </p:sp>
      <p:sp>
        <p:nvSpPr>
          <p:cNvPr id="19459" name="Notes Placeholder 2"/>
          <p:cNvSpPr>
            <a:spLocks noGrp="1"/>
          </p:cNvSpPr>
          <p:nvPr>
            <p:ph type="body" idx="1"/>
          </p:nvPr>
        </p:nvSpPr>
        <p:spPr>
          <a:noFill/>
          <a:ln>
            <a:noFill/>
          </a:ln>
        </p:spPr>
        <p:txBody>
          <a:bodyPr wrap="square" lIns="91440" tIns="45720" rIns="91440" bIns="45720" anchor="t" anchorCtr="0"/>
          <a:p>
            <a:pPr lvl="0"/>
            <a:endParaRPr lang="en-US" altLang="x-none" dirty="0">
              <a:latin typeface="Calibri" panose="020F0502020204030204" pitchFamily="34" charset="0"/>
            </a:endParaRPr>
          </a:p>
        </p:txBody>
      </p:sp>
      <p:sp>
        <p:nvSpPr>
          <p:cNvPr id="1946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buNone/>
            </a:pPr>
            <a:fld id="{9A0DB2DC-4C9A-4742-B13C-FB6460FD3503}" type="slidenum">
              <a:rPr lang="en-US" altLang="x-none" sz="1200" dirty="0"/>
            </a:fld>
            <a:endParaRPr lang="en-US" altLang="x-none"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Slide Image Placeholder 1"/>
          <p:cNvSpPr>
            <a:spLocks noGrp="1" noRot="1" noChangeAspect="1" noTextEdit="1"/>
          </p:cNvSpPr>
          <p:nvPr>
            <p:ph type="sldImg"/>
          </p:nvPr>
        </p:nvSpPr>
        <p:spPr>
          <a:ln>
            <a:solidFill>
              <a:srgbClr val="000000"/>
            </a:solidFill>
            <a:miter/>
          </a:ln>
        </p:spPr>
      </p:sp>
      <p:sp>
        <p:nvSpPr>
          <p:cNvPr id="18435" name="Notes Placeholder 2"/>
          <p:cNvSpPr>
            <a:spLocks noGrp="1"/>
          </p:cNvSpPr>
          <p:nvPr>
            <p:ph type="body" idx="1"/>
          </p:nvPr>
        </p:nvSpPr>
        <p:spPr>
          <a:noFill/>
          <a:ln>
            <a:noFill/>
          </a:ln>
        </p:spPr>
        <p:txBody>
          <a:bodyPr wrap="square" lIns="91440" tIns="45720" rIns="91440" bIns="45720" anchor="t" anchorCtr="0"/>
          <a:p>
            <a:pPr lvl="0"/>
            <a:endParaRPr lang="en-US" altLang="x-none" dirty="0">
              <a:latin typeface="Calibri" panose="020F0502020204030204" pitchFamily="34" charset="0"/>
            </a:endParaRPr>
          </a:p>
        </p:txBody>
      </p:sp>
      <p:sp>
        <p:nvSpPr>
          <p:cNvPr id="1843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buNone/>
            </a:pPr>
            <a:fld id="{9A0DB2DC-4C9A-4742-B13C-FB6460FD3503}" type="slidenum">
              <a:rPr lang="en-US" altLang="x-none" sz="1200" dirty="0"/>
            </a:fld>
            <a:endParaRPr lang="en-US" altLang="x-none"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5860" y="2556511"/>
            <a:ext cx="13213080" cy="1764030"/>
          </a:xfrm>
        </p:spPr>
        <p:txBody>
          <a:bodyPr/>
          <a:lstStyle/>
          <a:p>
            <a:r>
              <a:rPr lang="en-US"/>
              <a:t>Click to edit Master title style</a:t>
            </a:r>
            <a:endParaRPr lang="en-US"/>
          </a:p>
        </p:txBody>
      </p:sp>
      <p:sp>
        <p:nvSpPr>
          <p:cNvPr id="3" name="Subtitle 2"/>
          <p:cNvSpPr>
            <a:spLocks noGrp="1"/>
          </p:cNvSpPr>
          <p:nvPr>
            <p:ph type="subTitle" idx="1"/>
          </p:nvPr>
        </p:nvSpPr>
        <p:spPr>
          <a:xfrm>
            <a:off x="2331720" y="4663440"/>
            <a:ext cx="10881360" cy="2103120"/>
          </a:xfrm>
        </p:spPr>
        <p:txBody>
          <a:bodyPr/>
          <a:lstStyle>
            <a:lvl1pPr marL="0" indent="0" algn="ctr">
              <a:buNone/>
              <a:defRPr/>
            </a:lvl1pPr>
            <a:lvl2pPr marL="679450" indent="0" algn="ctr">
              <a:buNone/>
              <a:defRPr/>
            </a:lvl2pPr>
            <a:lvl3pPr marL="1358265" indent="0" algn="ctr">
              <a:buNone/>
              <a:defRPr/>
            </a:lvl3pPr>
            <a:lvl4pPr marL="2037715" indent="0" algn="ctr">
              <a:buNone/>
              <a:defRPr/>
            </a:lvl4pPr>
            <a:lvl5pPr marL="2717165" indent="0" algn="ctr">
              <a:buNone/>
              <a:defRPr/>
            </a:lvl5pPr>
            <a:lvl6pPr marL="3396615" indent="0" algn="ctr">
              <a:buNone/>
              <a:defRPr/>
            </a:lvl6pPr>
            <a:lvl7pPr marL="4075430" indent="0" algn="ctr">
              <a:buNone/>
              <a:defRPr/>
            </a:lvl7pPr>
            <a:lvl8pPr marL="4754880" indent="0" algn="ctr">
              <a:buNone/>
              <a:defRPr/>
            </a:lvl8pPr>
            <a:lvl9pPr marL="5434330" indent="0" algn="ctr">
              <a:buNone/>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69980" y="329566"/>
            <a:ext cx="3497580" cy="702183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777240" y="329566"/>
            <a:ext cx="10233660" cy="702183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77240" y="329566"/>
            <a:ext cx="13990320" cy="702183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7932" y="5288281"/>
            <a:ext cx="13213080" cy="1634490"/>
          </a:xfrm>
        </p:spPr>
        <p:txBody>
          <a:bodyPr anchor="t"/>
          <a:lstStyle>
            <a:lvl1pPr algn="l">
              <a:defRPr sz="5900" b="1" cap="all"/>
            </a:lvl1pPr>
          </a:lstStyle>
          <a:p>
            <a:r>
              <a:rPr lang="en-US"/>
              <a:t>Click to edit Master title style</a:t>
            </a:r>
            <a:endParaRPr lang="en-US"/>
          </a:p>
        </p:txBody>
      </p:sp>
      <p:sp>
        <p:nvSpPr>
          <p:cNvPr id="3" name="Text Placeholder 2"/>
          <p:cNvSpPr>
            <a:spLocks noGrp="1"/>
          </p:cNvSpPr>
          <p:nvPr>
            <p:ph type="body" idx="1"/>
          </p:nvPr>
        </p:nvSpPr>
        <p:spPr>
          <a:xfrm>
            <a:off x="1227932" y="3488056"/>
            <a:ext cx="13213080" cy="1800224"/>
          </a:xfrm>
        </p:spPr>
        <p:txBody>
          <a:bodyPr anchor="b"/>
          <a:lstStyle>
            <a:lvl1pPr marL="0" indent="0">
              <a:buNone/>
              <a:defRPr sz="3000"/>
            </a:lvl1pPr>
            <a:lvl2pPr marL="679450" indent="0">
              <a:buNone/>
              <a:defRPr sz="2700"/>
            </a:lvl2pPr>
            <a:lvl3pPr marL="1358265" indent="0">
              <a:buNone/>
              <a:defRPr sz="2400"/>
            </a:lvl3pPr>
            <a:lvl4pPr marL="2037715" indent="0">
              <a:buNone/>
              <a:defRPr sz="2100"/>
            </a:lvl4pPr>
            <a:lvl5pPr marL="2717165" indent="0">
              <a:buNone/>
              <a:defRPr sz="2100"/>
            </a:lvl5pPr>
            <a:lvl6pPr marL="3396615" indent="0">
              <a:buNone/>
              <a:defRPr sz="2100"/>
            </a:lvl6pPr>
            <a:lvl7pPr marL="4075430" indent="0">
              <a:buNone/>
              <a:defRPr sz="2100"/>
            </a:lvl7pPr>
            <a:lvl8pPr marL="4754880" indent="0">
              <a:buNone/>
              <a:defRPr sz="2100"/>
            </a:lvl8pPr>
            <a:lvl9pPr marL="5434330" indent="0">
              <a:buNone/>
              <a:defRPr sz="210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777240" y="1920240"/>
            <a:ext cx="6865620" cy="5431156"/>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7901940" y="1920240"/>
            <a:ext cx="6865620" cy="5431156"/>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777240" y="1842136"/>
            <a:ext cx="6868320" cy="767714"/>
          </a:xfrm>
        </p:spPr>
        <p:txBody>
          <a:bodyPr anchor="b"/>
          <a:lstStyle>
            <a:lvl1pPr marL="0" indent="0">
              <a:buNone/>
              <a:defRPr sz="3600" b="1"/>
            </a:lvl1pPr>
            <a:lvl2pPr marL="679450" indent="0">
              <a:buNone/>
              <a:defRPr sz="3000" b="1"/>
            </a:lvl2pPr>
            <a:lvl3pPr marL="1358265" indent="0">
              <a:buNone/>
              <a:defRPr sz="2700" b="1"/>
            </a:lvl3pPr>
            <a:lvl4pPr marL="2037715" indent="0">
              <a:buNone/>
              <a:defRPr sz="2400" b="1"/>
            </a:lvl4pPr>
            <a:lvl5pPr marL="2717165" indent="0">
              <a:buNone/>
              <a:defRPr sz="2400" b="1"/>
            </a:lvl5pPr>
            <a:lvl6pPr marL="3396615" indent="0">
              <a:buNone/>
              <a:defRPr sz="2400" b="1"/>
            </a:lvl6pPr>
            <a:lvl7pPr marL="4075430" indent="0">
              <a:buNone/>
              <a:defRPr sz="2400" b="1"/>
            </a:lvl7pPr>
            <a:lvl8pPr marL="4754880" indent="0">
              <a:buNone/>
              <a:defRPr sz="2400" b="1"/>
            </a:lvl8pPr>
            <a:lvl9pPr marL="5434330" indent="0">
              <a:buNone/>
              <a:defRPr sz="2400" b="1"/>
            </a:lvl9pPr>
          </a:lstStyle>
          <a:p>
            <a:pPr lvl="0"/>
            <a:r>
              <a:rPr lang="en-US"/>
              <a:t>Click to edit Master text styles</a:t>
            </a:r>
            <a:endParaRPr lang="en-US"/>
          </a:p>
        </p:txBody>
      </p:sp>
      <p:sp>
        <p:nvSpPr>
          <p:cNvPr id="4" name="Content Placeholder 3"/>
          <p:cNvSpPr>
            <a:spLocks noGrp="1"/>
          </p:cNvSpPr>
          <p:nvPr>
            <p:ph sz="half" idx="2"/>
          </p:nvPr>
        </p:nvSpPr>
        <p:spPr>
          <a:xfrm>
            <a:off x="777240" y="2609850"/>
            <a:ext cx="6868320" cy="4741546"/>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7896543" y="1842136"/>
            <a:ext cx="6871018" cy="767714"/>
          </a:xfrm>
        </p:spPr>
        <p:txBody>
          <a:bodyPr anchor="b"/>
          <a:lstStyle>
            <a:lvl1pPr marL="0" indent="0">
              <a:buNone/>
              <a:defRPr sz="3600" b="1"/>
            </a:lvl1pPr>
            <a:lvl2pPr marL="679450" indent="0">
              <a:buNone/>
              <a:defRPr sz="3000" b="1"/>
            </a:lvl2pPr>
            <a:lvl3pPr marL="1358265" indent="0">
              <a:buNone/>
              <a:defRPr sz="2700" b="1"/>
            </a:lvl3pPr>
            <a:lvl4pPr marL="2037715" indent="0">
              <a:buNone/>
              <a:defRPr sz="2400" b="1"/>
            </a:lvl4pPr>
            <a:lvl5pPr marL="2717165" indent="0">
              <a:buNone/>
              <a:defRPr sz="2400" b="1"/>
            </a:lvl5pPr>
            <a:lvl6pPr marL="3396615" indent="0">
              <a:buNone/>
              <a:defRPr sz="2400" b="1"/>
            </a:lvl6pPr>
            <a:lvl7pPr marL="4075430" indent="0">
              <a:buNone/>
              <a:defRPr sz="2400" b="1"/>
            </a:lvl7pPr>
            <a:lvl8pPr marL="4754880" indent="0">
              <a:buNone/>
              <a:defRPr sz="2400" b="1"/>
            </a:lvl8pPr>
            <a:lvl9pPr marL="5434330" indent="0">
              <a:buNone/>
              <a:defRPr sz="2400" b="1"/>
            </a:lvl9pPr>
          </a:lstStyle>
          <a:p>
            <a:pPr lvl="0"/>
            <a:r>
              <a:rPr lang="en-US"/>
              <a:t>Click to edit Master text styles</a:t>
            </a:r>
            <a:endParaRPr lang="en-US"/>
          </a:p>
        </p:txBody>
      </p:sp>
      <p:sp>
        <p:nvSpPr>
          <p:cNvPr id="6" name="Content Placeholder 5"/>
          <p:cNvSpPr>
            <a:spLocks noGrp="1"/>
          </p:cNvSpPr>
          <p:nvPr>
            <p:ph sz="quarter" idx="4"/>
          </p:nvPr>
        </p:nvSpPr>
        <p:spPr>
          <a:xfrm>
            <a:off x="7896543" y="2609850"/>
            <a:ext cx="6871018" cy="4741546"/>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1" y="327660"/>
            <a:ext cx="5114132" cy="1394460"/>
          </a:xfrm>
        </p:spPr>
        <p:txBody>
          <a:bodyPr anchor="b"/>
          <a:lstStyle>
            <a:lvl1pPr algn="l">
              <a:defRPr sz="3000" b="1"/>
            </a:lvl1pPr>
          </a:lstStyle>
          <a:p>
            <a:r>
              <a:rPr lang="en-US"/>
              <a:t>Click to edit Master title style</a:t>
            </a:r>
            <a:endParaRPr lang="en-US"/>
          </a:p>
        </p:txBody>
      </p:sp>
      <p:sp>
        <p:nvSpPr>
          <p:cNvPr id="3" name="Content Placeholder 2"/>
          <p:cNvSpPr>
            <a:spLocks noGrp="1"/>
          </p:cNvSpPr>
          <p:nvPr>
            <p:ph idx="1"/>
          </p:nvPr>
        </p:nvSpPr>
        <p:spPr>
          <a:xfrm>
            <a:off x="6077585" y="327660"/>
            <a:ext cx="8689975" cy="7023736"/>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777241" y="1722120"/>
            <a:ext cx="5114132" cy="5629276"/>
          </a:xfrm>
        </p:spPr>
        <p:txBody>
          <a:bodyPr/>
          <a:lstStyle>
            <a:lvl1pPr marL="0" indent="0">
              <a:buNone/>
              <a:defRPr sz="2100"/>
            </a:lvl1pPr>
            <a:lvl2pPr marL="679450" indent="0">
              <a:buNone/>
              <a:defRPr sz="1800"/>
            </a:lvl2pPr>
            <a:lvl3pPr marL="1358265" indent="0">
              <a:buNone/>
              <a:defRPr sz="1500"/>
            </a:lvl3pPr>
            <a:lvl4pPr marL="2037715" indent="0">
              <a:buNone/>
              <a:defRPr sz="1300"/>
            </a:lvl4pPr>
            <a:lvl5pPr marL="2717165" indent="0">
              <a:buNone/>
              <a:defRPr sz="1300"/>
            </a:lvl5pPr>
            <a:lvl6pPr marL="3396615" indent="0">
              <a:buNone/>
              <a:defRPr sz="1300"/>
            </a:lvl6pPr>
            <a:lvl7pPr marL="4075430" indent="0">
              <a:buNone/>
              <a:defRPr sz="1300"/>
            </a:lvl7pPr>
            <a:lvl8pPr marL="4754880" indent="0">
              <a:buNone/>
              <a:defRPr sz="1300"/>
            </a:lvl8pPr>
            <a:lvl9pPr marL="5434330" indent="0">
              <a:buNone/>
              <a:defRPr sz="13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6890" y="5760720"/>
            <a:ext cx="9326880" cy="680086"/>
          </a:xfrm>
        </p:spPr>
        <p:txBody>
          <a:bodyPr anchor="b"/>
          <a:lstStyle>
            <a:lvl1pPr algn="l">
              <a:defRPr sz="3000" b="1"/>
            </a:lvl1pPr>
          </a:lstStyle>
          <a:p>
            <a:r>
              <a:rPr lang="en-US"/>
              <a:t>Click to edit Master title style</a:t>
            </a:r>
            <a:endParaRPr lang="en-US"/>
          </a:p>
        </p:txBody>
      </p:sp>
      <p:sp>
        <p:nvSpPr>
          <p:cNvPr id="3" name="Picture Placeholder 2"/>
          <p:cNvSpPr>
            <a:spLocks noGrp="1"/>
          </p:cNvSpPr>
          <p:nvPr>
            <p:ph type="pic" idx="1"/>
          </p:nvPr>
        </p:nvSpPr>
        <p:spPr>
          <a:xfrm>
            <a:off x="3046890" y="735330"/>
            <a:ext cx="9326880" cy="4937760"/>
          </a:xfrm>
        </p:spPr>
        <p:txBody>
          <a:bodyPr vert="horz" wrap="square" lIns="135852" tIns="67926" rIns="135852" bIns="67926" numCol="1" anchor="t" anchorCtr="0" compatLnSpc="1"/>
          <a:lstStyle>
            <a:lvl1pPr marL="0" indent="0">
              <a:buNone/>
              <a:defRPr sz="4800"/>
            </a:lvl1pPr>
            <a:lvl2pPr marL="679450" indent="0">
              <a:buNone/>
              <a:defRPr sz="4200"/>
            </a:lvl2pPr>
            <a:lvl3pPr marL="1358265" indent="0">
              <a:buNone/>
              <a:defRPr sz="3600"/>
            </a:lvl3pPr>
            <a:lvl4pPr marL="2037715" indent="0">
              <a:buNone/>
              <a:defRPr sz="3000"/>
            </a:lvl4pPr>
            <a:lvl5pPr marL="2717165" indent="0">
              <a:buNone/>
              <a:defRPr sz="3000"/>
            </a:lvl5pPr>
            <a:lvl6pPr marL="3396615" indent="0">
              <a:buNone/>
              <a:defRPr sz="3000"/>
            </a:lvl6pPr>
            <a:lvl7pPr marL="4075430" indent="0">
              <a:buNone/>
              <a:defRPr sz="3000"/>
            </a:lvl7pPr>
            <a:lvl8pPr marL="4754880" indent="0">
              <a:buNone/>
              <a:defRPr sz="3000"/>
            </a:lvl8pPr>
            <a:lvl9pPr marL="5434330" indent="0">
              <a:buNone/>
              <a:defRPr sz="3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48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3046890" y="6440806"/>
            <a:ext cx="9326880" cy="965834"/>
          </a:xfrm>
        </p:spPr>
        <p:txBody>
          <a:bodyPr/>
          <a:lstStyle>
            <a:lvl1pPr marL="0" indent="0">
              <a:buNone/>
              <a:defRPr sz="2100"/>
            </a:lvl1pPr>
            <a:lvl2pPr marL="679450" indent="0">
              <a:buNone/>
              <a:defRPr sz="1800"/>
            </a:lvl2pPr>
            <a:lvl3pPr marL="1358265" indent="0">
              <a:buNone/>
              <a:defRPr sz="1500"/>
            </a:lvl3pPr>
            <a:lvl4pPr marL="2037715" indent="0">
              <a:buNone/>
              <a:defRPr sz="1300"/>
            </a:lvl4pPr>
            <a:lvl5pPr marL="2717165" indent="0">
              <a:buNone/>
              <a:defRPr sz="1300"/>
            </a:lvl5pPr>
            <a:lvl6pPr marL="3396615" indent="0">
              <a:buNone/>
              <a:defRPr sz="1300"/>
            </a:lvl6pPr>
            <a:lvl7pPr marL="4075430" indent="0">
              <a:buNone/>
              <a:defRPr sz="1300"/>
            </a:lvl7pPr>
            <a:lvl8pPr marL="4754880" indent="0">
              <a:buNone/>
              <a:defRPr sz="1300"/>
            </a:lvl8pPr>
            <a:lvl9pPr marL="5434330" indent="0">
              <a:buNone/>
              <a:defRPr sz="13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777875" y="330200"/>
            <a:ext cx="13989050" cy="1371600"/>
          </a:xfrm>
          <a:prstGeom prst="rect">
            <a:avLst/>
          </a:prstGeom>
          <a:noFill/>
          <a:ln w="9525">
            <a:noFill/>
          </a:ln>
        </p:spPr>
        <p:txBody>
          <a:bodyPr lIns="135852" tIns="67926" rIns="135852" bIns="67926" anchor="ctr" anchorCtr="0"/>
          <a:p>
            <a:pPr lvl="0"/>
            <a:r>
              <a:rPr lang="vi-VN" altLang="vi-VN" dirty="0"/>
              <a:t>Click to edit Master title style</a:t>
            </a:r>
            <a:endParaRPr lang="vi-VN" altLang="vi-VN" dirty="0"/>
          </a:p>
        </p:txBody>
      </p:sp>
      <p:sp>
        <p:nvSpPr>
          <p:cNvPr id="1027" name="Rectangle 3"/>
          <p:cNvSpPr>
            <a:spLocks noGrp="1"/>
          </p:cNvSpPr>
          <p:nvPr>
            <p:ph type="body" idx="1"/>
          </p:nvPr>
        </p:nvSpPr>
        <p:spPr>
          <a:xfrm>
            <a:off x="777875" y="1920875"/>
            <a:ext cx="13989050" cy="5430838"/>
          </a:xfrm>
          <a:prstGeom prst="rect">
            <a:avLst/>
          </a:prstGeom>
          <a:noFill/>
          <a:ln w="9525">
            <a:noFill/>
          </a:ln>
        </p:spPr>
        <p:txBody>
          <a:bodyPr lIns="135852" tIns="67926" rIns="135852" bIns="67926"/>
          <a:p>
            <a:pPr lvl="0"/>
            <a:r>
              <a:rPr lang="vi-VN" altLang="vi-VN" dirty="0"/>
              <a:t>Click to edit Master text styles</a:t>
            </a:r>
            <a:endParaRPr lang="vi-VN" altLang="vi-VN" dirty="0"/>
          </a:p>
          <a:p>
            <a:pPr lvl="1"/>
            <a:r>
              <a:rPr lang="vi-VN" altLang="vi-VN" dirty="0"/>
              <a:t>Second level</a:t>
            </a:r>
            <a:endParaRPr lang="vi-VN" altLang="vi-VN" dirty="0"/>
          </a:p>
          <a:p>
            <a:pPr lvl="2"/>
            <a:r>
              <a:rPr lang="vi-VN" altLang="vi-VN" dirty="0"/>
              <a:t>Third level</a:t>
            </a:r>
            <a:endParaRPr lang="vi-VN" altLang="vi-VN" dirty="0"/>
          </a:p>
          <a:p>
            <a:pPr lvl="3"/>
            <a:r>
              <a:rPr lang="vi-VN" altLang="vi-VN" dirty="0"/>
              <a:t>Fourth level</a:t>
            </a:r>
            <a:endParaRPr lang="vi-VN" altLang="vi-VN" dirty="0"/>
          </a:p>
          <a:p>
            <a:pPr lvl="4"/>
            <a:r>
              <a:rPr lang="vi-VN" altLang="vi-VN" dirty="0"/>
              <a:t>Fifth level</a:t>
            </a:r>
            <a:endParaRPr lang="vi-VN" altLang="vi-VN" dirty="0"/>
          </a:p>
        </p:txBody>
      </p:sp>
      <p:sp>
        <p:nvSpPr>
          <p:cNvPr id="1028" name="Rectangle 4"/>
          <p:cNvSpPr>
            <a:spLocks noGrp="1" noChangeArrowheads="1"/>
          </p:cNvSpPr>
          <p:nvPr>
            <p:ph type="dt" sz="half" idx="2"/>
          </p:nvPr>
        </p:nvSpPr>
        <p:spPr bwMode="auto">
          <a:xfrm>
            <a:off x="777875" y="7494588"/>
            <a:ext cx="3625850" cy="571500"/>
          </a:xfrm>
          <a:prstGeom prst="rect">
            <a:avLst/>
          </a:prstGeom>
          <a:noFill/>
          <a:ln w="9525">
            <a:noFill/>
            <a:miter lim="800000"/>
          </a:ln>
          <a:effectLst/>
        </p:spPr>
        <p:txBody>
          <a:bodyPr vert="horz" wrap="square" lIns="135852" tIns="67926" rIns="135852" bIns="67926" numCol="1" anchor="t" anchorCtr="0" compatLnSpc="1"/>
          <a:lstStyle>
            <a:lvl1pPr eaLnBrk="1" hangingPunct="1">
              <a:defRPr sz="21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29" name="Rectangle 5"/>
          <p:cNvSpPr>
            <a:spLocks noGrp="1" noChangeArrowheads="1"/>
          </p:cNvSpPr>
          <p:nvPr>
            <p:ph type="ftr" sz="quarter" idx="3"/>
          </p:nvPr>
        </p:nvSpPr>
        <p:spPr bwMode="auto">
          <a:xfrm>
            <a:off x="5311775" y="7494588"/>
            <a:ext cx="4921250" cy="571500"/>
          </a:xfrm>
          <a:prstGeom prst="rect">
            <a:avLst/>
          </a:prstGeom>
          <a:noFill/>
          <a:ln w="9525">
            <a:noFill/>
            <a:miter lim="800000"/>
          </a:ln>
          <a:effectLst/>
        </p:spPr>
        <p:txBody>
          <a:bodyPr vert="horz" wrap="square" lIns="135852" tIns="67926" rIns="135852" bIns="67926" numCol="1" anchor="t" anchorCtr="0" compatLnSpc="1"/>
          <a:lstStyle>
            <a:lvl1pPr algn="ctr" eaLnBrk="1" hangingPunct="1">
              <a:defRPr sz="2100">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30" name="Rectangle 6"/>
          <p:cNvSpPr>
            <a:spLocks noGrp="1" noChangeArrowheads="1"/>
          </p:cNvSpPr>
          <p:nvPr>
            <p:ph type="sldNum" sz="quarter" idx="4"/>
          </p:nvPr>
        </p:nvSpPr>
        <p:spPr bwMode="auto">
          <a:xfrm>
            <a:off x="11141075" y="7494588"/>
            <a:ext cx="3625850" cy="571500"/>
          </a:xfrm>
          <a:prstGeom prst="rect">
            <a:avLst/>
          </a:prstGeom>
          <a:noFill/>
          <a:ln w="9525">
            <a:noFill/>
            <a:miter lim="800000"/>
          </a:ln>
          <a:effectLst/>
        </p:spPr>
        <p:txBody>
          <a:bodyPr vert="horz" wrap="square" lIns="135852" tIns="67926" rIns="135852" bIns="67926" numCol="1" anchor="t" anchorCtr="0" compatLnSpc="1"/>
          <a:lstStyle>
            <a:lvl1pPr algn="r">
              <a:defRPr sz="2100"/>
            </a:lvl1pPr>
          </a:lstStyle>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6500">
          <a:solidFill>
            <a:schemeClr val="tx2"/>
          </a:solidFill>
          <a:latin typeface="+mj-lt"/>
          <a:ea typeface="+mj-ea"/>
          <a:cs typeface="+mj-cs"/>
        </a:defRPr>
      </a:lvl1pPr>
      <a:lvl2pPr algn="ctr" rtl="0" eaLnBrk="0" fontAlgn="base" hangingPunct="0">
        <a:spcBef>
          <a:spcPct val="0"/>
        </a:spcBef>
        <a:spcAft>
          <a:spcPct val="0"/>
        </a:spcAft>
        <a:defRPr sz="65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65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65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6500">
          <a:solidFill>
            <a:schemeClr val="tx2"/>
          </a:solidFill>
          <a:latin typeface="Arial" panose="020B0604020202020204" pitchFamily="34" charset="0"/>
          <a:cs typeface="Arial" panose="020B0604020202020204" pitchFamily="34" charset="0"/>
        </a:defRPr>
      </a:lvl5pPr>
      <a:lvl6pPr marL="679450" algn="ctr" rtl="0" fontAlgn="base">
        <a:spcBef>
          <a:spcPct val="0"/>
        </a:spcBef>
        <a:spcAft>
          <a:spcPct val="0"/>
        </a:spcAft>
        <a:defRPr sz="6500">
          <a:solidFill>
            <a:schemeClr val="tx2"/>
          </a:solidFill>
          <a:latin typeface="Arial" panose="020B0604020202020204" pitchFamily="34" charset="0"/>
          <a:cs typeface="Arial" panose="020B0604020202020204" pitchFamily="34" charset="0"/>
        </a:defRPr>
      </a:lvl6pPr>
      <a:lvl7pPr marL="1358265" algn="ctr" rtl="0" fontAlgn="base">
        <a:spcBef>
          <a:spcPct val="0"/>
        </a:spcBef>
        <a:spcAft>
          <a:spcPct val="0"/>
        </a:spcAft>
        <a:defRPr sz="6500">
          <a:solidFill>
            <a:schemeClr val="tx2"/>
          </a:solidFill>
          <a:latin typeface="Arial" panose="020B0604020202020204" pitchFamily="34" charset="0"/>
          <a:cs typeface="Arial" panose="020B0604020202020204" pitchFamily="34" charset="0"/>
        </a:defRPr>
      </a:lvl7pPr>
      <a:lvl8pPr marL="2037715" algn="ctr" rtl="0" fontAlgn="base">
        <a:spcBef>
          <a:spcPct val="0"/>
        </a:spcBef>
        <a:spcAft>
          <a:spcPct val="0"/>
        </a:spcAft>
        <a:defRPr sz="6500">
          <a:solidFill>
            <a:schemeClr val="tx2"/>
          </a:solidFill>
          <a:latin typeface="Arial" panose="020B0604020202020204" pitchFamily="34" charset="0"/>
          <a:cs typeface="Arial" panose="020B0604020202020204" pitchFamily="34" charset="0"/>
        </a:defRPr>
      </a:lvl8pPr>
      <a:lvl9pPr marL="2717165" algn="ctr" rtl="0" fontAlgn="base">
        <a:spcBef>
          <a:spcPct val="0"/>
        </a:spcBef>
        <a:spcAft>
          <a:spcPct val="0"/>
        </a:spcAft>
        <a:defRPr sz="6500">
          <a:solidFill>
            <a:schemeClr val="tx2"/>
          </a:solidFill>
          <a:latin typeface="Arial" panose="020B0604020202020204" pitchFamily="34" charset="0"/>
          <a:cs typeface="Arial" panose="020B0604020202020204" pitchFamily="34" charset="0"/>
        </a:defRPr>
      </a:lvl9pPr>
    </p:titleStyle>
    <p:bodyStyle>
      <a:lvl1pPr marL="508000" indent="-508000" algn="l" rtl="0" eaLnBrk="0" fontAlgn="base" hangingPunct="0">
        <a:spcBef>
          <a:spcPct val="20000"/>
        </a:spcBef>
        <a:spcAft>
          <a:spcPct val="0"/>
        </a:spcAft>
        <a:buChar char="•"/>
        <a:defRPr sz="4800">
          <a:solidFill>
            <a:schemeClr val="tx1"/>
          </a:solidFill>
          <a:latin typeface="+mn-lt"/>
          <a:ea typeface="+mn-ea"/>
          <a:cs typeface="+mn-cs"/>
        </a:defRPr>
      </a:lvl1pPr>
      <a:lvl2pPr marL="1103630" indent="-424180" algn="l" rtl="0" eaLnBrk="0" fontAlgn="base" hangingPunct="0">
        <a:spcBef>
          <a:spcPct val="20000"/>
        </a:spcBef>
        <a:spcAft>
          <a:spcPct val="0"/>
        </a:spcAft>
        <a:buChar char="–"/>
        <a:defRPr sz="4200">
          <a:solidFill>
            <a:schemeClr val="tx1"/>
          </a:solidFill>
          <a:latin typeface="+mn-lt"/>
          <a:cs typeface="+mn-cs"/>
        </a:defRPr>
      </a:lvl2pPr>
      <a:lvl3pPr marL="1697355" indent="-338455" algn="l" rtl="0" eaLnBrk="0" fontAlgn="base" hangingPunct="0">
        <a:spcBef>
          <a:spcPct val="20000"/>
        </a:spcBef>
        <a:spcAft>
          <a:spcPct val="0"/>
        </a:spcAft>
        <a:buChar char="•"/>
        <a:defRPr sz="3600">
          <a:solidFill>
            <a:schemeClr val="tx1"/>
          </a:solidFill>
          <a:latin typeface="+mn-lt"/>
          <a:cs typeface="+mn-cs"/>
        </a:defRPr>
      </a:lvl3pPr>
      <a:lvl4pPr marL="2376805" indent="-338455" algn="l" rtl="0" eaLnBrk="0" fontAlgn="base" hangingPunct="0">
        <a:spcBef>
          <a:spcPct val="20000"/>
        </a:spcBef>
        <a:spcAft>
          <a:spcPct val="0"/>
        </a:spcAft>
        <a:buChar char="–"/>
        <a:defRPr sz="3000">
          <a:solidFill>
            <a:schemeClr val="tx1"/>
          </a:solidFill>
          <a:latin typeface="+mn-lt"/>
          <a:cs typeface="+mn-cs"/>
        </a:defRPr>
      </a:lvl4pPr>
      <a:lvl5pPr marL="3056255" indent="-338455" algn="l" rtl="0" eaLnBrk="0" fontAlgn="base" hangingPunct="0">
        <a:spcBef>
          <a:spcPct val="20000"/>
        </a:spcBef>
        <a:spcAft>
          <a:spcPct val="0"/>
        </a:spcAft>
        <a:buChar char="»"/>
        <a:defRPr sz="3000">
          <a:solidFill>
            <a:schemeClr val="tx1"/>
          </a:solidFill>
          <a:latin typeface="+mn-lt"/>
          <a:cs typeface="+mn-cs"/>
        </a:defRPr>
      </a:lvl5pPr>
      <a:lvl6pPr marL="3735705" indent="-339725" algn="l" rtl="0" fontAlgn="base">
        <a:spcBef>
          <a:spcPct val="20000"/>
        </a:spcBef>
        <a:spcAft>
          <a:spcPct val="0"/>
        </a:spcAft>
        <a:buChar char="»"/>
        <a:defRPr sz="3000">
          <a:solidFill>
            <a:schemeClr val="tx1"/>
          </a:solidFill>
          <a:latin typeface="+mn-lt"/>
          <a:cs typeface="+mn-cs"/>
        </a:defRPr>
      </a:lvl6pPr>
      <a:lvl7pPr marL="4415155" indent="-339725" algn="l" rtl="0" fontAlgn="base">
        <a:spcBef>
          <a:spcPct val="20000"/>
        </a:spcBef>
        <a:spcAft>
          <a:spcPct val="0"/>
        </a:spcAft>
        <a:buChar char="»"/>
        <a:defRPr sz="3000">
          <a:solidFill>
            <a:schemeClr val="tx1"/>
          </a:solidFill>
          <a:latin typeface="+mn-lt"/>
          <a:cs typeface="+mn-cs"/>
        </a:defRPr>
      </a:lvl7pPr>
      <a:lvl8pPr marL="5094605" indent="-339725" algn="l" rtl="0" fontAlgn="base">
        <a:spcBef>
          <a:spcPct val="20000"/>
        </a:spcBef>
        <a:spcAft>
          <a:spcPct val="0"/>
        </a:spcAft>
        <a:buChar char="»"/>
        <a:defRPr sz="3000">
          <a:solidFill>
            <a:schemeClr val="tx1"/>
          </a:solidFill>
          <a:latin typeface="+mn-lt"/>
          <a:cs typeface="+mn-cs"/>
        </a:defRPr>
      </a:lvl8pPr>
      <a:lvl9pPr marL="5773420" indent="-339725" algn="l" rtl="0" fontAlgn="base">
        <a:spcBef>
          <a:spcPct val="20000"/>
        </a:spcBef>
        <a:spcAft>
          <a:spcPct val="0"/>
        </a:spcAft>
        <a:buChar char="»"/>
        <a:defRPr sz="3000">
          <a:solidFill>
            <a:schemeClr val="tx1"/>
          </a:solidFill>
          <a:latin typeface="+mn-lt"/>
          <a:cs typeface="+mn-cs"/>
        </a:defRPr>
      </a:lvl9pPr>
    </p:bodyStyle>
    <p:otherStyle>
      <a:defPPr>
        <a:defRPr lang="en-US"/>
      </a:defPPr>
      <a:lvl1pPr marL="0" algn="l" defTabSz="1358265" rtl="0" eaLnBrk="1" latinLnBrk="0" hangingPunct="1">
        <a:defRPr sz="2700" kern="1200">
          <a:solidFill>
            <a:schemeClr val="tx1"/>
          </a:solidFill>
          <a:latin typeface="+mn-lt"/>
          <a:ea typeface="+mn-ea"/>
          <a:cs typeface="+mn-cs"/>
        </a:defRPr>
      </a:lvl1pPr>
      <a:lvl2pPr marL="679450" algn="l" defTabSz="1358265" rtl="0" eaLnBrk="1" latinLnBrk="0" hangingPunct="1">
        <a:defRPr sz="2700" kern="1200">
          <a:solidFill>
            <a:schemeClr val="tx1"/>
          </a:solidFill>
          <a:latin typeface="+mn-lt"/>
          <a:ea typeface="+mn-ea"/>
          <a:cs typeface="+mn-cs"/>
        </a:defRPr>
      </a:lvl2pPr>
      <a:lvl3pPr marL="1358265" algn="l" defTabSz="1358265" rtl="0" eaLnBrk="1" latinLnBrk="0" hangingPunct="1">
        <a:defRPr sz="2700" kern="1200">
          <a:solidFill>
            <a:schemeClr val="tx1"/>
          </a:solidFill>
          <a:latin typeface="+mn-lt"/>
          <a:ea typeface="+mn-ea"/>
          <a:cs typeface="+mn-cs"/>
        </a:defRPr>
      </a:lvl3pPr>
      <a:lvl4pPr marL="2037715" algn="l" defTabSz="1358265" rtl="0" eaLnBrk="1" latinLnBrk="0" hangingPunct="1">
        <a:defRPr sz="2700" kern="1200">
          <a:solidFill>
            <a:schemeClr val="tx1"/>
          </a:solidFill>
          <a:latin typeface="+mn-lt"/>
          <a:ea typeface="+mn-ea"/>
          <a:cs typeface="+mn-cs"/>
        </a:defRPr>
      </a:lvl4pPr>
      <a:lvl5pPr marL="2717165" algn="l" defTabSz="1358265" rtl="0" eaLnBrk="1" latinLnBrk="0" hangingPunct="1">
        <a:defRPr sz="2700" kern="1200">
          <a:solidFill>
            <a:schemeClr val="tx1"/>
          </a:solidFill>
          <a:latin typeface="+mn-lt"/>
          <a:ea typeface="+mn-ea"/>
          <a:cs typeface="+mn-cs"/>
        </a:defRPr>
      </a:lvl5pPr>
      <a:lvl6pPr marL="3396615" algn="l" defTabSz="1358265" rtl="0" eaLnBrk="1" latinLnBrk="0" hangingPunct="1">
        <a:defRPr sz="2700" kern="1200">
          <a:solidFill>
            <a:schemeClr val="tx1"/>
          </a:solidFill>
          <a:latin typeface="+mn-lt"/>
          <a:ea typeface="+mn-ea"/>
          <a:cs typeface="+mn-cs"/>
        </a:defRPr>
      </a:lvl6pPr>
      <a:lvl7pPr marL="4075430" algn="l" defTabSz="1358265" rtl="0" eaLnBrk="1" latinLnBrk="0" hangingPunct="1">
        <a:defRPr sz="2700" kern="1200">
          <a:solidFill>
            <a:schemeClr val="tx1"/>
          </a:solidFill>
          <a:latin typeface="+mn-lt"/>
          <a:ea typeface="+mn-ea"/>
          <a:cs typeface="+mn-cs"/>
        </a:defRPr>
      </a:lvl7pPr>
      <a:lvl8pPr marL="4754880" algn="l" defTabSz="1358265" rtl="0" eaLnBrk="1" latinLnBrk="0" hangingPunct="1">
        <a:defRPr sz="2700" kern="1200">
          <a:solidFill>
            <a:schemeClr val="tx1"/>
          </a:solidFill>
          <a:latin typeface="+mn-lt"/>
          <a:ea typeface="+mn-ea"/>
          <a:cs typeface="+mn-cs"/>
        </a:defRPr>
      </a:lvl8pPr>
      <a:lvl9pPr marL="5434330" algn="l" defTabSz="1358265"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15.jpe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8.jpeg"/><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4.xml"/><Relationship Id="rId2" Type="http://schemas.openxmlformats.org/officeDocument/2006/relationships/image" Target="../media/image9.jpeg"/><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259080" y="450215"/>
            <a:ext cx="15286355" cy="1927860"/>
          </a:xfrm>
        </p:spPr>
        <p:txBody>
          <a:bodyPr vert="horz" wrap="square" lIns="135852" tIns="67926" rIns="135852" bIns="67926" numCol="1" anchor="ctr" anchorCtr="0" compatLnSpc="1"/>
          <a:p>
            <a:pPr>
              <a:spcBef>
                <a:spcPts val="890"/>
              </a:spcBef>
              <a:spcAft>
                <a:spcPts val="890"/>
              </a:spcAft>
              <a:buClrTx/>
              <a:buSzTx/>
              <a:buFontTx/>
              <a:buNone/>
            </a:pPr>
            <a:r>
              <a:rPr lang="en-US" altLang="x-none" sz="4400" b="1" dirty="0">
                <a:solidFill>
                  <a:schemeClr val="tx1"/>
                </a:solidFill>
              </a:rPr>
              <a:t>TIẾT 79+80</a:t>
            </a:r>
            <a:br>
              <a:rPr lang="en-US" altLang="x-none" sz="4400" dirty="0">
                <a:solidFill>
                  <a:srgbClr val="FF0000"/>
                </a:solidFill>
              </a:rPr>
            </a:br>
            <a:r>
              <a:rPr lang="en-US" altLang="x-none" sz="4400" b="1" dirty="0">
                <a:solidFill>
                  <a:srgbClr val="FF0000"/>
                </a:solidFill>
              </a:rPr>
              <a:t>BÀI 33: THỰC HÀNH QUAN SÁT CÁC LOẠI NẤM</a:t>
            </a:r>
            <a:endParaRPr lang="en-US" altLang="x-none" sz="4400" b="1" dirty="0">
              <a:solidFill>
                <a:srgbClr val="FF0000"/>
              </a:solidFill>
            </a:endParaRPr>
          </a:p>
        </p:txBody>
      </p:sp>
      <p:pic>
        <p:nvPicPr>
          <p:cNvPr id="2051" name="Picture 2" descr="[Vietsub] Sự kỳ diệu của nấm mốc và cách chúng bám rễ vào cuộc sống loài người - Ảnh 1."/>
          <p:cNvPicPr>
            <a:picLocks noChangeAspect="1"/>
          </p:cNvPicPr>
          <p:nvPr/>
        </p:nvPicPr>
        <p:blipFill>
          <a:blip r:embed="rId1"/>
          <a:stretch>
            <a:fillRect/>
          </a:stretch>
        </p:blipFill>
        <p:spPr>
          <a:xfrm>
            <a:off x="417513" y="3413125"/>
            <a:ext cx="7578725" cy="3730625"/>
          </a:xfrm>
          <a:prstGeom prst="rect">
            <a:avLst/>
          </a:prstGeom>
          <a:noFill/>
          <a:ln w="9525">
            <a:noFill/>
          </a:ln>
        </p:spPr>
      </p:pic>
      <p:pic>
        <p:nvPicPr>
          <p:cNvPr id="2052" name="Picture 4" descr="https://namphugia.vn/images/ckeditor/images/chao-nam-rom-300x208.jpg?11"/>
          <p:cNvPicPr>
            <a:picLocks noChangeAspect="1"/>
          </p:cNvPicPr>
          <p:nvPr/>
        </p:nvPicPr>
        <p:blipFill>
          <a:blip r:embed="rId2"/>
          <a:stretch>
            <a:fillRect/>
          </a:stretch>
        </p:blipFill>
        <p:spPr>
          <a:xfrm>
            <a:off x="8181975" y="3413125"/>
            <a:ext cx="6978650" cy="3702050"/>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Title 1"/>
          <p:cNvSpPr>
            <a:spLocks noGrp="1"/>
          </p:cNvSpPr>
          <p:nvPr>
            <p:ph type="title"/>
          </p:nvPr>
        </p:nvSpPr>
        <p:spPr>
          <a:xfrm>
            <a:off x="906463" y="7375525"/>
            <a:ext cx="13990637" cy="530225"/>
          </a:xfrm>
        </p:spPr>
        <p:txBody>
          <a:bodyPr vert="horz" wrap="square" lIns="135852" tIns="67926" rIns="135852" bIns="67926" anchor="ctr" anchorCtr="0"/>
          <a:p>
            <a:pPr>
              <a:buNone/>
            </a:pPr>
            <a:r>
              <a:rPr lang="en-US" altLang="x-none" sz="5300" dirty="0">
                <a:solidFill>
                  <a:srgbClr val="FF0000"/>
                </a:solidFill>
              </a:rPr>
              <a:t>Cấu tạo một nấm quả</a:t>
            </a:r>
            <a:endParaRPr lang="en-US" altLang="x-none" sz="5300" dirty="0">
              <a:solidFill>
                <a:srgbClr val="FF0000"/>
              </a:solidFill>
            </a:endParaRPr>
          </a:p>
        </p:txBody>
      </p:sp>
      <p:pic>
        <p:nvPicPr>
          <p:cNvPr id="10243" name="Picture 3"/>
          <p:cNvPicPr>
            <a:picLocks noChangeAspect="1"/>
          </p:cNvPicPr>
          <p:nvPr/>
        </p:nvPicPr>
        <p:blipFill>
          <a:blip r:embed="rId1"/>
          <a:stretch>
            <a:fillRect/>
          </a:stretch>
        </p:blipFill>
        <p:spPr>
          <a:xfrm>
            <a:off x="3351213" y="220663"/>
            <a:ext cx="8809037" cy="698817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000">
        <p14:prism/>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TextBox 12"/>
          <p:cNvSpPr txBox="1"/>
          <p:nvPr/>
        </p:nvSpPr>
        <p:spPr>
          <a:xfrm>
            <a:off x="1577975" y="6035675"/>
            <a:ext cx="12498388" cy="1244600"/>
          </a:xfrm>
          <a:prstGeom prst="rect">
            <a:avLst/>
          </a:prstGeom>
          <a:noFill/>
          <a:ln w="9525">
            <a:noFill/>
          </a:ln>
        </p:spPr>
        <p:txBody>
          <a:bodyPr lIns="135852" tIns="67926" rIns="135852" bIns="67926">
            <a:spAutoFit/>
          </a:bodyPr>
          <a:p>
            <a:pPr algn="ctr">
              <a:buNone/>
            </a:pPr>
            <a:r>
              <a:rPr lang="en-US" altLang="x-none" sz="3600" b="1" dirty="0">
                <a:solidFill>
                  <a:srgbClr val="002060"/>
                </a:solidFill>
                <a:latin typeface="Arial" panose="020B0604020202020204" pitchFamily="34" charset="0"/>
              </a:rPr>
              <a:t>a- sợi nấm, nằm trong cơ chất, b- cuống nấm, </a:t>
            </a:r>
            <a:br>
              <a:rPr lang="en-US" altLang="x-none" sz="3600" b="1" dirty="0">
                <a:solidFill>
                  <a:srgbClr val="002060"/>
                </a:solidFill>
                <a:latin typeface="Arial" panose="020B0604020202020204" pitchFamily="34" charset="0"/>
              </a:rPr>
            </a:br>
            <a:r>
              <a:rPr lang="en-US" altLang="x-none" sz="3600" b="1" dirty="0">
                <a:solidFill>
                  <a:srgbClr val="002060"/>
                </a:solidFill>
                <a:latin typeface="Arial" panose="020B0604020202020204" pitchFamily="34" charset="0"/>
              </a:rPr>
              <a:t>c- phiến nấm, d- mũ nấm</a:t>
            </a:r>
            <a:endParaRPr lang="en-US" altLang="x-none" sz="3600" b="1" dirty="0">
              <a:solidFill>
                <a:srgbClr val="002060"/>
              </a:solidFill>
              <a:latin typeface="Arial" panose="020B0604020202020204" pitchFamily="34" charset="0"/>
            </a:endParaRPr>
          </a:p>
        </p:txBody>
      </p:sp>
      <p:grpSp>
        <p:nvGrpSpPr>
          <p:cNvPr id="11267" name="Group 17"/>
          <p:cNvGrpSpPr/>
          <p:nvPr/>
        </p:nvGrpSpPr>
        <p:grpSpPr>
          <a:xfrm>
            <a:off x="384175" y="1282700"/>
            <a:ext cx="14460538" cy="4389438"/>
            <a:chOff x="167148" y="910704"/>
            <a:chExt cx="8506024" cy="3657600"/>
          </a:xfrm>
        </p:grpSpPr>
        <p:pic>
          <p:nvPicPr>
            <p:cNvPr id="11270" name="Picture 2" descr="https://cdn.caythuocdangian.com/2019/12/nam-so.jpg"/>
            <p:cNvPicPr>
              <a:picLocks noChangeAspect="1"/>
            </p:cNvPicPr>
            <p:nvPr/>
          </p:nvPicPr>
          <p:blipFill>
            <a:blip r:embed="rId1"/>
            <a:stretch>
              <a:fillRect/>
            </a:stretch>
          </p:blipFill>
          <p:spPr>
            <a:xfrm>
              <a:off x="167148" y="910704"/>
              <a:ext cx="5257800" cy="3657600"/>
            </a:xfrm>
            <a:prstGeom prst="rect">
              <a:avLst/>
            </a:prstGeom>
            <a:noFill/>
            <a:ln w="9525">
              <a:noFill/>
            </a:ln>
          </p:spPr>
        </p:pic>
        <p:pic>
          <p:nvPicPr>
            <p:cNvPr id="11271" name="Picture 4" descr="Hình dạng nấm sò"/>
            <p:cNvPicPr>
              <a:picLocks noChangeAspect="1"/>
            </p:cNvPicPr>
            <p:nvPr/>
          </p:nvPicPr>
          <p:blipFill>
            <a:blip r:embed="rId2"/>
            <a:stretch>
              <a:fillRect/>
            </a:stretch>
          </p:blipFill>
          <p:spPr>
            <a:xfrm>
              <a:off x="5791200" y="910704"/>
              <a:ext cx="2881972" cy="3657600"/>
            </a:xfrm>
            <a:prstGeom prst="rect">
              <a:avLst/>
            </a:prstGeom>
            <a:noFill/>
            <a:ln w="9525">
              <a:noFill/>
            </a:ln>
          </p:spPr>
        </p:pic>
        <p:cxnSp>
          <p:nvCxnSpPr>
            <p:cNvPr id="6" name="Straight Connector 5"/>
            <p:cNvCxnSpPr/>
            <p:nvPr/>
          </p:nvCxnSpPr>
          <p:spPr>
            <a:xfrm flipV="1">
              <a:off x="5105400" y="1787004"/>
              <a:ext cx="8382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922274" y="2400291"/>
              <a:ext cx="1249926" cy="2249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449711" y="3124200"/>
              <a:ext cx="1722489" cy="567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68" name="TextBox 20"/>
          <p:cNvSpPr txBox="1"/>
          <p:nvPr/>
        </p:nvSpPr>
        <p:spPr>
          <a:xfrm>
            <a:off x="1416050" y="274638"/>
            <a:ext cx="12498388" cy="876300"/>
          </a:xfrm>
          <a:prstGeom prst="rect">
            <a:avLst/>
          </a:prstGeom>
          <a:noFill/>
          <a:ln w="9525">
            <a:noFill/>
          </a:ln>
        </p:spPr>
        <p:txBody>
          <a:bodyPr lIns="135852" tIns="67926" rIns="135852" bIns="67926">
            <a:spAutoFit/>
          </a:bodyPr>
          <a:p>
            <a:pPr algn="ctr">
              <a:buNone/>
            </a:pPr>
            <a:r>
              <a:rPr lang="en-US" altLang="x-none" sz="4800" b="1" dirty="0">
                <a:solidFill>
                  <a:srgbClr val="FF0000"/>
                </a:solidFill>
                <a:latin typeface="Arial" panose="020B0604020202020204" pitchFamily="34" charset="0"/>
              </a:rPr>
              <a:t>CẤU TẠO CỦA NẤM SÒ</a:t>
            </a:r>
            <a:endParaRPr lang="en-US" altLang="x-none" sz="4800" b="1" dirty="0">
              <a:solidFill>
                <a:srgbClr val="FF0000"/>
              </a:solidFill>
              <a:latin typeface="Arial" panose="020B0604020202020204" pitchFamily="34" charset="0"/>
            </a:endParaRPr>
          </a:p>
        </p:txBody>
      </p:sp>
      <p:sp>
        <p:nvSpPr>
          <p:cNvPr id="11269" name="Title 1"/>
          <p:cNvSpPr>
            <a:spLocks noGrp="1"/>
          </p:cNvSpPr>
          <p:nvPr>
            <p:ph type="title"/>
          </p:nvPr>
        </p:nvSpPr>
        <p:spPr>
          <a:xfrm>
            <a:off x="931545" y="7355205"/>
            <a:ext cx="13990638" cy="530225"/>
          </a:xfrm>
        </p:spPr>
        <p:txBody>
          <a:bodyPr vert="horz" wrap="square" lIns="135852" tIns="67926" rIns="135852" bIns="67926" anchor="ctr" anchorCtr="0"/>
          <a:p>
            <a:pPr>
              <a:buNone/>
            </a:pPr>
            <a:r>
              <a:rPr lang="en-US" altLang="x-none" sz="4800" dirty="0">
                <a:solidFill>
                  <a:srgbClr val="FF0000"/>
                </a:solidFill>
              </a:rPr>
              <a:t>Xác định các bộ phận của một nấm quả</a:t>
            </a:r>
            <a:endParaRPr lang="en-US" altLang="x-none" sz="4800" dirty="0">
              <a:solidFill>
                <a:srgbClr val="FF000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Title 1"/>
          <p:cNvSpPr>
            <a:spLocks noGrp="1"/>
          </p:cNvSpPr>
          <p:nvPr>
            <p:ph type="title"/>
          </p:nvPr>
        </p:nvSpPr>
        <p:spPr>
          <a:xfrm>
            <a:off x="1039813" y="85725"/>
            <a:ext cx="13990637" cy="585788"/>
          </a:xfrm>
        </p:spPr>
        <p:txBody>
          <a:bodyPr vert="horz" wrap="square" lIns="135852" tIns="67926" rIns="135852" bIns="67926" anchor="ctr" anchorCtr="0"/>
          <a:p>
            <a:pPr>
              <a:buNone/>
            </a:pPr>
            <a:r>
              <a:rPr lang="en-US" altLang="x-none" sz="3600" b="1" dirty="0">
                <a:solidFill>
                  <a:srgbClr val="FF0000"/>
                </a:solidFill>
              </a:rPr>
              <a:t>XÁC ĐỊNH CÁC BỘ PHẬN CỦA MỘT SỐ MẪU NẤM</a:t>
            </a:r>
            <a:endParaRPr lang="en-US" altLang="x-none" sz="3600" b="1" dirty="0">
              <a:solidFill>
                <a:srgbClr val="FF0000"/>
              </a:solidFill>
            </a:endParaRPr>
          </a:p>
        </p:txBody>
      </p:sp>
      <p:pic>
        <p:nvPicPr>
          <p:cNvPr id="12291" name="Picture 2" descr="http://tinhdoantuyenquang.vn/Image/Large/20195161435_1284.JPG"/>
          <p:cNvPicPr>
            <a:picLocks noChangeAspect="1"/>
          </p:cNvPicPr>
          <p:nvPr/>
        </p:nvPicPr>
        <p:blipFill>
          <a:blip r:embed="rId1"/>
          <a:stretch>
            <a:fillRect/>
          </a:stretch>
        </p:blipFill>
        <p:spPr>
          <a:xfrm>
            <a:off x="1033463" y="795338"/>
            <a:ext cx="6477000" cy="3302000"/>
          </a:xfrm>
          <a:prstGeom prst="rect">
            <a:avLst/>
          </a:prstGeom>
          <a:noFill/>
          <a:ln w="9525">
            <a:noFill/>
          </a:ln>
        </p:spPr>
      </p:pic>
      <p:sp>
        <p:nvSpPr>
          <p:cNvPr id="12292" name="TextBox 6"/>
          <p:cNvSpPr txBox="1"/>
          <p:nvPr/>
        </p:nvSpPr>
        <p:spPr>
          <a:xfrm>
            <a:off x="2332038" y="4027488"/>
            <a:ext cx="4144962" cy="782637"/>
          </a:xfrm>
          <a:prstGeom prst="rect">
            <a:avLst/>
          </a:prstGeom>
          <a:noFill/>
          <a:ln w="9525">
            <a:noFill/>
          </a:ln>
        </p:spPr>
        <p:txBody>
          <a:bodyPr lIns="135852" tIns="67926" rIns="135852" bIns="67926">
            <a:spAutoFit/>
          </a:bodyPr>
          <a:p>
            <a:pPr>
              <a:buNone/>
            </a:pPr>
            <a:r>
              <a:rPr lang="en-US" altLang="x-none" sz="4200" b="1" dirty="0">
                <a:solidFill>
                  <a:srgbClr val="002060"/>
                </a:solidFill>
                <a:latin typeface="Arial" panose="020B0604020202020204" pitchFamily="34" charset="0"/>
              </a:rPr>
              <a:t>Nấm kim châm</a:t>
            </a:r>
            <a:endParaRPr lang="en-US" altLang="x-none" sz="4200" b="1" dirty="0">
              <a:solidFill>
                <a:srgbClr val="002060"/>
              </a:solidFill>
              <a:latin typeface="Arial" panose="020B0604020202020204" pitchFamily="34" charset="0"/>
            </a:endParaRPr>
          </a:p>
        </p:txBody>
      </p:sp>
      <p:pic>
        <p:nvPicPr>
          <p:cNvPr id="12293" name="Picture 7" descr="Hãy thử một lần, ăn nấm rơm đi bạn! "/>
          <p:cNvPicPr>
            <a:picLocks noChangeAspect="1"/>
          </p:cNvPicPr>
          <p:nvPr/>
        </p:nvPicPr>
        <p:blipFill>
          <a:blip r:embed="rId2"/>
          <a:stretch>
            <a:fillRect/>
          </a:stretch>
        </p:blipFill>
        <p:spPr>
          <a:xfrm>
            <a:off x="8550275" y="812800"/>
            <a:ext cx="6269038" cy="3302000"/>
          </a:xfrm>
          <a:prstGeom prst="rect">
            <a:avLst/>
          </a:prstGeom>
          <a:noFill/>
          <a:ln w="9525">
            <a:noFill/>
          </a:ln>
        </p:spPr>
      </p:pic>
      <p:sp>
        <p:nvSpPr>
          <p:cNvPr id="12294" name="TextBox 8"/>
          <p:cNvSpPr txBox="1"/>
          <p:nvPr/>
        </p:nvSpPr>
        <p:spPr>
          <a:xfrm>
            <a:off x="9612313" y="4038600"/>
            <a:ext cx="4144962" cy="782638"/>
          </a:xfrm>
          <a:prstGeom prst="rect">
            <a:avLst/>
          </a:prstGeom>
          <a:noFill/>
          <a:ln w="9525">
            <a:noFill/>
          </a:ln>
        </p:spPr>
        <p:txBody>
          <a:bodyPr lIns="135852" tIns="67926" rIns="135852" bIns="67926">
            <a:spAutoFit/>
          </a:bodyPr>
          <a:p>
            <a:pPr algn="ctr">
              <a:buNone/>
            </a:pPr>
            <a:r>
              <a:rPr lang="en-US" altLang="x-none" sz="4200" b="1" dirty="0">
                <a:solidFill>
                  <a:srgbClr val="002060"/>
                </a:solidFill>
                <a:latin typeface="Arial" panose="020B0604020202020204" pitchFamily="34" charset="0"/>
              </a:rPr>
              <a:t>Nấm rơm</a:t>
            </a:r>
            <a:endParaRPr lang="en-US" altLang="x-none" sz="4200" b="1" dirty="0">
              <a:solidFill>
                <a:srgbClr val="002060"/>
              </a:solidFill>
              <a:latin typeface="Arial" panose="020B0604020202020204" pitchFamily="34" charset="0"/>
            </a:endParaRPr>
          </a:p>
        </p:txBody>
      </p:sp>
      <p:pic>
        <p:nvPicPr>
          <p:cNvPr id="12295" name="Picture 9" descr="Nấm hương có hình dáng giống chiếc ô"/>
          <p:cNvPicPr>
            <a:picLocks noChangeAspect="1"/>
          </p:cNvPicPr>
          <p:nvPr/>
        </p:nvPicPr>
        <p:blipFill>
          <a:blip r:embed="rId3"/>
          <a:srcRect l="18668" r="20850" b="8345"/>
          <a:stretch>
            <a:fillRect/>
          </a:stretch>
        </p:blipFill>
        <p:spPr>
          <a:xfrm>
            <a:off x="8397875" y="4737100"/>
            <a:ext cx="3238500" cy="3262313"/>
          </a:xfrm>
          <a:prstGeom prst="rect">
            <a:avLst/>
          </a:prstGeom>
          <a:noFill/>
          <a:ln w="9525">
            <a:noFill/>
          </a:ln>
        </p:spPr>
      </p:pic>
      <p:pic>
        <p:nvPicPr>
          <p:cNvPr id="12296" name="Picture 6" descr="https://2.bp.blogspot.com/-zjWbWCNqCjs/WqY-FuiUGPI/AAAAAAAAMvo/h5f7GKe_dlMxVtiy-zAVc0JVIzX0dmjBwCLcBGAs/s640/dac-diem-va-cong-dung-nam-dong-co.jpg"/>
          <p:cNvPicPr>
            <a:picLocks noChangeAspect="1"/>
          </p:cNvPicPr>
          <p:nvPr/>
        </p:nvPicPr>
        <p:blipFill>
          <a:blip r:embed="rId4"/>
          <a:stretch>
            <a:fillRect/>
          </a:stretch>
        </p:blipFill>
        <p:spPr>
          <a:xfrm>
            <a:off x="969963" y="4751388"/>
            <a:ext cx="6604000" cy="3248025"/>
          </a:xfrm>
          <a:prstGeom prst="rect">
            <a:avLst/>
          </a:prstGeom>
          <a:noFill/>
          <a:ln w="9525">
            <a:noFill/>
          </a:ln>
        </p:spPr>
      </p:pic>
      <p:sp>
        <p:nvSpPr>
          <p:cNvPr id="12297" name="TextBox 14"/>
          <p:cNvSpPr txBox="1"/>
          <p:nvPr/>
        </p:nvSpPr>
        <p:spPr>
          <a:xfrm>
            <a:off x="11399838" y="5689600"/>
            <a:ext cx="4144962" cy="782638"/>
          </a:xfrm>
          <a:prstGeom prst="rect">
            <a:avLst/>
          </a:prstGeom>
          <a:noFill/>
          <a:ln w="9525">
            <a:noFill/>
          </a:ln>
        </p:spPr>
        <p:txBody>
          <a:bodyPr lIns="135852" tIns="67926" rIns="135852" bIns="67926">
            <a:spAutoFit/>
          </a:bodyPr>
          <a:p>
            <a:pPr algn="ctr">
              <a:buNone/>
            </a:pPr>
            <a:r>
              <a:rPr lang="en-US" altLang="x-none" sz="4200" b="1" dirty="0">
                <a:solidFill>
                  <a:srgbClr val="002060"/>
                </a:solidFill>
                <a:latin typeface="Arial" panose="020B0604020202020204" pitchFamily="34" charset="0"/>
              </a:rPr>
              <a:t>Nấm hương</a:t>
            </a:r>
            <a:endParaRPr lang="en-US" altLang="x-none" sz="4200" b="1" dirty="0">
              <a:solidFill>
                <a:srgbClr val="002060"/>
              </a:solidFill>
              <a:latin typeface="Arial" panose="020B0604020202020204" pitchFamily="34" charset="0"/>
            </a:endParaRPr>
          </a:p>
        </p:txBody>
      </p:sp>
    </p:spTree>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AutoShape 2" descr="Cau-truc-nam-moc-tren-banh-mi-chamchut.com"/>
          <p:cNvSpPr>
            <a:spLocks noChangeAspect="1"/>
          </p:cNvSpPr>
          <p:nvPr/>
        </p:nvSpPr>
        <p:spPr>
          <a:xfrm>
            <a:off x="265113" y="-173037"/>
            <a:ext cx="517525" cy="365125"/>
          </a:xfrm>
          <a:prstGeom prst="rect">
            <a:avLst/>
          </a:prstGeom>
          <a:noFill/>
          <a:ln w="9525">
            <a:noFill/>
          </a:ln>
        </p:spPr>
        <p:txBody>
          <a:bodyPr lIns="135852" tIns="67926" rIns="135852" bIns="67926"/>
          <a:p>
            <a:pPr>
              <a:buNone/>
            </a:pPr>
            <a:endParaRPr lang="en-US" altLang="x-none" dirty="0">
              <a:latin typeface="Arial" panose="020B0604020202020204" pitchFamily="34" charset="0"/>
            </a:endParaRPr>
          </a:p>
        </p:txBody>
      </p:sp>
      <p:sp>
        <p:nvSpPr>
          <p:cNvPr id="13315" name="AutoShape 4" descr="Cau-truc-nam-moc-tren-banh-mi-chamchut.com"/>
          <p:cNvSpPr>
            <a:spLocks noChangeAspect="1"/>
          </p:cNvSpPr>
          <p:nvPr/>
        </p:nvSpPr>
        <p:spPr>
          <a:xfrm>
            <a:off x="523875" y="9525"/>
            <a:ext cx="517525" cy="365125"/>
          </a:xfrm>
          <a:prstGeom prst="rect">
            <a:avLst/>
          </a:prstGeom>
          <a:noFill/>
          <a:ln w="9525">
            <a:noFill/>
          </a:ln>
        </p:spPr>
        <p:txBody>
          <a:bodyPr lIns="135852" tIns="67926" rIns="135852" bIns="67926"/>
          <a:p>
            <a:pPr>
              <a:buNone/>
            </a:pPr>
            <a:endParaRPr lang="en-US" altLang="x-none" dirty="0">
              <a:latin typeface="Arial" panose="020B0604020202020204" pitchFamily="34" charset="0"/>
            </a:endParaRPr>
          </a:p>
        </p:txBody>
      </p:sp>
      <p:sp>
        <p:nvSpPr>
          <p:cNvPr id="13316" name="TextBox 5"/>
          <p:cNvSpPr txBox="1"/>
          <p:nvPr/>
        </p:nvSpPr>
        <p:spPr>
          <a:xfrm>
            <a:off x="782638" y="7096125"/>
            <a:ext cx="14254162" cy="784225"/>
          </a:xfrm>
          <a:prstGeom prst="rect">
            <a:avLst/>
          </a:prstGeom>
          <a:noFill/>
          <a:ln w="9525">
            <a:noFill/>
          </a:ln>
        </p:spPr>
        <p:txBody>
          <a:bodyPr lIns="135852" tIns="67926" rIns="135852" bIns="67926">
            <a:spAutoFit/>
          </a:bodyPr>
          <a:p>
            <a:pPr algn="ctr">
              <a:buNone/>
            </a:pPr>
            <a:r>
              <a:rPr lang="en-US" altLang="x-none" sz="4200" dirty="0">
                <a:solidFill>
                  <a:srgbClr val="FF0000"/>
                </a:solidFill>
                <a:latin typeface="Arial" panose="020B0604020202020204" pitchFamily="34" charset="0"/>
              </a:rPr>
              <a:t>CẤU TẠO CỦA NẤM MỐC TRẮNG Ở BÁNH MÌ </a:t>
            </a:r>
            <a:endParaRPr lang="en-US" altLang="x-none" sz="4200" dirty="0">
              <a:solidFill>
                <a:srgbClr val="FF0000"/>
              </a:solidFill>
              <a:latin typeface="Arial" panose="020B0604020202020204" pitchFamily="34" charset="0"/>
            </a:endParaRPr>
          </a:p>
        </p:txBody>
      </p:sp>
      <p:pic>
        <p:nvPicPr>
          <p:cNvPr id="13317" name="Picture 7"/>
          <p:cNvPicPr>
            <a:picLocks noChangeAspect="1"/>
          </p:cNvPicPr>
          <p:nvPr/>
        </p:nvPicPr>
        <p:blipFill>
          <a:blip r:embed="rId1"/>
          <a:stretch>
            <a:fillRect/>
          </a:stretch>
        </p:blipFill>
        <p:spPr>
          <a:xfrm>
            <a:off x="390525" y="192088"/>
            <a:ext cx="14762163" cy="6757987"/>
          </a:xfrm>
          <a:prstGeom prst="rect">
            <a:avLst/>
          </a:prstGeom>
          <a:noFill/>
          <a:ln w="9525">
            <a:noFill/>
          </a:ln>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8" name="Picture 2" descr="https://hoc24.vn/images/summary/Untitled_1057.png"/>
          <p:cNvPicPr>
            <a:picLocks noChangeAspect="1"/>
          </p:cNvPicPr>
          <p:nvPr/>
        </p:nvPicPr>
        <p:blipFill>
          <a:blip r:embed="rId1"/>
          <a:srcRect l="3784" t="7239"/>
          <a:stretch>
            <a:fillRect/>
          </a:stretch>
        </p:blipFill>
        <p:spPr>
          <a:xfrm>
            <a:off x="534988" y="468313"/>
            <a:ext cx="14663737" cy="4083050"/>
          </a:xfrm>
          <a:prstGeom prst="rect">
            <a:avLst/>
          </a:prstGeom>
          <a:noFill/>
          <a:ln w="9525">
            <a:noFill/>
          </a:ln>
        </p:spPr>
      </p:pic>
      <p:sp>
        <p:nvSpPr>
          <p:cNvPr id="14339" name="TextBox 3"/>
          <p:cNvSpPr txBox="1"/>
          <p:nvPr/>
        </p:nvSpPr>
        <p:spPr>
          <a:xfrm>
            <a:off x="771525" y="4551363"/>
            <a:ext cx="14190663" cy="1768475"/>
          </a:xfrm>
          <a:prstGeom prst="rect">
            <a:avLst/>
          </a:prstGeom>
          <a:noFill/>
          <a:ln w="9525">
            <a:noFill/>
          </a:ln>
        </p:spPr>
        <p:txBody>
          <a:bodyPr lIns="135852" tIns="67926" rIns="135852" bIns="67926">
            <a:spAutoFit/>
          </a:bodyPr>
          <a:p>
            <a:pPr algn="ctr">
              <a:buNone/>
            </a:pPr>
            <a:r>
              <a:rPr lang="en-US" altLang="x-none" sz="5300" dirty="0">
                <a:solidFill>
                  <a:srgbClr val="002060"/>
                </a:solidFill>
                <a:latin typeface="Arial" panose="020B0604020202020204" pitchFamily="34" charset="0"/>
              </a:rPr>
              <a:t>Sợi nấm thường ăn sâu vào cơ chất để lấy chất dinh dưỡng</a:t>
            </a:r>
            <a:endParaRPr lang="en-US" altLang="x-none" sz="5300" dirty="0">
              <a:solidFill>
                <a:srgbClr val="002060"/>
              </a:solidFill>
              <a:latin typeface="Arial" panose="020B0604020202020204" pitchFamily="34" charset="0"/>
            </a:endParaRPr>
          </a:p>
        </p:txBody>
      </p:sp>
    </p:spTree>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Title 1"/>
          <p:cNvSpPr>
            <a:spLocks noGrp="1"/>
          </p:cNvSpPr>
          <p:nvPr>
            <p:ph type="title"/>
          </p:nvPr>
        </p:nvSpPr>
        <p:spPr>
          <a:xfrm>
            <a:off x="588963" y="254000"/>
            <a:ext cx="13990637" cy="584200"/>
          </a:xfrm>
        </p:spPr>
        <p:txBody>
          <a:bodyPr vert="horz" wrap="square" lIns="135852" tIns="67926" rIns="135852" bIns="67926" anchor="ctr" anchorCtr="0"/>
          <a:p>
            <a:pPr>
              <a:buNone/>
            </a:pPr>
            <a:r>
              <a:rPr lang="en-US" altLang="x-none" sz="3600" b="1" dirty="0">
                <a:solidFill>
                  <a:srgbClr val="FF0000"/>
                </a:solidFill>
              </a:rPr>
              <a:t>LUYỆN TẬP: </a:t>
            </a:r>
            <a:br>
              <a:rPr lang="en-US" altLang="x-none" sz="3600" b="1" dirty="0">
                <a:solidFill>
                  <a:srgbClr val="FF0000"/>
                </a:solidFill>
              </a:rPr>
            </a:br>
            <a:r>
              <a:rPr lang="en-US" altLang="x-none" sz="3600" b="1" dirty="0">
                <a:solidFill>
                  <a:srgbClr val="FF0000"/>
                </a:solidFill>
              </a:rPr>
              <a:t>XÁC ĐỊNH CÁC BỘ PHẬN CỦA MỘT SỐ MẪU NẤM</a:t>
            </a:r>
            <a:endParaRPr lang="en-US" altLang="x-none" sz="3600" b="1" dirty="0">
              <a:solidFill>
                <a:srgbClr val="FF0000"/>
              </a:solidFill>
            </a:endParaRPr>
          </a:p>
        </p:txBody>
      </p:sp>
      <p:sp>
        <p:nvSpPr>
          <p:cNvPr id="15363" name="TextBox 6"/>
          <p:cNvSpPr txBox="1"/>
          <p:nvPr/>
        </p:nvSpPr>
        <p:spPr>
          <a:xfrm>
            <a:off x="1814513" y="7448550"/>
            <a:ext cx="4144962" cy="784225"/>
          </a:xfrm>
          <a:prstGeom prst="rect">
            <a:avLst/>
          </a:prstGeom>
          <a:noFill/>
          <a:ln w="9525">
            <a:noFill/>
          </a:ln>
        </p:spPr>
        <p:txBody>
          <a:bodyPr lIns="135852" tIns="67926" rIns="135852" bIns="67926">
            <a:spAutoFit/>
          </a:bodyPr>
          <a:p>
            <a:pPr algn="ctr">
              <a:buNone/>
            </a:pPr>
            <a:r>
              <a:rPr lang="en-US" altLang="x-none" sz="4200" b="1" dirty="0">
                <a:solidFill>
                  <a:srgbClr val="002060"/>
                </a:solidFill>
                <a:latin typeface="Arial" panose="020B0604020202020204" pitchFamily="34" charset="0"/>
              </a:rPr>
              <a:t>Nấm đùi gà</a:t>
            </a:r>
            <a:endParaRPr lang="en-US" altLang="x-none" sz="4200" b="1" dirty="0">
              <a:solidFill>
                <a:srgbClr val="002060"/>
              </a:solidFill>
              <a:latin typeface="Arial" panose="020B0604020202020204" pitchFamily="34" charset="0"/>
            </a:endParaRPr>
          </a:p>
        </p:txBody>
      </p:sp>
      <p:sp>
        <p:nvSpPr>
          <p:cNvPr id="15364" name="TextBox 14"/>
          <p:cNvSpPr txBox="1"/>
          <p:nvPr/>
        </p:nvSpPr>
        <p:spPr>
          <a:xfrm>
            <a:off x="9974263" y="7473950"/>
            <a:ext cx="4144962" cy="784225"/>
          </a:xfrm>
          <a:prstGeom prst="rect">
            <a:avLst/>
          </a:prstGeom>
          <a:noFill/>
          <a:ln w="9525">
            <a:noFill/>
          </a:ln>
        </p:spPr>
        <p:txBody>
          <a:bodyPr lIns="135852" tIns="67926" rIns="135852" bIns="67926">
            <a:spAutoFit/>
          </a:bodyPr>
          <a:p>
            <a:pPr algn="ctr">
              <a:buNone/>
            </a:pPr>
            <a:r>
              <a:rPr lang="en-US" altLang="x-none" sz="4200" b="1" dirty="0">
                <a:solidFill>
                  <a:srgbClr val="002060"/>
                </a:solidFill>
                <a:latin typeface="Arial" panose="020B0604020202020204" pitchFamily="34" charset="0"/>
              </a:rPr>
              <a:t>Mộc nhĩ</a:t>
            </a:r>
            <a:endParaRPr lang="en-US" altLang="x-none" sz="4200" b="1" dirty="0">
              <a:solidFill>
                <a:srgbClr val="002060"/>
              </a:solidFill>
              <a:latin typeface="Arial" panose="020B0604020202020204" pitchFamily="34" charset="0"/>
            </a:endParaRPr>
          </a:p>
        </p:txBody>
      </p:sp>
      <p:pic>
        <p:nvPicPr>
          <p:cNvPr id="15365" name="Picture 2" descr="https://lh3.googleusercontent.com/proxy/QwQL0XqB1IcD2g9f55Tfsg41Lh9bJsSNvkB6dNwQgbqXAAi5geiKTeVab3OlZ1XTCQqHe3OuH3q8Nvk5PJZbTWsRnh5ESIP01yh0dcEPgoU9NSkBrPo0V_68TOYxExGWDEzfOVMfpWWH2gGeRJEUWRmqzEHu4rBeu74YlpbQUsY"/>
          <p:cNvPicPr>
            <a:picLocks noChangeAspect="1"/>
          </p:cNvPicPr>
          <p:nvPr/>
        </p:nvPicPr>
        <p:blipFill>
          <a:blip r:embed="rId1"/>
          <a:stretch>
            <a:fillRect/>
          </a:stretch>
        </p:blipFill>
        <p:spPr>
          <a:xfrm>
            <a:off x="498475" y="1127125"/>
            <a:ext cx="7086600" cy="6321425"/>
          </a:xfrm>
          <a:prstGeom prst="rect">
            <a:avLst/>
          </a:prstGeom>
          <a:noFill/>
          <a:ln w="9525">
            <a:noFill/>
          </a:ln>
        </p:spPr>
      </p:pic>
      <p:pic>
        <p:nvPicPr>
          <p:cNvPr id="15366" name="Picture 4" descr="mộc nhĩ"/>
          <p:cNvPicPr>
            <a:picLocks noChangeAspect="1"/>
          </p:cNvPicPr>
          <p:nvPr/>
        </p:nvPicPr>
        <p:blipFill>
          <a:blip r:embed="rId2"/>
          <a:srcRect l="7297" r="27924"/>
          <a:stretch>
            <a:fillRect/>
          </a:stretch>
        </p:blipFill>
        <p:spPr>
          <a:xfrm>
            <a:off x="8442325" y="1127125"/>
            <a:ext cx="6584950" cy="3200400"/>
          </a:xfrm>
          <a:prstGeom prst="rect">
            <a:avLst/>
          </a:prstGeom>
          <a:noFill/>
          <a:ln w="9525">
            <a:noFill/>
          </a:ln>
        </p:spPr>
      </p:pic>
      <p:pic>
        <p:nvPicPr>
          <p:cNvPr id="15367" name="Picture 6" descr="https://file.hstatic.net/1000206480/file/6-486_grande.jpg"/>
          <p:cNvPicPr>
            <a:picLocks noChangeAspect="1"/>
          </p:cNvPicPr>
          <p:nvPr/>
        </p:nvPicPr>
        <p:blipFill>
          <a:blip r:embed="rId3"/>
          <a:stretch>
            <a:fillRect/>
          </a:stretch>
        </p:blipFill>
        <p:spPr>
          <a:xfrm>
            <a:off x="8486775" y="4600575"/>
            <a:ext cx="6540500" cy="2847975"/>
          </a:xfrm>
          <a:prstGeom prst="rect">
            <a:avLst/>
          </a:prstGeom>
          <a:noFill/>
          <a:ln w="9525">
            <a:noFill/>
          </a:ln>
        </p:spPr>
      </p:pic>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77875" y="365125"/>
            <a:ext cx="13989050" cy="823913"/>
          </a:xfrm>
        </p:spPr>
        <p:txBody>
          <a:bodyPr vert="horz" wrap="square" lIns="135852" tIns="67926" rIns="135852" bIns="67926" numCol="1" anchor="ctr" anchorCtr="0" compatLnSpc="1"/>
          <a:p>
            <a:pPr>
              <a:buNone/>
            </a:pPr>
            <a:r>
              <a:rPr lang="en-US" altLang="x-none" sz="4800" b="1" dirty="0">
                <a:solidFill>
                  <a:srgbClr val="FF0000"/>
                </a:solidFill>
              </a:rPr>
              <a:t>VẬN DỤNG</a:t>
            </a:r>
            <a:endParaRPr lang="en-US" altLang="x-none" sz="4800" b="1" dirty="0">
              <a:solidFill>
                <a:srgbClr val="FF0000"/>
              </a:solidFill>
            </a:endParaRPr>
          </a:p>
        </p:txBody>
      </p:sp>
      <p:sp>
        <p:nvSpPr>
          <p:cNvPr id="16387" name="Content Placeholder 2"/>
          <p:cNvSpPr>
            <a:spLocks noGrp="1"/>
          </p:cNvSpPr>
          <p:nvPr>
            <p:ph idx="1"/>
          </p:nvPr>
        </p:nvSpPr>
        <p:spPr>
          <a:xfrm>
            <a:off x="777875" y="1371600"/>
            <a:ext cx="13989050" cy="4206875"/>
          </a:xfrm>
        </p:spPr>
        <p:txBody>
          <a:bodyPr vert="horz" wrap="square" lIns="135852" tIns="67926" rIns="135852" bIns="67926" anchor="t" anchorCtr="0"/>
          <a:p>
            <a:pPr marL="0" indent="0" algn="ctr">
              <a:buNone/>
            </a:pPr>
            <a:r>
              <a:rPr lang="en-US" altLang="x-none" dirty="0">
                <a:solidFill>
                  <a:srgbClr val="002060"/>
                </a:solidFill>
              </a:rPr>
              <a:t>Thực hiện theo nhóm:</a:t>
            </a:r>
            <a:endParaRPr lang="en-US" altLang="x-none" dirty="0">
              <a:solidFill>
                <a:srgbClr val="002060"/>
              </a:solidFill>
            </a:endParaRPr>
          </a:p>
          <a:p>
            <a:pPr marL="0" indent="0" algn="just">
              <a:buNone/>
            </a:pPr>
            <a:r>
              <a:rPr lang="en-US" altLang="x-none" dirty="0">
                <a:solidFill>
                  <a:srgbClr val="002060"/>
                </a:solidFill>
                <a:sym typeface="Wingdings" panose="05000000000000000000" pitchFamily="2" charset="2"/>
              </a:rPr>
              <a:t> </a:t>
            </a:r>
            <a:r>
              <a:rPr lang="en-US" altLang="x-none" dirty="0">
                <a:solidFill>
                  <a:srgbClr val="002060"/>
                </a:solidFill>
              </a:rPr>
              <a:t>Tìm hiểu về cách trồng một số loại nấm (rơm, kim châm, sò, mộc nhĩ,…) </a:t>
            </a:r>
            <a:endParaRPr lang="en-US" altLang="x-none" dirty="0">
              <a:solidFill>
                <a:srgbClr val="002060"/>
              </a:solidFill>
            </a:endParaRPr>
          </a:p>
          <a:p>
            <a:pPr marL="0" indent="0" algn="just">
              <a:buNone/>
            </a:pPr>
            <a:r>
              <a:rPr lang="en-US" altLang="x-none" dirty="0">
                <a:solidFill>
                  <a:srgbClr val="002060"/>
                </a:solidFill>
                <a:sym typeface="Wingdings" panose="05000000000000000000" pitchFamily="2" charset="2"/>
              </a:rPr>
              <a:t> </a:t>
            </a:r>
            <a:r>
              <a:rPr lang="en-US" altLang="x-none" dirty="0">
                <a:solidFill>
                  <a:srgbClr val="002060"/>
                </a:solidFill>
              </a:rPr>
              <a:t>Chọn và trồng thử một mẫu nấm mà nhóm có thể thực hiện được.</a:t>
            </a:r>
            <a:endParaRPr lang="en-US" altLang="x-none" dirty="0">
              <a:solidFill>
                <a:srgbClr val="002060"/>
              </a:solidFill>
            </a:endParaRPr>
          </a:p>
          <a:p>
            <a:pPr marL="0" indent="0" algn="just">
              <a:buNone/>
            </a:pPr>
            <a:r>
              <a:rPr lang="en-US" altLang="x-none" dirty="0">
                <a:solidFill>
                  <a:srgbClr val="002060"/>
                </a:solidFill>
                <a:sym typeface="Wingdings" panose="05000000000000000000" pitchFamily="2" charset="2"/>
              </a:rPr>
              <a:t> M</a:t>
            </a:r>
            <a:r>
              <a:rPr lang="en-US" altLang="x-none" dirty="0">
                <a:solidFill>
                  <a:srgbClr val="002060"/>
                </a:solidFill>
              </a:rPr>
              <a:t>ang sản phẩm tới lớp để giới thiệu.</a:t>
            </a:r>
            <a:endParaRPr lang="en-US" altLang="x-none" dirty="0">
              <a:solidFill>
                <a:srgbClr val="002060"/>
              </a:solidFill>
            </a:endParaRPr>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HƯỚNG DẪN VỀ NHÀ</a:t>
            </a:r>
            <a:endParaRPr lang="en-US"/>
          </a:p>
        </p:txBody>
      </p:sp>
      <p:sp>
        <p:nvSpPr>
          <p:cNvPr id="4" name="Content Placeholder 2"/>
          <p:cNvSpPr>
            <a:spLocks noGrp="1"/>
          </p:cNvSpPr>
          <p:nvPr/>
        </p:nvSpPr>
        <p:spPr>
          <a:xfrm>
            <a:off x="777875" y="1882775"/>
            <a:ext cx="13989050" cy="5430838"/>
          </a:xfrm>
          <a:prstGeom prst="rect">
            <a:avLst/>
          </a:prstGeom>
          <a:noFill/>
          <a:ln w="9525">
            <a:noFill/>
          </a:ln>
        </p:spPr>
        <p:txBody>
          <a:bodyPr lIns="135852" tIns="67926" rIns="135852" bIns="67926"/>
          <a:lstStyle>
            <a:lvl1pPr marL="508000" indent="-508000" algn="l" rtl="0" eaLnBrk="0" fontAlgn="base" hangingPunct="0">
              <a:spcBef>
                <a:spcPct val="20000"/>
              </a:spcBef>
              <a:spcAft>
                <a:spcPct val="0"/>
              </a:spcAft>
              <a:buChar char="•"/>
              <a:defRPr sz="4800">
                <a:solidFill>
                  <a:schemeClr val="tx1"/>
                </a:solidFill>
                <a:latin typeface="+mn-lt"/>
                <a:ea typeface="+mn-ea"/>
                <a:cs typeface="+mn-cs"/>
              </a:defRPr>
            </a:lvl1pPr>
            <a:lvl2pPr marL="1103630" indent="-424180" algn="l" rtl="0" eaLnBrk="0" fontAlgn="base" hangingPunct="0">
              <a:spcBef>
                <a:spcPct val="20000"/>
              </a:spcBef>
              <a:spcAft>
                <a:spcPct val="0"/>
              </a:spcAft>
              <a:buChar char="–"/>
              <a:defRPr sz="4200">
                <a:solidFill>
                  <a:schemeClr val="tx1"/>
                </a:solidFill>
                <a:latin typeface="+mn-lt"/>
                <a:cs typeface="+mn-cs"/>
              </a:defRPr>
            </a:lvl2pPr>
            <a:lvl3pPr marL="1697355" indent="-338455" algn="l" rtl="0" eaLnBrk="0" fontAlgn="base" hangingPunct="0">
              <a:spcBef>
                <a:spcPct val="20000"/>
              </a:spcBef>
              <a:spcAft>
                <a:spcPct val="0"/>
              </a:spcAft>
              <a:buChar char="•"/>
              <a:defRPr sz="3600">
                <a:solidFill>
                  <a:schemeClr val="tx1"/>
                </a:solidFill>
                <a:latin typeface="+mn-lt"/>
                <a:cs typeface="+mn-cs"/>
              </a:defRPr>
            </a:lvl3pPr>
            <a:lvl4pPr marL="2376805" indent="-338455" algn="l" rtl="0" eaLnBrk="0" fontAlgn="base" hangingPunct="0">
              <a:spcBef>
                <a:spcPct val="20000"/>
              </a:spcBef>
              <a:spcAft>
                <a:spcPct val="0"/>
              </a:spcAft>
              <a:buChar char="–"/>
              <a:defRPr sz="3000">
                <a:solidFill>
                  <a:schemeClr val="tx1"/>
                </a:solidFill>
                <a:latin typeface="+mn-lt"/>
                <a:cs typeface="+mn-cs"/>
              </a:defRPr>
            </a:lvl4pPr>
            <a:lvl5pPr marL="3056255" indent="-338455" algn="l" rtl="0" eaLnBrk="0" fontAlgn="base" hangingPunct="0">
              <a:spcBef>
                <a:spcPct val="20000"/>
              </a:spcBef>
              <a:spcAft>
                <a:spcPct val="0"/>
              </a:spcAft>
              <a:buChar char="»"/>
              <a:defRPr sz="3000">
                <a:solidFill>
                  <a:schemeClr val="tx1"/>
                </a:solidFill>
                <a:latin typeface="+mn-lt"/>
                <a:cs typeface="+mn-cs"/>
              </a:defRPr>
            </a:lvl5pPr>
            <a:lvl6pPr marL="3735705" indent="-339725" algn="l" rtl="0" fontAlgn="base">
              <a:spcBef>
                <a:spcPct val="20000"/>
              </a:spcBef>
              <a:spcAft>
                <a:spcPct val="0"/>
              </a:spcAft>
              <a:buChar char="»"/>
              <a:defRPr sz="3000">
                <a:solidFill>
                  <a:schemeClr val="tx1"/>
                </a:solidFill>
                <a:latin typeface="+mn-lt"/>
                <a:cs typeface="+mn-cs"/>
              </a:defRPr>
            </a:lvl6pPr>
            <a:lvl7pPr marL="4415155" indent="-339725" algn="l" rtl="0" fontAlgn="base">
              <a:spcBef>
                <a:spcPct val="20000"/>
              </a:spcBef>
              <a:spcAft>
                <a:spcPct val="0"/>
              </a:spcAft>
              <a:buChar char="»"/>
              <a:defRPr sz="3000">
                <a:solidFill>
                  <a:schemeClr val="tx1"/>
                </a:solidFill>
                <a:latin typeface="+mn-lt"/>
                <a:cs typeface="+mn-cs"/>
              </a:defRPr>
            </a:lvl7pPr>
            <a:lvl8pPr marL="5094605" indent="-339725" algn="l" rtl="0" fontAlgn="base">
              <a:spcBef>
                <a:spcPct val="20000"/>
              </a:spcBef>
              <a:spcAft>
                <a:spcPct val="0"/>
              </a:spcAft>
              <a:buChar char="»"/>
              <a:defRPr sz="3000">
                <a:solidFill>
                  <a:schemeClr val="tx1"/>
                </a:solidFill>
                <a:latin typeface="+mn-lt"/>
                <a:cs typeface="+mn-cs"/>
              </a:defRPr>
            </a:lvl8pPr>
            <a:lvl9pPr marL="5773420" indent="-339725" algn="l" rtl="0" fontAlgn="base">
              <a:spcBef>
                <a:spcPct val="20000"/>
              </a:spcBef>
              <a:spcAft>
                <a:spcPct val="0"/>
              </a:spcAft>
              <a:buChar char="»"/>
              <a:defRPr sz="3000">
                <a:solidFill>
                  <a:schemeClr val="tx1"/>
                </a:solidFill>
                <a:latin typeface="+mn-lt"/>
                <a:cs typeface="+mn-cs"/>
              </a:defRPr>
            </a:lvl9pPr>
          </a:lstStyle>
          <a:p>
            <a:pPr marL="0" indent="0">
              <a:buNone/>
            </a:pPr>
            <a:r>
              <a:rPr lang="en-US" sz="3200">
                <a:latin typeface="Times New Roman" panose="02020603050405020304" charset="0"/>
                <a:cs typeface="Times New Roman" panose="02020603050405020304" charset="0"/>
              </a:rPr>
              <a:t>- Học bài cũ, làm bài trong vở bài tập và trên OLM.</a:t>
            </a:r>
            <a:endParaRPr lang="en-US" sz="3200">
              <a:latin typeface="Times New Roman" panose="02020603050405020304" charset="0"/>
              <a:cs typeface="Times New Roman" panose="02020603050405020304" charset="0"/>
            </a:endParaRPr>
          </a:p>
          <a:p>
            <a:pPr marL="0" indent="0">
              <a:buNone/>
            </a:pPr>
            <a:r>
              <a:rPr lang="en-US" sz="3200">
                <a:latin typeface="Times New Roman" panose="02020603050405020304" charset="0"/>
                <a:cs typeface="Times New Roman" panose="02020603050405020304" charset="0"/>
              </a:rPr>
              <a:t>- Hoàn thiện bài thu hoạch vào vở bài tập</a:t>
            </a:r>
            <a:endParaRPr lang="en-US" sz="3200">
              <a:latin typeface="Times New Roman" panose="02020603050405020304" charset="0"/>
              <a:cs typeface="Times New Roman" panose="02020603050405020304" charset="0"/>
            </a:endParaRPr>
          </a:p>
          <a:p>
            <a:pPr marL="0" indent="0">
              <a:buNone/>
            </a:pPr>
            <a:r>
              <a:rPr lang="en-US" sz="3200">
                <a:latin typeface="Times New Roman" panose="02020603050405020304" charset="0"/>
                <a:cs typeface="Times New Roman" panose="02020603050405020304" charset="0"/>
              </a:rPr>
              <a:t>- Chuẩn bị bài 34: THỰC VẬT bằng cách nghiên cứu video GV giao trên OLM và ghi nội dung kiến thức đã hiểu và ghi các câu hỏi chưa hiểu liên quan đến bài học.</a:t>
            </a:r>
            <a:endParaRPr lang="en-US" sz="32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split orient="vert" dir="in"/>
      </p:transition>
    </mc:Choice>
    <mc:Fallback>
      <p:transition spd="slow">
        <p:split orient="vert" dir="in"/>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4" name="Picture 2" descr="[Vietsub] Sự kỳ diệu của nấm mốc và cách chúng bám rễ vào cuộc sống loài người - Ảnh 1."/>
          <p:cNvPicPr>
            <a:picLocks noChangeAspect="1"/>
          </p:cNvPicPr>
          <p:nvPr/>
        </p:nvPicPr>
        <p:blipFill>
          <a:blip r:embed="rId1"/>
          <a:stretch>
            <a:fillRect/>
          </a:stretch>
        </p:blipFill>
        <p:spPr>
          <a:xfrm>
            <a:off x="417513" y="3916363"/>
            <a:ext cx="7578725" cy="3732212"/>
          </a:xfrm>
          <a:prstGeom prst="rect">
            <a:avLst/>
          </a:prstGeom>
          <a:noFill/>
          <a:ln w="9525">
            <a:noFill/>
          </a:ln>
        </p:spPr>
      </p:pic>
      <p:pic>
        <p:nvPicPr>
          <p:cNvPr id="3075" name="Picture 4" descr="https://namphugia.vn/images/ckeditor/images/chao-nam-rom-300x208.jpg?11"/>
          <p:cNvPicPr>
            <a:picLocks noChangeAspect="1"/>
          </p:cNvPicPr>
          <p:nvPr/>
        </p:nvPicPr>
        <p:blipFill>
          <a:blip r:embed="rId2"/>
          <a:stretch>
            <a:fillRect/>
          </a:stretch>
        </p:blipFill>
        <p:spPr>
          <a:xfrm>
            <a:off x="8181975" y="3935413"/>
            <a:ext cx="6978650" cy="3702050"/>
          </a:xfrm>
          <a:prstGeom prst="rect">
            <a:avLst/>
          </a:prstGeom>
          <a:noFill/>
          <a:ln w="9525">
            <a:noFill/>
          </a:ln>
        </p:spPr>
      </p:pic>
      <p:sp>
        <p:nvSpPr>
          <p:cNvPr id="6" name="Cloud 5"/>
          <p:cNvSpPr/>
          <p:nvPr/>
        </p:nvSpPr>
        <p:spPr>
          <a:xfrm>
            <a:off x="2814638" y="220663"/>
            <a:ext cx="10363200" cy="3344863"/>
          </a:xfrm>
          <a:prstGeom prst="cloud">
            <a:avLst/>
          </a:prstGeom>
        </p:spPr>
        <p:style>
          <a:lnRef idx="1">
            <a:schemeClr val="dk1"/>
          </a:lnRef>
          <a:fillRef idx="2">
            <a:schemeClr val="dk1"/>
          </a:fillRef>
          <a:effectRef idx="1">
            <a:schemeClr val="dk1"/>
          </a:effectRef>
          <a:fontRef idx="minor">
            <a:schemeClr val="dk1"/>
          </a:fontRef>
        </p:style>
        <p:txBody>
          <a:bodyPr lIns="135852" tIns="67926" rIns="135852" bIns="67926"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endParaRPr lang="en-US" altLang="x-none" sz="4800" dirty="0">
              <a:solidFill>
                <a:srgbClr val="000000"/>
              </a:solidFill>
              <a:latin typeface="Arial" panose="020B0604020202020204" pitchFamily="34" charset="0"/>
            </a:endParaRPr>
          </a:p>
          <a:p>
            <a:pPr lvl="0" algn="ctr">
              <a:buNone/>
            </a:pPr>
            <a:r>
              <a:rPr lang="en-US" altLang="x-none" sz="4800" dirty="0">
                <a:solidFill>
                  <a:srgbClr val="000000"/>
                </a:solidFill>
                <a:latin typeface="Arial" panose="020B0604020202020204" pitchFamily="34" charset="0"/>
              </a:rPr>
              <a:t>Hãy nêu nhanh 3 đặc điểm về nấm mà em biết.</a:t>
            </a:r>
            <a:br>
              <a:rPr lang="en-US" altLang="x-none" sz="4800" dirty="0">
                <a:solidFill>
                  <a:srgbClr val="000000"/>
                </a:solidFill>
                <a:latin typeface="Arial" panose="020B0604020202020204" pitchFamily="34" charset="0"/>
              </a:rPr>
            </a:br>
            <a:endParaRPr lang="en-US" altLang="x-none" sz="4800" dirty="0">
              <a:solidFill>
                <a:srgbClr val="000000"/>
              </a:solidFill>
              <a:latin typeface="Arial" panose="020B0604020202020204" pitchFamily="34" charset="0"/>
            </a:endParaRP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Title 1"/>
          <p:cNvSpPr>
            <a:spLocks noGrp="1"/>
          </p:cNvSpPr>
          <p:nvPr>
            <p:ph type="title"/>
          </p:nvPr>
        </p:nvSpPr>
        <p:spPr>
          <a:xfrm>
            <a:off x="777875" y="260985"/>
            <a:ext cx="13989050" cy="676275"/>
          </a:xfrm>
        </p:spPr>
        <p:txBody>
          <a:bodyPr vert="horz" wrap="square" lIns="135852" tIns="67926" rIns="135852" bIns="67926" anchor="ctr" anchorCtr="0"/>
          <a:p>
            <a:pPr>
              <a:buNone/>
            </a:pPr>
            <a:r>
              <a:rPr lang="en-US" altLang="x-none" sz="5900" dirty="0">
                <a:solidFill>
                  <a:srgbClr val="FF0000"/>
                </a:solidFill>
                <a:latin typeface="Times New Roman" panose="02020603050405020304" charset="0"/>
                <a:cs typeface="Times New Roman" panose="02020603050405020304" charset="0"/>
              </a:rPr>
              <a:t>I. Quan sát một số loại nấm mốc</a:t>
            </a:r>
            <a:endParaRPr lang="en-US" altLang="x-none" sz="5900" dirty="0">
              <a:solidFill>
                <a:srgbClr val="FF0000"/>
              </a:solidFill>
              <a:latin typeface="Times New Roman" panose="02020603050405020304" charset="0"/>
              <a:cs typeface="Times New Roman" panose="02020603050405020304" charset="0"/>
            </a:endParaRPr>
          </a:p>
        </p:txBody>
      </p:sp>
      <p:pic>
        <p:nvPicPr>
          <p:cNvPr id="4099" name="Picture 6" descr="phu-nu-8-bo-thuong-vuong-toi-voi-thuc-pham-bi-nam-moc-hinh-anh 6"/>
          <p:cNvPicPr>
            <a:picLocks noChangeAspect="1"/>
          </p:cNvPicPr>
          <p:nvPr/>
        </p:nvPicPr>
        <p:blipFill>
          <a:blip r:embed="rId1"/>
          <a:stretch>
            <a:fillRect/>
          </a:stretch>
        </p:blipFill>
        <p:spPr>
          <a:xfrm>
            <a:off x="322263" y="4664075"/>
            <a:ext cx="7061200" cy="3074988"/>
          </a:xfrm>
          <a:prstGeom prst="rect">
            <a:avLst/>
          </a:prstGeom>
          <a:noFill/>
          <a:ln w="9525">
            <a:noFill/>
          </a:ln>
        </p:spPr>
      </p:pic>
      <p:pic>
        <p:nvPicPr>
          <p:cNvPr id="4100" name="Picture 8" descr="Nấm men, nấm mốc làm hỏng thực phẩm"/>
          <p:cNvPicPr>
            <a:picLocks noChangeAspect="1"/>
          </p:cNvPicPr>
          <p:nvPr/>
        </p:nvPicPr>
        <p:blipFill>
          <a:blip r:embed="rId2"/>
          <a:stretch>
            <a:fillRect/>
          </a:stretch>
        </p:blipFill>
        <p:spPr>
          <a:xfrm>
            <a:off x="322263" y="1084263"/>
            <a:ext cx="7061200" cy="3240087"/>
          </a:xfrm>
          <a:prstGeom prst="rect">
            <a:avLst/>
          </a:prstGeom>
          <a:noFill/>
          <a:ln w="9525">
            <a:noFill/>
          </a:ln>
        </p:spPr>
      </p:pic>
      <p:pic>
        <p:nvPicPr>
          <p:cNvPr id="4101" name="Picture 10" descr="https://cdn.eu.twv.me/twvnet/sites/101/2019/01/29063920/019.jpg"/>
          <p:cNvPicPr>
            <a:picLocks noChangeAspect="1"/>
          </p:cNvPicPr>
          <p:nvPr/>
        </p:nvPicPr>
        <p:blipFill>
          <a:blip r:embed="rId3"/>
          <a:stretch>
            <a:fillRect/>
          </a:stretch>
        </p:blipFill>
        <p:spPr>
          <a:xfrm>
            <a:off x="7902575" y="1084263"/>
            <a:ext cx="6994525" cy="3240087"/>
          </a:xfrm>
          <a:prstGeom prst="rect">
            <a:avLst/>
          </a:prstGeom>
          <a:noFill/>
          <a:ln w="9525">
            <a:noFill/>
          </a:ln>
        </p:spPr>
      </p:pic>
      <p:pic>
        <p:nvPicPr>
          <p:cNvPr id="4102" name="Picture 12" descr="Nấm mốc và vi sinh trên nông sản • Tin Cậy 2021"/>
          <p:cNvPicPr>
            <a:picLocks noChangeAspect="1"/>
          </p:cNvPicPr>
          <p:nvPr/>
        </p:nvPicPr>
        <p:blipFill>
          <a:blip r:embed="rId4"/>
          <a:stretch>
            <a:fillRect/>
          </a:stretch>
        </p:blipFill>
        <p:spPr>
          <a:xfrm>
            <a:off x="8031163" y="4664075"/>
            <a:ext cx="6865937" cy="3074988"/>
          </a:xfrm>
          <a:prstGeom prst="rect">
            <a:avLst/>
          </a:prstGeom>
          <a:noFill/>
          <a:ln w="9525">
            <a:noFill/>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1000"/>
                                        <p:tgtEl>
                                          <p:spTgt spid="4099"/>
                                        </p:tgtEl>
                                      </p:cBhvr>
                                    </p:animEffect>
                                    <p:anim calcmode="lin" valueType="num">
                                      <p:cBhvr>
                                        <p:cTn id="8" dur="1000" fill="hold"/>
                                        <p:tgtEl>
                                          <p:spTgt spid="4099"/>
                                        </p:tgtEl>
                                        <p:attrNameLst>
                                          <p:attrName>ppt_x</p:attrName>
                                        </p:attrNameLst>
                                      </p:cBhvr>
                                      <p:tavLst>
                                        <p:tav tm="0">
                                          <p:val>
                                            <p:strVal val="#ppt_x"/>
                                          </p:val>
                                        </p:tav>
                                        <p:tav tm="100000">
                                          <p:val>
                                            <p:strVal val="#ppt_x"/>
                                          </p:val>
                                        </p:tav>
                                      </p:tavLst>
                                    </p:anim>
                                    <p:anim calcmode="lin" valueType="num">
                                      <p:cBhvr>
                                        <p:cTn id="9" dur="1000" fill="hold"/>
                                        <p:tgtEl>
                                          <p:spTgt spid="409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1000"/>
                                        <p:tgtEl>
                                          <p:spTgt spid="4100"/>
                                        </p:tgtEl>
                                      </p:cBhvr>
                                    </p:animEffect>
                                    <p:anim calcmode="lin" valueType="num">
                                      <p:cBhvr>
                                        <p:cTn id="13" dur="1000" fill="hold"/>
                                        <p:tgtEl>
                                          <p:spTgt spid="4100"/>
                                        </p:tgtEl>
                                        <p:attrNameLst>
                                          <p:attrName>ppt_x</p:attrName>
                                        </p:attrNameLst>
                                      </p:cBhvr>
                                      <p:tavLst>
                                        <p:tav tm="0">
                                          <p:val>
                                            <p:strVal val="#ppt_x"/>
                                          </p:val>
                                        </p:tav>
                                        <p:tav tm="100000">
                                          <p:val>
                                            <p:strVal val="#ppt_x"/>
                                          </p:val>
                                        </p:tav>
                                      </p:tavLst>
                                    </p:anim>
                                    <p:anim calcmode="lin" valueType="num">
                                      <p:cBhvr>
                                        <p:cTn id="14" dur="1000" fill="hold"/>
                                        <p:tgtEl>
                                          <p:spTgt spid="410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fade">
                                      <p:cBhvr>
                                        <p:cTn id="17" dur="1000"/>
                                        <p:tgtEl>
                                          <p:spTgt spid="4101"/>
                                        </p:tgtEl>
                                      </p:cBhvr>
                                    </p:animEffect>
                                    <p:anim calcmode="lin" valueType="num">
                                      <p:cBhvr>
                                        <p:cTn id="18" dur="1000" fill="hold"/>
                                        <p:tgtEl>
                                          <p:spTgt spid="4101"/>
                                        </p:tgtEl>
                                        <p:attrNameLst>
                                          <p:attrName>ppt_x</p:attrName>
                                        </p:attrNameLst>
                                      </p:cBhvr>
                                      <p:tavLst>
                                        <p:tav tm="0">
                                          <p:val>
                                            <p:strVal val="#ppt_x"/>
                                          </p:val>
                                        </p:tav>
                                        <p:tav tm="100000">
                                          <p:val>
                                            <p:strVal val="#ppt_x"/>
                                          </p:val>
                                        </p:tav>
                                      </p:tavLst>
                                    </p:anim>
                                    <p:anim calcmode="lin" valueType="num">
                                      <p:cBhvr>
                                        <p:cTn id="19" dur="1000" fill="hold"/>
                                        <p:tgtEl>
                                          <p:spTgt spid="410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1000"/>
                                        <p:tgtEl>
                                          <p:spTgt spid="4102"/>
                                        </p:tgtEl>
                                      </p:cBhvr>
                                    </p:animEffect>
                                    <p:anim calcmode="lin" valueType="num">
                                      <p:cBhvr>
                                        <p:cTn id="23" dur="1000" fill="hold"/>
                                        <p:tgtEl>
                                          <p:spTgt spid="4102"/>
                                        </p:tgtEl>
                                        <p:attrNameLst>
                                          <p:attrName>ppt_x</p:attrName>
                                        </p:attrNameLst>
                                      </p:cBhvr>
                                      <p:tavLst>
                                        <p:tav tm="0">
                                          <p:val>
                                            <p:strVal val="#ppt_x"/>
                                          </p:val>
                                        </p:tav>
                                        <p:tav tm="100000">
                                          <p:val>
                                            <p:strVal val="#ppt_x"/>
                                          </p:val>
                                        </p:tav>
                                      </p:tavLst>
                                    </p:anim>
                                    <p:anim calcmode="lin" valueType="num">
                                      <p:cBhvr>
                                        <p:cTn id="24"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6" name="Picture 2" descr="[Vietsub] Sự kỳ diệu của nấm mốc và cách chúng bám rễ vào cuộc sống loài người - Ảnh 1."/>
          <p:cNvPicPr>
            <a:picLocks noChangeAspect="1"/>
          </p:cNvPicPr>
          <p:nvPr/>
        </p:nvPicPr>
        <p:blipFill>
          <a:blip r:embed="rId1"/>
          <a:stretch>
            <a:fillRect/>
          </a:stretch>
        </p:blipFill>
        <p:spPr>
          <a:xfrm>
            <a:off x="744538" y="4235450"/>
            <a:ext cx="7577137" cy="3732213"/>
          </a:xfrm>
          <a:prstGeom prst="rect">
            <a:avLst/>
          </a:prstGeom>
          <a:noFill/>
          <a:ln w="9525">
            <a:noFill/>
          </a:ln>
        </p:spPr>
      </p:pic>
      <p:sp>
        <p:nvSpPr>
          <p:cNvPr id="6" name="Cloud 5"/>
          <p:cNvSpPr/>
          <p:nvPr/>
        </p:nvSpPr>
        <p:spPr>
          <a:xfrm>
            <a:off x="1723390" y="154305"/>
            <a:ext cx="11530330" cy="3786505"/>
          </a:xfrm>
          <a:prstGeom prst="cloud">
            <a:avLst/>
          </a:prstGeom>
        </p:spPr>
        <p:style>
          <a:lnRef idx="1">
            <a:schemeClr val="dk1"/>
          </a:lnRef>
          <a:fillRef idx="2">
            <a:schemeClr val="dk1"/>
          </a:fillRef>
          <a:effectRef idx="1">
            <a:schemeClr val="dk1"/>
          </a:effectRef>
          <a:fontRef idx="minor">
            <a:schemeClr val="dk1"/>
          </a:fontRef>
        </p:style>
        <p:txBody>
          <a:bodyPr lIns="135852" tIns="67926" rIns="135852" bIns="67926"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altLang="x-none" sz="4800" dirty="0">
                <a:solidFill>
                  <a:srgbClr val="000000"/>
                </a:solidFill>
                <a:latin typeface="Arial" panose="020B0604020202020204" pitchFamily="34" charset="0"/>
              </a:rPr>
              <a:t>Nghiên cứu tài liệu SGK, thảo luận nhóm: </a:t>
            </a:r>
            <a:endParaRPr lang="en-US" altLang="x-none" sz="4800" dirty="0">
              <a:solidFill>
                <a:srgbClr val="000000"/>
              </a:solidFill>
              <a:latin typeface="Arial" panose="020B0604020202020204" pitchFamily="34" charset="0"/>
            </a:endParaRPr>
          </a:p>
          <a:p>
            <a:pPr lvl="0" algn="ctr">
              <a:buNone/>
            </a:pPr>
            <a:r>
              <a:rPr lang="en-US" altLang="x-none" sz="4800" b="1" dirty="0">
                <a:solidFill>
                  <a:srgbClr val="FF0000"/>
                </a:solidFill>
                <a:latin typeface="Arial" panose="020B0604020202020204" pitchFamily="34" charset="0"/>
              </a:rPr>
              <a:t>Nêu cách thức quan sát một số loại nấm?</a:t>
            </a:r>
            <a:endParaRPr lang="en-US" altLang="x-none" sz="4800" b="1" dirty="0">
              <a:solidFill>
                <a:srgbClr val="FF0000"/>
              </a:solidFill>
              <a:latin typeface="Arial" panose="020B0604020202020204" pitchFamily="34" charset="0"/>
            </a:endParaRPr>
          </a:p>
        </p:txBody>
      </p:sp>
      <p:pic>
        <p:nvPicPr>
          <p:cNvPr id="6148" name="Picture 9" descr="Nấm hương có hình dáng giống chiếc ô"/>
          <p:cNvPicPr>
            <a:picLocks noChangeAspect="1"/>
          </p:cNvPicPr>
          <p:nvPr/>
        </p:nvPicPr>
        <p:blipFill>
          <a:blip r:embed="rId2"/>
          <a:srcRect l="18668" r="20850" b="8345"/>
          <a:stretch>
            <a:fillRect/>
          </a:stretch>
        </p:blipFill>
        <p:spPr>
          <a:xfrm>
            <a:off x="8937625" y="4221163"/>
            <a:ext cx="5089525" cy="3746500"/>
          </a:xfrm>
          <a:prstGeom prst="rect">
            <a:avLst/>
          </a:prstGeom>
          <a:noFill/>
          <a:ln w="9525">
            <a:noFill/>
          </a:ln>
        </p:spPr>
      </p:pic>
      <p:sp>
        <p:nvSpPr>
          <p:cNvPr id="2" name="Text Box 1"/>
          <p:cNvSpPr txBox="1"/>
          <p:nvPr/>
        </p:nvSpPr>
        <p:spPr>
          <a:xfrm>
            <a:off x="10076180" y="3683000"/>
            <a:ext cx="5029835" cy="368300"/>
          </a:xfrm>
          <a:prstGeom prst="rect">
            <a:avLst/>
          </a:prstGeom>
          <a:noFill/>
        </p:spPr>
        <p:txBody>
          <a:bodyPr wrap="square" rtlCol="0">
            <a:spAutoFit/>
          </a:bodyPr>
          <a:p>
            <a:r>
              <a:rPr lang="en-US"/>
              <a:t>https://www.youtube.com/watch?v=tgsYjBJ-Joc</a:t>
            </a:r>
            <a:endParaRPr lang="en-US"/>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p:nvPr/>
        </p:nvSpPr>
        <p:spPr>
          <a:xfrm>
            <a:off x="422910" y="1079500"/>
            <a:ext cx="14508163" cy="1796415"/>
          </a:xfrm>
          <a:prstGeom prst="rect">
            <a:avLst/>
          </a:prstGeom>
        </p:spPr>
        <p:txBody>
          <a:bodyPr wrap="square" lIns="135852" tIns="67926" rIns="135852" bIns="67926">
            <a:spAutoFit/>
          </a:bodyPr>
          <a:p>
            <a:pPr algn="just">
              <a:spcBef>
                <a:spcPts val="890"/>
              </a:spcBef>
              <a:buNone/>
            </a:pPr>
            <a:r>
              <a:rPr lang="en-US" altLang="x-none" sz="3600" dirty="0">
                <a:latin typeface="Arial" panose="020B0604020202020204" pitchFamily="34" charset="0"/>
                <a:sym typeface="Wingdings" panose="05000000000000000000" pitchFamily="2" charset="2"/>
              </a:rPr>
              <a:t> </a:t>
            </a:r>
            <a:r>
              <a:rPr lang="en-US" altLang="x-none" sz="3600" dirty="0">
                <a:latin typeface="Arial" panose="020B0604020202020204" pitchFamily="34" charset="0"/>
              </a:rPr>
              <a:t>Quan sát bằng mắt thường và kính lúp: hình dạng, màu sắc, cấu trúc của đám mốc trên các mẫu vật; hình dạng, xác định các bộ phận của một nấm quả.</a:t>
            </a:r>
            <a:endParaRPr lang="en-US" altLang="x-none" sz="3600" b="1" dirty="0">
              <a:latin typeface="Arial" panose="020B0604020202020204" pitchFamily="34" charset="0"/>
            </a:endParaRPr>
          </a:p>
        </p:txBody>
      </p:sp>
      <p:sp>
        <p:nvSpPr>
          <p:cNvPr id="7171" name="Rectangle 4"/>
          <p:cNvSpPr/>
          <p:nvPr/>
        </p:nvSpPr>
        <p:spPr>
          <a:xfrm>
            <a:off x="2101850" y="127000"/>
            <a:ext cx="11987213" cy="952500"/>
          </a:xfrm>
          <a:prstGeom prst="rect">
            <a:avLst/>
          </a:prstGeom>
          <a:noFill/>
          <a:ln w="9525">
            <a:noFill/>
          </a:ln>
        </p:spPr>
        <p:txBody>
          <a:bodyPr wrap="none" lIns="135852" tIns="67926" rIns="135852" bIns="67926">
            <a:spAutoFit/>
          </a:bodyPr>
          <a:p>
            <a:pPr algn="ctr">
              <a:buNone/>
            </a:pPr>
            <a:r>
              <a:rPr lang="en-US" altLang="x-none" sz="5300" b="1" dirty="0">
                <a:solidFill>
                  <a:srgbClr val="FF0000"/>
                </a:solidFill>
                <a:latin typeface="Arial" panose="020B0604020202020204" pitchFamily="34" charset="0"/>
              </a:rPr>
              <a:t>Cách thức quan sát một số loại nấm</a:t>
            </a:r>
            <a:endParaRPr lang="en-US" altLang="x-none" sz="5300" dirty="0">
              <a:solidFill>
                <a:srgbClr val="FF0000"/>
              </a:solidFill>
              <a:latin typeface="Arial" panose="020B0604020202020204" pitchFamily="34" charset="0"/>
            </a:endParaRPr>
          </a:p>
        </p:txBody>
      </p:sp>
      <p:pic>
        <p:nvPicPr>
          <p:cNvPr id="100" name="Content Placeholder 99"/>
          <p:cNvPicPr>
            <a:picLocks noChangeAspect="1"/>
          </p:cNvPicPr>
          <p:nvPr>
            <p:ph sz="half" idx="1"/>
          </p:nvPr>
        </p:nvPicPr>
        <p:blipFill>
          <a:blip r:embed="rId1"/>
          <a:stretch>
            <a:fillRect/>
          </a:stretch>
        </p:blipFill>
        <p:spPr>
          <a:xfrm>
            <a:off x="1023620" y="3178175"/>
            <a:ext cx="6286500" cy="4479925"/>
          </a:xfrm>
          <a:prstGeom prst="rect">
            <a:avLst/>
          </a:prstGeom>
          <a:noFill/>
          <a:ln w="9525">
            <a:noFill/>
          </a:ln>
        </p:spPr>
      </p:pic>
      <p:pic>
        <p:nvPicPr>
          <p:cNvPr id="101" name="Content Placeholder 100"/>
          <p:cNvPicPr/>
          <p:nvPr>
            <p:ph sz="half" idx="2"/>
          </p:nvPr>
        </p:nvPicPr>
        <p:blipFill>
          <a:blip r:embed="rId2"/>
          <a:stretch>
            <a:fillRect/>
          </a:stretch>
        </p:blipFill>
        <p:spPr>
          <a:xfrm>
            <a:off x="8348345" y="3178810"/>
            <a:ext cx="6438900" cy="454342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000" fill="hold">
                                          <p:stCondLst>
                                            <p:cond delay="0"/>
                                          </p:stCondLst>
                                        </p:cTn>
                                        <p:tgtEl>
                                          <p:spTgt spid="100"/>
                                        </p:tgtEl>
                                        <p:attrNameLst>
                                          <p:attrName>style.visibility</p:attrName>
                                        </p:attrNameLst>
                                      </p:cBhvr>
                                      <p:to>
                                        <p:strVal val="visible"/>
                                      </p:to>
                                    </p:set>
                                    <p:anim calcmode="lin" valueType="num">
                                      <p:cBhvr>
                                        <p:cTn id="12" dur="1000" fill="hold"/>
                                        <p:tgtEl>
                                          <p:spTgt spid="100"/>
                                        </p:tgtEl>
                                        <p:attrNameLst>
                                          <p:attrName>ppt_w</p:attrName>
                                        </p:attrNameLst>
                                      </p:cBhvr>
                                      <p:tavLst>
                                        <p:tav tm="0">
                                          <p:val>
                                            <p:fltVal val="0"/>
                                          </p:val>
                                        </p:tav>
                                        <p:tav tm="100000">
                                          <p:val>
                                            <p:strVal val="#ppt_w"/>
                                          </p:val>
                                        </p:tav>
                                      </p:tavLst>
                                    </p:anim>
                                    <p:anim calcmode="lin" valueType="num">
                                      <p:cBhvr>
                                        <p:cTn id="13" dur="1000" fill="hold"/>
                                        <p:tgtEl>
                                          <p:spTgt spid="100"/>
                                        </p:tgtEl>
                                        <p:attrNameLst>
                                          <p:attrName>ppt_h</p:attrName>
                                        </p:attrNameLst>
                                      </p:cBhvr>
                                      <p:tavLst>
                                        <p:tav tm="0">
                                          <p:val>
                                            <p:fltVal val="0"/>
                                          </p:val>
                                        </p:tav>
                                        <p:tav tm="100000">
                                          <p:val>
                                            <p:strVal val="#ppt_h"/>
                                          </p:val>
                                        </p:tav>
                                      </p:tavLst>
                                    </p:anim>
                                    <p:animEffect transition="in" filter="fade">
                                      <p:cBhvr>
                                        <p:cTn id="14" dur="1000"/>
                                        <p:tgtEl>
                                          <p:spTgt spid="100"/>
                                        </p:tgtEl>
                                      </p:cBhvr>
                                    </p:animEffect>
                                  </p:childTnLst>
                                </p:cTn>
                              </p:par>
                              <p:par>
                                <p:cTn id="15" presetID="53" presetClass="entr" presetSubtype="16" fill="hold" nodeType="withEffect">
                                  <p:stCondLst>
                                    <p:cond delay="0"/>
                                  </p:stCondLst>
                                  <p:childTnLst>
                                    <p:set>
                                      <p:cBhvr>
                                        <p:cTn id="16" dur="1000" fill="hold">
                                          <p:stCondLst>
                                            <p:cond delay="0"/>
                                          </p:stCondLst>
                                        </p:cTn>
                                        <p:tgtEl>
                                          <p:spTgt spid="101"/>
                                        </p:tgtEl>
                                        <p:attrNameLst>
                                          <p:attrName>style.visibility</p:attrName>
                                        </p:attrNameLst>
                                      </p:cBhvr>
                                      <p:to>
                                        <p:strVal val="visible"/>
                                      </p:to>
                                    </p:set>
                                    <p:anim calcmode="lin" valueType="num">
                                      <p:cBhvr>
                                        <p:cTn id="17" dur="1000" fill="hold"/>
                                        <p:tgtEl>
                                          <p:spTgt spid="101"/>
                                        </p:tgtEl>
                                        <p:attrNameLst>
                                          <p:attrName>ppt_w</p:attrName>
                                        </p:attrNameLst>
                                      </p:cBhvr>
                                      <p:tavLst>
                                        <p:tav tm="0">
                                          <p:val>
                                            <p:fltVal val="0"/>
                                          </p:val>
                                        </p:tav>
                                        <p:tav tm="100000">
                                          <p:val>
                                            <p:strVal val="#ppt_w"/>
                                          </p:val>
                                        </p:tav>
                                      </p:tavLst>
                                    </p:anim>
                                    <p:anim calcmode="lin" valueType="num">
                                      <p:cBhvr>
                                        <p:cTn id="18" dur="1000" fill="hold"/>
                                        <p:tgtEl>
                                          <p:spTgt spid="101"/>
                                        </p:tgtEl>
                                        <p:attrNameLst>
                                          <p:attrName>ppt_h</p:attrName>
                                        </p:attrNameLst>
                                      </p:cBhvr>
                                      <p:tavLst>
                                        <p:tav tm="0">
                                          <p:val>
                                            <p:fltVal val="0"/>
                                          </p:val>
                                        </p:tav>
                                        <p:tav tm="100000">
                                          <p:val>
                                            <p:strVal val="#ppt_h"/>
                                          </p:val>
                                        </p:tav>
                                      </p:tavLst>
                                    </p:anim>
                                    <p:animEffect transition="in" filter="fade">
                                      <p:cBhvr>
                                        <p:cTn id="19"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47955" y="330200"/>
            <a:ext cx="15124430" cy="1005205"/>
          </a:xfrm>
        </p:spPr>
        <p:txBody>
          <a:bodyPr/>
          <a:p>
            <a:r>
              <a:rPr lang="en-US" sz="4200" b="1">
                <a:solidFill>
                  <a:srgbClr val="FF0000"/>
                </a:solidFill>
                <a:latin typeface="Times New Roman" panose="02020603050405020304" charset="0"/>
                <a:cs typeface="Times New Roman" panose="02020603050405020304" charset="0"/>
              </a:rPr>
              <a:t>Các bước làm tiêu bản và quan sát nấm mốc bằng kính hiển vi? </a:t>
            </a:r>
            <a:endParaRPr lang="en-US" sz="4200" b="1">
              <a:solidFill>
                <a:srgbClr val="FF0000"/>
              </a:solidFill>
              <a:latin typeface="Times New Roman" panose="02020603050405020304" charset="0"/>
              <a:cs typeface="Times New Roman" panose="02020603050405020304" charset="0"/>
            </a:endParaRPr>
          </a:p>
        </p:txBody>
      </p:sp>
      <p:sp>
        <p:nvSpPr>
          <p:cNvPr id="4" name="Text Box 3"/>
          <p:cNvSpPr txBox="1"/>
          <p:nvPr>
            <p:custDataLst>
              <p:tags r:id="rId1"/>
            </p:custDataLst>
          </p:nvPr>
        </p:nvSpPr>
        <p:spPr>
          <a:xfrm>
            <a:off x="355600" y="1810385"/>
            <a:ext cx="14948535" cy="5199380"/>
          </a:xfrm>
          <a:prstGeom prst="rect">
            <a:avLst/>
          </a:prstGeom>
          <a:noFill/>
        </p:spPr>
        <p:txBody>
          <a:bodyPr wrap="square" rtlCol="0">
            <a:spAutoFit/>
          </a:bodyPr>
          <a:p>
            <a:pPr algn="just">
              <a:spcBef>
                <a:spcPts val="890"/>
              </a:spcBef>
              <a:buNone/>
            </a:pPr>
            <a:r>
              <a:rPr lang="en-US" altLang="x-none" sz="2800" dirty="0">
                <a:sym typeface="Wingdings" panose="05000000000000000000" pitchFamily="2" charset="2"/>
              </a:rPr>
              <a:t> Các </a:t>
            </a:r>
            <a:r>
              <a:rPr lang="en-US" altLang="x-none" sz="2800" dirty="0">
                <a:sym typeface="+mn-ea"/>
              </a:rPr>
              <a:t>bước làm tiêu bản sợi nấm mốc:</a:t>
            </a:r>
            <a:endParaRPr lang="en-US" altLang="x-none" sz="2800" dirty="0">
              <a:latin typeface="Arial" panose="020B0604020202020204" pitchFamily="34" charset="0"/>
            </a:endParaRPr>
          </a:p>
          <a:p>
            <a:pPr algn="just">
              <a:spcBef>
                <a:spcPts val="890"/>
              </a:spcBef>
              <a:buNone/>
            </a:pPr>
            <a:r>
              <a:rPr lang="en-US" altLang="x-none" sz="2800" dirty="0">
                <a:sym typeface="Symbol" panose="05050102010706020507" pitchFamily="18" charset="2"/>
              </a:rPr>
              <a:t></a:t>
            </a:r>
            <a:r>
              <a:rPr lang="en-US" altLang="x-none" sz="2800" dirty="0">
                <a:sym typeface="+mn-ea"/>
              </a:rPr>
              <a:t> B1: Dùng panh gắp một đám mốc nhỏ trên lam kính.</a:t>
            </a:r>
            <a:endParaRPr lang="en-US" altLang="x-none" sz="2800" dirty="0">
              <a:latin typeface="Arial" panose="020B0604020202020204" pitchFamily="34" charset="0"/>
            </a:endParaRPr>
          </a:p>
          <a:p>
            <a:pPr algn="just">
              <a:spcBef>
                <a:spcPts val="890"/>
              </a:spcBef>
              <a:buNone/>
            </a:pPr>
            <a:r>
              <a:rPr lang="en-US" altLang="x-none" sz="2800" dirty="0">
                <a:sym typeface="Symbol" panose="05050102010706020507" pitchFamily="18" charset="2"/>
              </a:rPr>
              <a:t></a:t>
            </a:r>
            <a:r>
              <a:rPr lang="en-US" altLang="x-none" sz="2800" dirty="0">
                <a:sym typeface="+mn-ea"/>
              </a:rPr>
              <a:t> B2: Nhỏ 1-2 giọt nước cất lên đám mốc trên lam kính.</a:t>
            </a:r>
            <a:endParaRPr lang="en-US" altLang="x-none" sz="2800" dirty="0">
              <a:latin typeface="Arial" panose="020B0604020202020204" pitchFamily="34" charset="0"/>
            </a:endParaRPr>
          </a:p>
          <a:p>
            <a:pPr algn="just">
              <a:spcBef>
                <a:spcPts val="890"/>
              </a:spcBef>
              <a:buNone/>
            </a:pPr>
            <a:r>
              <a:rPr lang="en-US" altLang="x-none" sz="2800" dirty="0">
                <a:sym typeface="Symbol" panose="05050102010706020507" pitchFamily="18" charset="2"/>
              </a:rPr>
              <a:t></a:t>
            </a:r>
            <a:r>
              <a:rPr lang="en-US" altLang="x-none" sz="2800" dirty="0">
                <a:sym typeface="+mn-ea"/>
              </a:rPr>
              <a:t> B3: Dùng kim tách nhẹ đám mốc thành các mảnh nhỏ.</a:t>
            </a:r>
            <a:endParaRPr lang="en-US" altLang="x-none" sz="2800" dirty="0">
              <a:latin typeface="Arial" panose="020B0604020202020204" pitchFamily="34" charset="0"/>
            </a:endParaRPr>
          </a:p>
          <a:p>
            <a:pPr algn="just">
              <a:spcBef>
                <a:spcPts val="890"/>
              </a:spcBef>
              <a:buNone/>
            </a:pPr>
            <a:r>
              <a:rPr lang="en-US" altLang="x-none" sz="2800" dirty="0">
                <a:sym typeface="Symbol" panose="05050102010706020507" pitchFamily="18" charset="2"/>
              </a:rPr>
              <a:t></a:t>
            </a:r>
            <a:r>
              <a:rPr lang="en-US" altLang="x-none" sz="2800" dirty="0">
                <a:sym typeface="+mn-ea"/>
              </a:rPr>
              <a:t> B4: Đậy lamen lên, thấm nước thừa, quan sát dưới kính hiển vi (độ phóng đại 200-400).</a:t>
            </a:r>
            <a:endParaRPr lang="en-US" altLang="x-none" sz="2800" dirty="0">
              <a:latin typeface="Arial" panose="020B0604020202020204" pitchFamily="34" charset="0"/>
            </a:endParaRPr>
          </a:p>
          <a:p>
            <a:pPr algn="just">
              <a:spcBef>
                <a:spcPts val="890"/>
              </a:spcBef>
              <a:buNone/>
            </a:pPr>
            <a:r>
              <a:rPr lang="en-US" altLang="x-none" sz="2800" dirty="0">
                <a:sym typeface="Wingdings" panose="05000000000000000000" pitchFamily="2" charset="2"/>
              </a:rPr>
              <a:t> </a:t>
            </a:r>
            <a:r>
              <a:rPr lang="en-US" altLang="x-none" sz="2800" dirty="0">
                <a:sym typeface="+mn-ea"/>
              </a:rPr>
              <a:t>Quan sát và ghi/vẽ lại đặc điểm. </a:t>
            </a:r>
            <a:endParaRPr lang="en-US" altLang="x-none" sz="2800" dirty="0">
              <a:latin typeface="Arial" panose="020B0604020202020204" pitchFamily="34" charset="0"/>
            </a:endParaRPr>
          </a:p>
          <a:p>
            <a:pPr algn="just">
              <a:spcBef>
                <a:spcPts val="890"/>
              </a:spcBef>
              <a:buFont typeface="Wingdings" panose="05000000000000000000" pitchFamily="2" charset="2"/>
              <a:buChar char="J"/>
            </a:pPr>
            <a:r>
              <a:rPr lang="en-US" altLang="x-none" sz="2800" dirty="0">
                <a:sym typeface="+mn-ea"/>
              </a:rPr>
              <a:t>Thảo luận nhóm, hoàn thiện bản báo cáo thu hoạch.</a:t>
            </a:r>
            <a:endParaRPr lang="en-US" altLang="x-none" sz="2800" dirty="0">
              <a:latin typeface="Arial" panose="020B0604020202020204" pitchFamily="34" charset="0"/>
            </a:endParaRPr>
          </a:p>
          <a:p>
            <a:pPr algn="just">
              <a:spcBef>
                <a:spcPts val="890"/>
              </a:spcBef>
              <a:buNone/>
            </a:pPr>
            <a:r>
              <a:rPr lang="en-US" altLang="x-none" sz="2800" b="1" dirty="0">
                <a:sym typeface="+mn-ea"/>
              </a:rPr>
              <a:t>Lưu ý: Rửa tay trước và sau khi làm thí nghiệm, đảm bảo đúng quy tắc an toàn trong phòng thí nghiệm. </a:t>
            </a:r>
            <a:endParaRPr lang="en-US" altLang="x-none" sz="2800" b="1" dirty="0">
              <a:latin typeface="Arial" panose="020B0604020202020204" pitchFamily="34" charset="0"/>
            </a:endParaRPr>
          </a:p>
          <a:p>
            <a:endParaRPr lang="en-US" altLang="x-none" sz="2800" b="1"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0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000"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AutoShape 2" descr="huong dan trong nam kim cham tai nha don gian 3 scaled - 2 cách trồng nấm kim châm tại nhà hiệu quả đạt năng xuất"/>
          <p:cNvSpPr>
            <a:spLocks noChangeAspect="1"/>
          </p:cNvSpPr>
          <p:nvPr/>
        </p:nvSpPr>
        <p:spPr>
          <a:xfrm>
            <a:off x="265113" y="-173037"/>
            <a:ext cx="517525" cy="365125"/>
          </a:xfrm>
          <a:prstGeom prst="rect">
            <a:avLst/>
          </a:prstGeom>
          <a:noFill/>
          <a:ln w="9525">
            <a:noFill/>
          </a:ln>
        </p:spPr>
        <p:txBody>
          <a:bodyPr lIns="135852" tIns="67926" rIns="135852" bIns="67926"/>
          <a:p>
            <a:pPr>
              <a:buNone/>
            </a:pPr>
            <a:endParaRPr lang="en-US" altLang="x-none" dirty="0">
              <a:latin typeface="Arial" panose="020B0604020202020204" pitchFamily="34" charset="0"/>
            </a:endParaRPr>
          </a:p>
        </p:txBody>
      </p:sp>
      <p:sp>
        <p:nvSpPr>
          <p:cNvPr id="5123" name="AutoShape 4" descr="huong dan trong nam kim cham tai nha don gian 3 scaled - 2 cách trồng nấm kim châm tại nhà hiệu quả đạt năng xuất"/>
          <p:cNvSpPr>
            <a:spLocks noChangeAspect="1"/>
          </p:cNvSpPr>
          <p:nvPr/>
        </p:nvSpPr>
        <p:spPr>
          <a:xfrm>
            <a:off x="523875" y="9525"/>
            <a:ext cx="517525" cy="365125"/>
          </a:xfrm>
          <a:prstGeom prst="rect">
            <a:avLst/>
          </a:prstGeom>
          <a:noFill/>
          <a:ln w="9525">
            <a:noFill/>
          </a:ln>
        </p:spPr>
        <p:txBody>
          <a:bodyPr lIns="135852" tIns="67926" rIns="135852" bIns="67926"/>
          <a:p>
            <a:pPr>
              <a:buNone/>
            </a:pPr>
            <a:endParaRPr lang="en-US" altLang="x-none" dirty="0">
              <a:latin typeface="Arial" panose="020B0604020202020204" pitchFamily="34" charset="0"/>
            </a:endParaRPr>
          </a:p>
        </p:txBody>
      </p:sp>
      <p:pic>
        <p:nvPicPr>
          <p:cNvPr id="5124" name="Picture 5" descr="D:\MINH PHƯƠNG\Tài liệu dạy học 6\Video -hinh anh\Nam\huong-dan-trong-nam-kim-cham-tai-nha-don-gian-3-scaled.jpg"/>
          <p:cNvPicPr>
            <a:picLocks noChangeAspect="1"/>
          </p:cNvPicPr>
          <p:nvPr/>
        </p:nvPicPr>
        <p:blipFill>
          <a:blip r:embed="rId1"/>
          <a:stretch>
            <a:fillRect/>
          </a:stretch>
        </p:blipFill>
        <p:spPr>
          <a:xfrm>
            <a:off x="744538" y="1149350"/>
            <a:ext cx="7772400" cy="5486400"/>
          </a:xfrm>
          <a:prstGeom prst="rect">
            <a:avLst/>
          </a:prstGeom>
          <a:noFill/>
          <a:ln w="9525">
            <a:noFill/>
          </a:ln>
        </p:spPr>
      </p:pic>
      <p:pic>
        <p:nvPicPr>
          <p:cNvPr id="5125" name="Picture 7" descr="Hãy thử một lần, ăn nấm rơm đi bạn! "/>
          <p:cNvPicPr>
            <a:picLocks noChangeAspect="1"/>
          </p:cNvPicPr>
          <p:nvPr/>
        </p:nvPicPr>
        <p:blipFill>
          <a:blip r:embed="rId2"/>
          <a:stretch>
            <a:fillRect/>
          </a:stretch>
        </p:blipFill>
        <p:spPr>
          <a:xfrm>
            <a:off x="8971598" y="4083685"/>
            <a:ext cx="6270625" cy="3314700"/>
          </a:xfrm>
          <a:prstGeom prst="rect">
            <a:avLst/>
          </a:prstGeom>
          <a:noFill/>
          <a:ln w="9525">
            <a:noFill/>
          </a:ln>
        </p:spPr>
      </p:pic>
      <p:pic>
        <p:nvPicPr>
          <p:cNvPr id="5126" name="Picture 9" descr="Nấm hương có hình dáng giống chiếc ô"/>
          <p:cNvPicPr>
            <a:picLocks noChangeAspect="1"/>
          </p:cNvPicPr>
          <p:nvPr/>
        </p:nvPicPr>
        <p:blipFill>
          <a:blip r:embed="rId3"/>
          <a:srcRect l="18668" r="20850" b="8345"/>
          <a:stretch>
            <a:fillRect/>
          </a:stretch>
        </p:blipFill>
        <p:spPr>
          <a:xfrm>
            <a:off x="9841865" y="82550"/>
            <a:ext cx="5017135" cy="3221990"/>
          </a:xfrm>
          <a:prstGeom prst="rect">
            <a:avLst/>
          </a:prstGeom>
          <a:noFill/>
          <a:ln w="9525">
            <a:noFill/>
          </a:ln>
        </p:spPr>
      </p:pic>
      <p:sp>
        <p:nvSpPr>
          <p:cNvPr id="5127" name="Title 1"/>
          <p:cNvSpPr>
            <a:spLocks noGrp="1"/>
          </p:cNvSpPr>
          <p:nvPr>
            <p:ph type="title"/>
          </p:nvPr>
        </p:nvSpPr>
        <p:spPr>
          <a:xfrm>
            <a:off x="176213" y="374650"/>
            <a:ext cx="9585325" cy="676275"/>
          </a:xfrm>
        </p:spPr>
        <p:txBody>
          <a:bodyPr vert="horz" wrap="square" lIns="135852" tIns="67926" rIns="135852" bIns="67926" anchor="ctr" anchorCtr="0"/>
          <a:p>
            <a:pPr algn="l">
              <a:buNone/>
            </a:pPr>
            <a:r>
              <a:rPr lang="en-US" altLang="x-none" sz="4800" b="1" dirty="0">
                <a:solidFill>
                  <a:srgbClr val="FF0000"/>
                </a:solidFill>
                <a:latin typeface="Times New Roman" panose="02020603050405020304" charset="0"/>
                <a:cs typeface="Times New Roman" panose="02020603050405020304" charset="0"/>
              </a:rPr>
              <a:t>II. Một số loại nấm thường gặp</a:t>
            </a:r>
            <a:endParaRPr lang="en-US" altLang="x-none" sz="4800" b="1" dirty="0">
              <a:solidFill>
                <a:srgbClr val="FF0000"/>
              </a:solidFill>
              <a:latin typeface="Times New Roman" panose="02020603050405020304" charset="0"/>
              <a:cs typeface="Times New Roman" panose="02020603050405020304" charset="0"/>
            </a:endParaRPr>
          </a:p>
        </p:txBody>
      </p:sp>
      <p:sp>
        <p:nvSpPr>
          <p:cNvPr id="5128" name="TextBox 5"/>
          <p:cNvSpPr txBox="1"/>
          <p:nvPr/>
        </p:nvSpPr>
        <p:spPr>
          <a:xfrm>
            <a:off x="2201863" y="6707188"/>
            <a:ext cx="4144962" cy="782637"/>
          </a:xfrm>
          <a:prstGeom prst="rect">
            <a:avLst/>
          </a:prstGeom>
          <a:noFill/>
          <a:ln w="9525">
            <a:noFill/>
          </a:ln>
        </p:spPr>
        <p:txBody>
          <a:bodyPr lIns="135852" tIns="67926" rIns="135852" bIns="67926">
            <a:spAutoFit/>
          </a:bodyPr>
          <a:p>
            <a:pPr>
              <a:buNone/>
            </a:pPr>
            <a:r>
              <a:rPr lang="en-US" altLang="x-none" sz="4200" b="1" dirty="0">
                <a:solidFill>
                  <a:srgbClr val="002060"/>
                </a:solidFill>
                <a:latin typeface="Arial" panose="020B0604020202020204" pitchFamily="34" charset="0"/>
              </a:rPr>
              <a:t>Nấm kim châm</a:t>
            </a:r>
            <a:endParaRPr lang="en-US" altLang="x-none" sz="4200" b="1" dirty="0">
              <a:solidFill>
                <a:srgbClr val="002060"/>
              </a:solidFill>
              <a:latin typeface="Arial" panose="020B0604020202020204" pitchFamily="34" charset="0"/>
            </a:endParaRPr>
          </a:p>
        </p:txBody>
      </p:sp>
      <p:sp>
        <p:nvSpPr>
          <p:cNvPr id="5129" name="TextBox 10"/>
          <p:cNvSpPr txBox="1"/>
          <p:nvPr/>
        </p:nvSpPr>
        <p:spPr>
          <a:xfrm>
            <a:off x="10034588" y="7446645"/>
            <a:ext cx="4144962" cy="782638"/>
          </a:xfrm>
          <a:prstGeom prst="rect">
            <a:avLst/>
          </a:prstGeom>
          <a:noFill/>
          <a:ln w="9525">
            <a:noFill/>
          </a:ln>
        </p:spPr>
        <p:txBody>
          <a:bodyPr lIns="135852" tIns="67926" rIns="135852" bIns="67926">
            <a:spAutoFit/>
          </a:bodyPr>
          <a:p>
            <a:pPr algn="ctr">
              <a:buNone/>
            </a:pPr>
            <a:r>
              <a:rPr lang="en-US" altLang="x-none" sz="4200" b="1" dirty="0">
                <a:solidFill>
                  <a:srgbClr val="002060"/>
                </a:solidFill>
                <a:latin typeface="Arial" panose="020B0604020202020204" pitchFamily="34" charset="0"/>
              </a:rPr>
              <a:t>Nấm rơm</a:t>
            </a:r>
            <a:endParaRPr lang="en-US" altLang="x-none" sz="4200" b="1" dirty="0">
              <a:solidFill>
                <a:srgbClr val="002060"/>
              </a:solidFill>
              <a:latin typeface="Arial" panose="020B0604020202020204" pitchFamily="34" charset="0"/>
            </a:endParaRPr>
          </a:p>
        </p:txBody>
      </p:sp>
      <p:sp>
        <p:nvSpPr>
          <p:cNvPr id="5130" name="TextBox 11"/>
          <p:cNvSpPr txBox="1"/>
          <p:nvPr/>
        </p:nvSpPr>
        <p:spPr>
          <a:xfrm>
            <a:off x="10277793" y="3322955"/>
            <a:ext cx="4144962" cy="784225"/>
          </a:xfrm>
          <a:prstGeom prst="rect">
            <a:avLst/>
          </a:prstGeom>
          <a:noFill/>
          <a:ln w="9525">
            <a:noFill/>
          </a:ln>
        </p:spPr>
        <p:txBody>
          <a:bodyPr lIns="135852" tIns="67926" rIns="135852" bIns="67926">
            <a:spAutoFit/>
          </a:bodyPr>
          <a:p>
            <a:pPr algn="ctr">
              <a:buNone/>
            </a:pPr>
            <a:r>
              <a:rPr lang="en-US" altLang="x-none" sz="4200" b="1" dirty="0">
                <a:solidFill>
                  <a:srgbClr val="002060"/>
                </a:solidFill>
                <a:latin typeface="Arial" panose="020B0604020202020204" pitchFamily="34" charset="0"/>
              </a:rPr>
              <a:t>Nấm hương</a:t>
            </a:r>
            <a:endParaRPr lang="en-US" altLang="x-none" sz="4200" b="1" dirty="0">
              <a:solidFill>
                <a:srgbClr val="002060"/>
              </a:solidFill>
              <a:latin typeface="Arial" panose="020B0604020202020204" pitchFamily="3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000" fill="hold">
                                          <p:stCondLst>
                                            <p:cond delay="0"/>
                                          </p:stCondLst>
                                        </p:cTn>
                                        <p:tgtEl>
                                          <p:spTgt spid="5124"/>
                                        </p:tgtEl>
                                        <p:attrNameLst>
                                          <p:attrName>style.visibility</p:attrName>
                                        </p:attrNameLst>
                                      </p:cBhvr>
                                      <p:to>
                                        <p:strVal val="visible"/>
                                      </p:to>
                                    </p:set>
                                    <p:anim calcmode="lin" valueType="num">
                                      <p:cBhvr additive="base">
                                        <p:cTn id="7" dur="1000" fill="hold"/>
                                        <p:tgtEl>
                                          <p:spTgt spid="5124"/>
                                        </p:tgtEl>
                                        <p:attrNameLst>
                                          <p:attrName>ppt_x</p:attrName>
                                        </p:attrNameLst>
                                      </p:cBhvr>
                                      <p:tavLst>
                                        <p:tav tm="0">
                                          <p:val>
                                            <p:strVal val="#ppt_x"/>
                                          </p:val>
                                        </p:tav>
                                        <p:tav tm="100000">
                                          <p:val>
                                            <p:strVal val="#ppt_x"/>
                                          </p:val>
                                        </p:tav>
                                      </p:tavLst>
                                    </p:anim>
                                    <p:anim calcmode="lin" valueType="num">
                                      <p:cBhvr additive="base">
                                        <p:cTn id="8" dur="1000" fill="hold"/>
                                        <p:tgtEl>
                                          <p:spTgt spid="51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000" fill="hold">
                                          <p:stCondLst>
                                            <p:cond delay="0"/>
                                          </p:stCondLst>
                                        </p:cTn>
                                        <p:tgtEl>
                                          <p:spTgt spid="5128"/>
                                        </p:tgtEl>
                                        <p:attrNameLst>
                                          <p:attrName>style.visibility</p:attrName>
                                        </p:attrNameLst>
                                      </p:cBhvr>
                                      <p:to>
                                        <p:strVal val="visible"/>
                                      </p:to>
                                    </p:set>
                                    <p:anim calcmode="lin" valueType="num">
                                      <p:cBhvr additive="base">
                                        <p:cTn id="11" dur="1000" fill="hold"/>
                                        <p:tgtEl>
                                          <p:spTgt spid="5128"/>
                                        </p:tgtEl>
                                        <p:attrNameLst>
                                          <p:attrName>ppt_x</p:attrName>
                                        </p:attrNameLst>
                                      </p:cBhvr>
                                      <p:tavLst>
                                        <p:tav tm="0">
                                          <p:val>
                                            <p:strVal val="#ppt_x"/>
                                          </p:val>
                                        </p:tav>
                                        <p:tav tm="100000">
                                          <p:val>
                                            <p:strVal val="#ppt_x"/>
                                          </p:val>
                                        </p:tav>
                                      </p:tavLst>
                                    </p:anim>
                                    <p:anim calcmode="lin" valueType="num">
                                      <p:cBhvr additive="base">
                                        <p:cTn id="12" dur="1000" fill="hold"/>
                                        <p:tgtEl>
                                          <p:spTgt spid="512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800"/>
                                  </p:stCondLst>
                                  <p:childTnLst>
                                    <p:set>
                                      <p:cBhvr>
                                        <p:cTn id="15" dur="1000" fill="hold">
                                          <p:stCondLst>
                                            <p:cond delay="0"/>
                                          </p:stCondLst>
                                        </p:cTn>
                                        <p:tgtEl>
                                          <p:spTgt spid="5126"/>
                                        </p:tgtEl>
                                        <p:attrNameLst>
                                          <p:attrName>style.visibility</p:attrName>
                                        </p:attrNameLst>
                                      </p:cBhvr>
                                      <p:to>
                                        <p:strVal val="visible"/>
                                      </p:to>
                                    </p:set>
                                    <p:anim calcmode="lin" valueType="num">
                                      <p:cBhvr additive="base">
                                        <p:cTn id="16" dur="1000" fill="hold"/>
                                        <p:tgtEl>
                                          <p:spTgt spid="5126"/>
                                        </p:tgtEl>
                                        <p:attrNameLst>
                                          <p:attrName>ppt_x</p:attrName>
                                        </p:attrNameLst>
                                      </p:cBhvr>
                                      <p:tavLst>
                                        <p:tav tm="0">
                                          <p:val>
                                            <p:strVal val="#ppt_x"/>
                                          </p:val>
                                        </p:tav>
                                        <p:tav tm="100000">
                                          <p:val>
                                            <p:strVal val="#ppt_x"/>
                                          </p:val>
                                        </p:tav>
                                      </p:tavLst>
                                    </p:anim>
                                    <p:anim calcmode="lin" valueType="num">
                                      <p:cBhvr additive="base">
                                        <p:cTn id="17" dur="1000" fill="hold"/>
                                        <p:tgtEl>
                                          <p:spTgt spid="512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800"/>
                                  </p:stCondLst>
                                  <p:childTnLst>
                                    <p:set>
                                      <p:cBhvr>
                                        <p:cTn id="19" dur="1000" fill="hold">
                                          <p:stCondLst>
                                            <p:cond delay="0"/>
                                          </p:stCondLst>
                                        </p:cTn>
                                        <p:tgtEl>
                                          <p:spTgt spid="5130"/>
                                        </p:tgtEl>
                                        <p:attrNameLst>
                                          <p:attrName>style.visibility</p:attrName>
                                        </p:attrNameLst>
                                      </p:cBhvr>
                                      <p:to>
                                        <p:strVal val="visible"/>
                                      </p:to>
                                    </p:set>
                                    <p:anim calcmode="lin" valueType="num">
                                      <p:cBhvr additive="base">
                                        <p:cTn id="20" dur="1000" fill="hold"/>
                                        <p:tgtEl>
                                          <p:spTgt spid="5130"/>
                                        </p:tgtEl>
                                        <p:attrNameLst>
                                          <p:attrName>ppt_x</p:attrName>
                                        </p:attrNameLst>
                                      </p:cBhvr>
                                      <p:tavLst>
                                        <p:tav tm="0">
                                          <p:val>
                                            <p:strVal val="#ppt_x"/>
                                          </p:val>
                                        </p:tav>
                                        <p:tav tm="100000">
                                          <p:val>
                                            <p:strVal val="#ppt_x"/>
                                          </p:val>
                                        </p:tav>
                                      </p:tavLst>
                                    </p:anim>
                                    <p:anim calcmode="lin" valueType="num">
                                      <p:cBhvr additive="base">
                                        <p:cTn id="21" dur="1000" fill="hold"/>
                                        <p:tgtEl>
                                          <p:spTgt spid="5130"/>
                                        </p:tgtEl>
                                        <p:attrNameLst>
                                          <p:attrName>ppt_y</p:attrName>
                                        </p:attrNameLst>
                                      </p:cBhvr>
                                      <p:tavLst>
                                        <p:tav tm="0">
                                          <p:val>
                                            <p:strVal val="1+#ppt_h/2"/>
                                          </p:val>
                                        </p:tav>
                                        <p:tav tm="100000">
                                          <p:val>
                                            <p:strVal val="#ppt_y"/>
                                          </p:val>
                                        </p:tav>
                                      </p:tavLst>
                                    </p:anim>
                                  </p:childTnLst>
                                </p:cTn>
                              </p:par>
                            </p:childTnLst>
                          </p:cTn>
                        </p:par>
                        <p:par>
                          <p:cTn id="22" fill="hold">
                            <p:stCondLst>
                              <p:cond delay="2800"/>
                            </p:stCondLst>
                            <p:childTnLst>
                              <p:par>
                                <p:cTn id="23" presetID="2" presetClass="entr" presetSubtype="4" fill="hold" nodeType="afterEffect">
                                  <p:stCondLst>
                                    <p:cond delay="800"/>
                                  </p:stCondLst>
                                  <p:childTnLst>
                                    <p:set>
                                      <p:cBhvr>
                                        <p:cTn id="24" dur="1000" fill="hold">
                                          <p:stCondLst>
                                            <p:cond delay="0"/>
                                          </p:stCondLst>
                                        </p:cTn>
                                        <p:tgtEl>
                                          <p:spTgt spid="5125"/>
                                        </p:tgtEl>
                                        <p:attrNameLst>
                                          <p:attrName>style.visibility</p:attrName>
                                        </p:attrNameLst>
                                      </p:cBhvr>
                                      <p:to>
                                        <p:strVal val="visible"/>
                                      </p:to>
                                    </p:set>
                                    <p:anim calcmode="lin" valueType="num">
                                      <p:cBhvr additive="base">
                                        <p:cTn id="25" dur="1000" fill="hold"/>
                                        <p:tgtEl>
                                          <p:spTgt spid="5125"/>
                                        </p:tgtEl>
                                        <p:attrNameLst>
                                          <p:attrName>ppt_x</p:attrName>
                                        </p:attrNameLst>
                                      </p:cBhvr>
                                      <p:tavLst>
                                        <p:tav tm="0">
                                          <p:val>
                                            <p:strVal val="#ppt_x"/>
                                          </p:val>
                                        </p:tav>
                                        <p:tav tm="100000">
                                          <p:val>
                                            <p:strVal val="#ppt_x"/>
                                          </p:val>
                                        </p:tav>
                                      </p:tavLst>
                                    </p:anim>
                                    <p:anim calcmode="lin" valueType="num">
                                      <p:cBhvr additive="base">
                                        <p:cTn id="26" dur="1000" fill="hold"/>
                                        <p:tgtEl>
                                          <p:spTgt spid="512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800"/>
                                  </p:stCondLst>
                                  <p:childTnLst>
                                    <p:set>
                                      <p:cBhvr>
                                        <p:cTn id="28" dur="1000" fill="hold">
                                          <p:stCondLst>
                                            <p:cond delay="0"/>
                                          </p:stCondLst>
                                        </p:cTn>
                                        <p:tgtEl>
                                          <p:spTgt spid="5129"/>
                                        </p:tgtEl>
                                        <p:attrNameLst>
                                          <p:attrName>style.visibility</p:attrName>
                                        </p:attrNameLst>
                                      </p:cBhvr>
                                      <p:to>
                                        <p:strVal val="visible"/>
                                      </p:to>
                                    </p:set>
                                    <p:anim calcmode="lin" valueType="num">
                                      <p:cBhvr additive="base">
                                        <p:cTn id="29" dur="1000" fill="hold"/>
                                        <p:tgtEl>
                                          <p:spTgt spid="5129"/>
                                        </p:tgtEl>
                                        <p:attrNameLst>
                                          <p:attrName>ppt_x</p:attrName>
                                        </p:attrNameLst>
                                      </p:cBhvr>
                                      <p:tavLst>
                                        <p:tav tm="0">
                                          <p:val>
                                            <p:strVal val="#ppt_x"/>
                                          </p:val>
                                        </p:tav>
                                        <p:tav tm="100000">
                                          <p:val>
                                            <p:strVal val="#ppt_x"/>
                                          </p:val>
                                        </p:tav>
                                      </p:tavLst>
                                    </p:anim>
                                    <p:anim calcmode="lin" valueType="num">
                                      <p:cBhvr additive="base">
                                        <p:cTn id="30" dur="1000" fill="hold"/>
                                        <p:tgtEl>
                                          <p:spTgt spid="51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p:bldP spid="5129" grpId="0"/>
      <p:bldP spid="51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8194" name="Table 8193"/>
          <p:cNvGraphicFramePr/>
          <p:nvPr/>
        </p:nvGraphicFramePr>
        <p:xfrm>
          <a:off x="439738" y="4694238"/>
          <a:ext cx="14846300" cy="2643188"/>
        </p:xfrm>
        <a:graphic>
          <a:graphicData uri="http://schemas.openxmlformats.org/drawingml/2006/table">
            <a:tbl>
              <a:tblPr/>
              <a:tblGrid>
                <a:gridCol w="2900363"/>
                <a:gridCol w="1560512"/>
                <a:gridCol w="1792288"/>
                <a:gridCol w="1793875"/>
                <a:gridCol w="1562100"/>
                <a:gridCol w="1649412"/>
                <a:gridCol w="1912938"/>
                <a:gridCol w="1674812"/>
              </a:tblGrid>
              <a:tr h="10080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15000"/>
                        </a:lnSpc>
                        <a:buNone/>
                        <a:tabLst>
                          <a:tab pos="269875" algn="l"/>
                        </a:tabLst>
                      </a:pPr>
                      <a:r>
                        <a:rPr lang="en-US" altLang="x-none" sz="1900" dirty="0">
                          <a:latin typeface="Arial" panose="020B0604020202020204" pitchFamily="34" charset="0"/>
                        </a:rPr>
                        <a:t>          Cấu tạo</a:t>
                      </a:r>
                      <a:endParaRPr lang="en-US" altLang="x-none" sz="1900" dirty="0">
                        <a:latin typeface="Arial" panose="020B0604020202020204" pitchFamily="34" charset="0"/>
                      </a:endParaRPr>
                    </a:p>
                    <a:p>
                      <a:pPr lvl="0" algn="just" defTabSz="1357630" eaLnBrk="1" hangingPunct="1">
                        <a:lnSpc>
                          <a:spcPct val="115000"/>
                        </a:lnSpc>
                        <a:buNone/>
                        <a:tabLst>
                          <a:tab pos="269875" algn="l"/>
                        </a:tabLst>
                      </a:pPr>
                      <a:r>
                        <a:rPr lang="en-US" altLang="x-none" sz="1900" dirty="0">
                          <a:latin typeface="Arial" panose="020B0604020202020204" pitchFamily="34" charset="0"/>
                        </a:rPr>
                        <a:t> </a:t>
                      </a:r>
                      <a:endParaRPr lang="en-US" altLang="x-none" sz="1900" dirty="0">
                        <a:latin typeface="Arial" panose="020B0604020202020204" pitchFamily="34" charset="0"/>
                      </a:endParaRPr>
                    </a:p>
                    <a:p>
                      <a:pPr lvl="0" algn="just" defTabSz="1357630" eaLnBrk="1" hangingPunct="1">
                        <a:lnSpc>
                          <a:spcPct val="115000"/>
                        </a:lnSpc>
                        <a:buNone/>
                        <a:tabLst>
                          <a:tab pos="269875" algn="l"/>
                        </a:tabLst>
                      </a:pPr>
                      <a:r>
                        <a:rPr lang="en-US" altLang="x-none" sz="1900" dirty="0">
                          <a:latin typeface="Arial" panose="020B0604020202020204" pitchFamily="34" charset="0"/>
                        </a:rPr>
                        <a:t>Tên nấm</a:t>
                      </a:r>
                      <a:endParaRPr lang="en-US" altLang="x-none" sz="19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15000"/>
                        </a:lnSpc>
                        <a:buNone/>
                        <a:tabLst>
                          <a:tab pos="269875" algn="l"/>
                        </a:tabLst>
                      </a:pPr>
                      <a:r>
                        <a:rPr lang="en-US" altLang="x-none" sz="1900" dirty="0">
                          <a:latin typeface="Arial" panose="020B0604020202020204" pitchFamily="34" charset="0"/>
                        </a:rPr>
                        <a:t>Vảy nấm</a:t>
                      </a:r>
                      <a:endParaRPr lang="en-US" altLang="x-none" sz="19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15000"/>
                        </a:lnSpc>
                        <a:buNone/>
                        <a:tabLst>
                          <a:tab pos="269875" algn="l"/>
                        </a:tabLst>
                      </a:pPr>
                      <a:r>
                        <a:rPr lang="en-US" altLang="x-none" sz="1900" dirty="0">
                          <a:latin typeface="Arial" panose="020B0604020202020204" pitchFamily="34" charset="0"/>
                        </a:rPr>
                        <a:t>Mũ nấm</a:t>
                      </a:r>
                      <a:endParaRPr lang="en-US" altLang="x-none" sz="19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15000"/>
                        </a:lnSpc>
                        <a:buNone/>
                        <a:tabLst>
                          <a:tab pos="269875" algn="l"/>
                        </a:tabLst>
                      </a:pPr>
                      <a:r>
                        <a:rPr lang="en-US" altLang="x-none" sz="1900" dirty="0">
                          <a:latin typeface="Arial" panose="020B0604020202020204" pitchFamily="34" charset="0"/>
                        </a:rPr>
                        <a:t>Phiến nấm</a:t>
                      </a:r>
                      <a:endParaRPr lang="en-US" altLang="x-none" sz="19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15000"/>
                        </a:lnSpc>
                        <a:buNone/>
                        <a:tabLst>
                          <a:tab pos="269875" algn="l"/>
                        </a:tabLst>
                      </a:pPr>
                      <a:r>
                        <a:rPr lang="en-US" altLang="x-none" sz="1900" dirty="0">
                          <a:latin typeface="Arial" panose="020B0604020202020204" pitchFamily="34" charset="0"/>
                        </a:rPr>
                        <a:t>Cổ nấm</a:t>
                      </a:r>
                      <a:endParaRPr lang="en-US" altLang="x-none" sz="19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15000"/>
                        </a:lnSpc>
                        <a:buNone/>
                        <a:tabLst>
                          <a:tab pos="269875" algn="l"/>
                        </a:tabLst>
                      </a:pPr>
                      <a:r>
                        <a:rPr lang="en-US" altLang="x-none" sz="1900" dirty="0">
                          <a:latin typeface="Arial" panose="020B0604020202020204" pitchFamily="34" charset="0"/>
                        </a:rPr>
                        <a:t>Cuống nấm</a:t>
                      </a:r>
                      <a:endParaRPr lang="en-US" altLang="x-none" sz="19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15000"/>
                        </a:lnSpc>
                        <a:buNone/>
                        <a:tabLst>
                          <a:tab pos="269875" algn="l"/>
                        </a:tabLst>
                      </a:pPr>
                      <a:r>
                        <a:rPr lang="en-US" altLang="x-none" sz="1900" dirty="0">
                          <a:latin typeface="Arial" panose="020B0604020202020204" pitchFamily="34" charset="0"/>
                        </a:rPr>
                        <a:t>Bao gốc</a:t>
                      </a:r>
                      <a:endParaRPr lang="en-US" altLang="x-none" sz="19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15000"/>
                        </a:lnSpc>
                        <a:buNone/>
                        <a:tabLst>
                          <a:tab pos="269875" algn="l"/>
                        </a:tabLst>
                      </a:pPr>
                      <a:r>
                        <a:rPr lang="en-US" altLang="x-none" sz="1900" dirty="0">
                          <a:latin typeface="Arial" panose="020B0604020202020204" pitchFamily="34" charset="0"/>
                        </a:rPr>
                        <a:t>Sợi nấm</a:t>
                      </a:r>
                      <a:endParaRPr lang="en-US" altLang="x-none" sz="19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572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1357630" eaLnBrk="1" hangingPunct="1">
                        <a:lnSpc>
                          <a:spcPct val="115000"/>
                        </a:lnSpc>
                        <a:buNone/>
                        <a:tabLst>
                          <a:tab pos="269875" algn="l"/>
                        </a:tabLst>
                      </a:pPr>
                      <a:r>
                        <a:rPr lang="en-US" altLang="x-none" sz="1900" dirty="0">
                          <a:latin typeface="Arial" panose="020B0604020202020204" pitchFamily="34" charset="0"/>
                        </a:rPr>
                        <a:t>Nấm sò</a:t>
                      </a:r>
                      <a:endParaRPr lang="en-US" altLang="x-none" sz="19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15000"/>
                        </a:lnSpc>
                        <a:buNone/>
                        <a:tabLst>
                          <a:tab pos="269875" algn="l"/>
                        </a:tabLst>
                      </a:pPr>
                      <a:r>
                        <a:rPr lang="en-US" altLang="x-none" sz="1900" dirty="0">
                          <a:latin typeface="Arial" panose="020B0604020202020204" pitchFamily="34" charset="0"/>
                        </a:rPr>
                        <a:t>?</a:t>
                      </a:r>
                      <a:endParaRPr lang="en-US" altLang="x-none" sz="19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15000"/>
                        </a:lnSpc>
                        <a:buNone/>
                        <a:tabLst>
                          <a:tab pos="269875" algn="l"/>
                        </a:tabLst>
                      </a:pPr>
                      <a:r>
                        <a:rPr lang="en-US" altLang="x-none" sz="1900" dirty="0">
                          <a:latin typeface="Arial" panose="020B0604020202020204" pitchFamily="34" charset="0"/>
                        </a:rPr>
                        <a:t>?</a:t>
                      </a:r>
                      <a:endParaRPr lang="en-US" altLang="x-none" sz="19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15000"/>
                        </a:lnSpc>
                        <a:buNone/>
                        <a:tabLst>
                          <a:tab pos="269875" algn="l"/>
                        </a:tabLst>
                      </a:pPr>
                      <a:r>
                        <a:rPr lang="en-US" altLang="x-none" sz="1900" dirty="0">
                          <a:latin typeface="Arial" panose="020B0604020202020204" pitchFamily="34" charset="0"/>
                        </a:rPr>
                        <a:t>?</a:t>
                      </a:r>
                      <a:endParaRPr lang="en-US" altLang="x-none" sz="19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15000"/>
                        </a:lnSpc>
                        <a:buNone/>
                        <a:tabLst>
                          <a:tab pos="269875" algn="l"/>
                        </a:tabLst>
                      </a:pPr>
                      <a:r>
                        <a:rPr lang="en-US" altLang="x-none" sz="1900" dirty="0">
                          <a:latin typeface="Arial" panose="020B0604020202020204" pitchFamily="34" charset="0"/>
                        </a:rPr>
                        <a:t>?</a:t>
                      </a:r>
                      <a:endParaRPr lang="en-US" altLang="x-none" sz="19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15000"/>
                        </a:lnSpc>
                        <a:buNone/>
                        <a:tabLst>
                          <a:tab pos="269875" algn="l"/>
                        </a:tabLst>
                      </a:pPr>
                      <a:r>
                        <a:rPr lang="en-US" altLang="x-none" sz="1900" dirty="0">
                          <a:latin typeface="Arial" panose="020B0604020202020204" pitchFamily="34" charset="0"/>
                        </a:rPr>
                        <a:t>?</a:t>
                      </a:r>
                      <a:endParaRPr lang="en-US" altLang="x-none" sz="19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15000"/>
                        </a:lnSpc>
                        <a:buNone/>
                        <a:tabLst>
                          <a:tab pos="269875" algn="l"/>
                        </a:tabLst>
                      </a:pPr>
                      <a:r>
                        <a:rPr lang="en-US" altLang="x-none" sz="1900" dirty="0">
                          <a:latin typeface="Arial" panose="020B0604020202020204" pitchFamily="34" charset="0"/>
                        </a:rPr>
                        <a:t>?</a:t>
                      </a:r>
                      <a:endParaRPr lang="en-US" altLang="x-none" sz="19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15000"/>
                        </a:lnSpc>
                        <a:buNone/>
                        <a:tabLst>
                          <a:tab pos="269875" algn="l"/>
                        </a:tabLst>
                      </a:pPr>
                      <a:r>
                        <a:rPr lang="en-US" altLang="x-none" sz="1900" dirty="0">
                          <a:latin typeface="Arial" panose="020B0604020202020204" pitchFamily="34" charset="0"/>
                        </a:rPr>
                        <a:t>?</a:t>
                      </a:r>
                      <a:endParaRPr lang="en-US" altLang="x-none" sz="19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048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15000"/>
                        </a:lnSpc>
                        <a:buNone/>
                        <a:tabLst>
                          <a:tab pos="269875" algn="l"/>
                        </a:tabLst>
                      </a:pPr>
                      <a:r>
                        <a:rPr lang="en-US" altLang="x-none" sz="1900" dirty="0">
                          <a:latin typeface="Arial" panose="020B0604020202020204" pitchFamily="34" charset="0"/>
                        </a:rPr>
                        <a:t>Nấm kim châm</a:t>
                      </a:r>
                      <a:endParaRPr lang="en-US" altLang="x-none" sz="19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15000"/>
                        </a:lnSpc>
                        <a:buNone/>
                        <a:tabLst>
                          <a:tab pos="269875" algn="l"/>
                        </a:tabLst>
                      </a:pPr>
                      <a:r>
                        <a:rPr lang="en-US" altLang="x-none" sz="1900" dirty="0">
                          <a:latin typeface="Arial" panose="020B0604020202020204" pitchFamily="34" charset="0"/>
                        </a:rPr>
                        <a:t>?</a:t>
                      </a:r>
                      <a:endParaRPr lang="en-US" altLang="x-none" sz="19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15000"/>
                        </a:lnSpc>
                        <a:buNone/>
                        <a:tabLst>
                          <a:tab pos="269875" algn="l"/>
                        </a:tabLst>
                      </a:pPr>
                      <a:r>
                        <a:rPr lang="en-US" altLang="x-none" sz="1900" dirty="0">
                          <a:latin typeface="Arial" panose="020B0604020202020204" pitchFamily="34" charset="0"/>
                        </a:rPr>
                        <a:t>?</a:t>
                      </a:r>
                      <a:endParaRPr lang="en-US" altLang="x-none" sz="19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15000"/>
                        </a:lnSpc>
                        <a:buNone/>
                        <a:tabLst>
                          <a:tab pos="269875" algn="l"/>
                        </a:tabLst>
                      </a:pPr>
                      <a:r>
                        <a:rPr lang="en-US" altLang="x-none" sz="1900" dirty="0">
                          <a:latin typeface="Arial" panose="020B0604020202020204" pitchFamily="34" charset="0"/>
                        </a:rPr>
                        <a:t>?</a:t>
                      </a:r>
                      <a:endParaRPr lang="en-US" altLang="x-none" sz="19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15000"/>
                        </a:lnSpc>
                        <a:buNone/>
                        <a:tabLst>
                          <a:tab pos="269875" algn="l"/>
                        </a:tabLst>
                      </a:pPr>
                      <a:r>
                        <a:rPr lang="en-US" altLang="x-none" sz="1900" dirty="0">
                          <a:latin typeface="Arial" panose="020B0604020202020204" pitchFamily="34" charset="0"/>
                        </a:rPr>
                        <a:t>?</a:t>
                      </a:r>
                      <a:endParaRPr lang="en-US" altLang="x-none" sz="19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15000"/>
                        </a:lnSpc>
                        <a:buNone/>
                        <a:tabLst>
                          <a:tab pos="269875" algn="l"/>
                        </a:tabLst>
                      </a:pPr>
                      <a:r>
                        <a:rPr lang="en-US" altLang="x-none" sz="1900" dirty="0">
                          <a:latin typeface="Arial" panose="020B0604020202020204" pitchFamily="34" charset="0"/>
                        </a:rPr>
                        <a:t>?</a:t>
                      </a:r>
                      <a:endParaRPr lang="en-US" altLang="x-none" sz="19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15000"/>
                        </a:lnSpc>
                        <a:buNone/>
                        <a:tabLst>
                          <a:tab pos="269875" algn="l"/>
                        </a:tabLst>
                      </a:pPr>
                      <a:r>
                        <a:rPr lang="en-US" altLang="x-none" sz="1900" dirty="0">
                          <a:latin typeface="Arial" panose="020B0604020202020204" pitchFamily="34" charset="0"/>
                        </a:rPr>
                        <a:t>?</a:t>
                      </a:r>
                      <a:endParaRPr lang="en-US" altLang="x-none" sz="19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15000"/>
                        </a:lnSpc>
                        <a:buNone/>
                        <a:tabLst>
                          <a:tab pos="269875" algn="l"/>
                        </a:tabLst>
                      </a:pPr>
                      <a:r>
                        <a:rPr lang="en-US" altLang="x-none" sz="1900" dirty="0">
                          <a:latin typeface="Arial" panose="020B0604020202020204" pitchFamily="34" charset="0"/>
                        </a:rPr>
                        <a:t>?</a:t>
                      </a:r>
                      <a:endParaRPr lang="en-US" altLang="x-none" sz="19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65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1357630" eaLnBrk="1" hangingPunct="1">
                        <a:lnSpc>
                          <a:spcPct val="115000"/>
                        </a:lnSpc>
                        <a:buNone/>
                        <a:tabLst>
                          <a:tab pos="269875" algn="l"/>
                        </a:tabLst>
                      </a:pPr>
                      <a:r>
                        <a:rPr lang="en-US" altLang="x-none" sz="1900" dirty="0">
                          <a:latin typeface="Arial" panose="020B0604020202020204" pitchFamily="34" charset="0"/>
                        </a:rPr>
                        <a:t>Mộc rơm</a:t>
                      </a:r>
                      <a:endParaRPr lang="en-US" altLang="x-none" sz="19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15000"/>
                        </a:lnSpc>
                        <a:buNone/>
                        <a:tabLst>
                          <a:tab pos="269875" algn="l"/>
                        </a:tabLst>
                      </a:pPr>
                      <a:r>
                        <a:rPr lang="en-US" altLang="x-none" sz="1900" dirty="0">
                          <a:latin typeface="Arial" panose="020B0604020202020204" pitchFamily="34" charset="0"/>
                        </a:rPr>
                        <a:t>?</a:t>
                      </a:r>
                      <a:endParaRPr lang="en-US" altLang="x-none" sz="19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15000"/>
                        </a:lnSpc>
                        <a:buNone/>
                        <a:tabLst>
                          <a:tab pos="269875" algn="l"/>
                        </a:tabLst>
                      </a:pPr>
                      <a:r>
                        <a:rPr lang="en-US" altLang="x-none" sz="1900" dirty="0">
                          <a:latin typeface="Arial" panose="020B0604020202020204" pitchFamily="34" charset="0"/>
                        </a:rPr>
                        <a:t>?</a:t>
                      </a:r>
                      <a:endParaRPr lang="en-US" altLang="x-none" sz="19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15000"/>
                        </a:lnSpc>
                        <a:buNone/>
                        <a:tabLst>
                          <a:tab pos="269875" algn="l"/>
                        </a:tabLst>
                      </a:pPr>
                      <a:r>
                        <a:rPr lang="en-US" altLang="x-none" sz="1900" dirty="0">
                          <a:latin typeface="Arial" panose="020B0604020202020204" pitchFamily="34" charset="0"/>
                        </a:rPr>
                        <a:t>?</a:t>
                      </a:r>
                      <a:endParaRPr lang="en-US" altLang="x-none" sz="19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15000"/>
                        </a:lnSpc>
                        <a:buNone/>
                        <a:tabLst>
                          <a:tab pos="269875" algn="l"/>
                        </a:tabLst>
                      </a:pPr>
                      <a:r>
                        <a:rPr lang="en-US" altLang="x-none" sz="1900" dirty="0">
                          <a:latin typeface="Arial" panose="020B0604020202020204" pitchFamily="34" charset="0"/>
                        </a:rPr>
                        <a:t>?</a:t>
                      </a:r>
                      <a:endParaRPr lang="en-US" altLang="x-none" sz="19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15000"/>
                        </a:lnSpc>
                        <a:buNone/>
                        <a:tabLst>
                          <a:tab pos="269875" algn="l"/>
                        </a:tabLst>
                      </a:pPr>
                      <a:r>
                        <a:rPr lang="en-US" altLang="x-none" sz="1900" dirty="0">
                          <a:latin typeface="Arial" panose="020B0604020202020204" pitchFamily="34" charset="0"/>
                        </a:rPr>
                        <a:t>?</a:t>
                      </a:r>
                      <a:endParaRPr lang="en-US" altLang="x-none" sz="19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15000"/>
                        </a:lnSpc>
                        <a:buNone/>
                        <a:tabLst>
                          <a:tab pos="269875" algn="l"/>
                        </a:tabLst>
                      </a:pPr>
                      <a:r>
                        <a:rPr lang="en-US" altLang="x-none" sz="1900" dirty="0">
                          <a:latin typeface="Arial" panose="020B0604020202020204" pitchFamily="34" charset="0"/>
                        </a:rPr>
                        <a:t>?</a:t>
                      </a:r>
                      <a:endParaRPr lang="en-US" altLang="x-none" sz="19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15000"/>
                        </a:lnSpc>
                        <a:buNone/>
                        <a:tabLst>
                          <a:tab pos="269875" algn="l"/>
                        </a:tabLst>
                      </a:pPr>
                      <a:r>
                        <a:rPr lang="en-US" altLang="x-none" sz="1900" dirty="0">
                          <a:latin typeface="Arial" panose="020B0604020202020204" pitchFamily="34" charset="0"/>
                        </a:rPr>
                        <a:t>?</a:t>
                      </a:r>
                      <a:endParaRPr lang="en-US" altLang="x-none" sz="19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65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1357630" eaLnBrk="1" hangingPunct="1">
                        <a:lnSpc>
                          <a:spcPct val="115000"/>
                        </a:lnSpc>
                        <a:buNone/>
                        <a:tabLst>
                          <a:tab pos="269875" algn="l"/>
                        </a:tabLst>
                      </a:pPr>
                      <a:r>
                        <a:rPr lang="en-US" altLang="x-none" sz="1900" dirty="0">
                          <a:latin typeface="Arial" panose="020B0604020202020204" pitchFamily="34" charset="0"/>
                        </a:rPr>
                        <a:t>Nấm hương</a:t>
                      </a:r>
                      <a:endParaRPr lang="en-US" altLang="x-none" sz="19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15000"/>
                        </a:lnSpc>
                        <a:buNone/>
                        <a:tabLst>
                          <a:tab pos="269875" algn="l"/>
                        </a:tabLst>
                      </a:pPr>
                      <a:r>
                        <a:rPr lang="en-US" altLang="x-none" sz="1900" dirty="0">
                          <a:latin typeface="Arial" panose="020B0604020202020204" pitchFamily="34" charset="0"/>
                        </a:rPr>
                        <a:t>?</a:t>
                      </a:r>
                      <a:endParaRPr lang="en-US" altLang="x-none" sz="19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15000"/>
                        </a:lnSpc>
                        <a:buNone/>
                        <a:tabLst>
                          <a:tab pos="269875" algn="l"/>
                        </a:tabLst>
                      </a:pPr>
                      <a:r>
                        <a:rPr lang="en-US" altLang="x-none" sz="1900" dirty="0">
                          <a:latin typeface="Arial" panose="020B0604020202020204" pitchFamily="34" charset="0"/>
                        </a:rPr>
                        <a:t>?</a:t>
                      </a:r>
                      <a:endParaRPr lang="en-US" altLang="x-none" sz="19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15000"/>
                        </a:lnSpc>
                        <a:buNone/>
                        <a:tabLst>
                          <a:tab pos="269875" algn="l"/>
                        </a:tabLst>
                      </a:pPr>
                      <a:r>
                        <a:rPr lang="en-US" altLang="x-none" sz="1900" dirty="0">
                          <a:latin typeface="Arial" panose="020B0604020202020204" pitchFamily="34" charset="0"/>
                        </a:rPr>
                        <a:t>?</a:t>
                      </a:r>
                      <a:endParaRPr lang="en-US" altLang="x-none" sz="19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15000"/>
                        </a:lnSpc>
                        <a:buNone/>
                        <a:tabLst>
                          <a:tab pos="269875" algn="l"/>
                        </a:tabLst>
                      </a:pPr>
                      <a:r>
                        <a:rPr lang="en-US" altLang="x-none" sz="1900" dirty="0">
                          <a:latin typeface="Arial" panose="020B0604020202020204" pitchFamily="34" charset="0"/>
                        </a:rPr>
                        <a:t>?</a:t>
                      </a:r>
                      <a:endParaRPr lang="en-US" altLang="x-none" sz="19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15000"/>
                        </a:lnSpc>
                        <a:buNone/>
                        <a:tabLst>
                          <a:tab pos="269875" algn="l"/>
                        </a:tabLst>
                      </a:pPr>
                      <a:r>
                        <a:rPr lang="en-US" altLang="x-none" sz="1900" dirty="0">
                          <a:latin typeface="Arial" panose="020B0604020202020204" pitchFamily="34" charset="0"/>
                        </a:rPr>
                        <a:t>?</a:t>
                      </a:r>
                      <a:endParaRPr lang="en-US" altLang="x-none" sz="19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15000"/>
                        </a:lnSpc>
                        <a:buNone/>
                        <a:tabLst>
                          <a:tab pos="269875" algn="l"/>
                        </a:tabLst>
                      </a:pPr>
                      <a:r>
                        <a:rPr lang="en-US" altLang="x-none" sz="1900" dirty="0">
                          <a:latin typeface="Arial" panose="020B0604020202020204" pitchFamily="34" charset="0"/>
                        </a:rPr>
                        <a:t>?</a:t>
                      </a:r>
                      <a:endParaRPr lang="en-US" altLang="x-none" sz="19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15000"/>
                        </a:lnSpc>
                        <a:buNone/>
                        <a:tabLst>
                          <a:tab pos="269875" algn="l"/>
                        </a:tabLst>
                      </a:pPr>
                      <a:r>
                        <a:rPr lang="en-US" altLang="x-none" sz="1900" dirty="0">
                          <a:latin typeface="Arial" panose="020B0604020202020204" pitchFamily="34" charset="0"/>
                        </a:rPr>
                        <a:t>?</a:t>
                      </a:r>
                      <a:endParaRPr lang="en-US" altLang="x-none" sz="19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cxnSp>
        <p:nvCxnSpPr>
          <p:cNvPr id="6" name="Straight Connector 5"/>
          <p:cNvCxnSpPr/>
          <p:nvPr/>
        </p:nvCxnSpPr>
        <p:spPr>
          <a:xfrm>
            <a:off x="492125" y="4730750"/>
            <a:ext cx="2824163" cy="9159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51" name="Rectangle 3"/>
          <p:cNvSpPr/>
          <p:nvPr/>
        </p:nvSpPr>
        <p:spPr>
          <a:xfrm>
            <a:off x="3503613" y="141288"/>
            <a:ext cx="8589962" cy="968375"/>
          </a:xfrm>
          <a:prstGeom prst="rect">
            <a:avLst/>
          </a:prstGeom>
          <a:noFill/>
          <a:ln w="9525">
            <a:noFill/>
          </a:ln>
        </p:spPr>
        <p:txBody>
          <a:bodyPr lIns="135852" tIns="67926" rIns="135852" bIns="67926" anchor="ctr" anchorCtr="0">
            <a:spAutoFit/>
          </a:bodyPr>
          <a:p>
            <a:pPr algn="ctr" defTabSz="1357630" eaLnBrk="1" hangingPunct="1">
              <a:buNone/>
              <a:tabLst>
                <a:tab pos="400050" algn="l"/>
              </a:tabLst>
            </a:pPr>
            <a:r>
              <a:rPr lang="en-US" altLang="en-US" b="1" dirty="0">
                <a:latin typeface="Arial" panose="020B0604020202020204" pitchFamily="34" charset="0"/>
                <a:cs typeface="Arial" panose="020B0604020202020204" pitchFamily="34" charset="0"/>
              </a:rPr>
              <a:t>BÁO CÁO THU HOẠCH:</a:t>
            </a:r>
            <a:endParaRPr lang="en-US" altLang="en-US" sz="1600" dirty="0">
              <a:latin typeface="Arial" panose="020B0604020202020204" pitchFamily="34" charset="0"/>
            </a:endParaRPr>
          </a:p>
          <a:p>
            <a:pPr algn="ctr" defTabSz="1357630">
              <a:buNone/>
              <a:tabLst>
                <a:tab pos="400050" algn="l"/>
              </a:tabLst>
            </a:pPr>
            <a:r>
              <a:rPr lang="en-US" altLang="en-US" b="1" dirty="0">
                <a:latin typeface="Arial" panose="020B0604020202020204" pitchFamily="34" charset="0"/>
                <a:cs typeface="Arial" panose="020B0604020202020204" pitchFamily="34" charset="0"/>
              </a:rPr>
              <a:t>THỰC HÀNH: QUAN SÁT CÁC LOẠI NẤM</a:t>
            </a:r>
            <a:endParaRPr lang="en-US" altLang="en-US" sz="1600" dirty="0">
              <a:latin typeface="Arial" panose="020B0604020202020204" pitchFamily="34" charset="0"/>
            </a:endParaRPr>
          </a:p>
          <a:p>
            <a:pPr algn="ctr" defTabSz="1357630">
              <a:buNone/>
              <a:tabLst>
                <a:tab pos="400050" algn="l"/>
              </a:tabLst>
            </a:pPr>
            <a:r>
              <a:rPr lang="en-US" altLang="en-US" dirty="0">
                <a:latin typeface="Arial" panose="020B0604020202020204" pitchFamily="34" charset="0"/>
                <a:cs typeface="Arial" panose="020B0604020202020204" pitchFamily="34" charset="0"/>
              </a:rPr>
              <a:t>Nhóm:... Lớp:</a:t>
            </a:r>
            <a:r>
              <a:rPr lang="en-US" altLang="en-US" dirty="0">
                <a:latin typeface="Arial" panose="020B0604020202020204" pitchFamily="34" charset="0"/>
                <a:ea typeface="Arial" panose="020B0604020202020204" pitchFamily="34" charset="0"/>
              </a:rPr>
              <a:t>…</a:t>
            </a:r>
            <a:r>
              <a:rPr lang="en-US" altLang="en-US" dirty="0">
                <a:latin typeface="Arial" panose="020B0604020202020204" pitchFamily="34" charset="0"/>
                <a:cs typeface="Arial" panose="020B0604020202020204" pitchFamily="34" charset="0"/>
              </a:rPr>
              <a:t>.</a:t>
            </a:r>
            <a:endParaRPr lang="en-US" altLang="en-US" sz="1600" dirty="0">
              <a:latin typeface="Arial" panose="020B0604020202020204" pitchFamily="34" charset="0"/>
            </a:endParaRPr>
          </a:p>
        </p:txBody>
      </p:sp>
      <p:sp>
        <p:nvSpPr>
          <p:cNvPr id="8252" name="Rectangle 4"/>
          <p:cNvSpPr/>
          <p:nvPr/>
        </p:nvSpPr>
        <p:spPr>
          <a:xfrm>
            <a:off x="0" y="3900488"/>
            <a:ext cx="15286038" cy="906462"/>
          </a:xfrm>
          <a:prstGeom prst="rect">
            <a:avLst/>
          </a:prstGeom>
          <a:noFill/>
          <a:ln w="9525">
            <a:noFill/>
          </a:ln>
        </p:spPr>
        <p:txBody>
          <a:bodyPr lIns="135852" tIns="67926" rIns="135852" bIns="67926" anchor="ctr" anchorCtr="0">
            <a:spAutoFit/>
          </a:bodyPr>
          <a:p>
            <a:pPr algn="just" defTabSz="1357630">
              <a:buNone/>
              <a:tabLst>
                <a:tab pos="400050" algn="l"/>
              </a:tabLst>
            </a:pPr>
            <a:r>
              <a:rPr lang="en-US" altLang="en-US" sz="2500" b="1" dirty="0">
                <a:latin typeface="Arial" panose="020B0604020202020204" pitchFamily="34" charset="0"/>
                <a:cs typeface="Arial" panose="020B0604020202020204" pitchFamily="34" charset="0"/>
              </a:rPr>
              <a:t>2. Dựa trên kết quả quan sát các th</a:t>
            </a:r>
            <a:r>
              <a:rPr lang="en-US" altLang="en-US" sz="2500" b="1" dirty="0">
                <a:latin typeface="Arial" panose="020B0604020202020204" pitchFamily="34" charset="0"/>
                <a:ea typeface="Arial" panose="020B0604020202020204" pitchFamily="34" charset="0"/>
              </a:rPr>
              <a:t>à</a:t>
            </a:r>
            <a:r>
              <a:rPr lang="en-US" altLang="en-US" sz="2500" b="1" dirty="0">
                <a:latin typeface="Arial" panose="020B0604020202020204" pitchFamily="34" charset="0"/>
                <a:cs typeface="Arial" panose="020B0604020202020204" pitchFamily="34" charset="0"/>
              </a:rPr>
              <a:t>nh phần cấu tạo của mỗi mẫu nấm đã chuẩn bị, em hãy ho</a:t>
            </a:r>
            <a:r>
              <a:rPr lang="en-US" altLang="en-US" sz="2500" b="1" dirty="0">
                <a:latin typeface="Arial" panose="020B0604020202020204" pitchFamily="34" charset="0"/>
                <a:ea typeface="Arial" panose="020B0604020202020204" pitchFamily="34" charset="0"/>
              </a:rPr>
              <a:t>à</a:t>
            </a:r>
            <a:r>
              <a:rPr lang="en-US" altLang="en-US" sz="2500" b="1" dirty="0">
                <a:latin typeface="Arial" panose="020B0604020202020204" pitchFamily="34" charset="0"/>
                <a:cs typeface="Arial" panose="020B0604020202020204" pitchFamily="34" charset="0"/>
              </a:rPr>
              <a:t>n th</a:t>
            </a:r>
            <a:r>
              <a:rPr lang="en-US" altLang="en-US" sz="2500" b="1" dirty="0">
                <a:latin typeface="Arial" panose="020B0604020202020204" pitchFamily="34" charset="0"/>
                <a:ea typeface="Arial" panose="020B0604020202020204" pitchFamily="34" charset="0"/>
              </a:rPr>
              <a:t>à</a:t>
            </a:r>
            <a:r>
              <a:rPr lang="en-US" altLang="en-US" sz="2500" b="1" dirty="0">
                <a:latin typeface="Arial" panose="020B0604020202020204" pitchFamily="34" charset="0"/>
                <a:cs typeface="Arial" panose="020B0604020202020204" pitchFamily="34" charset="0"/>
              </a:rPr>
              <a:t>nh bảng theo mẫu dưới đây:</a:t>
            </a:r>
            <a:endParaRPr lang="en-US" altLang="en-US" sz="2500" dirty="0">
              <a:latin typeface="Arial" panose="020B0604020202020204" pitchFamily="34" charset="0"/>
            </a:endParaRPr>
          </a:p>
        </p:txBody>
      </p:sp>
      <p:sp>
        <p:nvSpPr>
          <p:cNvPr id="8253" name="Rectangle 5"/>
          <p:cNvSpPr/>
          <p:nvPr/>
        </p:nvSpPr>
        <p:spPr>
          <a:xfrm>
            <a:off x="92075" y="7440613"/>
            <a:ext cx="8953500" cy="414337"/>
          </a:xfrm>
          <a:prstGeom prst="rect">
            <a:avLst/>
          </a:prstGeom>
          <a:noFill/>
          <a:ln w="9525">
            <a:noFill/>
          </a:ln>
        </p:spPr>
        <p:txBody>
          <a:bodyPr wrap="none" lIns="135852" tIns="67926" rIns="135852" bIns="67926" anchor="ctr" anchorCtr="0">
            <a:spAutoFit/>
          </a:bodyPr>
          <a:p>
            <a:pPr algn="just" defTabSz="1357630">
              <a:buNone/>
              <a:tabLst>
                <a:tab pos="400050" algn="l"/>
              </a:tabLst>
            </a:pPr>
            <a:r>
              <a:rPr lang="en-US" altLang="en-US" b="1" dirty="0">
                <a:latin typeface="Arial" panose="020B0604020202020204" pitchFamily="34" charset="0"/>
                <a:cs typeface="Arial" panose="020B0604020202020204" pitchFamily="34" charset="0"/>
              </a:rPr>
              <a:t>3. Vẽ hình ảnh của loại nấm đã quan sát được, chú thích các bộ phận của nấm:</a:t>
            </a:r>
            <a:endParaRPr lang="en-US" altLang="en-US" dirty="0">
              <a:latin typeface="Arial" panose="020B0604020202020204" pitchFamily="34" charset="0"/>
            </a:endParaRPr>
          </a:p>
        </p:txBody>
      </p:sp>
      <p:sp>
        <p:nvSpPr>
          <p:cNvPr id="8254" name="Rectangle 10"/>
          <p:cNvSpPr/>
          <p:nvPr/>
        </p:nvSpPr>
        <p:spPr>
          <a:xfrm>
            <a:off x="-311150" y="1270000"/>
            <a:ext cx="15855950" cy="522288"/>
          </a:xfrm>
          <a:prstGeom prst="rect">
            <a:avLst/>
          </a:prstGeom>
          <a:noFill/>
          <a:ln w="9525">
            <a:noFill/>
          </a:ln>
        </p:spPr>
        <p:txBody>
          <a:bodyPr lIns="135852" tIns="67926" rIns="135852" bIns="67926">
            <a:spAutoFit/>
          </a:bodyPr>
          <a:p>
            <a:pPr algn="ctr" defTabSz="914400">
              <a:buNone/>
              <a:tabLst>
                <a:tab pos="400050" algn="l"/>
              </a:tabLst>
            </a:pPr>
            <a:r>
              <a:rPr lang="en-US" altLang="en-US" sz="2500" b="1" dirty="0">
                <a:latin typeface="Arial" panose="020B0604020202020204" pitchFamily="34" charset="0"/>
                <a:cs typeface="Arial" panose="020B0604020202020204" pitchFamily="34" charset="0"/>
              </a:rPr>
              <a:t>1. Mô tả các loại nấm mốc trên mẫu vật đã chuẩn bị theo các tiêu chí trong bảng sau:</a:t>
            </a:r>
            <a:endParaRPr lang="en-US" altLang="en-US" sz="2500" dirty="0">
              <a:latin typeface="Arial" panose="020B0604020202020204" pitchFamily="34" charset="0"/>
            </a:endParaRPr>
          </a:p>
        </p:txBody>
      </p:sp>
      <p:graphicFrame>
        <p:nvGraphicFramePr>
          <p:cNvPr id="8255" name="Table 8254"/>
          <p:cNvGraphicFramePr/>
          <p:nvPr/>
        </p:nvGraphicFramePr>
        <p:xfrm>
          <a:off x="388938" y="1806575"/>
          <a:ext cx="14897100" cy="1982788"/>
        </p:xfrm>
        <a:graphic>
          <a:graphicData uri="http://schemas.openxmlformats.org/drawingml/2006/table">
            <a:tbl>
              <a:tblPr/>
              <a:tblGrid>
                <a:gridCol w="4922838"/>
                <a:gridCol w="3108325"/>
                <a:gridCol w="3097212"/>
                <a:gridCol w="3768725"/>
              </a:tblGrid>
              <a:tr h="10096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15000"/>
                        </a:lnSpc>
                        <a:buNone/>
                        <a:tabLst>
                          <a:tab pos="269875" algn="l"/>
                        </a:tabLst>
                      </a:pPr>
                      <a:r>
                        <a:rPr lang="en-US" altLang="x-none" sz="1900" dirty="0">
                          <a:latin typeface="Arial" panose="020B0604020202020204" pitchFamily="34" charset="0"/>
                        </a:rPr>
                        <a:t>          Tiêu chí so sánh</a:t>
                      </a:r>
                      <a:endParaRPr lang="en-US" altLang="x-none" sz="1300" dirty="0">
                        <a:latin typeface="Arial" panose="020B0604020202020204" pitchFamily="34" charset="0"/>
                      </a:endParaRPr>
                    </a:p>
                    <a:p>
                      <a:pPr lvl="0" algn="just" defTabSz="1357630" eaLnBrk="1" hangingPunct="1">
                        <a:lnSpc>
                          <a:spcPct val="115000"/>
                        </a:lnSpc>
                        <a:buNone/>
                        <a:tabLst>
                          <a:tab pos="269875" algn="l"/>
                        </a:tabLst>
                      </a:pPr>
                      <a:r>
                        <a:rPr lang="en-US" altLang="x-none" sz="1900" dirty="0">
                          <a:latin typeface="Arial" panose="020B0604020202020204" pitchFamily="34" charset="0"/>
                        </a:rPr>
                        <a:t> </a:t>
                      </a:r>
                      <a:endParaRPr lang="en-US" altLang="x-none" sz="1300" dirty="0">
                        <a:latin typeface="Arial" panose="020B0604020202020204" pitchFamily="34" charset="0"/>
                      </a:endParaRPr>
                    </a:p>
                    <a:p>
                      <a:pPr lvl="0" algn="just" defTabSz="1357630" eaLnBrk="1" hangingPunct="1">
                        <a:lnSpc>
                          <a:spcPct val="115000"/>
                        </a:lnSpc>
                        <a:buNone/>
                        <a:tabLst>
                          <a:tab pos="269875" algn="l"/>
                        </a:tabLst>
                      </a:pPr>
                      <a:r>
                        <a:rPr lang="en-US" altLang="x-none" sz="1900" dirty="0">
                          <a:latin typeface="Arial" panose="020B0604020202020204" pitchFamily="34" charset="0"/>
                        </a:rPr>
                        <a:t>Mốc trên mẫu vật</a:t>
                      </a:r>
                      <a:endParaRPr lang="en-US" altLang="x-none" sz="13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15000"/>
                        </a:lnSpc>
                        <a:buNone/>
                        <a:tabLst>
                          <a:tab pos="269875" algn="l"/>
                        </a:tabLst>
                      </a:pPr>
                      <a:r>
                        <a:rPr lang="en-US" altLang="x-none" sz="1900" dirty="0">
                          <a:latin typeface="Arial" panose="020B0604020202020204" pitchFamily="34" charset="0"/>
                        </a:rPr>
                        <a:t>Màu sắc</a:t>
                      </a:r>
                      <a:endParaRPr lang="en-US" altLang="x-none" sz="13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15000"/>
                        </a:lnSpc>
                        <a:buNone/>
                        <a:tabLst>
                          <a:tab pos="269875" algn="l"/>
                        </a:tabLst>
                      </a:pPr>
                      <a:r>
                        <a:rPr lang="en-US" altLang="x-none" sz="1900" dirty="0">
                          <a:latin typeface="Arial" panose="020B0604020202020204" pitchFamily="34" charset="0"/>
                        </a:rPr>
                        <a:t>Hình dạng</a:t>
                      </a:r>
                      <a:endParaRPr lang="en-US" altLang="x-none" sz="13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15000"/>
                        </a:lnSpc>
                        <a:buNone/>
                        <a:tabLst>
                          <a:tab pos="269875" algn="l"/>
                        </a:tabLst>
                      </a:pPr>
                      <a:r>
                        <a:rPr lang="en-US" altLang="x-none" sz="1900" dirty="0">
                          <a:latin typeface="Arial" panose="020B0604020202020204" pitchFamily="34" charset="0"/>
                        </a:rPr>
                        <a:t>Cấu tạo sợi mốc</a:t>
                      </a:r>
                      <a:endParaRPr lang="en-US" altLang="x-none" sz="1300" dirty="0">
                        <a:latin typeface="Arial" panose="020B0604020202020204" pitchFamily="34" charset="0"/>
                      </a:endParaRPr>
                    </a:p>
                    <a:p>
                      <a:pPr lvl="0" algn="ctr" defTabSz="1357630" eaLnBrk="1" hangingPunct="1">
                        <a:lnSpc>
                          <a:spcPct val="115000"/>
                        </a:lnSpc>
                        <a:buNone/>
                        <a:tabLst>
                          <a:tab pos="269875" algn="l"/>
                        </a:tabLst>
                      </a:pPr>
                      <a:r>
                        <a:rPr lang="en-US" altLang="x-none" sz="1900" dirty="0">
                          <a:latin typeface="Arial" panose="020B0604020202020204" pitchFamily="34" charset="0"/>
                        </a:rPr>
                        <a:t>(có thể vẽ hình)</a:t>
                      </a:r>
                      <a:endParaRPr lang="en-US" altLang="x-none" sz="13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3658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defTabSz="1357630" eaLnBrk="1" hangingPunct="1">
                        <a:lnSpc>
                          <a:spcPct val="115000"/>
                        </a:lnSpc>
                        <a:buNone/>
                        <a:tabLst>
                          <a:tab pos="269875" algn="l"/>
                        </a:tabLst>
                      </a:pPr>
                      <a:r>
                        <a:rPr lang="en-US" altLang="x-none" sz="1900" dirty="0">
                          <a:latin typeface="Arial" panose="020B0604020202020204" pitchFamily="34" charset="0"/>
                        </a:rPr>
                        <a:t>Mốc trắng trên bánh mì/ cơm</a:t>
                      </a:r>
                      <a:endParaRPr lang="en-US" altLang="x-none" sz="13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15000"/>
                        </a:lnSpc>
                        <a:buNone/>
                        <a:tabLst>
                          <a:tab pos="269875" algn="l"/>
                        </a:tabLst>
                      </a:pPr>
                      <a:r>
                        <a:rPr lang="en-US" altLang="x-none" sz="1900" dirty="0">
                          <a:latin typeface="Arial" panose="020B0604020202020204" pitchFamily="34" charset="0"/>
                        </a:rPr>
                        <a:t>?</a:t>
                      </a:r>
                      <a:endParaRPr lang="en-US" altLang="x-none" sz="13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15000"/>
                        </a:lnSpc>
                        <a:buNone/>
                        <a:tabLst>
                          <a:tab pos="269875" algn="l"/>
                        </a:tabLst>
                      </a:pPr>
                      <a:r>
                        <a:rPr lang="en-US" altLang="x-none" sz="1900" dirty="0">
                          <a:latin typeface="Arial" panose="020B0604020202020204" pitchFamily="34" charset="0"/>
                        </a:rPr>
                        <a:t>?</a:t>
                      </a:r>
                      <a:endParaRPr lang="en-US" altLang="x-none" sz="13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15000"/>
                        </a:lnSpc>
                        <a:buNone/>
                        <a:tabLst>
                          <a:tab pos="269875" algn="l"/>
                        </a:tabLst>
                      </a:pPr>
                      <a:r>
                        <a:rPr lang="en-US" altLang="x-none" sz="1900" dirty="0">
                          <a:latin typeface="Arial" panose="020B0604020202020204" pitchFamily="34" charset="0"/>
                        </a:rPr>
                        <a:t>?</a:t>
                      </a:r>
                      <a:endParaRPr lang="en-US" altLang="x-none" sz="13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365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15000"/>
                        </a:lnSpc>
                        <a:buNone/>
                        <a:tabLst>
                          <a:tab pos="269875" algn="l"/>
                        </a:tabLst>
                      </a:pPr>
                      <a:r>
                        <a:rPr lang="en-US" altLang="x-none" sz="1900" dirty="0">
                          <a:latin typeface="Arial" panose="020B0604020202020204" pitchFamily="34" charset="0"/>
                        </a:rPr>
                        <a:t>?</a:t>
                      </a:r>
                      <a:endParaRPr lang="en-US" altLang="x-none" sz="13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15000"/>
                        </a:lnSpc>
                        <a:buNone/>
                        <a:tabLst>
                          <a:tab pos="269875" algn="l"/>
                        </a:tabLst>
                      </a:pPr>
                      <a:r>
                        <a:rPr lang="en-US" altLang="x-none" sz="1900" dirty="0">
                          <a:latin typeface="Arial" panose="020B0604020202020204" pitchFamily="34" charset="0"/>
                        </a:rPr>
                        <a:t>?</a:t>
                      </a:r>
                      <a:endParaRPr lang="en-US" altLang="x-none" sz="13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15000"/>
                        </a:lnSpc>
                        <a:buNone/>
                        <a:tabLst>
                          <a:tab pos="269875" algn="l"/>
                        </a:tabLst>
                      </a:pPr>
                      <a:r>
                        <a:rPr lang="en-US" altLang="x-none" sz="1900" dirty="0">
                          <a:latin typeface="Arial" panose="020B0604020202020204" pitchFamily="34" charset="0"/>
                        </a:rPr>
                        <a:t>?</a:t>
                      </a:r>
                      <a:endParaRPr lang="en-US" altLang="x-none" sz="13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15000"/>
                        </a:lnSpc>
                        <a:buNone/>
                        <a:tabLst>
                          <a:tab pos="269875" algn="l"/>
                        </a:tabLst>
                      </a:pPr>
                      <a:r>
                        <a:rPr lang="en-US" altLang="x-none" sz="1900" dirty="0">
                          <a:latin typeface="Arial" panose="020B0604020202020204" pitchFamily="34" charset="0"/>
                        </a:rPr>
                        <a:t>?</a:t>
                      </a:r>
                      <a:endParaRPr lang="en-US" altLang="x-none" sz="1300" dirty="0">
                        <a:solidFill>
                          <a:srgbClr val="000000"/>
                        </a:solidFill>
                        <a:latin typeface="Arial" panose="020B0604020202020204" pitchFamily="34" charset="0"/>
                        <a:ea typeface="Calibri" panose="020F0502020204030204" pitchFamily="34" charset="0"/>
                      </a:endParaRPr>
                    </a:p>
                  </a:txBody>
                  <a:tcPr marL="116586" marR="116586"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cxnSp>
        <p:nvCxnSpPr>
          <p:cNvPr id="13" name="Straight Connector 12"/>
          <p:cNvCxnSpPr/>
          <p:nvPr/>
        </p:nvCxnSpPr>
        <p:spPr>
          <a:xfrm>
            <a:off x="414338" y="1863725"/>
            <a:ext cx="484505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8" name="Picture 2" descr="https://encrypted-tbn0.gstatic.com/images?q=tbn:ANd9GcQknIc0KD_TLwxwzVFOaCFz-Bj4OXkpjsx_7Q&amp;usqp=CAU"/>
          <p:cNvPicPr>
            <a:picLocks noChangeAspect="1"/>
          </p:cNvPicPr>
          <p:nvPr/>
        </p:nvPicPr>
        <p:blipFill>
          <a:blip r:embed="rId1"/>
          <a:srcRect r="18687"/>
          <a:stretch>
            <a:fillRect/>
          </a:stretch>
        </p:blipFill>
        <p:spPr>
          <a:xfrm>
            <a:off x="3238500" y="360363"/>
            <a:ext cx="6108700" cy="7131050"/>
          </a:xfrm>
          <a:prstGeom prst="rect">
            <a:avLst/>
          </a:prstGeom>
          <a:noFill/>
          <a:ln w="9525">
            <a:noFill/>
          </a:ln>
        </p:spPr>
      </p:pic>
      <p:sp>
        <p:nvSpPr>
          <p:cNvPr id="4" name="TextBox 3"/>
          <p:cNvSpPr txBox="1"/>
          <p:nvPr/>
        </p:nvSpPr>
        <p:spPr>
          <a:xfrm>
            <a:off x="9359900" y="581025"/>
            <a:ext cx="2073275" cy="692150"/>
          </a:xfrm>
          <a:prstGeom prst="rect">
            <a:avLst/>
          </a:prstGeom>
          <a:noFill/>
          <a:ln w="9525">
            <a:noFill/>
          </a:ln>
        </p:spPr>
        <p:txBody>
          <a:bodyPr lIns="135852" tIns="67926" rIns="135852" bIns="67926">
            <a:spAutoFit/>
          </a:bodyPr>
          <a:p>
            <a:pPr>
              <a:buNone/>
            </a:pPr>
            <a:r>
              <a:rPr lang="en-US" altLang="x-none" sz="3600" dirty="0">
                <a:latin typeface="Arial" panose="020B0604020202020204" pitchFamily="34" charset="0"/>
              </a:rPr>
              <a:t>1 ?</a:t>
            </a:r>
            <a:endParaRPr lang="en-US" altLang="x-none" sz="3600" dirty="0">
              <a:latin typeface="Arial" panose="020B0604020202020204" pitchFamily="34" charset="0"/>
            </a:endParaRPr>
          </a:p>
        </p:txBody>
      </p:sp>
      <p:sp>
        <p:nvSpPr>
          <p:cNvPr id="6" name="TextBox 5"/>
          <p:cNvSpPr txBox="1"/>
          <p:nvPr/>
        </p:nvSpPr>
        <p:spPr>
          <a:xfrm>
            <a:off x="9423400" y="1809750"/>
            <a:ext cx="2071688" cy="692150"/>
          </a:xfrm>
          <a:prstGeom prst="rect">
            <a:avLst/>
          </a:prstGeom>
          <a:noFill/>
          <a:ln w="9525">
            <a:noFill/>
          </a:ln>
        </p:spPr>
        <p:txBody>
          <a:bodyPr lIns="135852" tIns="67926" rIns="135852" bIns="67926">
            <a:spAutoFit/>
          </a:bodyPr>
          <a:p>
            <a:pPr>
              <a:buNone/>
            </a:pPr>
            <a:r>
              <a:rPr lang="en-US" altLang="x-none" sz="3600" dirty="0">
                <a:latin typeface="Arial" panose="020B0604020202020204" pitchFamily="34" charset="0"/>
              </a:rPr>
              <a:t>3 ?</a:t>
            </a:r>
            <a:endParaRPr lang="en-US" altLang="x-none" sz="3600" dirty="0">
              <a:latin typeface="Arial" panose="020B0604020202020204" pitchFamily="34" charset="0"/>
            </a:endParaRPr>
          </a:p>
        </p:txBody>
      </p:sp>
      <p:sp>
        <p:nvSpPr>
          <p:cNvPr id="7" name="TextBox 6"/>
          <p:cNvSpPr txBox="1"/>
          <p:nvPr/>
        </p:nvSpPr>
        <p:spPr>
          <a:xfrm>
            <a:off x="9426575" y="1244600"/>
            <a:ext cx="2073275" cy="690563"/>
          </a:xfrm>
          <a:prstGeom prst="rect">
            <a:avLst/>
          </a:prstGeom>
          <a:noFill/>
          <a:ln w="9525">
            <a:noFill/>
          </a:ln>
        </p:spPr>
        <p:txBody>
          <a:bodyPr lIns="135852" tIns="67926" rIns="135852" bIns="67926">
            <a:spAutoFit/>
          </a:bodyPr>
          <a:p>
            <a:pPr>
              <a:buNone/>
            </a:pPr>
            <a:r>
              <a:rPr lang="en-US" altLang="x-none" sz="3600" dirty="0">
                <a:latin typeface="Arial" panose="020B0604020202020204" pitchFamily="34" charset="0"/>
              </a:rPr>
              <a:t>2 ?</a:t>
            </a:r>
            <a:endParaRPr lang="en-US" altLang="x-none" sz="3600" dirty="0">
              <a:latin typeface="Arial" panose="020B0604020202020204" pitchFamily="34" charset="0"/>
            </a:endParaRPr>
          </a:p>
        </p:txBody>
      </p:sp>
      <p:sp>
        <p:nvSpPr>
          <p:cNvPr id="8" name="TextBox 7"/>
          <p:cNvSpPr txBox="1"/>
          <p:nvPr/>
        </p:nvSpPr>
        <p:spPr>
          <a:xfrm>
            <a:off x="9459913" y="2370138"/>
            <a:ext cx="2073275" cy="690562"/>
          </a:xfrm>
          <a:prstGeom prst="rect">
            <a:avLst/>
          </a:prstGeom>
          <a:noFill/>
          <a:ln w="9525">
            <a:noFill/>
          </a:ln>
        </p:spPr>
        <p:txBody>
          <a:bodyPr lIns="135852" tIns="67926" rIns="135852" bIns="67926">
            <a:spAutoFit/>
          </a:bodyPr>
          <a:p>
            <a:pPr>
              <a:buNone/>
            </a:pPr>
            <a:r>
              <a:rPr lang="en-US" altLang="x-none" sz="3600" dirty="0">
                <a:latin typeface="Arial" panose="020B0604020202020204" pitchFamily="34" charset="0"/>
              </a:rPr>
              <a:t>4 ?</a:t>
            </a:r>
            <a:endParaRPr lang="en-US" altLang="x-none" sz="3600" dirty="0">
              <a:latin typeface="Arial" panose="020B0604020202020204" pitchFamily="34" charset="0"/>
            </a:endParaRPr>
          </a:p>
        </p:txBody>
      </p:sp>
      <p:sp>
        <p:nvSpPr>
          <p:cNvPr id="9" name="TextBox 8"/>
          <p:cNvSpPr txBox="1"/>
          <p:nvPr/>
        </p:nvSpPr>
        <p:spPr>
          <a:xfrm>
            <a:off x="9448800" y="3133725"/>
            <a:ext cx="2071688" cy="692150"/>
          </a:xfrm>
          <a:prstGeom prst="rect">
            <a:avLst/>
          </a:prstGeom>
          <a:noFill/>
          <a:ln w="9525">
            <a:noFill/>
          </a:ln>
        </p:spPr>
        <p:txBody>
          <a:bodyPr lIns="135852" tIns="67926" rIns="135852" bIns="67926">
            <a:spAutoFit/>
          </a:bodyPr>
          <a:p>
            <a:pPr>
              <a:buNone/>
            </a:pPr>
            <a:r>
              <a:rPr lang="en-US" altLang="x-none" sz="3600" dirty="0">
                <a:latin typeface="Arial" panose="020B0604020202020204" pitchFamily="34" charset="0"/>
              </a:rPr>
              <a:t>5 ?</a:t>
            </a:r>
            <a:endParaRPr lang="en-US" altLang="x-none" sz="3600" dirty="0">
              <a:latin typeface="Arial" panose="020B0604020202020204" pitchFamily="34" charset="0"/>
            </a:endParaRPr>
          </a:p>
        </p:txBody>
      </p:sp>
      <p:sp>
        <p:nvSpPr>
          <p:cNvPr id="10" name="TextBox 9"/>
          <p:cNvSpPr txBox="1"/>
          <p:nvPr/>
        </p:nvSpPr>
        <p:spPr>
          <a:xfrm>
            <a:off x="9464675" y="5211763"/>
            <a:ext cx="2073275" cy="692150"/>
          </a:xfrm>
          <a:prstGeom prst="rect">
            <a:avLst/>
          </a:prstGeom>
          <a:noFill/>
          <a:ln w="9525">
            <a:noFill/>
          </a:ln>
        </p:spPr>
        <p:txBody>
          <a:bodyPr lIns="135852" tIns="67926" rIns="135852" bIns="67926">
            <a:spAutoFit/>
          </a:bodyPr>
          <a:p>
            <a:pPr>
              <a:buNone/>
            </a:pPr>
            <a:r>
              <a:rPr lang="en-US" altLang="x-none" sz="3600" dirty="0">
                <a:latin typeface="Arial" panose="020B0604020202020204" pitchFamily="34" charset="0"/>
              </a:rPr>
              <a:t>6 ?</a:t>
            </a:r>
            <a:endParaRPr lang="en-US" altLang="x-none" sz="3600" dirty="0">
              <a:latin typeface="Arial" panose="020B0604020202020204" pitchFamily="34" charset="0"/>
            </a:endParaRPr>
          </a:p>
        </p:txBody>
      </p:sp>
      <p:sp>
        <p:nvSpPr>
          <p:cNvPr id="11" name="TextBox 10"/>
          <p:cNvSpPr txBox="1"/>
          <p:nvPr/>
        </p:nvSpPr>
        <p:spPr>
          <a:xfrm>
            <a:off x="9498013" y="6308725"/>
            <a:ext cx="2073275" cy="692150"/>
          </a:xfrm>
          <a:prstGeom prst="rect">
            <a:avLst/>
          </a:prstGeom>
          <a:noFill/>
          <a:ln w="9525">
            <a:noFill/>
          </a:ln>
        </p:spPr>
        <p:txBody>
          <a:bodyPr lIns="135852" tIns="67926" rIns="135852" bIns="67926">
            <a:spAutoFit/>
          </a:bodyPr>
          <a:p>
            <a:pPr>
              <a:buNone/>
            </a:pPr>
            <a:r>
              <a:rPr lang="en-US" altLang="x-none" sz="3600" dirty="0">
                <a:latin typeface="Arial" panose="020B0604020202020204" pitchFamily="34" charset="0"/>
              </a:rPr>
              <a:t>7 ?</a:t>
            </a:r>
            <a:endParaRPr lang="en-US" altLang="x-none" sz="3600" dirty="0">
              <a:latin typeface="Arial" panose="020B0604020202020204" pitchFamily="34" charset="0"/>
            </a:endParaRPr>
          </a:p>
        </p:txBody>
      </p:sp>
      <p:sp>
        <p:nvSpPr>
          <p:cNvPr id="12" name="TextBox 11"/>
          <p:cNvSpPr txBox="1"/>
          <p:nvPr/>
        </p:nvSpPr>
        <p:spPr>
          <a:xfrm>
            <a:off x="10460038" y="542925"/>
            <a:ext cx="3233737" cy="692150"/>
          </a:xfrm>
          <a:prstGeom prst="rect">
            <a:avLst/>
          </a:prstGeom>
          <a:noFill/>
          <a:ln w="9525">
            <a:noFill/>
          </a:ln>
        </p:spPr>
        <p:txBody>
          <a:bodyPr lIns="135852" tIns="67926" rIns="135852" bIns="67926">
            <a:spAutoFit/>
          </a:bodyPr>
          <a:p>
            <a:pPr>
              <a:buNone/>
            </a:pPr>
            <a:r>
              <a:rPr lang="en-US" altLang="x-none" sz="3600" b="1" dirty="0">
                <a:solidFill>
                  <a:srgbClr val="002060"/>
                </a:solidFill>
                <a:latin typeface="Arial" panose="020B0604020202020204" pitchFamily="34" charset="0"/>
              </a:rPr>
              <a:t>Vảy nấm</a:t>
            </a:r>
            <a:endParaRPr lang="en-US" altLang="x-none" sz="3600" b="1" dirty="0">
              <a:solidFill>
                <a:srgbClr val="002060"/>
              </a:solidFill>
              <a:latin typeface="Arial" panose="020B0604020202020204" pitchFamily="34" charset="0"/>
            </a:endParaRPr>
          </a:p>
        </p:txBody>
      </p:sp>
      <p:sp>
        <p:nvSpPr>
          <p:cNvPr id="13" name="TextBox 12"/>
          <p:cNvSpPr txBox="1"/>
          <p:nvPr/>
        </p:nvSpPr>
        <p:spPr>
          <a:xfrm>
            <a:off x="10501313" y="1176338"/>
            <a:ext cx="3233737" cy="690562"/>
          </a:xfrm>
          <a:prstGeom prst="rect">
            <a:avLst/>
          </a:prstGeom>
          <a:noFill/>
          <a:ln w="9525">
            <a:noFill/>
          </a:ln>
        </p:spPr>
        <p:txBody>
          <a:bodyPr lIns="135852" tIns="67926" rIns="135852" bIns="67926">
            <a:spAutoFit/>
          </a:bodyPr>
          <a:p>
            <a:pPr>
              <a:buNone/>
            </a:pPr>
            <a:r>
              <a:rPr lang="en-US" altLang="x-none" sz="3600" b="1" dirty="0">
                <a:solidFill>
                  <a:srgbClr val="002060"/>
                </a:solidFill>
                <a:latin typeface="Arial" panose="020B0604020202020204" pitchFamily="34" charset="0"/>
              </a:rPr>
              <a:t>Mũ nấm</a:t>
            </a:r>
            <a:endParaRPr lang="en-US" altLang="x-none" sz="3600" b="1" dirty="0">
              <a:solidFill>
                <a:srgbClr val="002060"/>
              </a:solidFill>
              <a:latin typeface="Arial" panose="020B0604020202020204" pitchFamily="34" charset="0"/>
            </a:endParaRPr>
          </a:p>
        </p:txBody>
      </p:sp>
      <p:sp>
        <p:nvSpPr>
          <p:cNvPr id="14" name="TextBox 13"/>
          <p:cNvSpPr txBox="1"/>
          <p:nvPr/>
        </p:nvSpPr>
        <p:spPr>
          <a:xfrm>
            <a:off x="10483850" y="1784350"/>
            <a:ext cx="3235325" cy="690563"/>
          </a:xfrm>
          <a:prstGeom prst="rect">
            <a:avLst/>
          </a:prstGeom>
          <a:noFill/>
          <a:ln w="9525">
            <a:noFill/>
          </a:ln>
        </p:spPr>
        <p:txBody>
          <a:bodyPr lIns="135852" tIns="67926" rIns="135852" bIns="67926">
            <a:spAutoFit/>
          </a:bodyPr>
          <a:p>
            <a:pPr>
              <a:buNone/>
            </a:pPr>
            <a:r>
              <a:rPr lang="en-US" altLang="x-none" sz="3600" b="1" dirty="0">
                <a:solidFill>
                  <a:srgbClr val="002060"/>
                </a:solidFill>
                <a:latin typeface="Arial" panose="020B0604020202020204" pitchFamily="34" charset="0"/>
              </a:rPr>
              <a:t>Phiến nấm</a:t>
            </a:r>
            <a:endParaRPr lang="en-US" altLang="x-none" sz="3600" b="1" dirty="0">
              <a:solidFill>
                <a:srgbClr val="002060"/>
              </a:solidFill>
              <a:latin typeface="Arial" panose="020B0604020202020204" pitchFamily="34" charset="0"/>
            </a:endParaRPr>
          </a:p>
        </p:txBody>
      </p:sp>
      <p:sp>
        <p:nvSpPr>
          <p:cNvPr id="15" name="TextBox 14"/>
          <p:cNvSpPr txBox="1"/>
          <p:nvPr/>
        </p:nvSpPr>
        <p:spPr>
          <a:xfrm>
            <a:off x="10504488" y="2363788"/>
            <a:ext cx="3235325" cy="692150"/>
          </a:xfrm>
          <a:prstGeom prst="rect">
            <a:avLst/>
          </a:prstGeom>
          <a:noFill/>
          <a:ln w="9525">
            <a:noFill/>
          </a:ln>
        </p:spPr>
        <p:txBody>
          <a:bodyPr lIns="135852" tIns="67926" rIns="135852" bIns="67926">
            <a:spAutoFit/>
          </a:bodyPr>
          <a:p>
            <a:pPr>
              <a:buNone/>
            </a:pPr>
            <a:r>
              <a:rPr lang="en-US" altLang="x-none" sz="3600" b="1" dirty="0">
                <a:solidFill>
                  <a:srgbClr val="002060"/>
                </a:solidFill>
                <a:latin typeface="Arial" panose="020B0604020202020204" pitchFamily="34" charset="0"/>
              </a:rPr>
              <a:t>Cổ nấm</a:t>
            </a:r>
            <a:endParaRPr lang="en-US" altLang="x-none" sz="3600" b="1" dirty="0">
              <a:solidFill>
                <a:srgbClr val="002060"/>
              </a:solidFill>
              <a:latin typeface="Arial" panose="020B0604020202020204" pitchFamily="34" charset="0"/>
            </a:endParaRPr>
          </a:p>
        </p:txBody>
      </p:sp>
      <p:sp>
        <p:nvSpPr>
          <p:cNvPr id="16" name="TextBox 15"/>
          <p:cNvSpPr txBox="1"/>
          <p:nvPr/>
        </p:nvSpPr>
        <p:spPr>
          <a:xfrm>
            <a:off x="10460038" y="3098800"/>
            <a:ext cx="3233737" cy="690563"/>
          </a:xfrm>
          <a:prstGeom prst="rect">
            <a:avLst/>
          </a:prstGeom>
          <a:noFill/>
          <a:ln w="9525">
            <a:noFill/>
          </a:ln>
        </p:spPr>
        <p:txBody>
          <a:bodyPr lIns="135852" tIns="67926" rIns="135852" bIns="67926">
            <a:spAutoFit/>
          </a:bodyPr>
          <a:p>
            <a:pPr>
              <a:buNone/>
            </a:pPr>
            <a:r>
              <a:rPr lang="en-US" altLang="x-none" sz="3600" b="1" dirty="0">
                <a:solidFill>
                  <a:srgbClr val="002060"/>
                </a:solidFill>
                <a:latin typeface="Arial" panose="020B0604020202020204" pitchFamily="34" charset="0"/>
              </a:rPr>
              <a:t>Cuống nấm</a:t>
            </a:r>
            <a:endParaRPr lang="en-US" altLang="x-none" sz="3600" b="1" dirty="0">
              <a:solidFill>
                <a:srgbClr val="002060"/>
              </a:solidFill>
              <a:latin typeface="Arial" panose="020B0604020202020204" pitchFamily="34" charset="0"/>
            </a:endParaRPr>
          </a:p>
        </p:txBody>
      </p:sp>
      <p:sp>
        <p:nvSpPr>
          <p:cNvPr id="17" name="TextBox 16"/>
          <p:cNvSpPr txBox="1"/>
          <p:nvPr/>
        </p:nvSpPr>
        <p:spPr>
          <a:xfrm>
            <a:off x="10483850" y="5167313"/>
            <a:ext cx="3235325" cy="692150"/>
          </a:xfrm>
          <a:prstGeom prst="rect">
            <a:avLst/>
          </a:prstGeom>
          <a:noFill/>
          <a:ln w="9525">
            <a:noFill/>
          </a:ln>
        </p:spPr>
        <p:txBody>
          <a:bodyPr lIns="135852" tIns="67926" rIns="135852" bIns="67926">
            <a:spAutoFit/>
          </a:bodyPr>
          <a:p>
            <a:pPr>
              <a:buNone/>
            </a:pPr>
            <a:r>
              <a:rPr lang="en-US" altLang="x-none" sz="3600" b="1" dirty="0">
                <a:solidFill>
                  <a:srgbClr val="002060"/>
                </a:solidFill>
                <a:latin typeface="Arial" panose="020B0604020202020204" pitchFamily="34" charset="0"/>
              </a:rPr>
              <a:t>Bao gốc</a:t>
            </a:r>
            <a:endParaRPr lang="en-US" altLang="x-none" sz="3600" b="1" dirty="0">
              <a:solidFill>
                <a:srgbClr val="002060"/>
              </a:solidFill>
              <a:latin typeface="Arial" panose="020B0604020202020204" pitchFamily="34" charset="0"/>
            </a:endParaRPr>
          </a:p>
        </p:txBody>
      </p:sp>
      <p:sp>
        <p:nvSpPr>
          <p:cNvPr id="18" name="TextBox 17"/>
          <p:cNvSpPr txBox="1"/>
          <p:nvPr/>
        </p:nvSpPr>
        <p:spPr>
          <a:xfrm>
            <a:off x="10539413" y="6308725"/>
            <a:ext cx="3233737" cy="692150"/>
          </a:xfrm>
          <a:prstGeom prst="rect">
            <a:avLst/>
          </a:prstGeom>
          <a:noFill/>
          <a:ln w="9525">
            <a:noFill/>
          </a:ln>
        </p:spPr>
        <p:txBody>
          <a:bodyPr lIns="135852" tIns="67926" rIns="135852" bIns="67926">
            <a:spAutoFit/>
          </a:bodyPr>
          <a:p>
            <a:pPr>
              <a:buNone/>
            </a:pPr>
            <a:r>
              <a:rPr lang="en-US" altLang="x-none" sz="3600" b="1" dirty="0">
                <a:solidFill>
                  <a:srgbClr val="002060"/>
                </a:solidFill>
                <a:latin typeface="Arial" panose="020B0604020202020204" pitchFamily="34" charset="0"/>
              </a:rPr>
              <a:t>Sợi nấm</a:t>
            </a:r>
            <a:endParaRPr lang="en-US" altLang="x-none" sz="3600" b="1" dirty="0">
              <a:solidFill>
                <a:srgbClr val="002060"/>
              </a:solidFill>
              <a:latin typeface="Arial" panose="020B0604020202020204" pitchFamily="34" charset="0"/>
            </a:endParaRPr>
          </a:p>
        </p:txBody>
      </p:sp>
      <p:sp>
        <p:nvSpPr>
          <p:cNvPr id="9233" name="Title 1"/>
          <p:cNvSpPr>
            <a:spLocks noGrp="1"/>
          </p:cNvSpPr>
          <p:nvPr>
            <p:ph type="title"/>
          </p:nvPr>
        </p:nvSpPr>
        <p:spPr>
          <a:xfrm>
            <a:off x="906463" y="7226300"/>
            <a:ext cx="13990637" cy="531813"/>
          </a:xfrm>
        </p:spPr>
        <p:txBody>
          <a:bodyPr vert="horz" wrap="square" lIns="135852" tIns="67926" rIns="135852" bIns="67926" anchor="ctr" anchorCtr="0"/>
          <a:p>
            <a:pPr>
              <a:buNone/>
            </a:pPr>
            <a:r>
              <a:rPr lang="en-US" altLang="x-none" sz="4800" dirty="0">
                <a:solidFill>
                  <a:srgbClr val="FF0000"/>
                </a:solidFill>
              </a:rPr>
              <a:t>Xác định các bộ phận của một nấm quả</a:t>
            </a:r>
            <a:endParaRPr lang="en-US" altLang="x-none" sz="4800" dirty="0">
              <a:solidFill>
                <a:srgbClr val="FF0000"/>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nextCondLst>
                <p:cond evt="onClick" delay="0">
                  <p:tgtEl>
                    <p:spTgt spid="6"/>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4"/>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childTnLst>
              </p:cTn>
              <p:nextCondLst>
                <p:cond evt="onClick" delay="0">
                  <p:tgtEl>
                    <p:spTgt spid="4"/>
                  </p:tgtEl>
                </p:cond>
              </p:nextCondLst>
            </p:seq>
          </p:childTnLst>
        </p:cTn>
      </p:par>
    </p:tnLst>
    <p:bldLst>
      <p:bldP spid="12" grpId="0"/>
      <p:bldP spid="13" grpId="0"/>
      <p:bldP spid="14" grpId="0"/>
      <p:bldP spid="15" grpId="0"/>
      <p:bldP spid="16" grpId="0"/>
      <p:bldP spid="17" grpId="0"/>
      <p:bldP spid="18" grpId="0"/>
    </p:bldLst>
  </p:timing>
</p:sld>
</file>

<file path=ppt/tags/tag1.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2841756377_1_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2563</Words>
  <PresentationFormat/>
  <Paragraphs>223</Paragraphs>
  <Slides>17</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17</vt:i4>
      </vt:variant>
    </vt:vector>
  </HeadingPairs>
  <TitlesOfParts>
    <vt:vector size="26" baseType="lpstr">
      <vt:lpstr>Arial</vt:lpstr>
      <vt:lpstr>SimSun</vt:lpstr>
      <vt:lpstr>Wingdings</vt:lpstr>
      <vt:lpstr>Times New Roman</vt:lpstr>
      <vt:lpstr>Calibri</vt:lpstr>
      <vt:lpstr>Symbol</vt:lpstr>
      <vt:lpstr>Microsoft YaHei</vt:lpstr>
      <vt:lpstr>Arial Unicode MS</vt:lpstr>
      <vt:lpstr>Default Design</vt:lpstr>
      <vt:lpstr>TIẾT 79+80 BÀI 33: THỰC HÀNH QUAN SÁT CÁC LOẠI NẤM</vt:lpstr>
      <vt:lpstr>PowerPoint 演示文稿</vt:lpstr>
      <vt:lpstr>I. Quan sát một số loại nấm mốc</vt:lpstr>
      <vt:lpstr>PowerPoint 演示文稿</vt:lpstr>
      <vt:lpstr>PowerPoint 演示文稿</vt:lpstr>
      <vt:lpstr>Các bước làm tiêu bản và quan sát nấm mốc bằng kính hiển vi? </vt:lpstr>
      <vt:lpstr>II. Một số loại nấm thường gặp</vt:lpstr>
      <vt:lpstr>PowerPoint 演示文稿</vt:lpstr>
      <vt:lpstr>Xác định các bộ phận của một nấm quả</vt:lpstr>
      <vt:lpstr>Cấu tạo một nấm quả</vt:lpstr>
      <vt:lpstr>Xác định các bộ phận của một nấm quả</vt:lpstr>
      <vt:lpstr>XÁC ĐỊNH CÁC BỘ PHẬN CỦA MỘT SỐ MẪU NẤM</vt:lpstr>
      <vt:lpstr>PowerPoint 演示文稿</vt:lpstr>
      <vt:lpstr>PowerPoint 演示文稿</vt:lpstr>
      <vt:lpstr>LUYỆN TẬP:  XÁC ĐỊNH CÁC BỘ PHẬN CỦA MỘT SỐ MẪU NẤM</vt:lpstr>
      <vt:lpstr>VẬN DỤNG</vt:lpstr>
      <vt:lpstr>HƯỚNG DẪN VỀ NHÀ</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2008-09-14T08:39:00Z</dcterms:created>
  <dcterms:modified xsi:type="dcterms:W3CDTF">2022-01-26T02:31:01Z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A625B287AC354C83A5C771B9F59CAAB4</vt:lpwstr>
  </property>
  <property fmtid="{D5CDD505-2E9C-101B-9397-08002B2CF9AE}" pid="3" name="KSOProductBuildVer">
    <vt:lpwstr>1033-11.2.0.10463</vt:lpwstr>
  </property>
</Properties>
</file>