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5"/>
  </p:notesMasterIdLst>
  <p:sldIdLst>
    <p:sldId id="258" r:id="rId3"/>
    <p:sldId id="259" r:id="rId4"/>
    <p:sldId id="358" r:id="rId5"/>
    <p:sldId id="267" r:id="rId6"/>
    <p:sldId id="356" r:id="rId7"/>
    <p:sldId id="357" r:id="rId8"/>
    <p:sldId id="272" r:id="rId9"/>
    <p:sldId id="262" r:id="rId10"/>
    <p:sldId id="270" r:id="rId11"/>
    <p:sldId id="354" r:id="rId12"/>
    <p:sldId id="35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07" autoAdjust="0"/>
    <p:restoredTop sz="84277" autoAdjust="0"/>
  </p:normalViewPr>
  <p:slideViewPr>
    <p:cSldViewPr snapToGrid="0" showGuides="1">
      <p:cViewPr varScale="1">
        <p:scale>
          <a:sx n="70" d="100"/>
          <a:sy n="70" d="100"/>
        </p:scale>
        <p:origin x="1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13/8/2020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710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Giáo viên nhấn vào ông mặt trời để kiểm tra số của hs đọc đã đúng ch</a:t>
            </a:r>
            <a:r>
              <a:rPr lang="vi-VN"/>
              <a:t>ư</a:t>
            </a:r>
            <a:r>
              <a:rPr lang="en-US"/>
              <a:t>a.</a:t>
            </a:r>
          </a:p>
          <a:p>
            <a:r>
              <a:rPr lang="en-US"/>
              <a:t>- Sau khi học sinh 1 đọc xong, giáo viên nhấn vào hình tròn để các số biến mất và gọi học sinh thứ 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Phần trả lời câu hỏi: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    Nhấn vào hình tròn chứa số 1,2,3,4 để hiện thị câu hỏi. Nhấn vào câu hỏi để hiển thị đáp án</a:t>
            </a:r>
          </a:p>
          <a:p>
            <a:r>
              <a:rPr lang="en-US"/>
              <a:t>* Để chuyển slide, giáo viên nhấn chuột vào khoảng trắng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2058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663205" y="3551733"/>
            <a:ext cx="9486900" cy="126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6600" b="1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6600" b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70: LUYỆN TẬP</a:t>
            </a:r>
            <a:endParaRPr lang="en-SG" sz="6600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>
            <a:extLst>
              <a:ext uri="{FF2B5EF4-FFF2-40B4-BE49-F238E27FC236}">
                <a16:creationId xmlns:a16="http://schemas.microsoft.com/office/drawing/2014/main" id="{875A4854-8739-4667-9889-0175320C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4: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D58F09-3B20-43A1-9AF0-E13C7F928998}"/>
              </a:ext>
            </a:extLst>
          </p:cNvPr>
          <p:cNvSpPr/>
          <p:nvPr/>
        </p:nvSpPr>
        <p:spPr>
          <a:xfrm>
            <a:off x="3241157" y="4030180"/>
            <a:ext cx="8325293" cy="1233376"/>
          </a:xfrm>
          <a:custGeom>
            <a:avLst/>
            <a:gdLst>
              <a:gd name="connsiteX0" fmla="*/ 0 w 8325293"/>
              <a:gd name="connsiteY0" fmla="*/ 205567 h 1233376"/>
              <a:gd name="connsiteX1" fmla="*/ 205567 w 8325293"/>
              <a:gd name="connsiteY1" fmla="*/ 0 h 1233376"/>
              <a:gd name="connsiteX2" fmla="*/ 612581 w 8325293"/>
              <a:gd name="connsiteY2" fmla="*/ 0 h 1233376"/>
              <a:gd name="connsiteX3" fmla="*/ 1098736 w 8325293"/>
              <a:gd name="connsiteY3" fmla="*/ 0 h 1233376"/>
              <a:gd name="connsiteX4" fmla="*/ 1584892 w 8325293"/>
              <a:gd name="connsiteY4" fmla="*/ 0 h 1233376"/>
              <a:gd name="connsiteX5" fmla="*/ 2308472 w 8325293"/>
              <a:gd name="connsiteY5" fmla="*/ 0 h 1233376"/>
              <a:gd name="connsiteX6" fmla="*/ 2794628 w 8325293"/>
              <a:gd name="connsiteY6" fmla="*/ 0 h 1233376"/>
              <a:gd name="connsiteX7" fmla="*/ 3439066 w 8325293"/>
              <a:gd name="connsiteY7" fmla="*/ 0 h 1233376"/>
              <a:gd name="connsiteX8" fmla="*/ 4083505 w 8325293"/>
              <a:gd name="connsiteY8" fmla="*/ 0 h 1233376"/>
              <a:gd name="connsiteX9" fmla="*/ 4411377 w 8325293"/>
              <a:gd name="connsiteY9" fmla="*/ 0 h 1233376"/>
              <a:gd name="connsiteX10" fmla="*/ 4897533 w 8325293"/>
              <a:gd name="connsiteY10" fmla="*/ 0 h 1233376"/>
              <a:gd name="connsiteX11" fmla="*/ 5462830 w 8325293"/>
              <a:gd name="connsiteY11" fmla="*/ 0 h 1233376"/>
              <a:gd name="connsiteX12" fmla="*/ 5869844 w 8325293"/>
              <a:gd name="connsiteY12" fmla="*/ 0 h 1233376"/>
              <a:gd name="connsiteX13" fmla="*/ 6514282 w 8325293"/>
              <a:gd name="connsiteY13" fmla="*/ 0 h 1233376"/>
              <a:gd name="connsiteX14" fmla="*/ 7000438 w 8325293"/>
              <a:gd name="connsiteY14" fmla="*/ 0 h 1233376"/>
              <a:gd name="connsiteX15" fmla="*/ 8119726 w 8325293"/>
              <a:gd name="connsiteY15" fmla="*/ 0 h 1233376"/>
              <a:gd name="connsiteX16" fmla="*/ 8325293 w 8325293"/>
              <a:gd name="connsiteY16" fmla="*/ 205567 h 1233376"/>
              <a:gd name="connsiteX17" fmla="*/ 8325293 w 8325293"/>
              <a:gd name="connsiteY17" fmla="*/ 600243 h 1233376"/>
              <a:gd name="connsiteX18" fmla="*/ 8325293 w 8325293"/>
              <a:gd name="connsiteY18" fmla="*/ 1027809 h 1233376"/>
              <a:gd name="connsiteX19" fmla="*/ 8119726 w 8325293"/>
              <a:gd name="connsiteY19" fmla="*/ 1233376 h 1233376"/>
              <a:gd name="connsiteX20" fmla="*/ 7554429 w 8325293"/>
              <a:gd name="connsiteY20" fmla="*/ 1233376 h 1233376"/>
              <a:gd name="connsiteX21" fmla="*/ 6909990 w 8325293"/>
              <a:gd name="connsiteY21" fmla="*/ 1233376 h 1233376"/>
              <a:gd name="connsiteX22" fmla="*/ 6265552 w 8325293"/>
              <a:gd name="connsiteY22" fmla="*/ 1233376 h 1233376"/>
              <a:gd name="connsiteX23" fmla="*/ 5779396 w 8325293"/>
              <a:gd name="connsiteY23" fmla="*/ 1233376 h 1233376"/>
              <a:gd name="connsiteX24" fmla="*/ 5214099 w 8325293"/>
              <a:gd name="connsiteY24" fmla="*/ 1233376 h 1233376"/>
              <a:gd name="connsiteX25" fmla="*/ 4648802 w 8325293"/>
              <a:gd name="connsiteY25" fmla="*/ 1233376 h 1233376"/>
              <a:gd name="connsiteX26" fmla="*/ 3925222 w 8325293"/>
              <a:gd name="connsiteY26" fmla="*/ 1233376 h 1233376"/>
              <a:gd name="connsiteX27" fmla="*/ 3597349 w 8325293"/>
              <a:gd name="connsiteY27" fmla="*/ 1233376 h 1233376"/>
              <a:gd name="connsiteX28" fmla="*/ 3269477 w 8325293"/>
              <a:gd name="connsiteY28" fmla="*/ 1233376 h 1233376"/>
              <a:gd name="connsiteX29" fmla="*/ 2545897 w 8325293"/>
              <a:gd name="connsiteY29" fmla="*/ 1233376 h 1233376"/>
              <a:gd name="connsiteX30" fmla="*/ 1822317 w 8325293"/>
              <a:gd name="connsiteY30" fmla="*/ 1233376 h 1233376"/>
              <a:gd name="connsiteX31" fmla="*/ 1098736 w 8325293"/>
              <a:gd name="connsiteY31" fmla="*/ 1233376 h 1233376"/>
              <a:gd name="connsiteX32" fmla="*/ 770864 w 8325293"/>
              <a:gd name="connsiteY32" fmla="*/ 1233376 h 1233376"/>
              <a:gd name="connsiteX33" fmla="*/ 205567 w 8325293"/>
              <a:gd name="connsiteY33" fmla="*/ 1233376 h 1233376"/>
              <a:gd name="connsiteX34" fmla="*/ 0 w 8325293"/>
              <a:gd name="connsiteY34" fmla="*/ 1027809 h 1233376"/>
              <a:gd name="connsiteX35" fmla="*/ 0 w 8325293"/>
              <a:gd name="connsiteY35" fmla="*/ 641355 h 1233376"/>
              <a:gd name="connsiteX36" fmla="*/ 0 w 8325293"/>
              <a:gd name="connsiteY36" fmla="*/ 205567 h 123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25293" h="1233376" fill="none" extrusionOk="0">
                <a:moveTo>
                  <a:pt x="0" y="205567"/>
                </a:moveTo>
                <a:cubicBezTo>
                  <a:pt x="-12274" y="85383"/>
                  <a:pt x="106482" y="27612"/>
                  <a:pt x="205567" y="0"/>
                </a:cubicBezTo>
                <a:cubicBezTo>
                  <a:pt x="328854" y="-12618"/>
                  <a:pt x="476891" y="45580"/>
                  <a:pt x="612581" y="0"/>
                </a:cubicBezTo>
                <a:cubicBezTo>
                  <a:pt x="748271" y="-45580"/>
                  <a:pt x="864922" y="6644"/>
                  <a:pt x="1098736" y="0"/>
                </a:cubicBezTo>
                <a:cubicBezTo>
                  <a:pt x="1332550" y="-6644"/>
                  <a:pt x="1464411" y="34962"/>
                  <a:pt x="1584892" y="0"/>
                </a:cubicBezTo>
                <a:cubicBezTo>
                  <a:pt x="1705373" y="-34962"/>
                  <a:pt x="2150960" y="34944"/>
                  <a:pt x="2308472" y="0"/>
                </a:cubicBezTo>
                <a:cubicBezTo>
                  <a:pt x="2465984" y="-34944"/>
                  <a:pt x="2643690" y="8"/>
                  <a:pt x="2794628" y="0"/>
                </a:cubicBezTo>
                <a:cubicBezTo>
                  <a:pt x="2945566" y="-8"/>
                  <a:pt x="3181755" y="67497"/>
                  <a:pt x="3439066" y="0"/>
                </a:cubicBezTo>
                <a:cubicBezTo>
                  <a:pt x="3696377" y="-67497"/>
                  <a:pt x="3871668" y="52347"/>
                  <a:pt x="4083505" y="0"/>
                </a:cubicBezTo>
                <a:cubicBezTo>
                  <a:pt x="4295342" y="-52347"/>
                  <a:pt x="4321003" y="4121"/>
                  <a:pt x="4411377" y="0"/>
                </a:cubicBezTo>
                <a:cubicBezTo>
                  <a:pt x="4501751" y="-4121"/>
                  <a:pt x="4783027" y="4454"/>
                  <a:pt x="4897533" y="0"/>
                </a:cubicBezTo>
                <a:cubicBezTo>
                  <a:pt x="5012039" y="-4454"/>
                  <a:pt x="5224580" y="12981"/>
                  <a:pt x="5462830" y="0"/>
                </a:cubicBezTo>
                <a:cubicBezTo>
                  <a:pt x="5701080" y="-12981"/>
                  <a:pt x="5703942" y="8670"/>
                  <a:pt x="5869844" y="0"/>
                </a:cubicBezTo>
                <a:cubicBezTo>
                  <a:pt x="6035746" y="-8670"/>
                  <a:pt x="6378675" y="9449"/>
                  <a:pt x="6514282" y="0"/>
                </a:cubicBezTo>
                <a:cubicBezTo>
                  <a:pt x="6649889" y="-9449"/>
                  <a:pt x="6790210" y="3422"/>
                  <a:pt x="7000438" y="0"/>
                </a:cubicBezTo>
                <a:cubicBezTo>
                  <a:pt x="7210666" y="-3422"/>
                  <a:pt x="7870078" y="13868"/>
                  <a:pt x="8119726" y="0"/>
                </a:cubicBezTo>
                <a:cubicBezTo>
                  <a:pt x="8236432" y="-1938"/>
                  <a:pt x="8344764" y="87251"/>
                  <a:pt x="8325293" y="205567"/>
                </a:cubicBezTo>
                <a:cubicBezTo>
                  <a:pt x="8354536" y="294234"/>
                  <a:pt x="8294508" y="499983"/>
                  <a:pt x="8325293" y="600243"/>
                </a:cubicBezTo>
                <a:cubicBezTo>
                  <a:pt x="8356078" y="700503"/>
                  <a:pt x="8297157" y="836179"/>
                  <a:pt x="8325293" y="1027809"/>
                </a:cubicBezTo>
                <a:cubicBezTo>
                  <a:pt x="8327659" y="1108907"/>
                  <a:pt x="8225494" y="1220747"/>
                  <a:pt x="8119726" y="1233376"/>
                </a:cubicBezTo>
                <a:cubicBezTo>
                  <a:pt x="8006597" y="1261259"/>
                  <a:pt x="7806572" y="1227191"/>
                  <a:pt x="7554429" y="1233376"/>
                </a:cubicBezTo>
                <a:cubicBezTo>
                  <a:pt x="7302286" y="1239561"/>
                  <a:pt x="7173955" y="1210728"/>
                  <a:pt x="6909990" y="1233376"/>
                </a:cubicBezTo>
                <a:cubicBezTo>
                  <a:pt x="6646025" y="1256024"/>
                  <a:pt x="6568795" y="1181814"/>
                  <a:pt x="6265552" y="1233376"/>
                </a:cubicBezTo>
                <a:cubicBezTo>
                  <a:pt x="5962309" y="1284938"/>
                  <a:pt x="5977945" y="1228268"/>
                  <a:pt x="5779396" y="1233376"/>
                </a:cubicBezTo>
                <a:cubicBezTo>
                  <a:pt x="5580847" y="1238484"/>
                  <a:pt x="5408786" y="1218967"/>
                  <a:pt x="5214099" y="1233376"/>
                </a:cubicBezTo>
                <a:cubicBezTo>
                  <a:pt x="5019412" y="1247785"/>
                  <a:pt x="4919166" y="1179069"/>
                  <a:pt x="4648802" y="1233376"/>
                </a:cubicBezTo>
                <a:cubicBezTo>
                  <a:pt x="4378438" y="1287683"/>
                  <a:pt x="4079079" y="1223922"/>
                  <a:pt x="3925222" y="1233376"/>
                </a:cubicBezTo>
                <a:cubicBezTo>
                  <a:pt x="3771365" y="1242830"/>
                  <a:pt x="3735386" y="1223262"/>
                  <a:pt x="3597349" y="1233376"/>
                </a:cubicBezTo>
                <a:cubicBezTo>
                  <a:pt x="3459312" y="1243490"/>
                  <a:pt x="3370952" y="1201488"/>
                  <a:pt x="3269477" y="1233376"/>
                </a:cubicBezTo>
                <a:cubicBezTo>
                  <a:pt x="3168002" y="1265264"/>
                  <a:pt x="2868042" y="1192324"/>
                  <a:pt x="2545897" y="1233376"/>
                </a:cubicBezTo>
                <a:cubicBezTo>
                  <a:pt x="2223752" y="1274428"/>
                  <a:pt x="2010097" y="1221468"/>
                  <a:pt x="1822317" y="1233376"/>
                </a:cubicBezTo>
                <a:cubicBezTo>
                  <a:pt x="1634537" y="1245284"/>
                  <a:pt x="1252863" y="1225685"/>
                  <a:pt x="1098736" y="1233376"/>
                </a:cubicBezTo>
                <a:cubicBezTo>
                  <a:pt x="944609" y="1241067"/>
                  <a:pt x="909311" y="1224027"/>
                  <a:pt x="770864" y="1233376"/>
                </a:cubicBezTo>
                <a:cubicBezTo>
                  <a:pt x="632417" y="1242725"/>
                  <a:pt x="410173" y="1172688"/>
                  <a:pt x="205567" y="1233376"/>
                </a:cubicBezTo>
                <a:cubicBezTo>
                  <a:pt x="99721" y="1250028"/>
                  <a:pt x="12995" y="1155481"/>
                  <a:pt x="0" y="1027809"/>
                </a:cubicBezTo>
                <a:cubicBezTo>
                  <a:pt x="-8670" y="874185"/>
                  <a:pt x="32365" y="772560"/>
                  <a:pt x="0" y="641355"/>
                </a:cubicBezTo>
                <a:cubicBezTo>
                  <a:pt x="-32365" y="510150"/>
                  <a:pt x="27810" y="307999"/>
                  <a:pt x="0" y="205567"/>
                </a:cubicBezTo>
                <a:close/>
              </a:path>
              <a:path w="8325293" h="1233376" stroke="0" extrusionOk="0">
                <a:moveTo>
                  <a:pt x="0" y="205567"/>
                </a:moveTo>
                <a:cubicBezTo>
                  <a:pt x="22790" y="68326"/>
                  <a:pt x="104127" y="-4483"/>
                  <a:pt x="205567" y="0"/>
                </a:cubicBezTo>
                <a:cubicBezTo>
                  <a:pt x="379019" y="-49336"/>
                  <a:pt x="469481" y="17282"/>
                  <a:pt x="691722" y="0"/>
                </a:cubicBezTo>
                <a:cubicBezTo>
                  <a:pt x="913963" y="-17282"/>
                  <a:pt x="1060629" y="65746"/>
                  <a:pt x="1257020" y="0"/>
                </a:cubicBezTo>
                <a:cubicBezTo>
                  <a:pt x="1453411" y="-65746"/>
                  <a:pt x="1591347" y="67923"/>
                  <a:pt x="1901458" y="0"/>
                </a:cubicBezTo>
                <a:cubicBezTo>
                  <a:pt x="2211569" y="-67923"/>
                  <a:pt x="2150127" y="38155"/>
                  <a:pt x="2308472" y="0"/>
                </a:cubicBezTo>
                <a:cubicBezTo>
                  <a:pt x="2466817" y="-38155"/>
                  <a:pt x="2741598" y="79253"/>
                  <a:pt x="3032052" y="0"/>
                </a:cubicBezTo>
                <a:cubicBezTo>
                  <a:pt x="3322506" y="-79253"/>
                  <a:pt x="3332375" y="20191"/>
                  <a:pt x="3518208" y="0"/>
                </a:cubicBezTo>
                <a:cubicBezTo>
                  <a:pt x="3704041" y="-20191"/>
                  <a:pt x="3992607" y="43713"/>
                  <a:pt x="4162646" y="0"/>
                </a:cubicBezTo>
                <a:cubicBezTo>
                  <a:pt x="4332685" y="-43713"/>
                  <a:pt x="4449164" y="6446"/>
                  <a:pt x="4727944" y="0"/>
                </a:cubicBezTo>
                <a:cubicBezTo>
                  <a:pt x="5006724" y="-6446"/>
                  <a:pt x="4989718" y="31624"/>
                  <a:pt x="5214099" y="0"/>
                </a:cubicBezTo>
                <a:cubicBezTo>
                  <a:pt x="5438481" y="-31624"/>
                  <a:pt x="5669039" y="34811"/>
                  <a:pt x="5858538" y="0"/>
                </a:cubicBezTo>
                <a:cubicBezTo>
                  <a:pt x="6048037" y="-34811"/>
                  <a:pt x="6067927" y="36955"/>
                  <a:pt x="6186410" y="0"/>
                </a:cubicBezTo>
                <a:cubicBezTo>
                  <a:pt x="6304893" y="-36955"/>
                  <a:pt x="6593046" y="25066"/>
                  <a:pt x="6909990" y="0"/>
                </a:cubicBezTo>
                <a:cubicBezTo>
                  <a:pt x="7226934" y="-25066"/>
                  <a:pt x="7219296" y="38545"/>
                  <a:pt x="7317004" y="0"/>
                </a:cubicBezTo>
                <a:cubicBezTo>
                  <a:pt x="7414712" y="-38545"/>
                  <a:pt x="7878974" y="42490"/>
                  <a:pt x="8119726" y="0"/>
                </a:cubicBezTo>
                <a:cubicBezTo>
                  <a:pt x="8201133" y="-8176"/>
                  <a:pt x="8314552" y="95246"/>
                  <a:pt x="8325293" y="205567"/>
                </a:cubicBezTo>
                <a:cubicBezTo>
                  <a:pt x="8361418" y="323449"/>
                  <a:pt x="8312605" y="445545"/>
                  <a:pt x="8325293" y="633133"/>
                </a:cubicBezTo>
                <a:cubicBezTo>
                  <a:pt x="8337981" y="820721"/>
                  <a:pt x="8310586" y="845347"/>
                  <a:pt x="8325293" y="1027809"/>
                </a:cubicBezTo>
                <a:cubicBezTo>
                  <a:pt x="8303698" y="1126273"/>
                  <a:pt x="8232468" y="1237146"/>
                  <a:pt x="8119726" y="1233376"/>
                </a:cubicBezTo>
                <a:cubicBezTo>
                  <a:pt x="7846551" y="1291495"/>
                  <a:pt x="7712925" y="1193041"/>
                  <a:pt x="7554429" y="1233376"/>
                </a:cubicBezTo>
                <a:cubicBezTo>
                  <a:pt x="7395933" y="1273711"/>
                  <a:pt x="7293381" y="1198380"/>
                  <a:pt x="7226557" y="1233376"/>
                </a:cubicBezTo>
                <a:cubicBezTo>
                  <a:pt x="7159733" y="1268372"/>
                  <a:pt x="6970628" y="1198626"/>
                  <a:pt x="6898684" y="1233376"/>
                </a:cubicBezTo>
                <a:cubicBezTo>
                  <a:pt x="6826740" y="1268126"/>
                  <a:pt x="6706505" y="1204501"/>
                  <a:pt x="6570812" y="1233376"/>
                </a:cubicBezTo>
                <a:cubicBezTo>
                  <a:pt x="6435119" y="1262251"/>
                  <a:pt x="6268237" y="1222214"/>
                  <a:pt x="6163798" y="1233376"/>
                </a:cubicBezTo>
                <a:cubicBezTo>
                  <a:pt x="6059359" y="1244538"/>
                  <a:pt x="5801919" y="1180029"/>
                  <a:pt x="5519359" y="1233376"/>
                </a:cubicBezTo>
                <a:cubicBezTo>
                  <a:pt x="5236799" y="1286723"/>
                  <a:pt x="5082077" y="1155393"/>
                  <a:pt x="4795779" y="1233376"/>
                </a:cubicBezTo>
                <a:cubicBezTo>
                  <a:pt x="4509481" y="1311359"/>
                  <a:pt x="4443028" y="1176004"/>
                  <a:pt x="4309624" y="1233376"/>
                </a:cubicBezTo>
                <a:cubicBezTo>
                  <a:pt x="4176221" y="1290748"/>
                  <a:pt x="3880109" y="1157672"/>
                  <a:pt x="3586043" y="1233376"/>
                </a:cubicBezTo>
                <a:cubicBezTo>
                  <a:pt x="3291977" y="1309080"/>
                  <a:pt x="3309101" y="1210796"/>
                  <a:pt x="3179030" y="1233376"/>
                </a:cubicBezTo>
                <a:cubicBezTo>
                  <a:pt x="3048959" y="1255956"/>
                  <a:pt x="2941246" y="1209234"/>
                  <a:pt x="2851157" y="1233376"/>
                </a:cubicBezTo>
                <a:cubicBezTo>
                  <a:pt x="2761068" y="1257518"/>
                  <a:pt x="2308528" y="1222532"/>
                  <a:pt x="2127577" y="1233376"/>
                </a:cubicBezTo>
                <a:cubicBezTo>
                  <a:pt x="1946626" y="1244220"/>
                  <a:pt x="1743626" y="1229867"/>
                  <a:pt x="1641422" y="1233376"/>
                </a:cubicBezTo>
                <a:cubicBezTo>
                  <a:pt x="1539218" y="1236885"/>
                  <a:pt x="1389126" y="1213337"/>
                  <a:pt x="1234408" y="1233376"/>
                </a:cubicBezTo>
                <a:cubicBezTo>
                  <a:pt x="1079690" y="1253415"/>
                  <a:pt x="926146" y="1230130"/>
                  <a:pt x="748252" y="1233376"/>
                </a:cubicBezTo>
                <a:cubicBezTo>
                  <a:pt x="570358" y="1236622"/>
                  <a:pt x="406670" y="1210778"/>
                  <a:pt x="205567" y="1233376"/>
                </a:cubicBezTo>
                <a:cubicBezTo>
                  <a:pt x="79665" y="1235707"/>
                  <a:pt x="8120" y="1165948"/>
                  <a:pt x="0" y="1027809"/>
                </a:cubicBezTo>
                <a:cubicBezTo>
                  <a:pt x="-28162" y="881804"/>
                  <a:pt x="45491" y="705909"/>
                  <a:pt x="0" y="616688"/>
                </a:cubicBezTo>
                <a:cubicBezTo>
                  <a:pt x="-45491" y="527467"/>
                  <a:pt x="40936" y="390694"/>
                  <a:pt x="0" y="20556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544176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Để có thể so sánh hai số chính xác em nhắn bạn điều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A35369-3E18-4945-AD38-94B47556E1E6}"/>
              </a:ext>
            </a:extLst>
          </p:cNvPr>
          <p:cNvSpPr/>
          <p:nvPr/>
        </p:nvSpPr>
        <p:spPr>
          <a:xfrm>
            <a:off x="1492103" y="1708410"/>
            <a:ext cx="8325293" cy="1233376"/>
          </a:xfrm>
          <a:custGeom>
            <a:avLst/>
            <a:gdLst>
              <a:gd name="connsiteX0" fmla="*/ 0 w 8325293"/>
              <a:gd name="connsiteY0" fmla="*/ 205567 h 1233376"/>
              <a:gd name="connsiteX1" fmla="*/ 205567 w 8325293"/>
              <a:gd name="connsiteY1" fmla="*/ 0 h 1233376"/>
              <a:gd name="connsiteX2" fmla="*/ 929147 w 8325293"/>
              <a:gd name="connsiteY2" fmla="*/ 0 h 1233376"/>
              <a:gd name="connsiteX3" fmla="*/ 1652728 w 8325293"/>
              <a:gd name="connsiteY3" fmla="*/ 0 h 1233376"/>
              <a:gd name="connsiteX4" fmla="*/ 1980600 w 8325293"/>
              <a:gd name="connsiteY4" fmla="*/ 0 h 1233376"/>
              <a:gd name="connsiteX5" fmla="*/ 2704180 w 8325293"/>
              <a:gd name="connsiteY5" fmla="*/ 0 h 1233376"/>
              <a:gd name="connsiteX6" fmla="*/ 3190336 w 8325293"/>
              <a:gd name="connsiteY6" fmla="*/ 0 h 1233376"/>
              <a:gd name="connsiteX7" fmla="*/ 3597349 w 8325293"/>
              <a:gd name="connsiteY7" fmla="*/ 0 h 1233376"/>
              <a:gd name="connsiteX8" fmla="*/ 4241788 w 8325293"/>
              <a:gd name="connsiteY8" fmla="*/ 0 h 1233376"/>
              <a:gd name="connsiteX9" fmla="*/ 4569660 w 8325293"/>
              <a:gd name="connsiteY9" fmla="*/ 0 h 1233376"/>
              <a:gd name="connsiteX10" fmla="*/ 4976674 w 8325293"/>
              <a:gd name="connsiteY10" fmla="*/ 0 h 1233376"/>
              <a:gd name="connsiteX11" fmla="*/ 5304547 w 8325293"/>
              <a:gd name="connsiteY11" fmla="*/ 0 h 1233376"/>
              <a:gd name="connsiteX12" fmla="*/ 6028127 w 8325293"/>
              <a:gd name="connsiteY12" fmla="*/ 0 h 1233376"/>
              <a:gd name="connsiteX13" fmla="*/ 6355999 w 8325293"/>
              <a:gd name="connsiteY13" fmla="*/ 0 h 1233376"/>
              <a:gd name="connsiteX14" fmla="*/ 7000438 w 8325293"/>
              <a:gd name="connsiteY14" fmla="*/ 0 h 1233376"/>
              <a:gd name="connsiteX15" fmla="*/ 8119726 w 8325293"/>
              <a:gd name="connsiteY15" fmla="*/ 0 h 1233376"/>
              <a:gd name="connsiteX16" fmla="*/ 8325293 w 8325293"/>
              <a:gd name="connsiteY16" fmla="*/ 205567 h 1233376"/>
              <a:gd name="connsiteX17" fmla="*/ 8325293 w 8325293"/>
              <a:gd name="connsiteY17" fmla="*/ 616688 h 1233376"/>
              <a:gd name="connsiteX18" fmla="*/ 8325293 w 8325293"/>
              <a:gd name="connsiteY18" fmla="*/ 1027809 h 1233376"/>
              <a:gd name="connsiteX19" fmla="*/ 8119726 w 8325293"/>
              <a:gd name="connsiteY19" fmla="*/ 1233376 h 1233376"/>
              <a:gd name="connsiteX20" fmla="*/ 7475287 w 8325293"/>
              <a:gd name="connsiteY20" fmla="*/ 1233376 h 1233376"/>
              <a:gd name="connsiteX21" fmla="*/ 7068273 w 8325293"/>
              <a:gd name="connsiteY21" fmla="*/ 1233376 h 1233376"/>
              <a:gd name="connsiteX22" fmla="*/ 6423835 w 8325293"/>
              <a:gd name="connsiteY22" fmla="*/ 1233376 h 1233376"/>
              <a:gd name="connsiteX23" fmla="*/ 5858538 w 8325293"/>
              <a:gd name="connsiteY23" fmla="*/ 1233376 h 1233376"/>
              <a:gd name="connsiteX24" fmla="*/ 5372382 w 8325293"/>
              <a:gd name="connsiteY24" fmla="*/ 1233376 h 1233376"/>
              <a:gd name="connsiteX25" fmla="*/ 4727944 w 8325293"/>
              <a:gd name="connsiteY25" fmla="*/ 1233376 h 1233376"/>
              <a:gd name="connsiteX26" fmla="*/ 4004363 w 8325293"/>
              <a:gd name="connsiteY26" fmla="*/ 1233376 h 1233376"/>
              <a:gd name="connsiteX27" fmla="*/ 3597349 w 8325293"/>
              <a:gd name="connsiteY27" fmla="*/ 1233376 h 1233376"/>
              <a:gd name="connsiteX28" fmla="*/ 2952911 w 8325293"/>
              <a:gd name="connsiteY28" fmla="*/ 1233376 h 1233376"/>
              <a:gd name="connsiteX29" fmla="*/ 2625038 w 8325293"/>
              <a:gd name="connsiteY29" fmla="*/ 1233376 h 1233376"/>
              <a:gd name="connsiteX30" fmla="*/ 2218025 w 8325293"/>
              <a:gd name="connsiteY30" fmla="*/ 1233376 h 1233376"/>
              <a:gd name="connsiteX31" fmla="*/ 1652728 w 8325293"/>
              <a:gd name="connsiteY31" fmla="*/ 1233376 h 1233376"/>
              <a:gd name="connsiteX32" fmla="*/ 1166572 w 8325293"/>
              <a:gd name="connsiteY32" fmla="*/ 1233376 h 1233376"/>
              <a:gd name="connsiteX33" fmla="*/ 205567 w 8325293"/>
              <a:gd name="connsiteY33" fmla="*/ 1233376 h 1233376"/>
              <a:gd name="connsiteX34" fmla="*/ 0 w 8325293"/>
              <a:gd name="connsiteY34" fmla="*/ 1027809 h 1233376"/>
              <a:gd name="connsiteX35" fmla="*/ 0 w 8325293"/>
              <a:gd name="connsiteY35" fmla="*/ 624910 h 1233376"/>
              <a:gd name="connsiteX36" fmla="*/ 0 w 8325293"/>
              <a:gd name="connsiteY36" fmla="*/ 205567 h 123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325293" h="1233376" fill="none" extrusionOk="0">
                <a:moveTo>
                  <a:pt x="0" y="205567"/>
                </a:moveTo>
                <a:cubicBezTo>
                  <a:pt x="-6358" y="76865"/>
                  <a:pt x="80542" y="-11787"/>
                  <a:pt x="205567" y="0"/>
                </a:cubicBezTo>
                <a:cubicBezTo>
                  <a:pt x="502491" y="-8014"/>
                  <a:pt x="634327" y="54815"/>
                  <a:pt x="929147" y="0"/>
                </a:cubicBezTo>
                <a:cubicBezTo>
                  <a:pt x="1223967" y="-54815"/>
                  <a:pt x="1373477" y="10508"/>
                  <a:pt x="1652728" y="0"/>
                </a:cubicBezTo>
                <a:cubicBezTo>
                  <a:pt x="1931979" y="-10508"/>
                  <a:pt x="1826196" y="35160"/>
                  <a:pt x="1980600" y="0"/>
                </a:cubicBezTo>
                <a:cubicBezTo>
                  <a:pt x="2135004" y="-35160"/>
                  <a:pt x="2389323" y="64545"/>
                  <a:pt x="2704180" y="0"/>
                </a:cubicBezTo>
                <a:cubicBezTo>
                  <a:pt x="3019037" y="-64545"/>
                  <a:pt x="3003988" y="22379"/>
                  <a:pt x="3190336" y="0"/>
                </a:cubicBezTo>
                <a:cubicBezTo>
                  <a:pt x="3376684" y="-22379"/>
                  <a:pt x="3515614" y="43804"/>
                  <a:pt x="3597349" y="0"/>
                </a:cubicBezTo>
                <a:cubicBezTo>
                  <a:pt x="3679084" y="-43804"/>
                  <a:pt x="4022063" y="12843"/>
                  <a:pt x="4241788" y="0"/>
                </a:cubicBezTo>
                <a:cubicBezTo>
                  <a:pt x="4461513" y="-12843"/>
                  <a:pt x="4452749" y="29717"/>
                  <a:pt x="4569660" y="0"/>
                </a:cubicBezTo>
                <a:cubicBezTo>
                  <a:pt x="4686571" y="-29717"/>
                  <a:pt x="4826933" y="36605"/>
                  <a:pt x="4976674" y="0"/>
                </a:cubicBezTo>
                <a:cubicBezTo>
                  <a:pt x="5126415" y="-36605"/>
                  <a:pt x="5217611" y="8904"/>
                  <a:pt x="5304547" y="0"/>
                </a:cubicBezTo>
                <a:cubicBezTo>
                  <a:pt x="5391483" y="-8904"/>
                  <a:pt x="5857953" y="5086"/>
                  <a:pt x="6028127" y="0"/>
                </a:cubicBezTo>
                <a:cubicBezTo>
                  <a:pt x="6198301" y="-5086"/>
                  <a:pt x="6286915" y="17861"/>
                  <a:pt x="6355999" y="0"/>
                </a:cubicBezTo>
                <a:cubicBezTo>
                  <a:pt x="6425083" y="-17861"/>
                  <a:pt x="6805796" y="23021"/>
                  <a:pt x="7000438" y="0"/>
                </a:cubicBezTo>
                <a:cubicBezTo>
                  <a:pt x="7195080" y="-23021"/>
                  <a:pt x="7670692" y="3992"/>
                  <a:pt x="8119726" y="0"/>
                </a:cubicBezTo>
                <a:cubicBezTo>
                  <a:pt x="8241471" y="3211"/>
                  <a:pt x="8336395" y="71777"/>
                  <a:pt x="8325293" y="205567"/>
                </a:cubicBezTo>
                <a:cubicBezTo>
                  <a:pt x="8331903" y="304835"/>
                  <a:pt x="8293411" y="431079"/>
                  <a:pt x="8325293" y="616688"/>
                </a:cubicBezTo>
                <a:cubicBezTo>
                  <a:pt x="8357175" y="802297"/>
                  <a:pt x="8306097" y="862077"/>
                  <a:pt x="8325293" y="1027809"/>
                </a:cubicBezTo>
                <a:cubicBezTo>
                  <a:pt x="8331694" y="1145497"/>
                  <a:pt x="8232026" y="1238213"/>
                  <a:pt x="8119726" y="1233376"/>
                </a:cubicBezTo>
                <a:cubicBezTo>
                  <a:pt x="7842339" y="1243508"/>
                  <a:pt x="7678410" y="1227465"/>
                  <a:pt x="7475287" y="1233376"/>
                </a:cubicBezTo>
                <a:cubicBezTo>
                  <a:pt x="7272164" y="1239287"/>
                  <a:pt x="7206793" y="1230349"/>
                  <a:pt x="7068273" y="1233376"/>
                </a:cubicBezTo>
                <a:cubicBezTo>
                  <a:pt x="6929753" y="1236403"/>
                  <a:pt x="6729056" y="1204628"/>
                  <a:pt x="6423835" y="1233376"/>
                </a:cubicBezTo>
                <a:cubicBezTo>
                  <a:pt x="6118614" y="1262124"/>
                  <a:pt x="5987762" y="1185144"/>
                  <a:pt x="5858538" y="1233376"/>
                </a:cubicBezTo>
                <a:cubicBezTo>
                  <a:pt x="5729314" y="1281608"/>
                  <a:pt x="5550522" y="1228514"/>
                  <a:pt x="5372382" y="1233376"/>
                </a:cubicBezTo>
                <a:cubicBezTo>
                  <a:pt x="5194242" y="1238238"/>
                  <a:pt x="4899575" y="1167543"/>
                  <a:pt x="4727944" y="1233376"/>
                </a:cubicBezTo>
                <a:cubicBezTo>
                  <a:pt x="4556313" y="1299209"/>
                  <a:pt x="4338703" y="1219865"/>
                  <a:pt x="4004363" y="1233376"/>
                </a:cubicBezTo>
                <a:cubicBezTo>
                  <a:pt x="3670023" y="1246887"/>
                  <a:pt x="3791633" y="1200445"/>
                  <a:pt x="3597349" y="1233376"/>
                </a:cubicBezTo>
                <a:cubicBezTo>
                  <a:pt x="3403065" y="1266307"/>
                  <a:pt x="3199323" y="1165019"/>
                  <a:pt x="2952911" y="1233376"/>
                </a:cubicBezTo>
                <a:cubicBezTo>
                  <a:pt x="2706499" y="1301733"/>
                  <a:pt x="2707350" y="1226102"/>
                  <a:pt x="2625038" y="1233376"/>
                </a:cubicBezTo>
                <a:cubicBezTo>
                  <a:pt x="2542726" y="1240650"/>
                  <a:pt x="2353653" y="1202866"/>
                  <a:pt x="2218025" y="1233376"/>
                </a:cubicBezTo>
                <a:cubicBezTo>
                  <a:pt x="2082397" y="1263886"/>
                  <a:pt x="1888268" y="1196210"/>
                  <a:pt x="1652728" y="1233376"/>
                </a:cubicBezTo>
                <a:cubicBezTo>
                  <a:pt x="1417188" y="1270542"/>
                  <a:pt x="1387388" y="1188405"/>
                  <a:pt x="1166572" y="1233376"/>
                </a:cubicBezTo>
                <a:cubicBezTo>
                  <a:pt x="945756" y="1278347"/>
                  <a:pt x="648060" y="1174846"/>
                  <a:pt x="205567" y="1233376"/>
                </a:cubicBezTo>
                <a:cubicBezTo>
                  <a:pt x="120199" y="1222453"/>
                  <a:pt x="-21843" y="1139169"/>
                  <a:pt x="0" y="1027809"/>
                </a:cubicBezTo>
                <a:cubicBezTo>
                  <a:pt x="-9063" y="839427"/>
                  <a:pt x="19021" y="769450"/>
                  <a:pt x="0" y="624910"/>
                </a:cubicBezTo>
                <a:cubicBezTo>
                  <a:pt x="-19021" y="480370"/>
                  <a:pt x="16047" y="412483"/>
                  <a:pt x="0" y="205567"/>
                </a:cubicBezTo>
                <a:close/>
              </a:path>
              <a:path w="8325293" h="1233376" stroke="0" extrusionOk="0">
                <a:moveTo>
                  <a:pt x="0" y="205567"/>
                </a:moveTo>
                <a:cubicBezTo>
                  <a:pt x="-6564" y="63116"/>
                  <a:pt x="83809" y="19538"/>
                  <a:pt x="205567" y="0"/>
                </a:cubicBezTo>
                <a:cubicBezTo>
                  <a:pt x="354360" y="-20259"/>
                  <a:pt x="527961" y="26590"/>
                  <a:pt x="691722" y="0"/>
                </a:cubicBezTo>
                <a:cubicBezTo>
                  <a:pt x="855483" y="-26590"/>
                  <a:pt x="917719" y="33175"/>
                  <a:pt x="1019595" y="0"/>
                </a:cubicBezTo>
                <a:cubicBezTo>
                  <a:pt x="1121471" y="-33175"/>
                  <a:pt x="1459166" y="75609"/>
                  <a:pt x="1743175" y="0"/>
                </a:cubicBezTo>
                <a:cubicBezTo>
                  <a:pt x="2027184" y="-75609"/>
                  <a:pt x="2028593" y="18455"/>
                  <a:pt x="2308472" y="0"/>
                </a:cubicBezTo>
                <a:cubicBezTo>
                  <a:pt x="2588351" y="-18455"/>
                  <a:pt x="2541974" y="3055"/>
                  <a:pt x="2636344" y="0"/>
                </a:cubicBezTo>
                <a:cubicBezTo>
                  <a:pt x="2730714" y="-3055"/>
                  <a:pt x="2900219" y="30339"/>
                  <a:pt x="3122500" y="0"/>
                </a:cubicBezTo>
                <a:cubicBezTo>
                  <a:pt x="3344781" y="-30339"/>
                  <a:pt x="3556760" y="47794"/>
                  <a:pt x="3766939" y="0"/>
                </a:cubicBezTo>
                <a:cubicBezTo>
                  <a:pt x="3977118" y="-47794"/>
                  <a:pt x="4083098" y="25519"/>
                  <a:pt x="4173952" y="0"/>
                </a:cubicBezTo>
                <a:cubicBezTo>
                  <a:pt x="4264806" y="-25519"/>
                  <a:pt x="4375890" y="18987"/>
                  <a:pt x="4501825" y="0"/>
                </a:cubicBezTo>
                <a:cubicBezTo>
                  <a:pt x="4627760" y="-18987"/>
                  <a:pt x="4864423" y="7748"/>
                  <a:pt x="5146263" y="0"/>
                </a:cubicBezTo>
                <a:cubicBezTo>
                  <a:pt x="5428103" y="-7748"/>
                  <a:pt x="5430612" y="908"/>
                  <a:pt x="5553277" y="0"/>
                </a:cubicBezTo>
                <a:cubicBezTo>
                  <a:pt x="5675942" y="-908"/>
                  <a:pt x="6041896" y="39781"/>
                  <a:pt x="6276858" y="0"/>
                </a:cubicBezTo>
                <a:cubicBezTo>
                  <a:pt x="6511820" y="-39781"/>
                  <a:pt x="6460008" y="29519"/>
                  <a:pt x="6604730" y="0"/>
                </a:cubicBezTo>
                <a:cubicBezTo>
                  <a:pt x="6749452" y="-29519"/>
                  <a:pt x="6925833" y="32443"/>
                  <a:pt x="7011744" y="0"/>
                </a:cubicBezTo>
                <a:cubicBezTo>
                  <a:pt x="7097655" y="-32443"/>
                  <a:pt x="7224833" y="23667"/>
                  <a:pt x="7339616" y="0"/>
                </a:cubicBezTo>
                <a:cubicBezTo>
                  <a:pt x="7454399" y="-23667"/>
                  <a:pt x="7944299" y="50675"/>
                  <a:pt x="8119726" y="0"/>
                </a:cubicBezTo>
                <a:cubicBezTo>
                  <a:pt x="8236820" y="-2224"/>
                  <a:pt x="8342028" y="118814"/>
                  <a:pt x="8325293" y="205567"/>
                </a:cubicBezTo>
                <a:cubicBezTo>
                  <a:pt x="8372400" y="367330"/>
                  <a:pt x="8291210" y="504417"/>
                  <a:pt x="8325293" y="608466"/>
                </a:cubicBezTo>
                <a:cubicBezTo>
                  <a:pt x="8359376" y="712515"/>
                  <a:pt x="8275597" y="893801"/>
                  <a:pt x="8325293" y="1027809"/>
                </a:cubicBezTo>
                <a:cubicBezTo>
                  <a:pt x="8329559" y="1158879"/>
                  <a:pt x="8225447" y="1254919"/>
                  <a:pt x="8119726" y="1233376"/>
                </a:cubicBezTo>
                <a:cubicBezTo>
                  <a:pt x="7984185" y="1240443"/>
                  <a:pt x="7845506" y="1213735"/>
                  <a:pt x="7712712" y="1233376"/>
                </a:cubicBezTo>
                <a:cubicBezTo>
                  <a:pt x="7579918" y="1253017"/>
                  <a:pt x="7325219" y="1178945"/>
                  <a:pt x="7226557" y="1233376"/>
                </a:cubicBezTo>
                <a:cubicBezTo>
                  <a:pt x="7127895" y="1287807"/>
                  <a:pt x="6701580" y="1160336"/>
                  <a:pt x="6502976" y="1233376"/>
                </a:cubicBezTo>
                <a:cubicBezTo>
                  <a:pt x="6304372" y="1306416"/>
                  <a:pt x="6037828" y="1152694"/>
                  <a:pt x="5779396" y="1233376"/>
                </a:cubicBezTo>
                <a:cubicBezTo>
                  <a:pt x="5520964" y="1314058"/>
                  <a:pt x="5454821" y="1216390"/>
                  <a:pt x="5134957" y="1233376"/>
                </a:cubicBezTo>
                <a:cubicBezTo>
                  <a:pt x="4815093" y="1250362"/>
                  <a:pt x="4887659" y="1205025"/>
                  <a:pt x="4807085" y="1233376"/>
                </a:cubicBezTo>
                <a:cubicBezTo>
                  <a:pt x="4726511" y="1261727"/>
                  <a:pt x="4384458" y="1217677"/>
                  <a:pt x="4162647" y="1233376"/>
                </a:cubicBezTo>
                <a:cubicBezTo>
                  <a:pt x="3940836" y="1249075"/>
                  <a:pt x="3801675" y="1165996"/>
                  <a:pt x="3518208" y="1233376"/>
                </a:cubicBezTo>
                <a:cubicBezTo>
                  <a:pt x="3234741" y="1300756"/>
                  <a:pt x="3126435" y="1176332"/>
                  <a:pt x="2952911" y="1233376"/>
                </a:cubicBezTo>
                <a:cubicBezTo>
                  <a:pt x="2779387" y="1290420"/>
                  <a:pt x="2582709" y="1197251"/>
                  <a:pt x="2308472" y="1233376"/>
                </a:cubicBezTo>
                <a:cubicBezTo>
                  <a:pt x="2034235" y="1269501"/>
                  <a:pt x="2113735" y="1223438"/>
                  <a:pt x="1980600" y="1233376"/>
                </a:cubicBezTo>
                <a:cubicBezTo>
                  <a:pt x="1847465" y="1243314"/>
                  <a:pt x="1799088" y="1229069"/>
                  <a:pt x="1652728" y="1233376"/>
                </a:cubicBezTo>
                <a:cubicBezTo>
                  <a:pt x="1506368" y="1237683"/>
                  <a:pt x="1417138" y="1204259"/>
                  <a:pt x="1245714" y="1233376"/>
                </a:cubicBezTo>
                <a:cubicBezTo>
                  <a:pt x="1074290" y="1262493"/>
                  <a:pt x="433961" y="1162146"/>
                  <a:pt x="205567" y="1233376"/>
                </a:cubicBezTo>
                <a:cubicBezTo>
                  <a:pt x="97377" y="1237198"/>
                  <a:pt x="3329" y="1139592"/>
                  <a:pt x="0" y="1027809"/>
                </a:cubicBezTo>
                <a:cubicBezTo>
                  <a:pt x="-42302" y="894635"/>
                  <a:pt x="39755" y="741002"/>
                  <a:pt x="0" y="641355"/>
                </a:cubicBezTo>
                <a:cubicBezTo>
                  <a:pt x="-39755" y="541708"/>
                  <a:pt x="9509" y="346698"/>
                  <a:pt x="0" y="20556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87288149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hôm nay, em biết thêm đ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ợc điều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80661" y="35780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5AFC7E4C-8811-4E4D-854A-DCB6B7836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87" y="1045634"/>
            <a:ext cx="6095999" cy="6095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90409B-DE0B-4DC5-BBD8-17AF3BF077D6}"/>
              </a:ext>
            </a:extLst>
          </p:cNvPr>
          <p:cNvSpPr/>
          <p:nvPr/>
        </p:nvSpPr>
        <p:spPr>
          <a:xfrm>
            <a:off x="4383680" y="2390260"/>
            <a:ext cx="32006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EBD686-0A8B-486D-92FE-12B8DBC6BD4F}"/>
              </a:ext>
            </a:extLst>
          </p:cNvPr>
          <p:cNvSpPr/>
          <p:nvPr/>
        </p:nvSpPr>
        <p:spPr>
          <a:xfrm rot="8100365">
            <a:off x="10797421" y="257231"/>
            <a:ext cx="1155306" cy="11553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CB2CDC-65A5-47AB-BAE4-423425590EA1}"/>
              </a:ext>
            </a:extLst>
          </p:cNvPr>
          <p:cNvSpPr/>
          <p:nvPr/>
        </p:nvSpPr>
        <p:spPr>
          <a:xfrm rot="8100365">
            <a:off x="10797422" y="597078"/>
            <a:ext cx="1155306" cy="1155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C8B0C8-2B4C-434C-ABB8-80997D78C4F9}"/>
              </a:ext>
            </a:extLst>
          </p:cNvPr>
          <p:cNvSpPr/>
          <p:nvPr/>
        </p:nvSpPr>
        <p:spPr>
          <a:xfrm rot="8100365">
            <a:off x="10797423" y="936925"/>
            <a:ext cx="1155306" cy="1155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FD635C-8D25-444F-8C26-AB6DDF1481C2}"/>
              </a:ext>
            </a:extLst>
          </p:cNvPr>
          <p:cNvSpPr/>
          <p:nvPr/>
        </p:nvSpPr>
        <p:spPr>
          <a:xfrm>
            <a:off x="11171964" y="2468240"/>
            <a:ext cx="406220" cy="4062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B0868A-A88C-48D1-879A-50C8275C9C73}"/>
              </a:ext>
            </a:extLst>
          </p:cNvPr>
          <p:cNvSpPr/>
          <p:nvPr/>
        </p:nvSpPr>
        <p:spPr>
          <a:xfrm>
            <a:off x="11219138" y="3397247"/>
            <a:ext cx="311871" cy="3118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93C84BD-B2BE-4708-B7BE-DECF3C0118EF}"/>
              </a:ext>
            </a:extLst>
          </p:cNvPr>
          <p:cNvSpPr/>
          <p:nvPr/>
        </p:nvSpPr>
        <p:spPr>
          <a:xfrm>
            <a:off x="11267057" y="4310466"/>
            <a:ext cx="216032" cy="2160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D57FDF-3052-4B2B-985E-C8E2D4962378}"/>
              </a:ext>
            </a:extLst>
          </p:cNvPr>
          <p:cNvGrpSpPr/>
          <p:nvPr/>
        </p:nvGrpSpPr>
        <p:grpSpPr>
          <a:xfrm rot="10800000">
            <a:off x="244234" y="2390260"/>
            <a:ext cx="1155308" cy="4269267"/>
            <a:chOff x="771935" y="2314540"/>
            <a:chExt cx="1155308" cy="426926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914937-8D8B-404B-915C-DF775DAE6EC3}"/>
                </a:ext>
              </a:extLst>
            </p:cNvPr>
            <p:cNvSpPr/>
            <p:nvPr/>
          </p:nvSpPr>
          <p:spPr>
            <a:xfrm rot="8100365">
              <a:off x="771935" y="2314540"/>
              <a:ext cx="1155306" cy="11553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EDCF33-3CBA-46D8-AFD5-63F23D39F463}"/>
                </a:ext>
              </a:extLst>
            </p:cNvPr>
            <p:cNvSpPr/>
            <p:nvPr/>
          </p:nvSpPr>
          <p:spPr>
            <a:xfrm rot="8100365">
              <a:off x="771936" y="2654387"/>
              <a:ext cx="1155306" cy="11553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043B19-C618-43DB-BFF5-74F46E93E113}"/>
                </a:ext>
              </a:extLst>
            </p:cNvPr>
            <p:cNvSpPr/>
            <p:nvPr/>
          </p:nvSpPr>
          <p:spPr>
            <a:xfrm rot="8100365">
              <a:off x="771937" y="2994234"/>
              <a:ext cx="1155306" cy="115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81352CA-87AF-4A4F-B2FB-516B0F4EAF42}"/>
                </a:ext>
              </a:extLst>
            </p:cNvPr>
            <p:cNvSpPr/>
            <p:nvPr/>
          </p:nvSpPr>
          <p:spPr>
            <a:xfrm>
              <a:off x="1146478" y="4525549"/>
              <a:ext cx="406220" cy="4062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B5FA15-530B-4136-9AFD-CEF7FDED2798}"/>
                </a:ext>
              </a:extLst>
            </p:cNvPr>
            <p:cNvSpPr/>
            <p:nvPr/>
          </p:nvSpPr>
          <p:spPr>
            <a:xfrm>
              <a:off x="1193652" y="5454556"/>
              <a:ext cx="311871" cy="3118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89169D4-E78E-4BD5-962B-C73D9BBCEB2B}"/>
                </a:ext>
              </a:extLst>
            </p:cNvPr>
            <p:cNvSpPr/>
            <p:nvPr/>
          </p:nvSpPr>
          <p:spPr>
            <a:xfrm>
              <a:off x="1241571" y="6367775"/>
              <a:ext cx="216032" cy="2160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hát tiếng Anh trẻ em có phụ đề -Từ 0 Đến 1 Nghìn Tỷ, best ...">
            <a:extLst>
              <a:ext uri="{FF2B5EF4-FFF2-40B4-BE49-F238E27FC236}">
                <a16:creationId xmlns:a16="http://schemas.microsoft.com/office/drawing/2014/main" id="{D04365F9-82AB-4E1F-86E0-4FEAA6CDC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/>
        </p:blipFill>
        <p:spPr bwMode="auto">
          <a:xfrm>
            <a:off x="2682240" y="0"/>
            <a:ext cx="6827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D4141F9-519E-4328-BCE2-C7A5745411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96"/>
          <a:stretch/>
        </p:blipFill>
        <p:spPr>
          <a:xfrm>
            <a:off x="138114" y="1"/>
            <a:ext cx="1604878" cy="3027680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23060F5-45DC-46C0-B0EF-C12771A2A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1"/>
          <a:stretch/>
        </p:blipFill>
        <p:spPr>
          <a:xfrm>
            <a:off x="10088880" y="3576558"/>
            <a:ext cx="1883727" cy="32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6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2: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DCCBAC54-5F54-48FE-9717-4E3992BB8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r="5550"/>
          <a:stretch/>
        </p:blipFill>
        <p:spPr>
          <a:xfrm>
            <a:off x="159798" y="1619412"/>
            <a:ext cx="11487705" cy="2900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C8F67E-161B-4608-ABE5-AF34D2F68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0" t="75210" r="43349" b="18965"/>
          <a:stretch/>
        </p:blipFill>
        <p:spPr>
          <a:xfrm>
            <a:off x="7988571" y="2717886"/>
            <a:ext cx="443883" cy="399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41AC9C-C0AB-4551-828B-07B8378D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 rot="10800000">
            <a:off x="3273986" y="2671628"/>
            <a:ext cx="426128" cy="492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B2A0A5-2F87-4211-8A58-9FA2A9F7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 rot="10800000">
            <a:off x="7967906" y="3575868"/>
            <a:ext cx="426128" cy="4920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24E23-E347-4AB2-B129-28B708F0E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 rot="10800000">
            <a:off x="5616422" y="3575868"/>
            <a:ext cx="426128" cy="492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3299F0-EE13-47B4-A3CD-1B87AC750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 rot="10800000">
            <a:off x="10325026" y="2671628"/>
            <a:ext cx="426128" cy="4920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182D5B-94FF-4CB4-921D-864CEFDAA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>
            <a:off x="3264937" y="3616308"/>
            <a:ext cx="426128" cy="4920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9DFF0E-C741-4E99-BB19-C3219CEF3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>
            <a:off x="5669872" y="2671627"/>
            <a:ext cx="426128" cy="492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A3DF92-D841-482D-BF5D-9D82157E1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2" t="74822" r="57183" b="18003"/>
          <a:stretch/>
        </p:blipFill>
        <p:spPr>
          <a:xfrm>
            <a:off x="10319390" y="3616308"/>
            <a:ext cx="426128" cy="49201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27EECA1-CD55-4F50-B602-24DB726FE9C3}"/>
              </a:ext>
            </a:extLst>
          </p:cNvPr>
          <p:cNvGrpSpPr/>
          <p:nvPr/>
        </p:nvGrpSpPr>
        <p:grpSpPr>
          <a:xfrm rot="16200000">
            <a:off x="7875852" y="3831507"/>
            <a:ext cx="1155308" cy="4269267"/>
            <a:chOff x="10797421" y="257231"/>
            <a:chExt cx="1155308" cy="426926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02E633-6290-4064-9B03-1649624EE86A}"/>
                </a:ext>
              </a:extLst>
            </p:cNvPr>
            <p:cNvSpPr/>
            <p:nvPr/>
          </p:nvSpPr>
          <p:spPr>
            <a:xfrm rot="8100365">
              <a:off x="10797421" y="257231"/>
              <a:ext cx="1155306" cy="11553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D4358C-42B2-4A74-B6E4-101AE46C320E}"/>
                </a:ext>
              </a:extLst>
            </p:cNvPr>
            <p:cNvSpPr/>
            <p:nvPr/>
          </p:nvSpPr>
          <p:spPr>
            <a:xfrm rot="8100365">
              <a:off x="10797422" y="597078"/>
              <a:ext cx="1155306" cy="11553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C55C8FD-B713-4DDF-933A-1E584E3F34B7}"/>
                </a:ext>
              </a:extLst>
            </p:cNvPr>
            <p:cNvSpPr/>
            <p:nvPr/>
          </p:nvSpPr>
          <p:spPr>
            <a:xfrm rot="8100365">
              <a:off x="10797423" y="936925"/>
              <a:ext cx="1155306" cy="115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8DE496B-A087-48AA-846E-CAFC4D4CF351}"/>
                </a:ext>
              </a:extLst>
            </p:cNvPr>
            <p:cNvSpPr/>
            <p:nvPr/>
          </p:nvSpPr>
          <p:spPr>
            <a:xfrm>
              <a:off x="11171964" y="2468240"/>
              <a:ext cx="406220" cy="4062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BAC13E-8238-45D3-861A-6F4E58E0314B}"/>
                </a:ext>
              </a:extLst>
            </p:cNvPr>
            <p:cNvSpPr/>
            <p:nvPr/>
          </p:nvSpPr>
          <p:spPr>
            <a:xfrm>
              <a:off x="11219138" y="3397247"/>
              <a:ext cx="311871" cy="3118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C6E8B4C-CE4B-4AE5-A224-3DFF55F283E0}"/>
                </a:ext>
              </a:extLst>
            </p:cNvPr>
            <p:cNvSpPr/>
            <p:nvPr/>
          </p:nvSpPr>
          <p:spPr>
            <a:xfrm>
              <a:off x="11267057" y="4310466"/>
              <a:ext cx="216032" cy="2160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078BB7-E24A-4D0C-AB89-990DDD90EA08}"/>
              </a:ext>
            </a:extLst>
          </p:cNvPr>
          <p:cNvGrpSpPr/>
          <p:nvPr/>
        </p:nvGrpSpPr>
        <p:grpSpPr>
          <a:xfrm rot="5400000">
            <a:off x="3163502" y="3831509"/>
            <a:ext cx="1155308" cy="4269267"/>
            <a:chOff x="10797421" y="257231"/>
            <a:chExt cx="1155308" cy="42692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86D8D2-BC26-4B88-B762-2EE993CFE29E}"/>
                </a:ext>
              </a:extLst>
            </p:cNvPr>
            <p:cNvSpPr/>
            <p:nvPr/>
          </p:nvSpPr>
          <p:spPr>
            <a:xfrm rot="8100365">
              <a:off x="10797421" y="257231"/>
              <a:ext cx="1155306" cy="11553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6C1031-B233-4047-BBF5-AB8EB684390A}"/>
                </a:ext>
              </a:extLst>
            </p:cNvPr>
            <p:cNvSpPr/>
            <p:nvPr/>
          </p:nvSpPr>
          <p:spPr>
            <a:xfrm rot="8100365">
              <a:off x="10797422" y="597078"/>
              <a:ext cx="1155306" cy="11553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EBD8F9-4988-4B19-BF51-E339699DF3BC}"/>
                </a:ext>
              </a:extLst>
            </p:cNvPr>
            <p:cNvSpPr/>
            <p:nvPr/>
          </p:nvSpPr>
          <p:spPr>
            <a:xfrm rot="8100365">
              <a:off x="10797423" y="936925"/>
              <a:ext cx="1155306" cy="115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8141544-FB47-4BEA-89B7-066981DA93F4}"/>
                </a:ext>
              </a:extLst>
            </p:cNvPr>
            <p:cNvSpPr/>
            <p:nvPr/>
          </p:nvSpPr>
          <p:spPr>
            <a:xfrm>
              <a:off x="11171964" y="2468240"/>
              <a:ext cx="406220" cy="4062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DD550B-8747-48B7-B506-ED723E95A796}"/>
                </a:ext>
              </a:extLst>
            </p:cNvPr>
            <p:cNvSpPr/>
            <p:nvPr/>
          </p:nvSpPr>
          <p:spPr>
            <a:xfrm>
              <a:off x="11219138" y="3397247"/>
              <a:ext cx="311871" cy="3118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DC716C4-D191-40D0-AC17-065D1F6F95BC}"/>
                </a:ext>
              </a:extLst>
            </p:cNvPr>
            <p:cNvSpPr/>
            <p:nvPr/>
          </p:nvSpPr>
          <p:spPr>
            <a:xfrm>
              <a:off x="11267057" y="4310466"/>
              <a:ext cx="216032" cy="2160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75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4ED9DF-EAD1-46D1-A123-FE6A729E7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68" y="-184306"/>
            <a:ext cx="15828575" cy="53895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97B0A7-8103-4948-91D8-F341CEBD13C1}"/>
              </a:ext>
            </a:extLst>
          </p:cNvPr>
          <p:cNvSpPr txBox="1"/>
          <p:nvPr/>
        </p:nvSpPr>
        <p:spPr>
          <a:xfrm>
            <a:off x="1565697" y="2635395"/>
            <a:ext cx="36343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Số bé nhất là 38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47C87-61BA-4625-B14F-068A89E78099}"/>
              </a:ext>
            </a:extLst>
          </p:cNvPr>
          <p:cNvSpPr txBox="1"/>
          <p:nvPr/>
        </p:nvSpPr>
        <p:spPr>
          <a:xfrm>
            <a:off x="1549498" y="3353330"/>
            <a:ext cx="38266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b) Số lớn nhất là 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66D49-1897-45F3-AD32-87236FC6ADC9}"/>
              </a:ext>
            </a:extLst>
          </p:cNvPr>
          <p:cNvSpPr txBox="1"/>
          <p:nvPr/>
        </p:nvSpPr>
        <p:spPr>
          <a:xfrm>
            <a:off x="1549498" y="4069977"/>
            <a:ext cx="9807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c) Theo thứ tự từ bé đến lớn là: 38, 83, 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6AC219-9B69-4218-928E-424BDDDC2070}"/>
              </a:ext>
            </a:extLst>
          </p:cNvPr>
          <p:cNvGrpSpPr/>
          <p:nvPr/>
        </p:nvGrpSpPr>
        <p:grpSpPr>
          <a:xfrm rot="5400000">
            <a:off x="9215961" y="3798853"/>
            <a:ext cx="1155308" cy="4269267"/>
            <a:chOff x="10797421" y="257231"/>
            <a:chExt cx="1155308" cy="42692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C35668-237A-4A3E-BB04-22B4F2A29DDC}"/>
                </a:ext>
              </a:extLst>
            </p:cNvPr>
            <p:cNvSpPr/>
            <p:nvPr/>
          </p:nvSpPr>
          <p:spPr>
            <a:xfrm rot="8100365">
              <a:off x="10797421" y="257231"/>
              <a:ext cx="1155306" cy="11553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178884-12D3-40B8-96AB-25A39522C4CB}"/>
                </a:ext>
              </a:extLst>
            </p:cNvPr>
            <p:cNvSpPr/>
            <p:nvPr/>
          </p:nvSpPr>
          <p:spPr>
            <a:xfrm rot="8100365">
              <a:off x="10797422" y="597078"/>
              <a:ext cx="1155306" cy="11553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BDC227-CF49-47C9-B20C-E8CFE9FC55EE}"/>
                </a:ext>
              </a:extLst>
            </p:cNvPr>
            <p:cNvSpPr/>
            <p:nvPr/>
          </p:nvSpPr>
          <p:spPr>
            <a:xfrm rot="8100365">
              <a:off x="10797423" y="936925"/>
              <a:ext cx="1155306" cy="115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399754-939B-4244-B222-5881908B25F4}"/>
                </a:ext>
              </a:extLst>
            </p:cNvPr>
            <p:cNvSpPr/>
            <p:nvPr/>
          </p:nvSpPr>
          <p:spPr>
            <a:xfrm>
              <a:off x="11171964" y="2468240"/>
              <a:ext cx="406220" cy="4062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E0ACD58-DED7-4229-8D18-D9E9F42B7D7A}"/>
                </a:ext>
              </a:extLst>
            </p:cNvPr>
            <p:cNvSpPr/>
            <p:nvPr/>
          </p:nvSpPr>
          <p:spPr>
            <a:xfrm>
              <a:off x="11219138" y="3397247"/>
              <a:ext cx="311871" cy="3118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120DCC-0533-40EC-9403-7D004C02F358}"/>
                </a:ext>
              </a:extLst>
            </p:cNvPr>
            <p:cNvSpPr/>
            <p:nvPr/>
          </p:nvSpPr>
          <p:spPr>
            <a:xfrm>
              <a:off x="11267057" y="4310466"/>
              <a:ext cx="216032" cy="2160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79D1-69AE-43A9-BE6E-564A4E34E103}"/>
              </a:ext>
            </a:extLst>
          </p:cNvPr>
          <p:cNvGrpSpPr/>
          <p:nvPr/>
        </p:nvGrpSpPr>
        <p:grpSpPr>
          <a:xfrm rot="16200000">
            <a:off x="1789943" y="3906867"/>
            <a:ext cx="1155308" cy="4269267"/>
            <a:chOff x="10797421" y="257231"/>
            <a:chExt cx="1155308" cy="42692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608BD6-5ABD-4D24-9B91-690E4493DE15}"/>
                </a:ext>
              </a:extLst>
            </p:cNvPr>
            <p:cNvSpPr/>
            <p:nvPr/>
          </p:nvSpPr>
          <p:spPr>
            <a:xfrm rot="8100365">
              <a:off x="10797421" y="257231"/>
              <a:ext cx="1155306" cy="11553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1866856-A1F0-4A1E-99E7-9ED919EEB7CD}"/>
                </a:ext>
              </a:extLst>
            </p:cNvPr>
            <p:cNvSpPr/>
            <p:nvPr/>
          </p:nvSpPr>
          <p:spPr>
            <a:xfrm rot="8100365">
              <a:off x="10797422" y="597078"/>
              <a:ext cx="1155306" cy="11553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1D47A5-434A-41A5-ABE8-FC7EBC1637CE}"/>
                </a:ext>
              </a:extLst>
            </p:cNvPr>
            <p:cNvSpPr/>
            <p:nvPr/>
          </p:nvSpPr>
          <p:spPr>
            <a:xfrm rot="8100365">
              <a:off x="10797423" y="936925"/>
              <a:ext cx="1155306" cy="115530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1651C1-7E7E-4968-8BE0-68AB98488864}"/>
                </a:ext>
              </a:extLst>
            </p:cNvPr>
            <p:cNvSpPr/>
            <p:nvPr/>
          </p:nvSpPr>
          <p:spPr>
            <a:xfrm>
              <a:off x="11171964" y="2468240"/>
              <a:ext cx="406220" cy="4062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3486173-0969-498F-B860-069B1A6C3973}"/>
                </a:ext>
              </a:extLst>
            </p:cNvPr>
            <p:cNvSpPr/>
            <p:nvPr/>
          </p:nvSpPr>
          <p:spPr>
            <a:xfrm>
              <a:off x="11219138" y="3397247"/>
              <a:ext cx="311871" cy="3118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131AA3B-74AB-4132-B88C-624E01686FCE}"/>
                </a:ext>
              </a:extLst>
            </p:cNvPr>
            <p:cNvSpPr/>
            <p:nvPr/>
          </p:nvSpPr>
          <p:spPr>
            <a:xfrm>
              <a:off x="11267057" y="4310466"/>
              <a:ext cx="216032" cy="21603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774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E1A7C80-36B5-4F0E-9C28-54F4776DE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3" y="0"/>
            <a:ext cx="10938481" cy="650733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CD6BE1-391D-44F2-B832-2B3AE8A9E5ED}"/>
              </a:ext>
            </a:extLst>
          </p:cNvPr>
          <p:cNvSpPr/>
          <p:nvPr/>
        </p:nvSpPr>
        <p:spPr>
          <a:xfrm>
            <a:off x="2370181" y="5810153"/>
            <a:ext cx="8309499" cy="461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51CF6-E005-42A4-B11E-4D05C94C4E99}"/>
              </a:ext>
            </a:extLst>
          </p:cNvPr>
          <p:cNvSpPr txBox="1"/>
          <p:nvPr/>
        </p:nvSpPr>
        <p:spPr>
          <a:xfrm>
            <a:off x="2370181" y="5779363"/>
            <a:ext cx="80964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Thứ tự từ lớn đến bé là: 23, 19, 18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745107-C54C-440F-8855-0AF05A489629}"/>
              </a:ext>
            </a:extLst>
          </p:cNvPr>
          <p:cNvSpPr/>
          <p:nvPr/>
        </p:nvSpPr>
        <p:spPr>
          <a:xfrm>
            <a:off x="1677723" y="160080"/>
            <a:ext cx="692458" cy="71909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C6AD18-B8C1-418F-B815-8FDF7FD9F4AE}"/>
              </a:ext>
            </a:extLst>
          </p:cNvPr>
          <p:cNvSpPr/>
          <p:nvPr/>
        </p:nvSpPr>
        <p:spPr>
          <a:xfrm>
            <a:off x="2398867" y="160081"/>
            <a:ext cx="7379833" cy="621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vẽ gì?</a:t>
            </a:r>
          </a:p>
        </p:txBody>
      </p:sp>
    </p:spTree>
    <p:extLst>
      <p:ext uri="{BB962C8B-B14F-4D97-AF65-F5344CB8AC3E}">
        <p14:creationId xmlns:p14="http://schemas.microsoft.com/office/powerpoint/2010/main" val="27344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Vui ve vo tay">
            <a:hlinkClick r:id="" action="ppaction://media"/>
            <a:extLst>
              <a:ext uri="{FF2B5EF4-FFF2-40B4-BE49-F238E27FC236}">
                <a16:creationId xmlns:a16="http://schemas.microsoft.com/office/drawing/2014/main" id="{BAD1E264-E9FA-4067-9D01-20DDEDD56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3: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Download Free png Teachers And Students, Teacher, Student, Child ...">
            <a:extLst>
              <a:ext uri="{FF2B5EF4-FFF2-40B4-BE49-F238E27FC236}">
                <a16:creationId xmlns:a16="http://schemas.microsoft.com/office/drawing/2014/main" id="{8731CC7D-1DDF-42A4-9C2D-374DB0DF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728396"/>
            <a:ext cx="619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F979B98-5EB1-4D24-BA15-64AECB449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9582" r="6961" b="24503"/>
          <a:stretch/>
        </p:blipFill>
        <p:spPr>
          <a:xfrm>
            <a:off x="2865120" y="640963"/>
            <a:ext cx="6614160" cy="6217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0689BA-BBFC-4A6B-A54B-EE0E3234530E}"/>
              </a:ext>
            </a:extLst>
          </p:cNvPr>
          <p:cNvSpPr txBox="1"/>
          <p:nvPr/>
        </p:nvSpPr>
        <p:spPr>
          <a:xfrm>
            <a:off x="320496" y="179298"/>
            <a:ext cx="11637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giúp nhà thám hiểm v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 qua cây cầu bằng cách đọc các số đã bị xóa: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B8595-FBED-48B9-B88E-7BBE3181175E}"/>
              </a:ext>
            </a:extLst>
          </p:cNvPr>
          <p:cNvSpPr txBox="1"/>
          <p:nvPr/>
        </p:nvSpPr>
        <p:spPr>
          <a:xfrm>
            <a:off x="4653721" y="1845805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A7F38-2EC2-414B-AD2E-DE8134995E42}"/>
              </a:ext>
            </a:extLst>
          </p:cNvPr>
          <p:cNvSpPr txBox="1"/>
          <p:nvPr/>
        </p:nvSpPr>
        <p:spPr>
          <a:xfrm>
            <a:off x="4253883" y="1849228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9F3FD5-B5F1-4129-AD96-3D41267530B1}"/>
              </a:ext>
            </a:extLst>
          </p:cNvPr>
          <p:cNvSpPr txBox="1"/>
          <p:nvPr/>
        </p:nvSpPr>
        <p:spPr>
          <a:xfrm flipH="1">
            <a:off x="5094823" y="18327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71403C-672E-49F1-B7C9-AD9919F8CD17}"/>
              </a:ext>
            </a:extLst>
          </p:cNvPr>
          <p:cNvSpPr txBox="1"/>
          <p:nvPr/>
        </p:nvSpPr>
        <p:spPr>
          <a:xfrm>
            <a:off x="5981849" y="1828295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12B68-3D27-430B-9317-984C1C71D0E1}"/>
              </a:ext>
            </a:extLst>
          </p:cNvPr>
          <p:cNvSpPr txBox="1"/>
          <p:nvPr/>
        </p:nvSpPr>
        <p:spPr>
          <a:xfrm>
            <a:off x="6410759" y="1839580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BA3740-6EBD-421C-B263-8DDAEADD31DD}"/>
              </a:ext>
            </a:extLst>
          </p:cNvPr>
          <p:cNvSpPr txBox="1"/>
          <p:nvPr/>
        </p:nvSpPr>
        <p:spPr>
          <a:xfrm>
            <a:off x="6868746" y="1828295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A5A5F4-130E-47A8-B7DC-EC30CC303722}"/>
              </a:ext>
            </a:extLst>
          </p:cNvPr>
          <p:cNvSpPr txBox="1"/>
          <p:nvPr/>
        </p:nvSpPr>
        <p:spPr>
          <a:xfrm>
            <a:off x="7344234" y="1829448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40B4C6-9F31-43EF-B508-3FEE2C6856F1}"/>
              </a:ext>
            </a:extLst>
          </p:cNvPr>
          <p:cNvSpPr txBox="1"/>
          <p:nvPr/>
        </p:nvSpPr>
        <p:spPr>
          <a:xfrm>
            <a:off x="7833064" y="1828294"/>
            <a:ext cx="435006" cy="37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90777F-2685-4732-9FB9-45B9C80A09E9}"/>
              </a:ext>
            </a:extLst>
          </p:cNvPr>
          <p:cNvSpPr txBox="1"/>
          <p:nvPr/>
        </p:nvSpPr>
        <p:spPr>
          <a:xfrm rot="1651846">
            <a:off x="8248087" y="2098037"/>
            <a:ext cx="75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EDE6F9-D99A-49AF-AE49-D8D2DC1AC2CB}"/>
              </a:ext>
            </a:extLst>
          </p:cNvPr>
          <p:cNvSpPr txBox="1"/>
          <p:nvPr/>
        </p:nvSpPr>
        <p:spPr>
          <a:xfrm rot="19239255">
            <a:off x="8546295" y="2522081"/>
            <a:ext cx="60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D416AC-4F1F-4E03-BB86-5DD4DA8A3A40}"/>
              </a:ext>
            </a:extLst>
          </p:cNvPr>
          <p:cNvSpPr txBox="1"/>
          <p:nvPr/>
        </p:nvSpPr>
        <p:spPr>
          <a:xfrm>
            <a:off x="7680368" y="2764644"/>
            <a:ext cx="7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9BCA1D-54E0-45FB-B9EA-7682E190CC65}"/>
              </a:ext>
            </a:extLst>
          </p:cNvPr>
          <p:cNvSpPr txBox="1"/>
          <p:nvPr/>
        </p:nvSpPr>
        <p:spPr>
          <a:xfrm>
            <a:off x="7086993" y="2764644"/>
            <a:ext cx="64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CD72C9-EBCB-40DE-904B-D9B238FFB984}"/>
              </a:ext>
            </a:extLst>
          </p:cNvPr>
          <p:cNvSpPr txBox="1"/>
          <p:nvPr/>
        </p:nvSpPr>
        <p:spPr>
          <a:xfrm>
            <a:off x="6483658" y="2764644"/>
            <a:ext cx="531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880654-5793-4772-9466-14233E9CE4EB}"/>
              </a:ext>
            </a:extLst>
          </p:cNvPr>
          <p:cNvSpPr txBox="1"/>
          <p:nvPr/>
        </p:nvSpPr>
        <p:spPr>
          <a:xfrm>
            <a:off x="6045776" y="2767819"/>
            <a:ext cx="84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275A4A-B9AA-4091-956C-AB862A2BABFD}"/>
              </a:ext>
            </a:extLst>
          </p:cNvPr>
          <p:cNvSpPr txBox="1"/>
          <p:nvPr/>
        </p:nvSpPr>
        <p:spPr>
          <a:xfrm>
            <a:off x="5591451" y="2772397"/>
            <a:ext cx="69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B5B572-4286-4FFD-824E-16DC991EB3C9}"/>
              </a:ext>
            </a:extLst>
          </p:cNvPr>
          <p:cNvSpPr txBox="1"/>
          <p:nvPr/>
        </p:nvSpPr>
        <p:spPr>
          <a:xfrm>
            <a:off x="5185730" y="2778282"/>
            <a:ext cx="62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9DE9C9-BF29-4531-93DB-8B522BFA5D70}"/>
              </a:ext>
            </a:extLst>
          </p:cNvPr>
          <p:cNvSpPr txBox="1"/>
          <p:nvPr/>
        </p:nvSpPr>
        <p:spPr>
          <a:xfrm>
            <a:off x="4744155" y="2790827"/>
            <a:ext cx="62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19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B765D4-FE24-495A-9036-908999A06BEA}"/>
              </a:ext>
            </a:extLst>
          </p:cNvPr>
          <p:cNvSpPr txBox="1"/>
          <p:nvPr/>
        </p:nvSpPr>
        <p:spPr>
          <a:xfrm>
            <a:off x="4299598" y="2791937"/>
            <a:ext cx="68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27616C-C686-496C-9F4E-A804DC39FD48}"/>
              </a:ext>
            </a:extLst>
          </p:cNvPr>
          <p:cNvSpPr txBox="1"/>
          <p:nvPr/>
        </p:nvSpPr>
        <p:spPr>
          <a:xfrm rot="21123850">
            <a:off x="3714983" y="2832385"/>
            <a:ext cx="62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29E498-F517-4237-8432-B1204DE57760}"/>
              </a:ext>
            </a:extLst>
          </p:cNvPr>
          <p:cNvSpPr txBox="1"/>
          <p:nvPr/>
        </p:nvSpPr>
        <p:spPr>
          <a:xfrm>
            <a:off x="3106474" y="3660071"/>
            <a:ext cx="71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563459-157D-4565-8A78-F144E8F91046}"/>
              </a:ext>
            </a:extLst>
          </p:cNvPr>
          <p:cNvSpPr txBox="1"/>
          <p:nvPr/>
        </p:nvSpPr>
        <p:spPr>
          <a:xfrm>
            <a:off x="3628540" y="3783135"/>
            <a:ext cx="577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889C6C-D6C1-4AFE-B99D-22BC049DE908}"/>
              </a:ext>
            </a:extLst>
          </p:cNvPr>
          <p:cNvSpPr txBox="1"/>
          <p:nvPr/>
        </p:nvSpPr>
        <p:spPr>
          <a:xfrm>
            <a:off x="4108704" y="3806665"/>
            <a:ext cx="53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F2F77A-3B91-4AB5-93AC-E18BE2B964F3}"/>
              </a:ext>
            </a:extLst>
          </p:cNvPr>
          <p:cNvSpPr txBox="1"/>
          <p:nvPr/>
        </p:nvSpPr>
        <p:spPr>
          <a:xfrm>
            <a:off x="4585613" y="3809531"/>
            <a:ext cx="5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C4F84D-EBC3-4348-A2E1-411FC93FFE72}"/>
              </a:ext>
            </a:extLst>
          </p:cNvPr>
          <p:cNvSpPr txBox="1"/>
          <p:nvPr/>
        </p:nvSpPr>
        <p:spPr>
          <a:xfrm>
            <a:off x="5052032" y="3816076"/>
            <a:ext cx="53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164F73-D3BA-4F92-BE48-6E6E16E70856}"/>
              </a:ext>
            </a:extLst>
          </p:cNvPr>
          <p:cNvSpPr txBox="1"/>
          <p:nvPr/>
        </p:nvSpPr>
        <p:spPr>
          <a:xfrm>
            <a:off x="5921855" y="3773028"/>
            <a:ext cx="50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29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104A25E-59DE-41CC-88CB-3613E0D4FA7F}"/>
              </a:ext>
            </a:extLst>
          </p:cNvPr>
          <p:cNvSpPr txBox="1"/>
          <p:nvPr/>
        </p:nvSpPr>
        <p:spPr>
          <a:xfrm>
            <a:off x="6336582" y="3775357"/>
            <a:ext cx="49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33F9C3F-2FC8-456F-9FFC-4EE1B935741B}"/>
              </a:ext>
            </a:extLst>
          </p:cNvPr>
          <p:cNvSpPr txBox="1"/>
          <p:nvPr/>
        </p:nvSpPr>
        <p:spPr>
          <a:xfrm rot="1319979">
            <a:off x="6890818" y="3842339"/>
            <a:ext cx="52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63E6AF-D077-4207-95B4-A61F52EC38D5}"/>
              </a:ext>
            </a:extLst>
          </p:cNvPr>
          <p:cNvSpPr txBox="1"/>
          <p:nvPr/>
        </p:nvSpPr>
        <p:spPr>
          <a:xfrm rot="20823771">
            <a:off x="7033942" y="4367869"/>
            <a:ext cx="55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BA6EB9F-B3C0-4C93-ABA6-18C3C56BD428}"/>
              </a:ext>
            </a:extLst>
          </p:cNvPr>
          <p:cNvSpPr txBox="1"/>
          <p:nvPr/>
        </p:nvSpPr>
        <p:spPr>
          <a:xfrm rot="20829233">
            <a:off x="6804841" y="4863802"/>
            <a:ext cx="54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9E3C0B9-EFEF-46D7-AC34-ECAA55F87E95}"/>
              </a:ext>
            </a:extLst>
          </p:cNvPr>
          <p:cNvSpPr txBox="1"/>
          <p:nvPr/>
        </p:nvSpPr>
        <p:spPr>
          <a:xfrm>
            <a:off x="6275577" y="4925211"/>
            <a:ext cx="54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A8E4B59-AE4D-45CF-AE21-7752468E2CD8}"/>
              </a:ext>
            </a:extLst>
          </p:cNvPr>
          <p:cNvSpPr txBox="1"/>
          <p:nvPr/>
        </p:nvSpPr>
        <p:spPr>
          <a:xfrm>
            <a:off x="5247223" y="4935736"/>
            <a:ext cx="52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6EF730-2698-486E-A209-2483A71B0BAF}"/>
              </a:ext>
            </a:extLst>
          </p:cNvPr>
          <p:cNvSpPr txBox="1"/>
          <p:nvPr/>
        </p:nvSpPr>
        <p:spPr>
          <a:xfrm>
            <a:off x="4794677" y="4952854"/>
            <a:ext cx="52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F31757-2FAA-44A3-93F6-401336F58D29}"/>
              </a:ext>
            </a:extLst>
          </p:cNvPr>
          <p:cNvSpPr txBox="1"/>
          <p:nvPr/>
        </p:nvSpPr>
        <p:spPr>
          <a:xfrm>
            <a:off x="4382778" y="4961228"/>
            <a:ext cx="60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9366DC-0D15-4813-A4B5-A01688280448}"/>
              </a:ext>
            </a:extLst>
          </p:cNvPr>
          <p:cNvSpPr txBox="1"/>
          <p:nvPr/>
        </p:nvSpPr>
        <p:spPr>
          <a:xfrm>
            <a:off x="3818379" y="4962940"/>
            <a:ext cx="60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39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9D2DEA-F0AA-4237-8209-B1C91875E49E}"/>
              </a:ext>
            </a:extLst>
          </p:cNvPr>
          <p:cNvSpPr txBox="1"/>
          <p:nvPr/>
        </p:nvSpPr>
        <p:spPr>
          <a:xfrm rot="20784201">
            <a:off x="3328322" y="5006853"/>
            <a:ext cx="52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CA743B-1221-4447-81DE-9D124C041C2D}"/>
              </a:ext>
            </a:extLst>
          </p:cNvPr>
          <p:cNvSpPr txBox="1"/>
          <p:nvPr/>
        </p:nvSpPr>
        <p:spPr>
          <a:xfrm rot="1290379">
            <a:off x="3081215" y="6032370"/>
            <a:ext cx="693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C58DD9-13B8-4F0B-B0BB-2D48717973DA}"/>
              </a:ext>
            </a:extLst>
          </p:cNvPr>
          <p:cNvSpPr txBox="1"/>
          <p:nvPr/>
        </p:nvSpPr>
        <p:spPr>
          <a:xfrm>
            <a:off x="3611868" y="6182450"/>
            <a:ext cx="59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E73D44-D79A-450D-9826-CEF819EB5EDF}"/>
              </a:ext>
            </a:extLst>
          </p:cNvPr>
          <p:cNvSpPr txBox="1"/>
          <p:nvPr/>
        </p:nvSpPr>
        <p:spPr>
          <a:xfrm>
            <a:off x="4118425" y="6182450"/>
            <a:ext cx="71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D991F7-6462-4819-AC88-69154AF1F184}"/>
              </a:ext>
            </a:extLst>
          </p:cNvPr>
          <p:cNvSpPr txBox="1"/>
          <p:nvPr/>
        </p:nvSpPr>
        <p:spPr>
          <a:xfrm>
            <a:off x="4641234" y="6165662"/>
            <a:ext cx="52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5843345-D737-48EF-942D-F5C03B593454}"/>
              </a:ext>
            </a:extLst>
          </p:cNvPr>
          <p:cNvSpPr txBox="1"/>
          <p:nvPr/>
        </p:nvSpPr>
        <p:spPr>
          <a:xfrm>
            <a:off x="5168804" y="6139000"/>
            <a:ext cx="54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31BF5B-BA2C-480B-B6AF-42AEAE009042}"/>
              </a:ext>
            </a:extLst>
          </p:cNvPr>
          <p:cNvSpPr txBox="1"/>
          <p:nvPr/>
        </p:nvSpPr>
        <p:spPr>
          <a:xfrm>
            <a:off x="6096000" y="6146654"/>
            <a:ext cx="59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AB56DA-7058-43CD-85E1-50D1189A7728}"/>
              </a:ext>
            </a:extLst>
          </p:cNvPr>
          <p:cNvSpPr txBox="1"/>
          <p:nvPr/>
        </p:nvSpPr>
        <p:spPr>
          <a:xfrm>
            <a:off x="6492316" y="6146654"/>
            <a:ext cx="52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49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CDF0F3-1812-4670-81CC-C383FB96C239}"/>
              </a:ext>
            </a:extLst>
          </p:cNvPr>
          <p:cNvSpPr txBox="1"/>
          <p:nvPr/>
        </p:nvSpPr>
        <p:spPr>
          <a:xfrm>
            <a:off x="6962500" y="6151283"/>
            <a:ext cx="53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NI-Aptima" pitchFamily="2" charset="0"/>
                <a:cs typeface="Vani" panose="020B0502040204020203" pitchFamily="18" charset="0"/>
              </a:rPr>
              <a:t>50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3BA656-94BC-4936-A20C-4ED4FFE03CCB}"/>
              </a:ext>
            </a:extLst>
          </p:cNvPr>
          <p:cNvSpPr/>
          <p:nvPr/>
        </p:nvSpPr>
        <p:spPr>
          <a:xfrm>
            <a:off x="10529945" y="6284696"/>
            <a:ext cx="462579" cy="46257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un 68">
            <a:extLst>
              <a:ext uri="{FF2B5EF4-FFF2-40B4-BE49-F238E27FC236}">
                <a16:creationId xmlns:a16="http://schemas.microsoft.com/office/drawing/2014/main" id="{7F0620DC-24B8-43A8-AC6A-533A53B2C83B}"/>
              </a:ext>
            </a:extLst>
          </p:cNvPr>
          <p:cNvSpPr/>
          <p:nvPr/>
        </p:nvSpPr>
        <p:spPr>
          <a:xfrm>
            <a:off x="9649610" y="6126853"/>
            <a:ext cx="710005" cy="710005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B0A18AB-58DB-42DE-8811-63E2FAA575B9}"/>
              </a:ext>
            </a:extLst>
          </p:cNvPr>
          <p:cNvSpPr/>
          <p:nvPr/>
        </p:nvSpPr>
        <p:spPr>
          <a:xfrm>
            <a:off x="386179" y="1020930"/>
            <a:ext cx="537241" cy="537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1">
            <a:extLst>
              <a:ext uri="{FF2B5EF4-FFF2-40B4-BE49-F238E27FC236}">
                <a16:creationId xmlns:a16="http://schemas.microsoft.com/office/drawing/2014/main" id="{F9FF0E30-F004-4244-988C-05F01A05D74A}"/>
              </a:ext>
            </a:extLst>
          </p:cNvPr>
          <p:cNvSpPr/>
          <p:nvPr/>
        </p:nvSpPr>
        <p:spPr>
          <a:xfrm>
            <a:off x="219446" y="1739735"/>
            <a:ext cx="2312567" cy="899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lớn nhất là số nào?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79C437D-175B-49BA-8662-0CD6AB25DE78}"/>
              </a:ext>
            </a:extLst>
          </p:cNvPr>
          <p:cNvSpPr/>
          <p:nvPr/>
        </p:nvSpPr>
        <p:spPr>
          <a:xfrm>
            <a:off x="1143915" y="2170876"/>
            <a:ext cx="929700" cy="470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0737BF8-5EBB-428C-925A-2062B777B955}"/>
              </a:ext>
            </a:extLst>
          </p:cNvPr>
          <p:cNvSpPr/>
          <p:nvPr/>
        </p:nvSpPr>
        <p:spPr>
          <a:xfrm>
            <a:off x="429467" y="3423555"/>
            <a:ext cx="537241" cy="537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4" name="1">
            <a:extLst>
              <a:ext uri="{FF2B5EF4-FFF2-40B4-BE49-F238E27FC236}">
                <a16:creationId xmlns:a16="http://schemas.microsoft.com/office/drawing/2014/main" id="{9C03E242-A0EC-4741-9D6B-0CDBEFB2E3AE}"/>
              </a:ext>
            </a:extLst>
          </p:cNvPr>
          <p:cNvSpPr/>
          <p:nvPr/>
        </p:nvSpPr>
        <p:spPr>
          <a:xfrm>
            <a:off x="262734" y="4142360"/>
            <a:ext cx="2312567" cy="8998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bé nhất là số nào?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9493638-451D-479C-9ACC-8F7C7E66AA92}"/>
              </a:ext>
            </a:extLst>
          </p:cNvPr>
          <p:cNvSpPr/>
          <p:nvPr/>
        </p:nvSpPr>
        <p:spPr>
          <a:xfrm>
            <a:off x="1187203" y="4573501"/>
            <a:ext cx="929700" cy="470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9B00C64-5ED6-4467-9B01-37FD1F6BA505}"/>
              </a:ext>
            </a:extLst>
          </p:cNvPr>
          <p:cNvSpPr/>
          <p:nvPr/>
        </p:nvSpPr>
        <p:spPr>
          <a:xfrm>
            <a:off x="9811761" y="1045335"/>
            <a:ext cx="537241" cy="537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7" name="1">
            <a:extLst>
              <a:ext uri="{FF2B5EF4-FFF2-40B4-BE49-F238E27FC236}">
                <a16:creationId xmlns:a16="http://schemas.microsoft.com/office/drawing/2014/main" id="{6C2C76F8-493A-4B1F-84A5-100EE9D85B88}"/>
              </a:ext>
            </a:extLst>
          </p:cNvPr>
          <p:cNvSpPr/>
          <p:nvPr/>
        </p:nvSpPr>
        <p:spPr>
          <a:xfrm>
            <a:off x="9645028" y="1764139"/>
            <a:ext cx="2312567" cy="139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tròn chục bé nhất là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nào?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7993CE0-2830-4938-82B3-AE341B2CDBE7}"/>
              </a:ext>
            </a:extLst>
          </p:cNvPr>
          <p:cNvSpPr/>
          <p:nvPr/>
        </p:nvSpPr>
        <p:spPr>
          <a:xfrm>
            <a:off x="10587185" y="2654179"/>
            <a:ext cx="929700" cy="470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67AB074-832A-46F0-93CF-DB97DCB28424}"/>
              </a:ext>
            </a:extLst>
          </p:cNvPr>
          <p:cNvSpPr/>
          <p:nvPr/>
        </p:nvSpPr>
        <p:spPr>
          <a:xfrm>
            <a:off x="9926934" y="3473467"/>
            <a:ext cx="537241" cy="537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0" name="1">
            <a:extLst>
              <a:ext uri="{FF2B5EF4-FFF2-40B4-BE49-F238E27FC236}">
                <a16:creationId xmlns:a16="http://schemas.microsoft.com/office/drawing/2014/main" id="{6734BA90-A194-4F42-9254-99D86F87D60E}"/>
              </a:ext>
            </a:extLst>
          </p:cNvPr>
          <p:cNvSpPr/>
          <p:nvPr/>
        </p:nvSpPr>
        <p:spPr>
          <a:xfrm>
            <a:off x="9760201" y="4192271"/>
            <a:ext cx="2312567" cy="1393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tròn chục lớn nhất là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số nào?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96F1FC5-404E-4F3D-A7CF-BE0E729E6FF5}"/>
              </a:ext>
            </a:extLst>
          </p:cNvPr>
          <p:cNvSpPr/>
          <p:nvPr/>
        </p:nvSpPr>
        <p:spPr>
          <a:xfrm>
            <a:off x="10752028" y="5086962"/>
            <a:ext cx="929700" cy="470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3415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2" grpId="0"/>
      <p:bldP spid="12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71" grpId="0" animBg="1"/>
      <p:bldP spid="72" grpId="0" animBg="1"/>
      <p:bldP spid="74" grpId="0" animBg="1"/>
      <p:bldP spid="75" grpId="0" animBg="1"/>
      <p:bldP spid="77" grpId="0" animBg="1"/>
      <p:bldP spid="78" grpId="0" animBg="1"/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322</Words>
  <Application>Microsoft Office PowerPoint</Application>
  <PresentationFormat>Widescreen</PresentationFormat>
  <Paragraphs>86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方正粗圆简体</vt:lpstr>
      <vt:lpstr>Arial</vt:lpstr>
      <vt:lpstr>Calibri</vt:lpstr>
      <vt:lpstr>Gill Sans MT</vt:lpstr>
      <vt:lpstr>Goudy Old Style</vt:lpstr>
      <vt:lpstr>HP001 4 hàng</vt:lpstr>
      <vt:lpstr>Times New Roman</vt:lpstr>
      <vt:lpstr>VNI-Aptima</vt:lpstr>
      <vt:lpstr>ClassicFrameVTI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Hoang Thi Tuyet Nhung</cp:lastModifiedBy>
  <cp:revision>47</cp:revision>
  <dcterms:created xsi:type="dcterms:W3CDTF">2020-08-10T03:18:16Z</dcterms:created>
  <dcterms:modified xsi:type="dcterms:W3CDTF">2020-08-13T07:02:42Z</dcterms:modified>
</cp:coreProperties>
</file>