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MỘT MÁI NHÀ CHUNG</a:t>
            </a:r>
            <a:endParaRPr lang="en-US" sz="28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51719" y="3962400"/>
            <a:ext cx="7467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Gấc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leo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gai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ruột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thổi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xôi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44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2022-08-02T13:58:09Z</dcterms:modified>
</cp:coreProperties>
</file>