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3"/>
  </p:notesMasterIdLst>
  <p:sldIdLst>
    <p:sldId id="256" r:id="rId3"/>
    <p:sldId id="304" r:id="rId4"/>
    <p:sldId id="305" r:id="rId5"/>
    <p:sldId id="306" r:id="rId6"/>
    <p:sldId id="257" r:id="rId7"/>
    <p:sldId id="260" r:id="rId8"/>
    <p:sldId id="259" r:id="rId9"/>
    <p:sldId id="262" r:id="rId10"/>
    <p:sldId id="308" r:id="rId11"/>
    <p:sldId id="307" r:id="rId12"/>
    <p:sldId id="310" r:id="rId13"/>
    <p:sldId id="315" r:id="rId14"/>
    <p:sldId id="311" r:id="rId15"/>
    <p:sldId id="313" r:id="rId16"/>
    <p:sldId id="316" r:id="rId17"/>
    <p:sldId id="317" r:id="rId18"/>
    <p:sldId id="318" r:id="rId19"/>
    <p:sldId id="320" r:id="rId20"/>
    <p:sldId id="319" r:id="rId21"/>
    <p:sldId id="270" r:id="rId22"/>
    <p:sldId id="321" r:id="rId23"/>
    <p:sldId id="343" r:id="rId24"/>
    <p:sldId id="330" r:id="rId25"/>
    <p:sldId id="329" r:id="rId26"/>
    <p:sldId id="324" r:id="rId27"/>
    <p:sldId id="325" r:id="rId28"/>
    <p:sldId id="331" r:id="rId29"/>
    <p:sldId id="333" r:id="rId30"/>
    <p:sldId id="334" r:id="rId31"/>
    <p:sldId id="335" r:id="rId32"/>
    <p:sldId id="338" r:id="rId33"/>
    <p:sldId id="337" r:id="rId34"/>
    <p:sldId id="336" r:id="rId35"/>
    <p:sldId id="339" r:id="rId36"/>
    <p:sldId id="309" r:id="rId37"/>
    <p:sldId id="340" r:id="rId38"/>
    <p:sldId id="341" r:id="rId39"/>
    <p:sldId id="326" r:id="rId40"/>
    <p:sldId id="327" r:id="rId41"/>
    <p:sldId id="342" r:id="rId4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Raleway" pitchFamily="2" charset="0"/>
      <p:regular r:id="rId48"/>
      <p:bold r:id="rId49"/>
      <p:italic r:id="rId50"/>
      <p:boldItalic r:id="rId51"/>
    </p:embeddedFont>
    <p:embeddedFont>
      <p:font typeface="Raleway ExtraBold" pitchFamily="2" charset="0"/>
      <p:bold r:id="rId52"/>
      <p:boldItalic r:id="rId53"/>
    </p:embeddedFont>
    <p:embeddedFont>
      <p:font typeface="Raleway Medium" pitchFamily="2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Satisfy" panose="020B0604020202020204" charset="0"/>
      <p:regular r:id="rId62"/>
    </p:embeddedFont>
    <p:embeddedFont>
      <p:font typeface="Tahoma" panose="020B0604030504040204" pitchFamily="3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2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tên các dạng năng 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II. </a:t>
            </a:r>
            <a:r>
              <a:rPr lang="en-US" sz="4400" dirty="0" err="1">
                <a:latin typeface="+mn-lt"/>
              </a:rPr>
              <a:t>Chùm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và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tia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loe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remium Vector | Cartoon fire flames, bonfire, campfire isolated on  background."/>
          <p:cNvSpPr>
            <a:spLocks noChangeAspect="1" noChangeArrowheads="1"/>
          </p:cNvSpPr>
          <p:nvPr/>
        </p:nvSpPr>
        <p:spPr bwMode="auto">
          <a:xfrm>
            <a:off x="155574" y="-144463"/>
            <a:ext cx="5254625" cy="52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6" y="342514"/>
            <a:ext cx="2047267" cy="203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1" y="1978073"/>
            <a:ext cx="3098722" cy="304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2110894"/>
            <a:ext cx="2850993" cy="2777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19" y="270070"/>
            <a:ext cx="2058415" cy="20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B.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D.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IV.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7" y="259017"/>
            <a:ext cx="2252982" cy="225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06" y="2474050"/>
            <a:ext cx="2469213" cy="246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099"/>
            <a:ext cx="3526971" cy="2727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3915315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2" y="189099"/>
            <a:ext cx="5112366" cy="3129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1" y="2785769"/>
            <a:ext cx="2702988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59" y="1210442"/>
            <a:ext cx="5933108" cy="841800"/>
          </a:xfrm>
        </p:spPr>
        <p:txBody>
          <a:bodyPr/>
          <a:lstStyle/>
          <a:p>
            <a:pPr>
              <a:buNone/>
            </a:pPr>
            <a:r>
              <a:rPr lang="en-US" sz="9600" i="1" dirty="0"/>
              <a:t>Thank you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C9A0AB-82D3-A837-2840-77DE0A6FD2E6}"/>
              </a:ext>
            </a:extLst>
          </p:cNvPr>
          <p:cNvSpPr txBox="1"/>
          <p:nvPr/>
        </p:nvSpPr>
        <p:spPr>
          <a:xfrm>
            <a:off x="738554" y="3591754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57"/>
            <a:ext cx="3872121" cy="22884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build="p"/>
      <p:bldP spid="1004" grpId="0" build="p"/>
      <p:bldP spid="100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I. </a:t>
            </a:r>
            <a:r>
              <a:rPr lang="en-US" sz="4400" dirty="0" err="1">
                <a:latin typeface="+mn-lt"/>
              </a:rPr>
              <a:t>Ánh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một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dạng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năng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Đèn</a:t>
            </a:r>
            <a:r>
              <a:rPr lang="en-US" sz="2000" b="1" i="1" dirty="0"/>
              <a:t> </a:t>
            </a:r>
            <a:r>
              <a:rPr lang="en-US" sz="2000" b="1" i="1" dirty="0" err="1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Pin </a:t>
            </a:r>
            <a:r>
              <a:rPr lang="en-US" sz="2000" b="1" i="1" dirty="0" err="1"/>
              <a:t>quang</a:t>
            </a:r>
            <a:r>
              <a:rPr lang="en-US" sz="2000" b="1" i="1" dirty="0"/>
              <a:t> </a:t>
            </a:r>
            <a:r>
              <a:rPr lang="en-US" sz="2000" b="1" i="1" dirty="0" err="1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Điện</a:t>
            </a:r>
            <a:r>
              <a:rPr lang="en-US" sz="2000" b="1" i="1" dirty="0"/>
              <a:t> </a:t>
            </a:r>
            <a:r>
              <a:rPr lang="en-US" sz="2000" b="1" i="1" dirty="0" err="1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Dây</a:t>
            </a:r>
            <a:r>
              <a:rPr lang="en-US" sz="2000" b="1" i="1" dirty="0"/>
              <a:t> </a:t>
            </a:r>
            <a:r>
              <a:rPr lang="en-US" sz="2000" b="1" i="1" dirty="0" err="1"/>
              <a:t>nối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>
                <a:latin typeface="+mn-lt"/>
              </a:rPr>
              <a:t>Tiến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hành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thí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nghiệm</a:t>
            </a:r>
            <a:r>
              <a:rPr lang="en-US" sz="4000" dirty="0">
                <a:latin typeface="+mn-lt"/>
              </a:rPr>
              <a:t>, </a:t>
            </a:r>
            <a:br>
              <a:rPr lang="en-US" sz="4000" dirty="0">
                <a:latin typeface="+mn-lt"/>
              </a:rPr>
            </a:br>
            <a:r>
              <a:rPr lang="en-US" sz="4000" dirty="0" err="1">
                <a:latin typeface="+mn-lt"/>
              </a:rPr>
              <a:t>Hoàn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thành</a:t>
            </a:r>
            <a:r>
              <a:rPr lang="en-US" sz="4000" dirty="0">
                <a:latin typeface="+mn-lt"/>
              </a:rPr>
              <a:t> PHT </a:t>
            </a:r>
            <a:r>
              <a:rPr lang="en-US" sz="4000" dirty="0" err="1">
                <a:latin typeface="+mn-lt"/>
              </a:rPr>
              <a:t>số</a:t>
            </a:r>
            <a:r>
              <a:rPr lang="en-US" sz="4000" dirty="0">
                <a:latin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1097</Words>
  <Application>Microsoft Office PowerPoint</Application>
  <PresentationFormat>On-screen Show (16:9)</PresentationFormat>
  <Paragraphs>103</Paragraphs>
  <Slides>40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Raleway</vt:lpstr>
      <vt:lpstr>Calibri</vt:lpstr>
      <vt:lpstr>Raleway ExtraBold</vt:lpstr>
      <vt:lpstr>Arial</vt:lpstr>
      <vt:lpstr>Raleway Medium</vt:lpstr>
      <vt:lpstr>Satisfy</vt:lpstr>
      <vt:lpstr>Roboto</vt:lpstr>
      <vt:lpstr>Tahoma</vt:lpstr>
      <vt:lpstr>Times New Roman</vt:lpstr>
      <vt:lpstr>Education Agency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modified xsi:type="dcterms:W3CDTF">2023-08-17T13:31:01Z</dcterms:modified>
</cp:coreProperties>
</file>