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9" r:id="rId4"/>
    <p:sldId id="295" r:id="rId5"/>
    <p:sldId id="283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19761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HÌNH TAM GIÁC. CHU VI HÌNH TỨ GIÁC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89" y="76130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691824" y="7542077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9916F4-30FD-46B9-ADCF-42EDECEEC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9" t="24167" r="26562" b="30834"/>
          <a:stretch/>
        </p:blipFill>
        <p:spPr>
          <a:xfrm>
            <a:off x="1773502" y="1981200"/>
            <a:ext cx="12729633" cy="64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xmlns="" id="{320C83F0-5CE9-480B-883A-28B3615A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8BF1BD-92F9-412E-80F6-912944CF5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1" t="25813" r="27907" b="64541"/>
          <a:stretch/>
        </p:blipFill>
        <p:spPr>
          <a:xfrm>
            <a:off x="6675438" y="2348816"/>
            <a:ext cx="8073822" cy="2989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A512779-B31F-4514-8E84-2F59879A4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04" t="28620" r="57926" b="53890"/>
          <a:stretch/>
        </p:blipFill>
        <p:spPr>
          <a:xfrm>
            <a:off x="1127919" y="2165076"/>
            <a:ext cx="4724400" cy="4330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00CEE9D-036E-4ED4-8037-88498C4A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1" t="34967" r="27907" b="59870"/>
          <a:stretch/>
        </p:blipFill>
        <p:spPr>
          <a:xfrm>
            <a:off x="6690519" y="5181601"/>
            <a:ext cx="8073822" cy="16001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1416B86-60C1-4D98-A0C6-D3AFD9B92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0" t="47653" r="34331" b="47184"/>
          <a:stretch/>
        </p:blipFill>
        <p:spPr>
          <a:xfrm>
            <a:off x="2499519" y="7109328"/>
            <a:ext cx="10401300" cy="16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xmlns="" id="{320C83F0-5CE9-480B-883A-28B3615A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8BF1BD-92F9-412E-80F6-912944CF5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09" t="54332" r="27889" b="37497"/>
          <a:stretch/>
        </p:blipFill>
        <p:spPr>
          <a:xfrm>
            <a:off x="7416108" y="1504978"/>
            <a:ext cx="6626022" cy="20784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A512779-B31F-4514-8E84-2F59879A4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54257" r="52798" b="25993"/>
          <a:stretch/>
        </p:blipFill>
        <p:spPr>
          <a:xfrm>
            <a:off x="975519" y="2083281"/>
            <a:ext cx="6245416" cy="37112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00CEE9D-036E-4ED4-8037-88498C4A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54" t="62503" r="27844" b="32334"/>
          <a:stretch/>
        </p:blipFill>
        <p:spPr>
          <a:xfrm>
            <a:off x="7431189" y="3581400"/>
            <a:ext cx="6626022" cy="13132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1416B86-60C1-4D98-A0C6-D3AFD9B92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1" t="76043" r="34330" b="18794"/>
          <a:stretch/>
        </p:blipFill>
        <p:spPr>
          <a:xfrm>
            <a:off x="6256338" y="4953000"/>
            <a:ext cx="8968581" cy="1379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2190AB-DFDB-4FF4-8E31-C65B5D4C7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8" t="81870" r="28962" b="9525"/>
          <a:stretch/>
        </p:blipFill>
        <p:spPr>
          <a:xfrm>
            <a:off x="1737519" y="6057172"/>
            <a:ext cx="1392452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91482675-2BC9-49BF-AE4E-76724907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EE64CEF-4EA1-48C8-8A54-F3405F5CB9C8}"/>
              </a:ext>
            </a:extLst>
          </p:cNvPr>
          <p:cNvGrpSpPr/>
          <p:nvPr/>
        </p:nvGrpSpPr>
        <p:grpSpPr>
          <a:xfrm>
            <a:off x="1564589" y="1659051"/>
            <a:ext cx="13625471" cy="653023"/>
            <a:chOff x="1585119" y="1655539"/>
            <a:chExt cx="13335000" cy="101587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8B91E6B-665E-4A64-8CCE-DD6FD6209794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2C70A32-B7F9-49F5-A7A2-C8AFA7B7CC21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Tính chu vi của các hình tam giác, hình tứ giác sau:</a:t>
              </a:r>
            </a:p>
          </p:txBody>
        </p:sp>
      </p:grpSp>
      <p:pic>
        <p:nvPicPr>
          <p:cNvPr id="18434" name="Picture 2" descr="https://img.loigiaihay.com/picture/2022/0323/bai-1_3.PNG">
            <a:extLst>
              <a:ext uri="{FF2B5EF4-FFF2-40B4-BE49-F238E27FC236}">
                <a16:creationId xmlns:a16="http://schemas.microsoft.com/office/drawing/2014/main" xmlns="" id="{FFAD0522-4584-4101-ADA8-CADC6B4E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84" y="2514600"/>
            <a:ext cx="12639297" cy="41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E2E9F-BAD0-4106-906F-81AE352AF7CA}"/>
              </a:ext>
            </a:extLst>
          </p:cNvPr>
          <p:cNvSpPr/>
          <p:nvPr/>
        </p:nvSpPr>
        <p:spPr>
          <a:xfrm>
            <a:off x="983120" y="6939915"/>
            <a:ext cx="4915448" cy="98488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vi-VN">
                <a:solidFill>
                  <a:srgbClr val="FF0000"/>
                </a:solidFill>
              </a:rPr>
              <a:t>Chu vi hình tam giác ABC là:</a:t>
            </a:r>
          </a:p>
          <a:p>
            <a:pPr algn="ctr"/>
            <a:r>
              <a:rPr lang="vi-VN">
                <a:solidFill>
                  <a:srgbClr val="FF0000"/>
                </a:solidFill>
              </a:rPr>
              <a:t> 3 + 4 + 2 = 9 (cm)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8DAB43-87CD-4BED-B568-1CD47E614E68}"/>
              </a:ext>
            </a:extLst>
          </p:cNvPr>
          <p:cNvSpPr/>
          <p:nvPr/>
        </p:nvSpPr>
        <p:spPr>
          <a:xfrm>
            <a:off x="5944527" y="6963168"/>
            <a:ext cx="502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B050"/>
                </a:solidFill>
              </a:rPr>
              <a:t>Chu vi hình tứ giác DEGH là: </a:t>
            </a:r>
          </a:p>
          <a:p>
            <a:pPr algn="ctr"/>
            <a:r>
              <a:rPr lang="vi-VN">
                <a:solidFill>
                  <a:srgbClr val="00B050"/>
                </a:solidFill>
              </a:rPr>
              <a:t> 3 + 3 + 3 + 3 = 12 (cm)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18CDA8-E1A4-4EE2-81BC-CAD43A733C48}"/>
              </a:ext>
            </a:extLst>
          </p:cNvPr>
          <p:cNvSpPr/>
          <p:nvPr/>
        </p:nvSpPr>
        <p:spPr>
          <a:xfrm>
            <a:off x="11019686" y="6939915"/>
            <a:ext cx="53649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C00000"/>
                </a:solidFill>
              </a:rPr>
              <a:t>Chu vi hình tứ giác MNPQ là:</a:t>
            </a:r>
          </a:p>
          <a:p>
            <a:pPr algn="ctr"/>
            <a:r>
              <a:rPr lang="vi-VN">
                <a:solidFill>
                  <a:srgbClr val="C00000"/>
                </a:solidFill>
              </a:rPr>
              <a:t> 35 + 30 + 25 + 13 = 103 (mm)</a:t>
            </a:r>
          </a:p>
        </p:txBody>
      </p:sp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221</Words>
  <Application>Microsoft Office PowerPoint</Application>
  <PresentationFormat>Custom</PresentationFormat>
  <Paragraphs>32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821</cp:revision>
  <dcterms:created xsi:type="dcterms:W3CDTF">2022-07-10T01:37:20Z</dcterms:created>
  <dcterms:modified xsi:type="dcterms:W3CDTF">2022-08-20T15:42:43Z</dcterms:modified>
</cp:coreProperties>
</file>