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87" r:id="rId5"/>
    <p:sldId id="265" r:id="rId6"/>
    <p:sldId id="269" r:id="rId7"/>
    <p:sldId id="276" r:id="rId8"/>
    <p:sldId id="278" r:id="rId9"/>
    <p:sldId id="270" r:id="rId10"/>
    <p:sldId id="259" r:id="rId11"/>
    <p:sldId id="279" r:id="rId12"/>
    <p:sldId id="264" r:id="rId13"/>
    <p:sldId id="271" r:id="rId14"/>
    <p:sldId id="273" r:id="rId15"/>
    <p:sldId id="282" r:id="rId16"/>
    <p:sldId id="284" r:id="rId17"/>
    <p:sldId id="260" r:id="rId18"/>
    <p:sldId id="285" r:id="rId19"/>
    <p:sldId id="268" r:id="rId20"/>
    <p:sldId id="274" r:id="rId21"/>
    <p:sldId id="275" r:id="rId22"/>
    <p:sldId id="280" r:id="rId23"/>
    <p:sldId id="286" r:id="rId24"/>
    <p:sldId id="261" r:id="rId25"/>
    <p:sldId id="262" r:id="rId26"/>
    <p:sldId id="263" r:id="rId27"/>
    <p:sldId id="281" r:id="rId28"/>
    <p:sldId id="288" r:id="rId29"/>
    <p:sldId id="289" r:id="rId30"/>
    <p:sldId id="290" r:id="rId31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B39"/>
    <a:srgbClr val="F7C217"/>
    <a:srgbClr val="DFAB07"/>
    <a:srgbClr val="736348"/>
    <a:srgbClr val="FAD35C"/>
    <a:srgbClr val="FBE089"/>
    <a:srgbClr val="FDEEBF"/>
    <a:srgbClr val="FCE28E"/>
    <a:srgbClr val="D0A0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8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0AB41-8159-4C14-BA31-E81FBB3915F3}" type="datetimeFigureOut">
              <a:rPr lang="zh-CN" altLang="en-US" smtClean="0"/>
              <a:t>2017/10/28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0F1BF-CD0D-4FB8-ADD6-4BF0DF8763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607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F1BF-CD0D-4FB8-ADD6-4BF0DF87634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751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F1BF-CD0D-4FB8-ADD6-4BF0DF87634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571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F1BF-CD0D-4FB8-ADD6-4BF0DF87634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20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F1BF-CD0D-4FB8-ADD6-4BF0DF87634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41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F1BF-CD0D-4FB8-ADD6-4BF0DF87634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9129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F1BF-CD0D-4FB8-ADD6-4BF0DF87634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736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F1BF-CD0D-4FB8-ADD6-4BF0DF87634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3367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F1BF-CD0D-4FB8-ADD6-4BF0DF87634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443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F1BF-CD0D-4FB8-ADD6-4BF0DF87634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834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F1BF-CD0D-4FB8-ADD6-4BF0DF87634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711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F1BF-CD0D-4FB8-ADD6-4BF0DF87634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521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F1BF-CD0D-4FB8-ADD6-4BF0DF87634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9655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F1BF-CD0D-4FB8-ADD6-4BF0DF87634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936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F1BF-CD0D-4FB8-ADD6-4BF0DF87634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0236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F1BF-CD0D-4FB8-ADD6-4BF0DF87634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3957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F1BF-CD0D-4FB8-ADD6-4BF0DF87634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5478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F1BF-CD0D-4FB8-ADD6-4BF0DF87634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99967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F1BF-CD0D-4FB8-ADD6-4BF0DF87634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9652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F1BF-CD0D-4FB8-ADD6-4BF0DF87634A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3140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F1BF-CD0D-4FB8-ADD6-4BF0DF87634A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140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F1BF-CD0D-4FB8-ADD6-4BF0DF87634A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083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F1BF-CD0D-4FB8-ADD6-4BF0DF87634A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045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F1BF-CD0D-4FB8-ADD6-4BF0DF87634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7033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F1BF-CD0D-4FB8-ADD6-4BF0DF87634A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726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F1BF-CD0D-4FB8-ADD6-4BF0DF87634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390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F1BF-CD0D-4FB8-ADD6-4BF0DF87634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621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F1BF-CD0D-4FB8-ADD6-4BF0DF87634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657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F1BF-CD0D-4FB8-ADD6-4BF0DF87634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104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F1BF-CD0D-4FB8-ADD6-4BF0DF87634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278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F1BF-CD0D-4FB8-ADD6-4BF0DF87634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203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61CC2B-446A-452A-B12B-7A37A4D36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68F687F-66F0-412C-A259-72C1C8E53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B66C92-33F5-4882-9C21-7B9088044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C1D-09D2-4D26-9AD2-71A9B192E9D0}" type="datetimeFigureOut">
              <a:rPr lang="zh-CN" altLang="en-US" smtClean="0"/>
              <a:t>2017/10/28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50911EF-5AFD-4E1A-9C1D-005DADD20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0C1A4D-F59D-479F-A6EB-8BAEFE444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1268-6D66-4751-9C22-BC4E540956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96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DAAA8D-D8CA-4BC4-9476-B486E758C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80A2711-8FFF-4650-9629-4BBEFFFBE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BC0904-77B0-4938-9465-69603E66A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C1D-09D2-4D26-9AD2-71A9B192E9D0}" type="datetimeFigureOut">
              <a:rPr lang="zh-CN" altLang="en-US" smtClean="0"/>
              <a:t>2017/10/28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422D05-1D9A-4AA8-95BC-720A814A7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8DBC9B-6071-42E7-909B-99784874F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1268-6D66-4751-9C22-BC4E540956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055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E2444A5-848B-44D4-AE37-60D9508510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96D8EB-0E02-4C2E-952B-0CB19A73D4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0AEDF8-42E9-47B2-8C80-6DF2222E0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C1D-09D2-4D26-9AD2-71A9B192E9D0}" type="datetimeFigureOut">
              <a:rPr lang="zh-CN" altLang="en-US" smtClean="0"/>
              <a:t>2017/10/28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7FB2BA-E626-4374-BFB6-65D8E2268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B11D03-B2D9-45EB-8060-718D3F03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1268-6D66-4751-9C22-BC4E540956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444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086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67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847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660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50370" y="3724274"/>
            <a:ext cx="2228209" cy="1400175"/>
          </a:xfrm>
        </p:spPr>
      </p:sp>
    </p:spTree>
    <p:extLst>
      <p:ext uri="{BB962C8B-B14F-4D97-AF65-F5344CB8AC3E}">
        <p14:creationId xmlns:p14="http://schemas.microsoft.com/office/powerpoint/2010/main" val="3655727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59" y="1635512"/>
            <a:ext cx="2018629" cy="358417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508972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7730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143797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175931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59864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376073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639994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7672128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656061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0688195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-1376073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7672128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4656061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10688195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3183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6188628" y="2311609"/>
            <a:ext cx="2455231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6" name="Picture Placeholder 32"/>
          <p:cNvSpPr>
            <a:spLocks noGrp="1"/>
          </p:cNvSpPr>
          <p:nvPr>
            <p:ph type="pic" sz="quarter" idx="13"/>
          </p:nvPr>
        </p:nvSpPr>
        <p:spPr>
          <a:xfrm>
            <a:off x="8796532" y="2311609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7" name="Picture Placeholder 32"/>
          <p:cNvSpPr>
            <a:spLocks noGrp="1"/>
          </p:cNvSpPr>
          <p:nvPr>
            <p:ph type="pic" sz="quarter" idx="14"/>
          </p:nvPr>
        </p:nvSpPr>
        <p:spPr>
          <a:xfrm>
            <a:off x="6187996" y="4243261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8" name="Picture Placeholder 32"/>
          <p:cNvSpPr>
            <a:spLocks noGrp="1"/>
          </p:cNvSpPr>
          <p:nvPr>
            <p:ph type="pic" sz="quarter" idx="15"/>
          </p:nvPr>
        </p:nvSpPr>
        <p:spPr>
          <a:xfrm>
            <a:off x="8796532" y="4240386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9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3580086" y="2311608"/>
            <a:ext cx="2455231" cy="3703937"/>
          </a:xfrm>
        </p:spPr>
        <p:txBody>
          <a:bodyPr/>
          <a:lstStyle/>
          <a:p>
            <a:endParaRPr lang="fr-CA"/>
          </a:p>
        </p:txBody>
      </p:sp>
      <p:sp>
        <p:nvSpPr>
          <p:cNvPr id="34" name="Picture Placeholder 32"/>
          <p:cNvSpPr>
            <a:spLocks noGrp="1"/>
          </p:cNvSpPr>
          <p:nvPr>
            <p:ph type="pic" sz="quarter" idx="11"/>
          </p:nvPr>
        </p:nvSpPr>
        <p:spPr>
          <a:xfrm>
            <a:off x="971550" y="4243261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971550" y="2311926"/>
            <a:ext cx="2455863" cy="177516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44478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CEB5C-607D-44A8-A5A2-40CBE4D8C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D9D552-E610-494F-A1B6-BD687DB14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DAD443-5B94-45AA-BA30-DBA8922A0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C1D-09D2-4D26-9AD2-71A9B192E9D0}" type="datetimeFigureOut">
              <a:rPr lang="zh-CN" altLang="en-US" smtClean="0"/>
              <a:t>2017/10/28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B8EA0C-E869-4473-95BC-841DDC155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681F5F-19D7-4B51-9D76-DE60F23FC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1268-6D66-4751-9C22-BC4E540956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96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22CA54-ADA4-47A3-B495-385EE414D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21360FA-7221-4B65-BC2C-21C18B5DD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27869B-FA0D-4702-8787-7F39EEC37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C1D-09D2-4D26-9AD2-71A9B192E9D0}" type="datetimeFigureOut">
              <a:rPr lang="zh-CN" altLang="en-US" smtClean="0"/>
              <a:t>2017/10/28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363804-D1A9-4CE4-8DBF-38DEC5EEF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E72D80-4841-4494-905E-D528E2321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1268-6D66-4751-9C22-BC4E540956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593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C0F974-3C16-4379-B916-D906E4822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F2BC33-4994-446A-B0FC-3E2FBD28E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25ADB6F-EAD4-478B-89FC-8B686123E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1EE508-026D-4103-A3F7-79511ABE3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C1D-09D2-4D26-9AD2-71A9B192E9D0}" type="datetimeFigureOut">
              <a:rPr lang="zh-CN" altLang="en-US" smtClean="0"/>
              <a:t>2017/10/28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F0F2063-DE08-45B0-9879-02BD680A8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007FD2-BB58-42C4-94DE-3B226FD0E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1268-6D66-4751-9C22-BC4E540956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666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442234-19C4-4AD8-BC1B-6BD19B0D3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08F9D5-5D06-432E-8B3C-D524B0B45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AEBCC85-4D36-44BE-B615-F9B8FB8ED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C5B4ADF-42DF-437E-B6A7-3206BE618C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C1D99B9-AE02-4C82-AF50-5EB69CA89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54597B3-F819-4FCD-9429-01EF7CB5B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C1D-09D2-4D26-9AD2-71A9B192E9D0}" type="datetimeFigureOut">
              <a:rPr lang="zh-CN" altLang="en-US" smtClean="0"/>
              <a:t>2017/10/28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54C19E-EED8-490B-A84A-F02253044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BD42B69-EE53-44C4-AD63-52AC129E1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1268-6D66-4751-9C22-BC4E540956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987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C7A6B7-58B4-446E-8ADB-F931BE47B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8B6C33E-01C9-489C-AB75-6C0DAC4D2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C1D-09D2-4D26-9AD2-71A9B192E9D0}" type="datetimeFigureOut">
              <a:rPr lang="zh-CN" altLang="en-US" smtClean="0"/>
              <a:t>2017/10/28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B15EDD8-D00E-4547-A8A3-35A6B9524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2CEA10B-3015-48BB-8B5D-83005A31F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1268-6D66-4751-9C22-BC4E540956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215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83213AB-C406-48D4-AB38-20EF3AE4F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C1D-09D2-4D26-9AD2-71A9B192E9D0}" type="datetimeFigureOut">
              <a:rPr lang="zh-CN" altLang="en-US" smtClean="0"/>
              <a:t>2017/10/28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6911641-C941-4954-AC02-7728D88C2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2CD0D1-C9B5-4E82-988E-9AAB7A4C0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1268-6D66-4751-9C22-BC4E540956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77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417A7F-A4DC-425E-B6F6-804514CE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54BAAFE-96E3-4AF7-A108-9772126B8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764726F-FDF1-4F4C-939C-84E21D758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F9AA96-E063-43E5-9C1A-0B456ED77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C1D-09D2-4D26-9AD2-71A9B192E9D0}" type="datetimeFigureOut">
              <a:rPr lang="zh-CN" altLang="en-US" smtClean="0"/>
              <a:t>2017/10/28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E156F9E-D6CB-413E-89AB-240088319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5F060A-A4C4-4953-A6FB-42C45C0AB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1268-6D66-4751-9C22-BC4E540956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505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533754-5193-4ED1-8FE4-8E8EDEA9B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341351B-D1A6-48E2-B719-7F7BC05CD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BEB627A-DDF7-4867-AA6C-3CA6260F7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B8192E-451E-4044-B4D3-6CFFB87B3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C1D-09D2-4D26-9AD2-71A9B192E9D0}" type="datetimeFigureOut">
              <a:rPr lang="zh-CN" altLang="en-US" smtClean="0"/>
              <a:t>2017/10/28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25051C-6DC4-4272-BBE4-EDB1363A3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843580-5187-4291-9C62-4C189B3E5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1268-6D66-4751-9C22-BC4E540956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798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8C5B125-9973-4E4F-8273-ECE33B511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40155B-82F0-4618-8446-0BAF8E677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D0E8BA-AB13-4503-9E2B-3251358054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0C1D-09D2-4D26-9AD2-71A9B192E9D0}" type="datetimeFigureOut">
              <a:rPr lang="zh-CN" altLang="en-US" smtClean="0"/>
              <a:t>2017/10/28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51E0FB-2216-4DE7-9C0A-EBAC951A8E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26901F-3658-4A79-80A6-CED8A9D40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81268-6D66-4751-9C22-BC4E540956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81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microsoft.com/office/2007/relationships/hdphoto" Target="../media/hdphoto7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jpeg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33E7C865-5C58-4923-B972-309266A1D8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CB39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107A545-15BE-40E3-A615-8896F0D947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958" y="2072640"/>
            <a:ext cx="7656576" cy="478536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A8FCB0C-FE5F-4056-8DB8-D0E6CE4A18D1}"/>
              </a:ext>
            </a:extLst>
          </p:cNvPr>
          <p:cNvSpPr/>
          <p:nvPr/>
        </p:nvSpPr>
        <p:spPr>
          <a:xfrm>
            <a:off x="620611" y="1646969"/>
            <a:ext cx="48013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6000" dirty="0">
                <a:latin typeface="方正胖头鱼简体" panose="03000509000000000000" pitchFamily="65" charset="-122"/>
                <a:ea typeface="方正胖头鱼简体" panose="03000509000000000000" pitchFamily="65" charset="-122"/>
              </a:rPr>
              <a:t>卡通可爱儿童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BA0C46B-8074-47A5-9654-29C973516A64}"/>
              </a:ext>
            </a:extLst>
          </p:cNvPr>
          <p:cNvSpPr/>
          <p:nvPr/>
        </p:nvSpPr>
        <p:spPr>
          <a:xfrm>
            <a:off x="230116" y="2662632"/>
            <a:ext cx="5582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6000" dirty="0">
                <a:latin typeface="方正胖头鱼简体" panose="03000509000000000000" pitchFamily="65" charset="-122"/>
                <a:ea typeface="方正胖头鱼简体" panose="03000509000000000000" pitchFamily="65" charset="-122"/>
              </a:rPr>
              <a:t>教学通用模板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D6CB134-D26B-4300-8625-FA049A38168E}"/>
              </a:ext>
            </a:extLst>
          </p:cNvPr>
          <p:cNvSpPr txBox="1"/>
          <p:nvPr/>
        </p:nvSpPr>
        <p:spPr>
          <a:xfrm>
            <a:off x="918148" y="4687812"/>
            <a:ext cx="420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/>
              <a:t>千库网  </a:t>
            </a:r>
            <a:r>
              <a:rPr lang="en-US" altLang="zh-CN" sz="2800" dirty="0"/>
              <a:t>XX</a:t>
            </a:r>
            <a:r>
              <a:rPr lang="zh-CN" altLang="en-US" sz="2800" dirty="0"/>
              <a:t>年</a:t>
            </a:r>
            <a:r>
              <a:rPr lang="en-US" altLang="zh-CN" sz="2800" dirty="0"/>
              <a:t>XX</a:t>
            </a:r>
            <a:r>
              <a:rPr lang="zh-CN" altLang="en-US" sz="2800" dirty="0"/>
              <a:t>月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11B49A57-5794-4017-8EF5-75667102DB89}"/>
              </a:ext>
            </a:extLst>
          </p:cNvPr>
          <p:cNvGrpSpPr/>
          <p:nvPr/>
        </p:nvGrpSpPr>
        <p:grpSpPr>
          <a:xfrm>
            <a:off x="1041381" y="1125700"/>
            <a:ext cx="3959774" cy="452546"/>
            <a:chOff x="1568703" y="1182485"/>
            <a:chExt cx="2966034" cy="338976"/>
          </a:xfrm>
        </p:grpSpPr>
        <p:sp>
          <p:nvSpPr>
            <p:cNvPr id="8" name="Freeform 533">
              <a:extLst>
                <a:ext uri="{FF2B5EF4-FFF2-40B4-BE49-F238E27FC236}">
                  <a16:creationId xmlns:a16="http://schemas.microsoft.com/office/drawing/2014/main" id="{3DEF512C-2CE1-4E8F-B4DA-C4FAFDD6D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9905" y="1436717"/>
              <a:ext cx="2904832" cy="61205"/>
            </a:xfrm>
            <a:custGeom>
              <a:avLst/>
              <a:gdLst>
                <a:gd name="T0" fmla="*/ 227 w 454"/>
                <a:gd name="T1" fmla="*/ 1 h 9"/>
                <a:gd name="T2" fmla="*/ 233 w 454"/>
                <a:gd name="T3" fmla="*/ 4 h 9"/>
                <a:gd name="T4" fmla="*/ 238 w 454"/>
                <a:gd name="T5" fmla="*/ 4 h 9"/>
                <a:gd name="T6" fmla="*/ 240 w 454"/>
                <a:gd name="T7" fmla="*/ 1 h 9"/>
                <a:gd name="T8" fmla="*/ 243 w 454"/>
                <a:gd name="T9" fmla="*/ 4 h 9"/>
                <a:gd name="T10" fmla="*/ 247 w 454"/>
                <a:gd name="T11" fmla="*/ 4 h 9"/>
                <a:gd name="T12" fmla="*/ 255 w 454"/>
                <a:gd name="T13" fmla="*/ 0 h 9"/>
                <a:gd name="T14" fmla="*/ 360 w 454"/>
                <a:gd name="T15" fmla="*/ 2 h 9"/>
                <a:gd name="T16" fmla="*/ 454 w 454"/>
                <a:gd name="T17" fmla="*/ 4 h 9"/>
                <a:gd name="T18" fmla="*/ 454 w 454"/>
                <a:gd name="T19" fmla="*/ 4 h 9"/>
                <a:gd name="T20" fmla="*/ 360 w 454"/>
                <a:gd name="T21" fmla="*/ 6 h 9"/>
                <a:gd name="T22" fmla="*/ 255 w 454"/>
                <a:gd name="T23" fmla="*/ 9 h 9"/>
                <a:gd name="T24" fmla="*/ 247 w 454"/>
                <a:gd name="T25" fmla="*/ 5 h 9"/>
                <a:gd name="T26" fmla="*/ 243 w 454"/>
                <a:gd name="T27" fmla="*/ 5 h 9"/>
                <a:gd name="T28" fmla="*/ 240 w 454"/>
                <a:gd name="T29" fmla="*/ 7 h 9"/>
                <a:gd name="T30" fmla="*/ 238 w 454"/>
                <a:gd name="T31" fmla="*/ 5 h 9"/>
                <a:gd name="T32" fmla="*/ 233 w 454"/>
                <a:gd name="T33" fmla="*/ 5 h 9"/>
                <a:gd name="T34" fmla="*/ 227 w 454"/>
                <a:gd name="T35" fmla="*/ 7 h 9"/>
                <a:gd name="T36" fmla="*/ 221 w 454"/>
                <a:gd name="T37" fmla="*/ 5 h 9"/>
                <a:gd name="T38" fmla="*/ 216 w 454"/>
                <a:gd name="T39" fmla="*/ 5 h 9"/>
                <a:gd name="T40" fmla="*/ 213 w 454"/>
                <a:gd name="T41" fmla="*/ 7 h 9"/>
                <a:gd name="T42" fmla="*/ 211 w 454"/>
                <a:gd name="T43" fmla="*/ 5 h 9"/>
                <a:gd name="T44" fmla="*/ 207 w 454"/>
                <a:gd name="T45" fmla="*/ 5 h 9"/>
                <a:gd name="T46" fmla="*/ 198 w 454"/>
                <a:gd name="T47" fmla="*/ 9 h 9"/>
                <a:gd name="T48" fmla="*/ 94 w 454"/>
                <a:gd name="T49" fmla="*/ 6 h 9"/>
                <a:gd name="T50" fmla="*/ 0 w 454"/>
                <a:gd name="T51" fmla="*/ 4 h 9"/>
                <a:gd name="T52" fmla="*/ 0 w 454"/>
                <a:gd name="T53" fmla="*/ 4 h 9"/>
                <a:gd name="T54" fmla="*/ 94 w 454"/>
                <a:gd name="T55" fmla="*/ 2 h 9"/>
                <a:gd name="T56" fmla="*/ 198 w 454"/>
                <a:gd name="T57" fmla="*/ 0 h 9"/>
                <a:gd name="T58" fmla="*/ 207 w 454"/>
                <a:gd name="T59" fmla="*/ 4 h 9"/>
                <a:gd name="T60" fmla="*/ 211 w 454"/>
                <a:gd name="T61" fmla="*/ 4 h 9"/>
                <a:gd name="T62" fmla="*/ 213 w 454"/>
                <a:gd name="T63" fmla="*/ 1 h 9"/>
                <a:gd name="T64" fmla="*/ 216 w 454"/>
                <a:gd name="T65" fmla="*/ 4 h 9"/>
                <a:gd name="T66" fmla="*/ 221 w 454"/>
                <a:gd name="T67" fmla="*/ 4 h 9"/>
                <a:gd name="T68" fmla="*/ 227 w 454"/>
                <a:gd name="T6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4" h="9">
                  <a:moveTo>
                    <a:pt x="227" y="1"/>
                  </a:moveTo>
                  <a:cubicBezTo>
                    <a:pt x="230" y="1"/>
                    <a:pt x="232" y="2"/>
                    <a:pt x="233" y="4"/>
                  </a:cubicBezTo>
                  <a:cubicBezTo>
                    <a:pt x="238" y="4"/>
                    <a:pt x="238" y="4"/>
                    <a:pt x="238" y="4"/>
                  </a:cubicBezTo>
                  <a:cubicBezTo>
                    <a:pt x="238" y="2"/>
                    <a:pt x="239" y="1"/>
                    <a:pt x="240" y="1"/>
                  </a:cubicBezTo>
                  <a:cubicBezTo>
                    <a:pt x="242" y="1"/>
                    <a:pt x="243" y="2"/>
                    <a:pt x="243" y="4"/>
                  </a:cubicBezTo>
                  <a:cubicBezTo>
                    <a:pt x="247" y="4"/>
                    <a:pt x="247" y="4"/>
                    <a:pt x="247" y="4"/>
                  </a:cubicBezTo>
                  <a:cubicBezTo>
                    <a:pt x="250" y="3"/>
                    <a:pt x="253" y="2"/>
                    <a:pt x="255" y="0"/>
                  </a:cubicBezTo>
                  <a:cubicBezTo>
                    <a:pt x="290" y="0"/>
                    <a:pt x="325" y="1"/>
                    <a:pt x="360" y="2"/>
                  </a:cubicBezTo>
                  <a:cubicBezTo>
                    <a:pt x="454" y="4"/>
                    <a:pt x="454" y="4"/>
                    <a:pt x="454" y="4"/>
                  </a:cubicBezTo>
                  <a:cubicBezTo>
                    <a:pt x="454" y="4"/>
                    <a:pt x="454" y="4"/>
                    <a:pt x="454" y="4"/>
                  </a:cubicBezTo>
                  <a:cubicBezTo>
                    <a:pt x="360" y="6"/>
                    <a:pt x="360" y="6"/>
                    <a:pt x="360" y="6"/>
                  </a:cubicBezTo>
                  <a:cubicBezTo>
                    <a:pt x="255" y="9"/>
                    <a:pt x="255" y="9"/>
                    <a:pt x="255" y="9"/>
                  </a:cubicBezTo>
                  <a:cubicBezTo>
                    <a:pt x="253" y="6"/>
                    <a:pt x="250" y="5"/>
                    <a:pt x="247" y="5"/>
                  </a:cubicBezTo>
                  <a:cubicBezTo>
                    <a:pt x="243" y="5"/>
                    <a:pt x="243" y="5"/>
                    <a:pt x="243" y="5"/>
                  </a:cubicBezTo>
                  <a:cubicBezTo>
                    <a:pt x="243" y="6"/>
                    <a:pt x="242" y="7"/>
                    <a:pt x="240" y="7"/>
                  </a:cubicBezTo>
                  <a:cubicBezTo>
                    <a:pt x="239" y="7"/>
                    <a:pt x="238" y="6"/>
                    <a:pt x="238" y="5"/>
                  </a:cubicBezTo>
                  <a:cubicBezTo>
                    <a:pt x="233" y="5"/>
                    <a:pt x="233" y="5"/>
                    <a:pt x="233" y="5"/>
                  </a:cubicBezTo>
                  <a:cubicBezTo>
                    <a:pt x="232" y="6"/>
                    <a:pt x="230" y="7"/>
                    <a:pt x="227" y="7"/>
                  </a:cubicBezTo>
                  <a:cubicBezTo>
                    <a:pt x="224" y="7"/>
                    <a:pt x="222" y="6"/>
                    <a:pt x="221" y="5"/>
                  </a:cubicBezTo>
                  <a:cubicBezTo>
                    <a:pt x="216" y="5"/>
                    <a:pt x="216" y="5"/>
                    <a:pt x="216" y="5"/>
                  </a:cubicBezTo>
                  <a:cubicBezTo>
                    <a:pt x="216" y="6"/>
                    <a:pt x="215" y="7"/>
                    <a:pt x="213" y="7"/>
                  </a:cubicBezTo>
                  <a:cubicBezTo>
                    <a:pt x="212" y="7"/>
                    <a:pt x="211" y="6"/>
                    <a:pt x="211" y="5"/>
                  </a:cubicBezTo>
                  <a:cubicBezTo>
                    <a:pt x="207" y="5"/>
                    <a:pt x="207" y="5"/>
                    <a:pt x="207" y="5"/>
                  </a:cubicBezTo>
                  <a:cubicBezTo>
                    <a:pt x="204" y="5"/>
                    <a:pt x="201" y="6"/>
                    <a:pt x="198" y="9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129" y="1"/>
                    <a:pt x="164" y="0"/>
                    <a:pt x="198" y="0"/>
                  </a:cubicBezTo>
                  <a:cubicBezTo>
                    <a:pt x="201" y="2"/>
                    <a:pt x="204" y="3"/>
                    <a:pt x="207" y="4"/>
                  </a:cubicBezTo>
                  <a:cubicBezTo>
                    <a:pt x="211" y="4"/>
                    <a:pt x="211" y="4"/>
                    <a:pt x="211" y="4"/>
                  </a:cubicBezTo>
                  <a:cubicBezTo>
                    <a:pt x="211" y="2"/>
                    <a:pt x="212" y="1"/>
                    <a:pt x="213" y="1"/>
                  </a:cubicBezTo>
                  <a:cubicBezTo>
                    <a:pt x="215" y="1"/>
                    <a:pt x="216" y="2"/>
                    <a:pt x="216" y="4"/>
                  </a:cubicBezTo>
                  <a:cubicBezTo>
                    <a:pt x="221" y="4"/>
                    <a:pt x="221" y="4"/>
                    <a:pt x="221" y="4"/>
                  </a:cubicBezTo>
                  <a:cubicBezTo>
                    <a:pt x="222" y="2"/>
                    <a:pt x="224" y="1"/>
                    <a:pt x="227" y="1"/>
                  </a:cubicBezTo>
                  <a:close/>
                </a:path>
              </a:pathLst>
            </a:custGeom>
            <a:solidFill>
              <a:srgbClr val="6634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/>
            </a:p>
          </p:txBody>
        </p:sp>
        <p:sp>
          <p:nvSpPr>
            <p:cNvPr id="9" name="Freeform 534">
              <a:extLst>
                <a:ext uri="{FF2B5EF4-FFF2-40B4-BE49-F238E27FC236}">
                  <a16:creationId xmlns:a16="http://schemas.microsoft.com/office/drawing/2014/main" id="{5F52538D-D33C-48D4-B705-8BF6D4A1F4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68703" y="1182485"/>
              <a:ext cx="475509" cy="338976"/>
            </a:xfrm>
            <a:custGeom>
              <a:avLst/>
              <a:gdLst>
                <a:gd name="T0" fmla="*/ 31 w 74"/>
                <a:gd name="T1" fmla="*/ 37 h 53"/>
                <a:gd name="T2" fmla="*/ 32 w 74"/>
                <a:gd name="T3" fmla="*/ 38 h 53"/>
                <a:gd name="T4" fmla="*/ 32 w 74"/>
                <a:gd name="T5" fmla="*/ 38 h 53"/>
                <a:gd name="T6" fmla="*/ 33 w 74"/>
                <a:gd name="T7" fmla="*/ 39 h 53"/>
                <a:gd name="T8" fmla="*/ 34 w 74"/>
                <a:gd name="T9" fmla="*/ 40 h 53"/>
                <a:gd name="T10" fmla="*/ 37 w 74"/>
                <a:gd name="T11" fmla="*/ 39 h 53"/>
                <a:gd name="T12" fmla="*/ 36 w 74"/>
                <a:gd name="T13" fmla="*/ 38 h 53"/>
                <a:gd name="T14" fmla="*/ 35 w 74"/>
                <a:gd name="T15" fmla="*/ 37 h 53"/>
                <a:gd name="T16" fmla="*/ 35 w 74"/>
                <a:gd name="T17" fmla="*/ 37 h 53"/>
                <a:gd name="T18" fmla="*/ 35 w 74"/>
                <a:gd name="T19" fmla="*/ 36 h 53"/>
                <a:gd name="T20" fmla="*/ 32 w 74"/>
                <a:gd name="T21" fmla="*/ 37 h 53"/>
                <a:gd name="T22" fmla="*/ 32 w 74"/>
                <a:gd name="T23" fmla="*/ 37 h 53"/>
                <a:gd name="T24" fmla="*/ 32 w 74"/>
                <a:gd name="T25" fmla="*/ 37 h 53"/>
                <a:gd name="T26" fmla="*/ 31 w 74"/>
                <a:gd name="T27" fmla="*/ 37 h 53"/>
                <a:gd name="T28" fmla="*/ 29 w 74"/>
                <a:gd name="T29" fmla="*/ 36 h 53"/>
                <a:gd name="T30" fmla="*/ 28 w 74"/>
                <a:gd name="T31" fmla="*/ 37 h 53"/>
                <a:gd name="T32" fmla="*/ 28 w 74"/>
                <a:gd name="T33" fmla="*/ 38 h 53"/>
                <a:gd name="T34" fmla="*/ 29 w 74"/>
                <a:gd name="T35" fmla="*/ 38 h 53"/>
                <a:gd name="T36" fmla="*/ 30 w 74"/>
                <a:gd name="T37" fmla="*/ 38 h 53"/>
                <a:gd name="T38" fmla="*/ 31 w 74"/>
                <a:gd name="T39" fmla="*/ 39 h 53"/>
                <a:gd name="T40" fmla="*/ 22 w 74"/>
                <a:gd name="T41" fmla="*/ 44 h 53"/>
                <a:gd name="T42" fmla="*/ 15 w 74"/>
                <a:gd name="T43" fmla="*/ 44 h 53"/>
                <a:gd name="T44" fmla="*/ 20 w 74"/>
                <a:gd name="T45" fmla="*/ 39 h 53"/>
                <a:gd name="T46" fmla="*/ 28 w 74"/>
                <a:gd name="T47" fmla="*/ 36 h 53"/>
                <a:gd name="T48" fmla="*/ 51 w 74"/>
                <a:gd name="T49" fmla="*/ 0 h 53"/>
                <a:gd name="T50" fmla="*/ 54 w 74"/>
                <a:gd name="T51" fmla="*/ 1 h 53"/>
                <a:gd name="T52" fmla="*/ 55 w 74"/>
                <a:gd name="T53" fmla="*/ 1 h 53"/>
                <a:gd name="T54" fmla="*/ 55 w 74"/>
                <a:gd name="T55" fmla="*/ 1 h 53"/>
                <a:gd name="T56" fmla="*/ 52 w 74"/>
                <a:gd name="T57" fmla="*/ 5 h 53"/>
                <a:gd name="T58" fmla="*/ 49 w 74"/>
                <a:gd name="T59" fmla="*/ 6 h 53"/>
                <a:gd name="T60" fmla="*/ 48 w 74"/>
                <a:gd name="T61" fmla="*/ 8 h 53"/>
                <a:gd name="T62" fmla="*/ 47 w 74"/>
                <a:gd name="T63" fmla="*/ 10 h 53"/>
                <a:gd name="T64" fmla="*/ 48 w 74"/>
                <a:gd name="T65" fmla="*/ 13 h 53"/>
                <a:gd name="T66" fmla="*/ 48 w 74"/>
                <a:gd name="T67" fmla="*/ 13 h 53"/>
                <a:gd name="T68" fmla="*/ 46 w 74"/>
                <a:gd name="T69" fmla="*/ 20 h 53"/>
                <a:gd name="T70" fmla="*/ 43 w 74"/>
                <a:gd name="T71" fmla="*/ 27 h 53"/>
                <a:gd name="T72" fmla="*/ 38 w 74"/>
                <a:gd name="T73" fmla="*/ 38 h 53"/>
                <a:gd name="T74" fmla="*/ 22 w 74"/>
                <a:gd name="T75" fmla="*/ 45 h 53"/>
                <a:gd name="T76" fmla="*/ 4 w 74"/>
                <a:gd name="T77" fmla="*/ 53 h 53"/>
                <a:gd name="T78" fmla="*/ 4 w 74"/>
                <a:gd name="T79" fmla="*/ 53 h 53"/>
                <a:gd name="T80" fmla="*/ 13 w 74"/>
                <a:gd name="T81" fmla="*/ 42 h 53"/>
                <a:gd name="T82" fmla="*/ 6 w 74"/>
                <a:gd name="T83" fmla="*/ 45 h 53"/>
                <a:gd name="T84" fmla="*/ 6 w 74"/>
                <a:gd name="T85" fmla="*/ 45 h 53"/>
                <a:gd name="T86" fmla="*/ 4 w 74"/>
                <a:gd name="T87" fmla="*/ 46 h 53"/>
                <a:gd name="T88" fmla="*/ 5 w 74"/>
                <a:gd name="T89" fmla="*/ 45 h 53"/>
                <a:gd name="T90" fmla="*/ 6 w 74"/>
                <a:gd name="T91" fmla="*/ 44 h 53"/>
                <a:gd name="T92" fmla="*/ 3 w 74"/>
                <a:gd name="T93" fmla="*/ 44 h 53"/>
                <a:gd name="T94" fmla="*/ 7 w 74"/>
                <a:gd name="T95" fmla="*/ 40 h 53"/>
                <a:gd name="T96" fmla="*/ 14 w 74"/>
                <a:gd name="T97" fmla="*/ 34 h 53"/>
                <a:gd name="T98" fmla="*/ 14 w 74"/>
                <a:gd name="T99" fmla="*/ 31 h 53"/>
                <a:gd name="T100" fmla="*/ 19 w 74"/>
                <a:gd name="T101" fmla="*/ 25 h 53"/>
                <a:gd name="T102" fmla="*/ 22 w 74"/>
                <a:gd name="T103" fmla="*/ 23 h 53"/>
                <a:gd name="T104" fmla="*/ 27 w 74"/>
                <a:gd name="T105" fmla="*/ 17 h 53"/>
                <a:gd name="T106" fmla="*/ 33 w 74"/>
                <a:gd name="T107" fmla="*/ 10 h 53"/>
                <a:gd name="T108" fmla="*/ 36 w 74"/>
                <a:gd name="T109" fmla="*/ 6 h 53"/>
                <a:gd name="T110" fmla="*/ 47 w 74"/>
                <a:gd name="T11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4" h="53">
                  <a:moveTo>
                    <a:pt x="31" y="37"/>
                  </a:moveTo>
                  <a:cubicBezTo>
                    <a:pt x="31" y="37"/>
                    <a:pt x="31" y="37"/>
                    <a:pt x="31" y="37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8"/>
                    <a:pt x="31" y="38"/>
                    <a:pt x="32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39"/>
                    <a:pt x="32" y="39"/>
                    <a:pt x="33" y="39"/>
                  </a:cubicBezTo>
                  <a:cubicBezTo>
                    <a:pt x="32" y="39"/>
                    <a:pt x="32" y="39"/>
                    <a:pt x="33" y="39"/>
                  </a:cubicBezTo>
                  <a:cubicBezTo>
                    <a:pt x="33" y="39"/>
                    <a:pt x="32" y="39"/>
                    <a:pt x="33" y="39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3" y="39"/>
                    <a:pt x="33" y="40"/>
                    <a:pt x="34" y="40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4" y="40"/>
                    <a:pt x="35" y="40"/>
                    <a:pt x="35" y="40"/>
                  </a:cubicBezTo>
                  <a:cubicBezTo>
                    <a:pt x="36" y="40"/>
                    <a:pt x="36" y="39"/>
                    <a:pt x="37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8" y="39"/>
                  </a:cubicBezTo>
                  <a:cubicBezTo>
                    <a:pt x="38" y="39"/>
                    <a:pt x="37" y="39"/>
                    <a:pt x="37" y="38"/>
                  </a:cubicBezTo>
                  <a:cubicBezTo>
                    <a:pt x="37" y="38"/>
                    <a:pt x="36" y="38"/>
                    <a:pt x="36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6" y="38"/>
                    <a:pt x="36" y="37"/>
                    <a:pt x="36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6"/>
                    <a:pt x="35" y="37"/>
                    <a:pt x="35" y="37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4" y="36"/>
                    <a:pt x="34" y="36"/>
                    <a:pt x="33" y="35"/>
                  </a:cubicBezTo>
                  <a:cubicBezTo>
                    <a:pt x="33" y="36"/>
                    <a:pt x="32" y="36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7"/>
                    <a:pt x="31" y="37"/>
                    <a:pt x="31" y="37"/>
                  </a:cubicBezTo>
                  <a:close/>
                  <a:moveTo>
                    <a:pt x="28" y="36"/>
                  </a:moveTo>
                  <a:cubicBezTo>
                    <a:pt x="29" y="36"/>
                    <a:pt x="29" y="36"/>
                    <a:pt x="29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8" y="36"/>
                    <a:pt x="28" y="37"/>
                    <a:pt x="28" y="36"/>
                  </a:cubicBezTo>
                  <a:cubicBezTo>
                    <a:pt x="28" y="36"/>
                    <a:pt x="28" y="37"/>
                    <a:pt x="28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7" y="38"/>
                    <a:pt x="27" y="3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8"/>
                    <a:pt x="28" y="38"/>
                    <a:pt x="29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8"/>
                    <a:pt x="30" y="38"/>
                    <a:pt x="31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39"/>
                    <a:pt x="32" y="40"/>
                    <a:pt x="32" y="40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2" y="41"/>
                    <a:pt x="32" y="42"/>
                    <a:pt x="31" y="42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1" y="44"/>
                    <a:pt x="16" y="44"/>
                    <a:pt x="15" y="44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44"/>
                    <a:pt x="16" y="43"/>
                    <a:pt x="16" y="43"/>
                  </a:cubicBezTo>
                  <a:cubicBezTo>
                    <a:pt x="16" y="42"/>
                    <a:pt x="19" y="41"/>
                    <a:pt x="20" y="40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4" y="38"/>
                    <a:pt x="27" y="36"/>
                    <a:pt x="28" y="36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8" y="36"/>
                    <a:pt x="28" y="36"/>
                    <a:pt x="28" y="36"/>
                  </a:cubicBezTo>
                  <a:close/>
                  <a:moveTo>
                    <a:pt x="51" y="0"/>
                  </a:moveTo>
                  <a:cubicBezTo>
                    <a:pt x="51" y="0"/>
                    <a:pt x="53" y="0"/>
                    <a:pt x="53" y="0"/>
                  </a:cubicBezTo>
                  <a:cubicBezTo>
                    <a:pt x="53" y="0"/>
                    <a:pt x="53" y="0"/>
                    <a:pt x="54" y="0"/>
                  </a:cubicBezTo>
                  <a:cubicBezTo>
                    <a:pt x="54" y="0"/>
                    <a:pt x="53" y="0"/>
                    <a:pt x="54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4" y="1"/>
                    <a:pt x="54" y="1"/>
                    <a:pt x="55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1"/>
                    <a:pt x="54" y="1"/>
                    <a:pt x="54" y="1"/>
                  </a:cubicBezTo>
                  <a:cubicBezTo>
                    <a:pt x="53" y="1"/>
                    <a:pt x="47" y="3"/>
                    <a:pt x="47" y="4"/>
                  </a:cubicBezTo>
                  <a:cubicBezTo>
                    <a:pt x="49" y="4"/>
                    <a:pt x="50" y="4"/>
                    <a:pt x="52" y="5"/>
                  </a:cubicBezTo>
                  <a:cubicBezTo>
                    <a:pt x="53" y="5"/>
                    <a:pt x="53" y="5"/>
                    <a:pt x="54" y="5"/>
                  </a:cubicBezTo>
                  <a:cubicBezTo>
                    <a:pt x="54" y="5"/>
                    <a:pt x="54" y="5"/>
                    <a:pt x="54" y="6"/>
                  </a:cubicBezTo>
                  <a:cubicBezTo>
                    <a:pt x="54" y="6"/>
                    <a:pt x="50" y="6"/>
                    <a:pt x="50" y="6"/>
                  </a:cubicBezTo>
                  <a:cubicBezTo>
                    <a:pt x="50" y="6"/>
                    <a:pt x="49" y="6"/>
                    <a:pt x="49" y="6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8"/>
                    <a:pt x="48" y="7"/>
                    <a:pt x="48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9"/>
                    <a:pt x="48" y="9"/>
                    <a:pt x="47" y="9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1"/>
                    <a:pt x="47" y="11"/>
                  </a:cubicBezTo>
                  <a:cubicBezTo>
                    <a:pt x="47" y="12"/>
                    <a:pt x="48" y="12"/>
                    <a:pt x="48" y="1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7" y="12"/>
                    <a:pt x="48" y="13"/>
                    <a:pt x="47" y="12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8" y="13"/>
                    <a:pt x="48" y="13"/>
                  </a:cubicBezTo>
                  <a:cubicBezTo>
                    <a:pt x="47" y="14"/>
                    <a:pt x="48" y="14"/>
                    <a:pt x="47" y="15"/>
                  </a:cubicBezTo>
                  <a:cubicBezTo>
                    <a:pt x="47" y="16"/>
                    <a:pt x="47" y="16"/>
                    <a:pt x="47" y="17"/>
                  </a:cubicBezTo>
                  <a:cubicBezTo>
                    <a:pt x="47" y="18"/>
                    <a:pt x="47" y="19"/>
                    <a:pt x="46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22"/>
                    <a:pt x="46" y="22"/>
                    <a:pt x="45" y="24"/>
                  </a:cubicBezTo>
                  <a:cubicBezTo>
                    <a:pt x="44" y="25"/>
                    <a:pt x="45" y="24"/>
                    <a:pt x="44" y="25"/>
                  </a:cubicBezTo>
                  <a:cubicBezTo>
                    <a:pt x="44" y="25"/>
                    <a:pt x="44" y="26"/>
                    <a:pt x="43" y="26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1" y="29"/>
                    <a:pt x="40" y="30"/>
                    <a:pt x="38" y="31"/>
                  </a:cubicBezTo>
                  <a:cubicBezTo>
                    <a:pt x="37" y="32"/>
                    <a:pt x="37" y="32"/>
                    <a:pt x="36" y="33"/>
                  </a:cubicBezTo>
                  <a:cubicBezTo>
                    <a:pt x="35" y="33"/>
                    <a:pt x="35" y="34"/>
                    <a:pt x="35" y="34"/>
                  </a:cubicBezTo>
                  <a:cubicBezTo>
                    <a:pt x="35" y="35"/>
                    <a:pt x="38" y="37"/>
                    <a:pt x="38" y="38"/>
                  </a:cubicBezTo>
                  <a:cubicBezTo>
                    <a:pt x="38" y="38"/>
                    <a:pt x="39" y="38"/>
                    <a:pt x="39" y="38"/>
                  </a:cubicBezTo>
                  <a:cubicBezTo>
                    <a:pt x="46" y="45"/>
                    <a:pt x="74" y="43"/>
                    <a:pt x="72" y="45"/>
                  </a:cubicBezTo>
                  <a:cubicBezTo>
                    <a:pt x="71" y="46"/>
                    <a:pt x="31" y="45"/>
                    <a:pt x="29" y="45"/>
                  </a:cubicBezTo>
                  <a:cubicBezTo>
                    <a:pt x="26" y="45"/>
                    <a:pt x="24" y="45"/>
                    <a:pt x="22" y="45"/>
                  </a:cubicBezTo>
                  <a:cubicBezTo>
                    <a:pt x="19" y="45"/>
                    <a:pt x="17" y="45"/>
                    <a:pt x="15" y="46"/>
                  </a:cubicBezTo>
                  <a:cubicBezTo>
                    <a:pt x="14" y="46"/>
                    <a:pt x="8" y="51"/>
                    <a:pt x="7" y="51"/>
                  </a:cubicBezTo>
                  <a:cubicBezTo>
                    <a:pt x="7" y="51"/>
                    <a:pt x="6" y="52"/>
                    <a:pt x="5" y="52"/>
                  </a:cubicBezTo>
                  <a:cubicBezTo>
                    <a:pt x="5" y="53"/>
                    <a:pt x="4" y="53"/>
                    <a:pt x="4" y="53"/>
                  </a:cubicBezTo>
                  <a:cubicBezTo>
                    <a:pt x="4" y="53"/>
                    <a:pt x="4" y="53"/>
                    <a:pt x="3" y="53"/>
                  </a:cubicBezTo>
                  <a:cubicBezTo>
                    <a:pt x="3" y="53"/>
                    <a:pt x="3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2"/>
                    <a:pt x="4" y="52"/>
                    <a:pt x="4" y="51"/>
                  </a:cubicBezTo>
                  <a:cubicBezTo>
                    <a:pt x="4" y="51"/>
                    <a:pt x="5" y="50"/>
                    <a:pt x="5" y="50"/>
                  </a:cubicBezTo>
                  <a:cubicBezTo>
                    <a:pt x="5" y="50"/>
                    <a:pt x="12" y="43"/>
                    <a:pt x="13" y="42"/>
                  </a:cubicBezTo>
                  <a:cubicBezTo>
                    <a:pt x="12" y="42"/>
                    <a:pt x="10" y="44"/>
                    <a:pt x="9" y="44"/>
                  </a:cubicBezTo>
                  <a:cubicBezTo>
                    <a:pt x="9" y="44"/>
                    <a:pt x="2" y="49"/>
                    <a:pt x="1" y="49"/>
                  </a:cubicBezTo>
                  <a:cubicBezTo>
                    <a:pt x="1" y="49"/>
                    <a:pt x="1" y="49"/>
                    <a:pt x="1" y="50"/>
                  </a:cubicBezTo>
                  <a:cubicBezTo>
                    <a:pt x="0" y="50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5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4"/>
                    <a:pt x="5" y="44"/>
                    <a:pt x="4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4"/>
                    <a:pt x="4" y="45"/>
                    <a:pt x="3" y="45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3"/>
                    <a:pt x="4" y="43"/>
                    <a:pt x="4" y="42"/>
                  </a:cubicBezTo>
                  <a:cubicBezTo>
                    <a:pt x="5" y="42"/>
                    <a:pt x="5" y="42"/>
                    <a:pt x="5" y="41"/>
                  </a:cubicBezTo>
                  <a:cubicBezTo>
                    <a:pt x="6" y="41"/>
                    <a:pt x="5" y="41"/>
                    <a:pt x="7" y="40"/>
                  </a:cubicBezTo>
                  <a:cubicBezTo>
                    <a:pt x="8" y="39"/>
                    <a:pt x="11" y="37"/>
                    <a:pt x="12" y="36"/>
                  </a:cubicBezTo>
                  <a:cubicBezTo>
                    <a:pt x="13" y="35"/>
                    <a:pt x="12" y="36"/>
                    <a:pt x="13" y="35"/>
                  </a:cubicBezTo>
                  <a:cubicBezTo>
                    <a:pt x="13" y="35"/>
                    <a:pt x="13" y="35"/>
                    <a:pt x="14" y="34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2"/>
                    <a:pt x="15" y="32"/>
                    <a:pt x="15" y="3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32"/>
                    <a:pt x="14" y="31"/>
                    <a:pt x="14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6" y="29"/>
                    <a:pt x="17" y="27"/>
                    <a:pt x="18" y="26"/>
                  </a:cubicBezTo>
                  <a:cubicBezTo>
                    <a:pt x="18" y="26"/>
                    <a:pt x="18" y="26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4"/>
                    <a:pt x="20" y="25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1" y="24"/>
                    <a:pt x="21" y="23"/>
                    <a:pt x="22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2"/>
                    <a:pt x="24" y="21"/>
                    <a:pt x="25" y="20"/>
                  </a:cubicBezTo>
                  <a:cubicBezTo>
                    <a:pt x="25" y="19"/>
                    <a:pt x="26" y="18"/>
                    <a:pt x="27" y="17"/>
                  </a:cubicBezTo>
                  <a:cubicBezTo>
                    <a:pt x="27" y="16"/>
                    <a:pt x="28" y="15"/>
                    <a:pt x="29" y="14"/>
                  </a:cubicBezTo>
                  <a:cubicBezTo>
                    <a:pt x="29" y="13"/>
                    <a:pt x="31" y="12"/>
                    <a:pt x="31" y="12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11"/>
                    <a:pt x="33" y="11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0"/>
                    <a:pt x="35" y="9"/>
                    <a:pt x="35" y="9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4"/>
                    <a:pt x="37" y="3"/>
                    <a:pt x="38" y="2"/>
                  </a:cubicBezTo>
                  <a:cubicBezTo>
                    <a:pt x="40" y="0"/>
                    <a:pt x="42" y="0"/>
                    <a:pt x="45" y="0"/>
                  </a:cubicBezTo>
                  <a:cubicBezTo>
                    <a:pt x="45" y="0"/>
                    <a:pt x="46" y="0"/>
                    <a:pt x="46" y="0"/>
                  </a:cubicBezTo>
                  <a:cubicBezTo>
                    <a:pt x="46" y="1"/>
                    <a:pt x="47" y="0"/>
                    <a:pt x="47" y="0"/>
                  </a:cubicBezTo>
                  <a:cubicBezTo>
                    <a:pt x="48" y="0"/>
                    <a:pt x="48" y="0"/>
                    <a:pt x="49" y="0"/>
                  </a:cubicBezTo>
                  <a:cubicBezTo>
                    <a:pt x="50" y="0"/>
                    <a:pt x="50" y="0"/>
                    <a:pt x="51" y="0"/>
                  </a:cubicBezTo>
                  <a:close/>
                </a:path>
              </a:pathLst>
            </a:custGeom>
            <a:solidFill>
              <a:srgbClr val="6634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/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BFF5593D-1BB8-4E92-A5BC-2CCB5E12E9B8}"/>
              </a:ext>
            </a:extLst>
          </p:cNvPr>
          <p:cNvGrpSpPr/>
          <p:nvPr/>
        </p:nvGrpSpPr>
        <p:grpSpPr>
          <a:xfrm>
            <a:off x="1082235" y="3589766"/>
            <a:ext cx="3878066" cy="722814"/>
            <a:chOff x="1732939" y="3680463"/>
            <a:chExt cx="2904832" cy="541419"/>
          </a:xfrm>
        </p:grpSpPr>
        <p:sp>
          <p:nvSpPr>
            <p:cNvPr id="10" name="Freeform 532">
              <a:extLst>
                <a:ext uri="{FF2B5EF4-FFF2-40B4-BE49-F238E27FC236}">
                  <a16:creationId xmlns:a16="http://schemas.microsoft.com/office/drawing/2014/main" id="{48D53BC7-F731-4041-95CE-C61D8E1F4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2939" y="3821703"/>
              <a:ext cx="2904832" cy="56496"/>
            </a:xfrm>
            <a:custGeom>
              <a:avLst/>
              <a:gdLst>
                <a:gd name="T0" fmla="*/ 227 w 454"/>
                <a:gd name="T1" fmla="*/ 1 h 9"/>
                <a:gd name="T2" fmla="*/ 233 w 454"/>
                <a:gd name="T3" fmla="*/ 4 h 9"/>
                <a:gd name="T4" fmla="*/ 238 w 454"/>
                <a:gd name="T5" fmla="*/ 4 h 9"/>
                <a:gd name="T6" fmla="*/ 240 w 454"/>
                <a:gd name="T7" fmla="*/ 1 h 9"/>
                <a:gd name="T8" fmla="*/ 243 w 454"/>
                <a:gd name="T9" fmla="*/ 4 h 9"/>
                <a:gd name="T10" fmla="*/ 247 w 454"/>
                <a:gd name="T11" fmla="*/ 4 h 9"/>
                <a:gd name="T12" fmla="*/ 255 w 454"/>
                <a:gd name="T13" fmla="*/ 0 h 9"/>
                <a:gd name="T14" fmla="*/ 360 w 454"/>
                <a:gd name="T15" fmla="*/ 2 h 9"/>
                <a:gd name="T16" fmla="*/ 454 w 454"/>
                <a:gd name="T17" fmla="*/ 4 h 9"/>
                <a:gd name="T18" fmla="*/ 454 w 454"/>
                <a:gd name="T19" fmla="*/ 4 h 9"/>
                <a:gd name="T20" fmla="*/ 360 w 454"/>
                <a:gd name="T21" fmla="*/ 6 h 9"/>
                <a:gd name="T22" fmla="*/ 255 w 454"/>
                <a:gd name="T23" fmla="*/ 9 h 9"/>
                <a:gd name="T24" fmla="*/ 247 w 454"/>
                <a:gd name="T25" fmla="*/ 5 h 9"/>
                <a:gd name="T26" fmla="*/ 243 w 454"/>
                <a:gd name="T27" fmla="*/ 5 h 9"/>
                <a:gd name="T28" fmla="*/ 240 w 454"/>
                <a:gd name="T29" fmla="*/ 7 h 9"/>
                <a:gd name="T30" fmla="*/ 238 w 454"/>
                <a:gd name="T31" fmla="*/ 5 h 9"/>
                <a:gd name="T32" fmla="*/ 233 w 454"/>
                <a:gd name="T33" fmla="*/ 5 h 9"/>
                <a:gd name="T34" fmla="*/ 227 w 454"/>
                <a:gd name="T35" fmla="*/ 7 h 9"/>
                <a:gd name="T36" fmla="*/ 221 w 454"/>
                <a:gd name="T37" fmla="*/ 5 h 9"/>
                <a:gd name="T38" fmla="*/ 216 w 454"/>
                <a:gd name="T39" fmla="*/ 5 h 9"/>
                <a:gd name="T40" fmla="*/ 213 w 454"/>
                <a:gd name="T41" fmla="*/ 7 h 9"/>
                <a:gd name="T42" fmla="*/ 211 w 454"/>
                <a:gd name="T43" fmla="*/ 5 h 9"/>
                <a:gd name="T44" fmla="*/ 207 w 454"/>
                <a:gd name="T45" fmla="*/ 5 h 9"/>
                <a:gd name="T46" fmla="*/ 198 w 454"/>
                <a:gd name="T47" fmla="*/ 9 h 9"/>
                <a:gd name="T48" fmla="*/ 94 w 454"/>
                <a:gd name="T49" fmla="*/ 6 h 9"/>
                <a:gd name="T50" fmla="*/ 0 w 454"/>
                <a:gd name="T51" fmla="*/ 4 h 9"/>
                <a:gd name="T52" fmla="*/ 0 w 454"/>
                <a:gd name="T53" fmla="*/ 4 h 9"/>
                <a:gd name="T54" fmla="*/ 94 w 454"/>
                <a:gd name="T55" fmla="*/ 2 h 9"/>
                <a:gd name="T56" fmla="*/ 198 w 454"/>
                <a:gd name="T57" fmla="*/ 0 h 9"/>
                <a:gd name="T58" fmla="*/ 207 w 454"/>
                <a:gd name="T59" fmla="*/ 4 h 9"/>
                <a:gd name="T60" fmla="*/ 211 w 454"/>
                <a:gd name="T61" fmla="*/ 4 h 9"/>
                <a:gd name="T62" fmla="*/ 213 w 454"/>
                <a:gd name="T63" fmla="*/ 1 h 9"/>
                <a:gd name="T64" fmla="*/ 216 w 454"/>
                <a:gd name="T65" fmla="*/ 4 h 9"/>
                <a:gd name="T66" fmla="*/ 221 w 454"/>
                <a:gd name="T67" fmla="*/ 4 h 9"/>
                <a:gd name="T68" fmla="*/ 227 w 454"/>
                <a:gd name="T6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4" h="9">
                  <a:moveTo>
                    <a:pt x="227" y="1"/>
                  </a:moveTo>
                  <a:cubicBezTo>
                    <a:pt x="230" y="1"/>
                    <a:pt x="232" y="2"/>
                    <a:pt x="233" y="4"/>
                  </a:cubicBezTo>
                  <a:cubicBezTo>
                    <a:pt x="238" y="4"/>
                    <a:pt x="238" y="4"/>
                    <a:pt x="238" y="4"/>
                  </a:cubicBezTo>
                  <a:cubicBezTo>
                    <a:pt x="238" y="2"/>
                    <a:pt x="239" y="1"/>
                    <a:pt x="240" y="1"/>
                  </a:cubicBezTo>
                  <a:cubicBezTo>
                    <a:pt x="242" y="1"/>
                    <a:pt x="243" y="2"/>
                    <a:pt x="243" y="4"/>
                  </a:cubicBezTo>
                  <a:cubicBezTo>
                    <a:pt x="247" y="4"/>
                    <a:pt x="247" y="4"/>
                    <a:pt x="247" y="4"/>
                  </a:cubicBezTo>
                  <a:cubicBezTo>
                    <a:pt x="250" y="3"/>
                    <a:pt x="253" y="2"/>
                    <a:pt x="255" y="0"/>
                  </a:cubicBezTo>
                  <a:cubicBezTo>
                    <a:pt x="290" y="1"/>
                    <a:pt x="325" y="1"/>
                    <a:pt x="360" y="2"/>
                  </a:cubicBezTo>
                  <a:cubicBezTo>
                    <a:pt x="454" y="4"/>
                    <a:pt x="454" y="4"/>
                    <a:pt x="454" y="4"/>
                  </a:cubicBezTo>
                  <a:cubicBezTo>
                    <a:pt x="454" y="4"/>
                    <a:pt x="454" y="4"/>
                    <a:pt x="454" y="4"/>
                  </a:cubicBezTo>
                  <a:cubicBezTo>
                    <a:pt x="360" y="6"/>
                    <a:pt x="360" y="6"/>
                    <a:pt x="360" y="6"/>
                  </a:cubicBezTo>
                  <a:cubicBezTo>
                    <a:pt x="255" y="9"/>
                    <a:pt x="255" y="9"/>
                    <a:pt x="255" y="9"/>
                  </a:cubicBezTo>
                  <a:cubicBezTo>
                    <a:pt x="253" y="6"/>
                    <a:pt x="250" y="5"/>
                    <a:pt x="247" y="5"/>
                  </a:cubicBezTo>
                  <a:cubicBezTo>
                    <a:pt x="243" y="5"/>
                    <a:pt x="243" y="5"/>
                    <a:pt x="243" y="5"/>
                  </a:cubicBezTo>
                  <a:cubicBezTo>
                    <a:pt x="243" y="6"/>
                    <a:pt x="242" y="7"/>
                    <a:pt x="240" y="7"/>
                  </a:cubicBezTo>
                  <a:cubicBezTo>
                    <a:pt x="239" y="7"/>
                    <a:pt x="238" y="6"/>
                    <a:pt x="238" y="5"/>
                  </a:cubicBezTo>
                  <a:cubicBezTo>
                    <a:pt x="233" y="5"/>
                    <a:pt x="233" y="5"/>
                    <a:pt x="233" y="5"/>
                  </a:cubicBezTo>
                  <a:cubicBezTo>
                    <a:pt x="232" y="6"/>
                    <a:pt x="230" y="7"/>
                    <a:pt x="227" y="7"/>
                  </a:cubicBezTo>
                  <a:cubicBezTo>
                    <a:pt x="224" y="7"/>
                    <a:pt x="222" y="6"/>
                    <a:pt x="221" y="5"/>
                  </a:cubicBezTo>
                  <a:cubicBezTo>
                    <a:pt x="216" y="5"/>
                    <a:pt x="216" y="5"/>
                    <a:pt x="216" y="5"/>
                  </a:cubicBezTo>
                  <a:cubicBezTo>
                    <a:pt x="216" y="6"/>
                    <a:pt x="215" y="7"/>
                    <a:pt x="213" y="7"/>
                  </a:cubicBezTo>
                  <a:cubicBezTo>
                    <a:pt x="212" y="7"/>
                    <a:pt x="211" y="6"/>
                    <a:pt x="211" y="5"/>
                  </a:cubicBezTo>
                  <a:cubicBezTo>
                    <a:pt x="207" y="5"/>
                    <a:pt x="207" y="5"/>
                    <a:pt x="207" y="5"/>
                  </a:cubicBezTo>
                  <a:cubicBezTo>
                    <a:pt x="204" y="5"/>
                    <a:pt x="201" y="6"/>
                    <a:pt x="198" y="9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129" y="1"/>
                    <a:pt x="164" y="1"/>
                    <a:pt x="198" y="0"/>
                  </a:cubicBezTo>
                  <a:cubicBezTo>
                    <a:pt x="201" y="2"/>
                    <a:pt x="204" y="3"/>
                    <a:pt x="207" y="4"/>
                  </a:cubicBezTo>
                  <a:cubicBezTo>
                    <a:pt x="211" y="4"/>
                    <a:pt x="211" y="4"/>
                    <a:pt x="211" y="4"/>
                  </a:cubicBezTo>
                  <a:cubicBezTo>
                    <a:pt x="211" y="2"/>
                    <a:pt x="212" y="1"/>
                    <a:pt x="213" y="1"/>
                  </a:cubicBezTo>
                  <a:cubicBezTo>
                    <a:pt x="215" y="1"/>
                    <a:pt x="216" y="2"/>
                    <a:pt x="216" y="4"/>
                  </a:cubicBezTo>
                  <a:cubicBezTo>
                    <a:pt x="221" y="4"/>
                    <a:pt x="221" y="4"/>
                    <a:pt x="221" y="4"/>
                  </a:cubicBezTo>
                  <a:cubicBezTo>
                    <a:pt x="222" y="2"/>
                    <a:pt x="224" y="1"/>
                    <a:pt x="227" y="1"/>
                  </a:cubicBezTo>
                  <a:close/>
                </a:path>
              </a:pathLst>
            </a:custGeom>
            <a:solidFill>
              <a:srgbClr val="6634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537">
              <a:extLst>
                <a:ext uri="{FF2B5EF4-FFF2-40B4-BE49-F238E27FC236}">
                  <a16:creationId xmlns:a16="http://schemas.microsoft.com/office/drawing/2014/main" id="{5EC6B7AD-178E-4408-AB74-EED14947A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3656" y="3680463"/>
              <a:ext cx="456677" cy="376640"/>
            </a:xfrm>
            <a:custGeom>
              <a:avLst/>
              <a:gdLst>
                <a:gd name="T0" fmla="*/ 20 w 97"/>
                <a:gd name="T1" fmla="*/ 24 h 80"/>
                <a:gd name="T2" fmla="*/ 20 w 97"/>
                <a:gd name="T3" fmla="*/ 20 h 80"/>
                <a:gd name="T4" fmla="*/ 21 w 97"/>
                <a:gd name="T5" fmla="*/ 18 h 80"/>
                <a:gd name="T6" fmla="*/ 23 w 97"/>
                <a:gd name="T7" fmla="*/ 12 h 80"/>
                <a:gd name="T8" fmla="*/ 28 w 97"/>
                <a:gd name="T9" fmla="*/ 11 h 80"/>
                <a:gd name="T10" fmla="*/ 29 w 97"/>
                <a:gd name="T11" fmla="*/ 8 h 80"/>
                <a:gd name="T12" fmla="*/ 31 w 97"/>
                <a:gd name="T13" fmla="*/ 5 h 80"/>
                <a:gd name="T14" fmla="*/ 32 w 97"/>
                <a:gd name="T15" fmla="*/ 0 h 80"/>
                <a:gd name="T16" fmla="*/ 38 w 97"/>
                <a:gd name="T17" fmla="*/ 1 h 80"/>
                <a:gd name="T18" fmla="*/ 40 w 97"/>
                <a:gd name="T19" fmla="*/ 3 h 80"/>
                <a:gd name="T20" fmla="*/ 43 w 97"/>
                <a:gd name="T21" fmla="*/ 4 h 80"/>
                <a:gd name="T22" fmla="*/ 47 w 97"/>
                <a:gd name="T23" fmla="*/ 4 h 80"/>
                <a:gd name="T24" fmla="*/ 51 w 97"/>
                <a:gd name="T25" fmla="*/ 5 h 80"/>
                <a:gd name="T26" fmla="*/ 53 w 97"/>
                <a:gd name="T27" fmla="*/ 3 h 80"/>
                <a:gd name="T28" fmla="*/ 58 w 97"/>
                <a:gd name="T29" fmla="*/ 1 h 80"/>
                <a:gd name="T30" fmla="*/ 63 w 97"/>
                <a:gd name="T31" fmla="*/ 0 h 80"/>
                <a:gd name="T32" fmla="*/ 66 w 97"/>
                <a:gd name="T33" fmla="*/ 4 h 80"/>
                <a:gd name="T34" fmla="*/ 68 w 97"/>
                <a:gd name="T35" fmla="*/ 9 h 80"/>
                <a:gd name="T36" fmla="*/ 69 w 97"/>
                <a:gd name="T37" fmla="*/ 15 h 80"/>
                <a:gd name="T38" fmla="*/ 72 w 97"/>
                <a:gd name="T39" fmla="*/ 16 h 80"/>
                <a:gd name="T40" fmla="*/ 76 w 97"/>
                <a:gd name="T41" fmla="*/ 18 h 80"/>
                <a:gd name="T42" fmla="*/ 81 w 97"/>
                <a:gd name="T43" fmla="*/ 19 h 80"/>
                <a:gd name="T44" fmla="*/ 84 w 97"/>
                <a:gd name="T45" fmla="*/ 23 h 80"/>
                <a:gd name="T46" fmla="*/ 87 w 97"/>
                <a:gd name="T47" fmla="*/ 27 h 80"/>
                <a:gd name="T48" fmla="*/ 88 w 97"/>
                <a:gd name="T49" fmla="*/ 31 h 80"/>
                <a:gd name="T50" fmla="*/ 91 w 97"/>
                <a:gd name="T51" fmla="*/ 32 h 80"/>
                <a:gd name="T52" fmla="*/ 97 w 97"/>
                <a:gd name="T53" fmla="*/ 35 h 80"/>
                <a:gd name="T54" fmla="*/ 93 w 97"/>
                <a:gd name="T55" fmla="*/ 45 h 80"/>
                <a:gd name="T56" fmla="*/ 89 w 97"/>
                <a:gd name="T57" fmla="*/ 51 h 80"/>
                <a:gd name="T58" fmla="*/ 81 w 97"/>
                <a:gd name="T59" fmla="*/ 57 h 80"/>
                <a:gd name="T60" fmla="*/ 80 w 97"/>
                <a:gd name="T61" fmla="*/ 61 h 80"/>
                <a:gd name="T62" fmla="*/ 77 w 97"/>
                <a:gd name="T63" fmla="*/ 64 h 80"/>
                <a:gd name="T64" fmla="*/ 74 w 97"/>
                <a:gd name="T65" fmla="*/ 66 h 80"/>
                <a:gd name="T66" fmla="*/ 72 w 97"/>
                <a:gd name="T67" fmla="*/ 69 h 80"/>
                <a:gd name="T68" fmla="*/ 70 w 97"/>
                <a:gd name="T69" fmla="*/ 72 h 80"/>
                <a:gd name="T70" fmla="*/ 68 w 97"/>
                <a:gd name="T71" fmla="*/ 74 h 80"/>
                <a:gd name="T72" fmla="*/ 62 w 97"/>
                <a:gd name="T73" fmla="*/ 77 h 80"/>
                <a:gd name="T74" fmla="*/ 57 w 97"/>
                <a:gd name="T75" fmla="*/ 80 h 80"/>
                <a:gd name="T76" fmla="*/ 50 w 97"/>
                <a:gd name="T77" fmla="*/ 78 h 80"/>
                <a:gd name="T78" fmla="*/ 46 w 97"/>
                <a:gd name="T79" fmla="*/ 78 h 80"/>
                <a:gd name="T80" fmla="*/ 39 w 97"/>
                <a:gd name="T81" fmla="*/ 78 h 80"/>
                <a:gd name="T82" fmla="*/ 32 w 97"/>
                <a:gd name="T83" fmla="*/ 78 h 80"/>
                <a:gd name="T84" fmla="*/ 28 w 97"/>
                <a:gd name="T85" fmla="*/ 78 h 80"/>
                <a:gd name="T86" fmla="*/ 24 w 97"/>
                <a:gd name="T87" fmla="*/ 80 h 80"/>
                <a:gd name="T88" fmla="*/ 20 w 97"/>
                <a:gd name="T89" fmla="*/ 80 h 80"/>
                <a:gd name="T90" fmla="*/ 16 w 97"/>
                <a:gd name="T91" fmla="*/ 80 h 80"/>
                <a:gd name="T92" fmla="*/ 15 w 97"/>
                <a:gd name="T93" fmla="*/ 73 h 80"/>
                <a:gd name="T94" fmla="*/ 16 w 97"/>
                <a:gd name="T95" fmla="*/ 69 h 80"/>
                <a:gd name="T96" fmla="*/ 17 w 97"/>
                <a:gd name="T97" fmla="*/ 66 h 80"/>
                <a:gd name="T98" fmla="*/ 17 w 97"/>
                <a:gd name="T99" fmla="*/ 65 h 80"/>
                <a:gd name="T100" fmla="*/ 12 w 97"/>
                <a:gd name="T101" fmla="*/ 65 h 80"/>
                <a:gd name="T102" fmla="*/ 8 w 97"/>
                <a:gd name="T103" fmla="*/ 64 h 80"/>
                <a:gd name="T104" fmla="*/ 4 w 97"/>
                <a:gd name="T105" fmla="*/ 62 h 80"/>
                <a:gd name="T106" fmla="*/ 0 w 97"/>
                <a:gd name="T107" fmla="*/ 60 h 80"/>
                <a:gd name="T108" fmla="*/ 4 w 97"/>
                <a:gd name="T109" fmla="*/ 54 h 80"/>
                <a:gd name="T110" fmla="*/ 8 w 97"/>
                <a:gd name="T111" fmla="*/ 53 h 80"/>
                <a:gd name="T112" fmla="*/ 8 w 97"/>
                <a:gd name="T113" fmla="*/ 50 h 80"/>
                <a:gd name="T114" fmla="*/ 6 w 97"/>
                <a:gd name="T115" fmla="*/ 43 h 80"/>
                <a:gd name="T116" fmla="*/ 6 w 97"/>
                <a:gd name="T117" fmla="*/ 36 h 80"/>
                <a:gd name="T118" fmla="*/ 6 w 97"/>
                <a:gd name="T119" fmla="*/ 31 h 80"/>
                <a:gd name="T120" fmla="*/ 9 w 97"/>
                <a:gd name="T121" fmla="*/ 27 h 80"/>
                <a:gd name="T122" fmla="*/ 12 w 97"/>
                <a:gd name="T123" fmla="*/ 27 h 80"/>
                <a:gd name="T124" fmla="*/ 17 w 97"/>
                <a:gd name="T125" fmla="*/ 2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7" h="80">
                  <a:moveTo>
                    <a:pt x="20" y="26"/>
                  </a:move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31" y="1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1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42" y="3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50" y="5"/>
                  </a:lnTo>
                  <a:lnTo>
                    <a:pt x="50" y="5"/>
                  </a:lnTo>
                  <a:lnTo>
                    <a:pt x="50" y="5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4" y="3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5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5"/>
                  </a:lnTo>
                  <a:lnTo>
                    <a:pt x="66" y="5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9"/>
                  </a:lnTo>
                  <a:lnTo>
                    <a:pt x="68" y="9"/>
                  </a:lnTo>
                  <a:lnTo>
                    <a:pt x="68" y="9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9" y="12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9" y="15"/>
                  </a:lnTo>
                  <a:lnTo>
                    <a:pt x="69" y="15"/>
                  </a:lnTo>
                  <a:lnTo>
                    <a:pt x="69" y="16"/>
                  </a:lnTo>
                  <a:lnTo>
                    <a:pt x="69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3" y="16"/>
                  </a:lnTo>
                  <a:lnTo>
                    <a:pt x="73" y="16"/>
                  </a:lnTo>
                  <a:lnTo>
                    <a:pt x="73" y="18"/>
                  </a:lnTo>
                  <a:lnTo>
                    <a:pt x="74" y="18"/>
                  </a:lnTo>
                  <a:lnTo>
                    <a:pt x="74" y="18"/>
                  </a:lnTo>
                  <a:lnTo>
                    <a:pt x="74" y="18"/>
                  </a:lnTo>
                  <a:lnTo>
                    <a:pt x="76" y="18"/>
                  </a:lnTo>
                  <a:lnTo>
                    <a:pt x="76" y="18"/>
                  </a:lnTo>
                  <a:lnTo>
                    <a:pt x="76" y="18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80" y="18"/>
                  </a:lnTo>
                  <a:lnTo>
                    <a:pt x="80" y="19"/>
                  </a:lnTo>
                  <a:lnTo>
                    <a:pt x="80" y="19"/>
                  </a:lnTo>
                  <a:lnTo>
                    <a:pt x="81" y="19"/>
                  </a:lnTo>
                  <a:lnTo>
                    <a:pt x="81" y="19"/>
                  </a:lnTo>
                  <a:lnTo>
                    <a:pt x="81" y="19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2" y="20"/>
                  </a:lnTo>
                  <a:lnTo>
                    <a:pt x="82" y="20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4" y="23"/>
                  </a:lnTo>
                  <a:lnTo>
                    <a:pt x="84" y="23"/>
                  </a:lnTo>
                  <a:lnTo>
                    <a:pt x="84" y="23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5" y="24"/>
                  </a:lnTo>
                  <a:lnTo>
                    <a:pt x="85" y="26"/>
                  </a:lnTo>
                  <a:lnTo>
                    <a:pt x="85" y="26"/>
                  </a:lnTo>
                  <a:lnTo>
                    <a:pt x="85" y="26"/>
                  </a:lnTo>
                  <a:lnTo>
                    <a:pt x="85" y="27"/>
                  </a:lnTo>
                  <a:lnTo>
                    <a:pt x="87" y="27"/>
                  </a:lnTo>
                  <a:lnTo>
                    <a:pt x="87" y="27"/>
                  </a:lnTo>
                  <a:lnTo>
                    <a:pt x="87" y="28"/>
                  </a:lnTo>
                  <a:lnTo>
                    <a:pt x="87" y="28"/>
                  </a:lnTo>
                  <a:lnTo>
                    <a:pt x="87" y="28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8" y="31"/>
                  </a:lnTo>
                  <a:lnTo>
                    <a:pt x="88" y="31"/>
                  </a:lnTo>
                  <a:lnTo>
                    <a:pt x="88" y="31"/>
                  </a:lnTo>
                  <a:lnTo>
                    <a:pt x="88" y="31"/>
                  </a:lnTo>
                  <a:lnTo>
                    <a:pt x="89" y="31"/>
                  </a:lnTo>
                  <a:lnTo>
                    <a:pt x="89" y="32"/>
                  </a:lnTo>
                  <a:lnTo>
                    <a:pt x="89" y="32"/>
                  </a:lnTo>
                  <a:lnTo>
                    <a:pt x="89" y="32"/>
                  </a:lnTo>
                  <a:lnTo>
                    <a:pt x="89" y="32"/>
                  </a:lnTo>
                  <a:lnTo>
                    <a:pt x="89" y="32"/>
                  </a:lnTo>
                  <a:lnTo>
                    <a:pt x="89" y="32"/>
                  </a:lnTo>
                  <a:lnTo>
                    <a:pt x="91" y="32"/>
                  </a:lnTo>
                  <a:lnTo>
                    <a:pt x="91" y="32"/>
                  </a:lnTo>
                  <a:lnTo>
                    <a:pt x="91" y="32"/>
                  </a:lnTo>
                  <a:lnTo>
                    <a:pt x="91" y="32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3" y="32"/>
                  </a:lnTo>
                  <a:lnTo>
                    <a:pt x="93" y="32"/>
                  </a:lnTo>
                  <a:lnTo>
                    <a:pt x="93" y="32"/>
                  </a:lnTo>
                  <a:lnTo>
                    <a:pt x="95" y="34"/>
                  </a:lnTo>
                  <a:lnTo>
                    <a:pt x="95" y="34"/>
                  </a:lnTo>
                  <a:lnTo>
                    <a:pt x="97" y="35"/>
                  </a:lnTo>
                  <a:lnTo>
                    <a:pt x="96" y="38"/>
                  </a:lnTo>
                  <a:lnTo>
                    <a:pt x="96" y="38"/>
                  </a:lnTo>
                  <a:lnTo>
                    <a:pt x="96" y="39"/>
                  </a:lnTo>
                  <a:lnTo>
                    <a:pt x="96" y="39"/>
                  </a:lnTo>
                  <a:lnTo>
                    <a:pt x="95" y="41"/>
                  </a:lnTo>
                  <a:lnTo>
                    <a:pt x="95" y="42"/>
                  </a:lnTo>
                  <a:lnTo>
                    <a:pt x="95" y="42"/>
                  </a:lnTo>
                  <a:lnTo>
                    <a:pt x="95" y="43"/>
                  </a:lnTo>
                  <a:lnTo>
                    <a:pt x="93" y="43"/>
                  </a:lnTo>
                  <a:lnTo>
                    <a:pt x="93" y="45"/>
                  </a:lnTo>
                  <a:lnTo>
                    <a:pt x="93" y="45"/>
                  </a:lnTo>
                  <a:lnTo>
                    <a:pt x="93" y="46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2" y="49"/>
                  </a:lnTo>
                  <a:lnTo>
                    <a:pt x="91" y="49"/>
                  </a:lnTo>
                  <a:lnTo>
                    <a:pt x="91" y="50"/>
                  </a:lnTo>
                  <a:lnTo>
                    <a:pt x="89" y="50"/>
                  </a:lnTo>
                  <a:lnTo>
                    <a:pt x="89" y="51"/>
                  </a:lnTo>
                  <a:lnTo>
                    <a:pt x="89" y="51"/>
                  </a:lnTo>
                  <a:lnTo>
                    <a:pt x="88" y="53"/>
                  </a:lnTo>
                  <a:lnTo>
                    <a:pt x="88" y="53"/>
                  </a:lnTo>
                  <a:lnTo>
                    <a:pt x="87" y="54"/>
                  </a:lnTo>
                  <a:lnTo>
                    <a:pt x="87" y="54"/>
                  </a:lnTo>
                  <a:lnTo>
                    <a:pt x="85" y="55"/>
                  </a:lnTo>
                  <a:lnTo>
                    <a:pt x="85" y="55"/>
                  </a:lnTo>
                  <a:lnTo>
                    <a:pt x="84" y="55"/>
                  </a:lnTo>
                  <a:lnTo>
                    <a:pt x="84" y="57"/>
                  </a:lnTo>
                  <a:lnTo>
                    <a:pt x="82" y="57"/>
                  </a:lnTo>
                  <a:lnTo>
                    <a:pt x="81" y="57"/>
                  </a:lnTo>
                  <a:lnTo>
                    <a:pt x="81" y="58"/>
                  </a:lnTo>
                  <a:lnTo>
                    <a:pt x="80" y="58"/>
                  </a:lnTo>
                  <a:lnTo>
                    <a:pt x="80" y="58"/>
                  </a:lnTo>
                  <a:lnTo>
                    <a:pt x="80" y="58"/>
                  </a:lnTo>
                  <a:lnTo>
                    <a:pt x="80" y="58"/>
                  </a:lnTo>
                  <a:lnTo>
                    <a:pt x="80" y="60"/>
                  </a:lnTo>
                  <a:lnTo>
                    <a:pt x="80" y="60"/>
                  </a:lnTo>
                  <a:lnTo>
                    <a:pt x="80" y="60"/>
                  </a:lnTo>
                  <a:lnTo>
                    <a:pt x="80" y="61"/>
                  </a:lnTo>
                  <a:lnTo>
                    <a:pt x="80" y="61"/>
                  </a:lnTo>
                  <a:lnTo>
                    <a:pt x="78" y="62"/>
                  </a:lnTo>
                  <a:lnTo>
                    <a:pt x="78" y="62"/>
                  </a:lnTo>
                  <a:lnTo>
                    <a:pt x="78" y="62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4"/>
                  </a:lnTo>
                  <a:lnTo>
                    <a:pt x="77" y="64"/>
                  </a:lnTo>
                  <a:lnTo>
                    <a:pt x="77" y="64"/>
                  </a:lnTo>
                  <a:lnTo>
                    <a:pt x="77" y="64"/>
                  </a:lnTo>
                  <a:lnTo>
                    <a:pt x="77" y="64"/>
                  </a:lnTo>
                  <a:lnTo>
                    <a:pt x="77" y="64"/>
                  </a:lnTo>
                  <a:lnTo>
                    <a:pt x="77" y="64"/>
                  </a:lnTo>
                  <a:lnTo>
                    <a:pt x="76" y="65"/>
                  </a:lnTo>
                  <a:lnTo>
                    <a:pt x="76" y="65"/>
                  </a:lnTo>
                  <a:lnTo>
                    <a:pt x="76" y="65"/>
                  </a:lnTo>
                  <a:lnTo>
                    <a:pt x="76" y="65"/>
                  </a:lnTo>
                  <a:lnTo>
                    <a:pt x="76" y="66"/>
                  </a:lnTo>
                  <a:lnTo>
                    <a:pt x="76" y="66"/>
                  </a:lnTo>
                  <a:lnTo>
                    <a:pt x="76" y="66"/>
                  </a:lnTo>
                  <a:lnTo>
                    <a:pt x="74" y="66"/>
                  </a:lnTo>
                  <a:lnTo>
                    <a:pt x="74" y="68"/>
                  </a:lnTo>
                  <a:lnTo>
                    <a:pt x="74" y="68"/>
                  </a:lnTo>
                  <a:lnTo>
                    <a:pt x="74" y="68"/>
                  </a:lnTo>
                  <a:lnTo>
                    <a:pt x="74" y="68"/>
                  </a:lnTo>
                  <a:lnTo>
                    <a:pt x="73" y="69"/>
                  </a:lnTo>
                  <a:lnTo>
                    <a:pt x="73" y="69"/>
                  </a:lnTo>
                  <a:lnTo>
                    <a:pt x="73" y="69"/>
                  </a:lnTo>
                  <a:lnTo>
                    <a:pt x="73" y="69"/>
                  </a:lnTo>
                  <a:lnTo>
                    <a:pt x="73" y="69"/>
                  </a:lnTo>
                  <a:lnTo>
                    <a:pt x="72" y="69"/>
                  </a:lnTo>
                  <a:lnTo>
                    <a:pt x="72" y="70"/>
                  </a:lnTo>
                  <a:lnTo>
                    <a:pt x="72" y="70"/>
                  </a:lnTo>
                  <a:lnTo>
                    <a:pt x="72" y="70"/>
                  </a:lnTo>
                  <a:lnTo>
                    <a:pt x="72" y="70"/>
                  </a:lnTo>
                  <a:lnTo>
                    <a:pt x="72" y="70"/>
                  </a:lnTo>
                  <a:lnTo>
                    <a:pt x="70" y="70"/>
                  </a:lnTo>
                  <a:lnTo>
                    <a:pt x="70" y="70"/>
                  </a:lnTo>
                  <a:lnTo>
                    <a:pt x="70" y="70"/>
                  </a:lnTo>
                  <a:lnTo>
                    <a:pt x="70" y="72"/>
                  </a:lnTo>
                  <a:lnTo>
                    <a:pt x="70" y="72"/>
                  </a:lnTo>
                  <a:lnTo>
                    <a:pt x="69" y="72"/>
                  </a:lnTo>
                  <a:lnTo>
                    <a:pt x="69" y="72"/>
                  </a:lnTo>
                  <a:lnTo>
                    <a:pt x="69" y="72"/>
                  </a:lnTo>
                  <a:lnTo>
                    <a:pt x="69" y="73"/>
                  </a:lnTo>
                  <a:lnTo>
                    <a:pt x="69" y="73"/>
                  </a:lnTo>
                  <a:lnTo>
                    <a:pt x="68" y="73"/>
                  </a:lnTo>
                  <a:lnTo>
                    <a:pt x="68" y="73"/>
                  </a:lnTo>
                  <a:lnTo>
                    <a:pt x="68" y="74"/>
                  </a:lnTo>
                  <a:lnTo>
                    <a:pt x="68" y="74"/>
                  </a:lnTo>
                  <a:lnTo>
                    <a:pt x="68" y="74"/>
                  </a:lnTo>
                  <a:lnTo>
                    <a:pt x="66" y="74"/>
                  </a:lnTo>
                  <a:lnTo>
                    <a:pt x="66" y="76"/>
                  </a:lnTo>
                  <a:lnTo>
                    <a:pt x="66" y="76"/>
                  </a:lnTo>
                  <a:lnTo>
                    <a:pt x="65" y="76"/>
                  </a:lnTo>
                  <a:lnTo>
                    <a:pt x="65" y="76"/>
                  </a:lnTo>
                  <a:lnTo>
                    <a:pt x="63" y="76"/>
                  </a:lnTo>
                  <a:lnTo>
                    <a:pt x="63" y="76"/>
                  </a:lnTo>
                  <a:lnTo>
                    <a:pt x="63" y="77"/>
                  </a:lnTo>
                  <a:lnTo>
                    <a:pt x="62" y="77"/>
                  </a:lnTo>
                  <a:lnTo>
                    <a:pt x="62" y="77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61" y="77"/>
                  </a:lnTo>
                  <a:lnTo>
                    <a:pt x="61" y="78"/>
                  </a:lnTo>
                  <a:lnTo>
                    <a:pt x="59" y="78"/>
                  </a:lnTo>
                  <a:lnTo>
                    <a:pt x="58" y="80"/>
                  </a:lnTo>
                  <a:lnTo>
                    <a:pt x="58" y="80"/>
                  </a:lnTo>
                  <a:lnTo>
                    <a:pt x="57" y="80"/>
                  </a:lnTo>
                  <a:lnTo>
                    <a:pt x="57" y="80"/>
                  </a:lnTo>
                  <a:lnTo>
                    <a:pt x="57" y="80"/>
                  </a:lnTo>
                  <a:lnTo>
                    <a:pt x="55" y="80"/>
                  </a:lnTo>
                  <a:lnTo>
                    <a:pt x="55" y="80"/>
                  </a:lnTo>
                  <a:lnTo>
                    <a:pt x="54" y="80"/>
                  </a:lnTo>
                  <a:lnTo>
                    <a:pt x="54" y="80"/>
                  </a:lnTo>
                  <a:lnTo>
                    <a:pt x="54" y="80"/>
                  </a:lnTo>
                  <a:lnTo>
                    <a:pt x="53" y="80"/>
                  </a:lnTo>
                  <a:lnTo>
                    <a:pt x="53" y="80"/>
                  </a:lnTo>
                  <a:lnTo>
                    <a:pt x="51" y="78"/>
                  </a:lnTo>
                  <a:lnTo>
                    <a:pt x="51" y="78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49" y="78"/>
                  </a:lnTo>
                  <a:lnTo>
                    <a:pt x="49" y="78"/>
                  </a:lnTo>
                  <a:lnTo>
                    <a:pt x="49" y="78"/>
                  </a:lnTo>
                  <a:lnTo>
                    <a:pt x="47" y="78"/>
                  </a:lnTo>
                  <a:lnTo>
                    <a:pt x="47" y="78"/>
                  </a:lnTo>
                  <a:lnTo>
                    <a:pt x="47" y="78"/>
                  </a:lnTo>
                  <a:lnTo>
                    <a:pt x="46" y="78"/>
                  </a:lnTo>
                  <a:lnTo>
                    <a:pt x="46" y="78"/>
                  </a:lnTo>
                  <a:lnTo>
                    <a:pt x="46" y="78"/>
                  </a:lnTo>
                  <a:lnTo>
                    <a:pt x="44" y="78"/>
                  </a:lnTo>
                  <a:lnTo>
                    <a:pt x="44" y="78"/>
                  </a:lnTo>
                  <a:lnTo>
                    <a:pt x="43" y="78"/>
                  </a:lnTo>
                  <a:lnTo>
                    <a:pt x="43" y="78"/>
                  </a:lnTo>
                  <a:lnTo>
                    <a:pt x="42" y="78"/>
                  </a:lnTo>
                  <a:lnTo>
                    <a:pt x="42" y="78"/>
                  </a:lnTo>
                  <a:lnTo>
                    <a:pt x="40" y="78"/>
                  </a:lnTo>
                  <a:lnTo>
                    <a:pt x="40" y="78"/>
                  </a:lnTo>
                  <a:lnTo>
                    <a:pt x="39" y="78"/>
                  </a:lnTo>
                  <a:lnTo>
                    <a:pt x="39" y="78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36" y="78"/>
                  </a:lnTo>
                  <a:lnTo>
                    <a:pt x="36" y="78"/>
                  </a:lnTo>
                  <a:lnTo>
                    <a:pt x="35" y="78"/>
                  </a:lnTo>
                  <a:lnTo>
                    <a:pt x="35" y="78"/>
                  </a:lnTo>
                  <a:lnTo>
                    <a:pt x="34" y="78"/>
                  </a:lnTo>
                  <a:lnTo>
                    <a:pt x="34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31" y="78"/>
                  </a:lnTo>
                  <a:lnTo>
                    <a:pt x="31" y="78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7" y="78"/>
                  </a:lnTo>
                  <a:lnTo>
                    <a:pt x="27" y="78"/>
                  </a:lnTo>
                  <a:lnTo>
                    <a:pt x="27" y="80"/>
                  </a:lnTo>
                  <a:lnTo>
                    <a:pt x="27" y="80"/>
                  </a:lnTo>
                  <a:lnTo>
                    <a:pt x="25" y="80"/>
                  </a:lnTo>
                  <a:lnTo>
                    <a:pt x="25" y="80"/>
                  </a:lnTo>
                  <a:lnTo>
                    <a:pt x="25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17" y="80"/>
                  </a:lnTo>
                  <a:lnTo>
                    <a:pt x="17" y="80"/>
                  </a:lnTo>
                  <a:lnTo>
                    <a:pt x="17" y="80"/>
                  </a:lnTo>
                  <a:lnTo>
                    <a:pt x="17" y="80"/>
                  </a:lnTo>
                  <a:lnTo>
                    <a:pt x="16" y="80"/>
                  </a:lnTo>
                  <a:lnTo>
                    <a:pt x="16" y="78"/>
                  </a:lnTo>
                  <a:lnTo>
                    <a:pt x="15" y="78"/>
                  </a:lnTo>
                  <a:lnTo>
                    <a:pt x="15" y="78"/>
                  </a:lnTo>
                  <a:lnTo>
                    <a:pt x="13" y="77"/>
                  </a:lnTo>
                  <a:lnTo>
                    <a:pt x="13" y="76"/>
                  </a:lnTo>
                  <a:lnTo>
                    <a:pt x="13" y="76"/>
                  </a:lnTo>
                  <a:lnTo>
                    <a:pt x="13" y="74"/>
                  </a:lnTo>
                  <a:lnTo>
                    <a:pt x="13" y="74"/>
                  </a:lnTo>
                  <a:lnTo>
                    <a:pt x="13" y="73"/>
                  </a:lnTo>
                  <a:lnTo>
                    <a:pt x="15" y="73"/>
                  </a:lnTo>
                  <a:lnTo>
                    <a:pt x="15" y="72"/>
                  </a:lnTo>
                  <a:lnTo>
                    <a:pt x="15" y="72"/>
                  </a:lnTo>
                  <a:lnTo>
                    <a:pt x="15" y="72"/>
                  </a:lnTo>
                  <a:lnTo>
                    <a:pt x="15" y="72"/>
                  </a:lnTo>
                  <a:lnTo>
                    <a:pt x="15" y="70"/>
                  </a:lnTo>
                  <a:lnTo>
                    <a:pt x="16" y="70"/>
                  </a:lnTo>
                  <a:lnTo>
                    <a:pt x="16" y="70"/>
                  </a:lnTo>
                  <a:lnTo>
                    <a:pt x="16" y="70"/>
                  </a:lnTo>
                  <a:lnTo>
                    <a:pt x="16" y="69"/>
                  </a:lnTo>
                  <a:lnTo>
                    <a:pt x="16" y="69"/>
                  </a:lnTo>
                  <a:lnTo>
                    <a:pt x="16" y="69"/>
                  </a:lnTo>
                  <a:lnTo>
                    <a:pt x="16" y="69"/>
                  </a:lnTo>
                  <a:lnTo>
                    <a:pt x="17" y="69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7" y="66"/>
                  </a:lnTo>
                  <a:lnTo>
                    <a:pt x="17" y="66"/>
                  </a:lnTo>
                  <a:lnTo>
                    <a:pt x="17" y="66"/>
                  </a:lnTo>
                  <a:lnTo>
                    <a:pt x="19" y="66"/>
                  </a:lnTo>
                  <a:lnTo>
                    <a:pt x="19" y="66"/>
                  </a:lnTo>
                  <a:lnTo>
                    <a:pt x="19" y="66"/>
                  </a:lnTo>
                  <a:lnTo>
                    <a:pt x="19" y="65"/>
                  </a:lnTo>
                  <a:lnTo>
                    <a:pt x="17" y="65"/>
                  </a:lnTo>
                  <a:lnTo>
                    <a:pt x="17" y="65"/>
                  </a:lnTo>
                  <a:lnTo>
                    <a:pt x="17" y="65"/>
                  </a:lnTo>
                  <a:lnTo>
                    <a:pt x="17" y="65"/>
                  </a:lnTo>
                  <a:lnTo>
                    <a:pt x="16" y="65"/>
                  </a:lnTo>
                  <a:lnTo>
                    <a:pt x="16" y="65"/>
                  </a:lnTo>
                  <a:lnTo>
                    <a:pt x="16" y="65"/>
                  </a:lnTo>
                  <a:lnTo>
                    <a:pt x="15" y="65"/>
                  </a:lnTo>
                  <a:lnTo>
                    <a:pt x="15" y="65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6" y="64"/>
                  </a:lnTo>
                  <a:lnTo>
                    <a:pt x="6" y="64"/>
                  </a:lnTo>
                  <a:lnTo>
                    <a:pt x="6" y="64"/>
                  </a:lnTo>
                  <a:lnTo>
                    <a:pt x="5" y="64"/>
                  </a:lnTo>
                  <a:lnTo>
                    <a:pt x="5" y="64"/>
                  </a:lnTo>
                  <a:lnTo>
                    <a:pt x="5" y="64"/>
                  </a:lnTo>
                  <a:lnTo>
                    <a:pt x="5" y="64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2" y="62"/>
                  </a:lnTo>
                  <a:lnTo>
                    <a:pt x="2" y="62"/>
                  </a:lnTo>
                  <a:lnTo>
                    <a:pt x="2" y="61"/>
                  </a:lnTo>
                  <a:lnTo>
                    <a:pt x="1" y="61"/>
                  </a:lnTo>
                  <a:lnTo>
                    <a:pt x="1" y="61"/>
                  </a:lnTo>
                  <a:lnTo>
                    <a:pt x="1" y="61"/>
                  </a:lnTo>
                  <a:lnTo>
                    <a:pt x="1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1" y="55"/>
                  </a:lnTo>
                  <a:lnTo>
                    <a:pt x="1" y="54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9" y="53"/>
                  </a:lnTo>
                  <a:lnTo>
                    <a:pt x="9" y="51"/>
                  </a:lnTo>
                  <a:lnTo>
                    <a:pt x="8" y="51"/>
                  </a:lnTo>
                  <a:lnTo>
                    <a:pt x="8" y="50"/>
                  </a:lnTo>
                  <a:lnTo>
                    <a:pt x="8" y="50"/>
                  </a:lnTo>
                  <a:lnTo>
                    <a:pt x="8" y="49"/>
                  </a:lnTo>
                  <a:lnTo>
                    <a:pt x="8" y="49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3"/>
                  </a:lnTo>
                  <a:lnTo>
                    <a:pt x="6" y="43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6" y="34"/>
                  </a:lnTo>
                  <a:lnTo>
                    <a:pt x="5" y="34"/>
                  </a:lnTo>
                  <a:lnTo>
                    <a:pt x="5" y="32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6" y="31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20" y="26"/>
                  </a:lnTo>
                  <a:close/>
                </a:path>
              </a:pathLst>
            </a:custGeom>
            <a:solidFill>
              <a:srgbClr val="6634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538">
              <a:extLst>
                <a:ext uri="{FF2B5EF4-FFF2-40B4-BE49-F238E27FC236}">
                  <a16:creationId xmlns:a16="http://schemas.microsoft.com/office/drawing/2014/main" id="{FF20E998-38E2-42CC-8816-A772AB399B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52488" y="3694586"/>
              <a:ext cx="419013" cy="353101"/>
            </a:xfrm>
            <a:custGeom>
              <a:avLst/>
              <a:gdLst>
                <a:gd name="T0" fmla="*/ 21 w 66"/>
                <a:gd name="T1" fmla="*/ 34 h 56"/>
                <a:gd name="T2" fmla="*/ 40 w 66"/>
                <a:gd name="T3" fmla="*/ 32 h 56"/>
                <a:gd name="T4" fmla="*/ 49 w 66"/>
                <a:gd name="T5" fmla="*/ 26 h 56"/>
                <a:gd name="T6" fmla="*/ 38 w 66"/>
                <a:gd name="T7" fmla="*/ 43 h 56"/>
                <a:gd name="T8" fmla="*/ 58 w 66"/>
                <a:gd name="T9" fmla="*/ 36 h 56"/>
                <a:gd name="T10" fmla="*/ 54 w 66"/>
                <a:gd name="T11" fmla="*/ 25 h 56"/>
                <a:gd name="T12" fmla="*/ 46 w 66"/>
                <a:gd name="T13" fmla="*/ 49 h 56"/>
                <a:gd name="T14" fmla="*/ 14 w 66"/>
                <a:gd name="T15" fmla="*/ 54 h 56"/>
                <a:gd name="T16" fmla="*/ 39 w 66"/>
                <a:gd name="T17" fmla="*/ 54 h 56"/>
                <a:gd name="T18" fmla="*/ 20 w 66"/>
                <a:gd name="T19" fmla="*/ 45 h 56"/>
                <a:gd name="T20" fmla="*/ 47 w 66"/>
                <a:gd name="T21" fmla="*/ 26 h 56"/>
                <a:gd name="T22" fmla="*/ 23 w 66"/>
                <a:gd name="T23" fmla="*/ 49 h 56"/>
                <a:gd name="T24" fmla="*/ 45 w 66"/>
                <a:gd name="T25" fmla="*/ 25 h 56"/>
                <a:gd name="T26" fmla="*/ 46 w 66"/>
                <a:gd name="T27" fmla="*/ 23 h 56"/>
                <a:gd name="T28" fmla="*/ 48 w 66"/>
                <a:gd name="T29" fmla="*/ 46 h 56"/>
                <a:gd name="T30" fmla="*/ 49 w 66"/>
                <a:gd name="T31" fmla="*/ 27 h 56"/>
                <a:gd name="T32" fmla="*/ 56 w 66"/>
                <a:gd name="T33" fmla="*/ 23 h 56"/>
                <a:gd name="T34" fmla="*/ 65 w 66"/>
                <a:gd name="T35" fmla="*/ 24 h 56"/>
                <a:gd name="T36" fmla="*/ 49 w 66"/>
                <a:gd name="T37" fmla="*/ 15 h 56"/>
                <a:gd name="T38" fmla="*/ 55 w 66"/>
                <a:gd name="T39" fmla="*/ 15 h 56"/>
                <a:gd name="T40" fmla="*/ 42 w 66"/>
                <a:gd name="T41" fmla="*/ 3 h 56"/>
                <a:gd name="T42" fmla="*/ 42 w 66"/>
                <a:gd name="T43" fmla="*/ 13 h 56"/>
                <a:gd name="T44" fmla="*/ 33 w 66"/>
                <a:gd name="T45" fmla="*/ 23 h 56"/>
                <a:gd name="T46" fmla="*/ 46 w 66"/>
                <a:gd name="T47" fmla="*/ 22 h 56"/>
                <a:gd name="T48" fmla="*/ 21 w 66"/>
                <a:gd name="T49" fmla="*/ 42 h 56"/>
                <a:gd name="T50" fmla="*/ 36 w 66"/>
                <a:gd name="T51" fmla="*/ 37 h 56"/>
                <a:gd name="T52" fmla="*/ 23 w 66"/>
                <a:gd name="T53" fmla="*/ 44 h 56"/>
                <a:gd name="T54" fmla="*/ 2 w 66"/>
                <a:gd name="T55" fmla="*/ 42 h 56"/>
                <a:gd name="T56" fmla="*/ 12 w 66"/>
                <a:gd name="T57" fmla="*/ 33 h 56"/>
                <a:gd name="T58" fmla="*/ 19 w 66"/>
                <a:gd name="T59" fmla="*/ 38 h 56"/>
                <a:gd name="T60" fmla="*/ 26 w 66"/>
                <a:gd name="T61" fmla="*/ 33 h 56"/>
                <a:gd name="T62" fmla="*/ 13 w 66"/>
                <a:gd name="T63" fmla="*/ 19 h 56"/>
                <a:gd name="T64" fmla="*/ 23 w 66"/>
                <a:gd name="T65" fmla="*/ 33 h 56"/>
                <a:gd name="T66" fmla="*/ 38 w 66"/>
                <a:gd name="T67" fmla="*/ 4 h 56"/>
                <a:gd name="T68" fmla="*/ 32 w 66"/>
                <a:gd name="T69" fmla="*/ 7 h 56"/>
                <a:gd name="T70" fmla="*/ 33 w 66"/>
                <a:gd name="T71" fmla="*/ 7 h 56"/>
                <a:gd name="T72" fmla="*/ 27 w 66"/>
                <a:gd name="T73" fmla="*/ 7 h 56"/>
                <a:gd name="T74" fmla="*/ 30 w 66"/>
                <a:gd name="T75" fmla="*/ 12 h 56"/>
                <a:gd name="T76" fmla="*/ 32 w 66"/>
                <a:gd name="T77" fmla="*/ 16 h 56"/>
                <a:gd name="T78" fmla="*/ 25 w 66"/>
                <a:gd name="T79" fmla="*/ 30 h 56"/>
                <a:gd name="T80" fmla="*/ 40 w 66"/>
                <a:gd name="T81" fmla="*/ 13 h 56"/>
                <a:gd name="T82" fmla="*/ 38 w 66"/>
                <a:gd name="T83" fmla="*/ 19 h 56"/>
                <a:gd name="T84" fmla="*/ 38 w 66"/>
                <a:gd name="T85" fmla="*/ 13 h 56"/>
                <a:gd name="T86" fmla="*/ 27 w 66"/>
                <a:gd name="T87" fmla="*/ 30 h 56"/>
                <a:gd name="T88" fmla="*/ 20 w 66"/>
                <a:gd name="T89" fmla="*/ 28 h 56"/>
                <a:gd name="T90" fmla="*/ 31 w 66"/>
                <a:gd name="T91" fmla="*/ 22 h 56"/>
                <a:gd name="T92" fmla="*/ 19 w 66"/>
                <a:gd name="T93" fmla="*/ 27 h 56"/>
                <a:gd name="T94" fmla="*/ 30 w 66"/>
                <a:gd name="T95" fmla="*/ 21 h 56"/>
                <a:gd name="T96" fmla="*/ 19 w 66"/>
                <a:gd name="T97" fmla="*/ 25 h 56"/>
                <a:gd name="T98" fmla="*/ 18 w 66"/>
                <a:gd name="T99" fmla="*/ 24 h 56"/>
                <a:gd name="T100" fmla="*/ 23 w 66"/>
                <a:gd name="T101" fmla="*/ 15 h 56"/>
                <a:gd name="T102" fmla="*/ 17 w 66"/>
                <a:gd name="T103" fmla="*/ 21 h 56"/>
                <a:gd name="T104" fmla="*/ 21 w 66"/>
                <a:gd name="T105" fmla="*/ 18 h 56"/>
                <a:gd name="T106" fmla="*/ 24 w 66"/>
                <a:gd name="T107" fmla="*/ 17 h 56"/>
                <a:gd name="T108" fmla="*/ 21 w 66"/>
                <a:gd name="T109" fmla="*/ 19 h 56"/>
                <a:gd name="T110" fmla="*/ 21 w 66"/>
                <a:gd name="T111" fmla="*/ 20 h 56"/>
                <a:gd name="T112" fmla="*/ 23 w 66"/>
                <a:gd name="T113" fmla="*/ 2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6" h="56">
                  <a:moveTo>
                    <a:pt x="9" y="19"/>
                  </a:moveTo>
                  <a:cubicBezTo>
                    <a:pt x="8" y="19"/>
                    <a:pt x="7" y="19"/>
                    <a:pt x="7" y="19"/>
                  </a:cubicBezTo>
                  <a:cubicBezTo>
                    <a:pt x="6" y="21"/>
                    <a:pt x="7" y="23"/>
                    <a:pt x="7" y="24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4"/>
                    <a:pt x="7" y="26"/>
                    <a:pt x="8" y="27"/>
                  </a:cubicBezTo>
                  <a:cubicBezTo>
                    <a:pt x="10" y="30"/>
                    <a:pt x="14" y="32"/>
                    <a:pt x="19" y="35"/>
                  </a:cubicBezTo>
                  <a:cubicBezTo>
                    <a:pt x="20" y="36"/>
                    <a:pt x="21" y="37"/>
                    <a:pt x="22" y="37"/>
                  </a:cubicBezTo>
                  <a:cubicBezTo>
                    <a:pt x="23" y="37"/>
                    <a:pt x="24" y="36"/>
                    <a:pt x="26" y="36"/>
                  </a:cubicBezTo>
                  <a:cubicBezTo>
                    <a:pt x="24" y="35"/>
                    <a:pt x="23" y="34"/>
                    <a:pt x="21" y="34"/>
                  </a:cubicBezTo>
                  <a:cubicBezTo>
                    <a:pt x="21" y="34"/>
                    <a:pt x="21" y="33"/>
                    <a:pt x="21" y="32"/>
                  </a:cubicBezTo>
                  <a:cubicBezTo>
                    <a:pt x="20" y="32"/>
                    <a:pt x="19" y="32"/>
                    <a:pt x="19" y="31"/>
                  </a:cubicBezTo>
                  <a:cubicBezTo>
                    <a:pt x="16" y="29"/>
                    <a:pt x="14" y="27"/>
                    <a:pt x="11" y="25"/>
                  </a:cubicBezTo>
                  <a:cubicBezTo>
                    <a:pt x="11" y="24"/>
                    <a:pt x="11" y="22"/>
                    <a:pt x="11" y="20"/>
                  </a:cubicBezTo>
                  <a:cubicBezTo>
                    <a:pt x="11" y="20"/>
                    <a:pt x="12" y="19"/>
                    <a:pt x="12" y="19"/>
                  </a:cubicBezTo>
                  <a:cubicBezTo>
                    <a:pt x="11" y="19"/>
                    <a:pt x="10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lose/>
                  <a:moveTo>
                    <a:pt x="40" y="34"/>
                  </a:moveTo>
                  <a:cubicBezTo>
                    <a:pt x="40" y="33"/>
                    <a:pt x="40" y="33"/>
                    <a:pt x="40" y="32"/>
                  </a:cubicBezTo>
                  <a:cubicBezTo>
                    <a:pt x="40" y="32"/>
                    <a:pt x="38" y="34"/>
                    <a:pt x="38" y="35"/>
                  </a:cubicBezTo>
                  <a:cubicBezTo>
                    <a:pt x="39" y="35"/>
                    <a:pt x="39" y="34"/>
                    <a:pt x="40" y="34"/>
                  </a:cubicBezTo>
                  <a:cubicBezTo>
                    <a:pt x="40" y="34"/>
                    <a:pt x="40" y="34"/>
                    <a:pt x="40" y="34"/>
                  </a:cubicBezTo>
                  <a:close/>
                  <a:moveTo>
                    <a:pt x="38" y="43"/>
                  </a:moveTo>
                  <a:cubicBezTo>
                    <a:pt x="38" y="43"/>
                    <a:pt x="38" y="43"/>
                    <a:pt x="38" y="43"/>
                  </a:cubicBezTo>
                  <a:cubicBezTo>
                    <a:pt x="38" y="42"/>
                    <a:pt x="38" y="41"/>
                    <a:pt x="38" y="40"/>
                  </a:cubicBezTo>
                  <a:cubicBezTo>
                    <a:pt x="41" y="37"/>
                    <a:pt x="45" y="34"/>
                    <a:pt x="48" y="29"/>
                  </a:cubicBezTo>
                  <a:cubicBezTo>
                    <a:pt x="48" y="28"/>
                    <a:pt x="48" y="27"/>
                    <a:pt x="48" y="26"/>
                  </a:cubicBezTo>
                  <a:cubicBezTo>
                    <a:pt x="48" y="26"/>
                    <a:pt x="49" y="26"/>
                    <a:pt x="49" y="26"/>
                  </a:cubicBezTo>
                  <a:cubicBezTo>
                    <a:pt x="49" y="27"/>
                    <a:pt x="48" y="29"/>
                    <a:pt x="48" y="30"/>
                  </a:cubicBezTo>
                  <a:cubicBezTo>
                    <a:pt x="47" y="33"/>
                    <a:pt x="45" y="35"/>
                    <a:pt x="45" y="37"/>
                  </a:cubicBezTo>
                  <a:cubicBezTo>
                    <a:pt x="43" y="41"/>
                    <a:pt x="42" y="45"/>
                    <a:pt x="42" y="49"/>
                  </a:cubicBezTo>
                  <a:cubicBezTo>
                    <a:pt x="42" y="49"/>
                    <a:pt x="41" y="49"/>
                    <a:pt x="41" y="49"/>
                  </a:cubicBezTo>
                  <a:cubicBezTo>
                    <a:pt x="40" y="50"/>
                    <a:pt x="39" y="49"/>
                    <a:pt x="39" y="50"/>
                  </a:cubicBezTo>
                  <a:cubicBezTo>
                    <a:pt x="37" y="51"/>
                    <a:pt x="36" y="50"/>
                    <a:pt x="34" y="50"/>
                  </a:cubicBezTo>
                  <a:cubicBezTo>
                    <a:pt x="33" y="50"/>
                    <a:pt x="32" y="50"/>
                    <a:pt x="31" y="49"/>
                  </a:cubicBezTo>
                  <a:cubicBezTo>
                    <a:pt x="34" y="49"/>
                    <a:pt x="34" y="46"/>
                    <a:pt x="34" y="44"/>
                  </a:cubicBezTo>
                  <a:cubicBezTo>
                    <a:pt x="36" y="44"/>
                    <a:pt x="38" y="45"/>
                    <a:pt x="38" y="43"/>
                  </a:cubicBezTo>
                  <a:close/>
                  <a:moveTo>
                    <a:pt x="64" y="31"/>
                  </a:moveTo>
                  <a:cubicBezTo>
                    <a:pt x="64" y="30"/>
                    <a:pt x="65" y="29"/>
                    <a:pt x="64" y="28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3" y="30"/>
                    <a:pt x="63" y="32"/>
                    <a:pt x="61" y="35"/>
                  </a:cubicBezTo>
                  <a:cubicBezTo>
                    <a:pt x="63" y="34"/>
                    <a:pt x="63" y="32"/>
                    <a:pt x="64" y="31"/>
                  </a:cubicBezTo>
                  <a:cubicBezTo>
                    <a:pt x="64" y="31"/>
                    <a:pt x="64" y="31"/>
                    <a:pt x="64" y="31"/>
                  </a:cubicBezTo>
                  <a:close/>
                  <a:moveTo>
                    <a:pt x="58" y="37"/>
                  </a:moveTo>
                  <a:cubicBezTo>
                    <a:pt x="59" y="37"/>
                    <a:pt x="60" y="36"/>
                    <a:pt x="60" y="35"/>
                  </a:cubicBezTo>
                  <a:cubicBezTo>
                    <a:pt x="60" y="36"/>
                    <a:pt x="59" y="36"/>
                    <a:pt x="58" y="36"/>
                  </a:cubicBezTo>
                  <a:cubicBezTo>
                    <a:pt x="57" y="35"/>
                    <a:pt x="58" y="34"/>
                    <a:pt x="58" y="33"/>
                  </a:cubicBezTo>
                  <a:cubicBezTo>
                    <a:pt x="56" y="35"/>
                    <a:pt x="56" y="37"/>
                    <a:pt x="56" y="39"/>
                  </a:cubicBezTo>
                  <a:cubicBezTo>
                    <a:pt x="57" y="39"/>
                    <a:pt x="57" y="38"/>
                    <a:pt x="58" y="37"/>
                  </a:cubicBezTo>
                  <a:cubicBezTo>
                    <a:pt x="58" y="37"/>
                    <a:pt x="58" y="37"/>
                    <a:pt x="58" y="37"/>
                  </a:cubicBezTo>
                  <a:close/>
                  <a:moveTo>
                    <a:pt x="54" y="41"/>
                  </a:moveTo>
                  <a:cubicBezTo>
                    <a:pt x="55" y="38"/>
                    <a:pt x="56" y="35"/>
                    <a:pt x="57" y="32"/>
                  </a:cubicBezTo>
                  <a:cubicBezTo>
                    <a:pt x="58" y="31"/>
                    <a:pt x="57" y="28"/>
                    <a:pt x="56" y="26"/>
                  </a:cubicBezTo>
                  <a:cubicBezTo>
                    <a:pt x="55" y="24"/>
                    <a:pt x="54" y="23"/>
                    <a:pt x="52" y="23"/>
                  </a:cubicBezTo>
                  <a:cubicBezTo>
                    <a:pt x="54" y="23"/>
                    <a:pt x="54" y="24"/>
                    <a:pt x="54" y="25"/>
                  </a:cubicBezTo>
                  <a:cubicBezTo>
                    <a:pt x="55" y="26"/>
                    <a:pt x="54" y="27"/>
                    <a:pt x="55" y="27"/>
                  </a:cubicBezTo>
                  <a:cubicBezTo>
                    <a:pt x="55" y="28"/>
                    <a:pt x="56" y="28"/>
                    <a:pt x="56" y="29"/>
                  </a:cubicBezTo>
                  <a:cubicBezTo>
                    <a:pt x="56" y="30"/>
                    <a:pt x="54" y="30"/>
                    <a:pt x="54" y="31"/>
                  </a:cubicBezTo>
                  <a:cubicBezTo>
                    <a:pt x="54" y="32"/>
                    <a:pt x="56" y="31"/>
                    <a:pt x="56" y="31"/>
                  </a:cubicBezTo>
                  <a:cubicBezTo>
                    <a:pt x="57" y="32"/>
                    <a:pt x="56" y="33"/>
                    <a:pt x="56" y="33"/>
                  </a:cubicBezTo>
                  <a:cubicBezTo>
                    <a:pt x="55" y="34"/>
                    <a:pt x="55" y="35"/>
                    <a:pt x="54" y="36"/>
                  </a:cubicBezTo>
                  <a:cubicBezTo>
                    <a:pt x="52" y="40"/>
                    <a:pt x="51" y="44"/>
                    <a:pt x="48" y="47"/>
                  </a:cubicBezTo>
                  <a:cubicBezTo>
                    <a:pt x="48" y="47"/>
                    <a:pt x="48" y="46"/>
                    <a:pt x="48" y="46"/>
                  </a:cubicBezTo>
                  <a:cubicBezTo>
                    <a:pt x="46" y="46"/>
                    <a:pt x="46" y="48"/>
                    <a:pt x="46" y="49"/>
                  </a:cubicBezTo>
                  <a:cubicBezTo>
                    <a:pt x="46" y="49"/>
                    <a:pt x="45" y="50"/>
                    <a:pt x="45" y="51"/>
                  </a:cubicBezTo>
                  <a:cubicBezTo>
                    <a:pt x="46" y="50"/>
                    <a:pt x="47" y="49"/>
                    <a:pt x="48" y="48"/>
                  </a:cubicBezTo>
                  <a:cubicBezTo>
                    <a:pt x="49" y="48"/>
                    <a:pt x="50" y="47"/>
                    <a:pt x="51" y="46"/>
                  </a:cubicBezTo>
                  <a:cubicBezTo>
                    <a:pt x="51" y="46"/>
                    <a:pt x="51" y="45"/>
                    <a:pt x="51" y="45"/>
                  </a:cubicBezTo>
                  <a:cubicBezTo>
                    <a:pt x="52" y="44"/>
                    <a:pt x="53" y="43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lose/>
                  <a:moveTo>
                    <a:pt x="17" y="54"/>
                  </a:moveTo>
                  <a:cubicBezTo>
                    <a:pt x="22" y="53"/>
                    <a:pt x="26" y="54"/>
                    <a:pt x="31" y="53"/>
                  </a:cubicBezTo>
                  <a:cubicBezTo>
                    <a:pt x="25" y="52"/>
                    <a:pt x="20" y="53"/>
                    <a:pt x="14" y="54"/>
                  </a:cubicBezTo>
                  <a:cubicBezTo>
                    <a:pt x="13" y="54"/>
                    <a:pt x="12" y="54"/>
                    <a:pt x="11" y="53"/>
                  </a:cubicBezTo>
                  <a:cubicBezTo>
                    <a:pt x="11" y="53"/>
                    <a:pt x="12" y="52"/>
                    <a:pt x="12" y="51"/>
                  </a:cubicBezTo>
                  <a:cubicBezTo>
                    <a:pt x="13" y="50"/>
                    <a:pt x="13" y="49"/>
                    <a:pt x="14" y="48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3" y="49"/>
                    <a:pt x="13" y="50"/>
                    <a:pt x="13" y="52"/>
                  </a:cubicBezTo>
                  <a:cubicBezTo>
                    <a:pt x="16" y="52"/>
                    <a:pt x="19" y="52"/>
                    <a:pt x="22" y="52"/>
                  </a:cubicBezTo>
                  <a:cubicBezTo>
                    <a:pt x="25" y="52"/>
                    <a:pt x="28" y="52"/>
                    <a:pt x="32" y="53"/>
                  </a:cubicBezTo>
                  <a:cubicBezTo>
                    <a:pt x="32" y="53"/>
                    <a:pt x="31" y="53"/>
                    <a:pt x="31" y="53"/>
                  </a:cubicBezTo>
                  <a:cubicBezTo>
                    <a:pt x="34" y="54"/>
                    <a:pt x="37" y="54"/>
                    <a:pt x="39" y="54"/>
                  </a:cubicBezTo>
                  <a:cubicBezTo>
                    <a:pt x="40" y="54"/>
                    <a:pt x="40" y="53"/>
                    <a:pt x="40" y="53"/>
                  </a:cubicBezTo>
                  <a:cubicBezTo>
                    <a:pt x="40" y="52"/>
                    <a:pt x="38" y="52"/>
                    <a:pt x="37" y="53"/>
                  </a:cubicBezTo>
                  <a:cubicBezTo>
                    <a:pt x="34" y="53"/>
                    <a:pt x="31" y="52"/>
                    <a:pt x="28" y="51"/>
                  </a:cubicBezTo>
                  <a:cubicBezTo>
                    <a:pt x="28" y="51"/>
                    <a:pt x="27" y="51"/>
                    <a:pt x="27" y="50"/>
                  </a:cubicBezTo>
                  <a:cubicBezTo>
                    <a:pt x="27" y="50"/>
                    <a:pt x="27" y="51"/>
                    <a:pt x="26" y="51"/>
                  </a:cubicBezTo>
                  <a:cubicBezTo>
                    <a:pt x="25" y="51"/>
                    <a:pt x="23" y="51"/>
                    <a:pt x="23" y="49"/>
                  </a:cubicBezTo>
                  <a:cubicBezTo>
                    <a:pt x="22" y="48"/>
                    <a:pt x="23" y="47"/>
                    <a:pt x="24" y="45"/>
                  </a:cubicBezTo>
                  <a:cubicBezTo>
                    <a:pt x="24" y="45"/>
                    <a:pt x="23" y="46"/>
                    <a:pt x="21" y="46"/>
                  </a:cubicBezTo>
                  <a:cubicBezTo>
                    <a:pt x="21" y="46"/>
                    <a:pt x="21" y="45"/>
                    <a:pt x="20" y="45"/>
                  </a:cubicBezTo>
                  <a:cubicBezTo>
                    <a:pt x="20" y="45"/>
                    <a:pt x="19" y="45"/>
                    <a:pt x="19" y="45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4"/>
                    <a:pt x="16" y="45"/>
                    <a:pt x="16" y="44"/>
                  </a:cubicBezTo>
                  <a:cubicBezTo>
                    <a:pt x="15" y="44"/>
                    <a:pt x="15" y="43"/>
                    <a:pt x="14" y="43"/>
                  </a:cubicBezTo>
                  <a:cubicBezTo>
                    <a:pt x="13" y="47"/>
                    <a:pt x="12" y="50"/>
                    <a:pt x="10" y="53"/>
                  </a:cubicBezTo>
                  <a:cubicBezTo>
                    <a:pt x="9" y="53"/>
                    <a:pt x="9" y="54"/>
                    <a:pt x="10" y="54"/>
                  </a:cubicBezTo>
                  <a:cubicBezTo>
                    <a:pt x="12" y="56"/>
                    <a:pt x="14" y="55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lose/>
                  <a:moveTo>
                    <a:pt x="47" y="26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7" y="25"/>
                    <a:pt x="47" y="24"/>
                    <a:pt x="48" y="24"/>
                  </a:cubicBezTo>
                  <a:cubicBezTo>
                    <a:pt x="49" y="26"/>
                    <a:pt x="48" y="29"/>
                    <a:pt x="46" y="31"/>
                  </a:cubicBezTo>
                  <a:cubicBezTo>
                    <a:pt x="43" y="33"/>
                    <a:pt x="40" y="35"/>
                    <a:pt x="38" y="37"/>
                  </a:cubicBezTo>
                  <a:cubicBezTo>
                    <a:pt x="37" y="39"/>
                    <a:pt x="38" y="42"/>
                    <a:pt x="37" y="44"/>
                  </a:cubicBezTo>
                  <a:cubicBezTo>
                    <a:pt x="36" y="44"/>
                    <a:pt x="35" y="43"/>
                    <a:pt x="34" y="44"/>
                  </a:cubicBezTo>
                  <a:cubicBezTo>
                    <a:pt x="33" y="45"/>
                    <a:pt x="34" y="49"/>
                    <a:pt x="31" y="49"/>
                  </a:cubicBezTo>
                  <a:cubicBezTo>
                    <a:pt x="29" y="49"/>
                    <a:pt x="28" y="50"/>
                    <a:pt x="26" y="50"/>
                  </a:cubicBezTo>
                  <a:cubicBezTo>
                    <a:pt x="25" y="50"/>
                    <a:pt x="24" y="50"/>
                    <a:pt x="23" y="49"/>
                  </a:cubicBezTo>
                  <a:cubicBezTo>
                    <a:pt x="23" y="49"/>
                    <a:pt x="23" y="48"/>
                    <a:pt x="23" y="48"/>
                  </a:cubicBezTo>
                  <a:cubicBezTo>
                    <a:pt x="25" y="46"/>
                    <a:pt x="25" y="43"/>
                    <a:pt x="27" y="42"/>
                  </a:cubicBezTo>
                  <a:cubicBezTo>
                    <a:pt x="29" y="42"/>
                    <a:pt x="31" y="42"/>
                    <a:pt x="33" y="41"/>
                  </a:cubicBezTo>
                  <a:cubicBezTo>
                    <a:pt x="35" y="40"/>
                    <a:pt x="35" y="37"/>
                    <a:pt x="37" y="36"/>
                  </a:cubicBezTo>
                  <a:cubicBezTo>
                    <a:pt x="38" y="35"/>
                    <a:pt x="39" y="35"/>
                    <a:pt x="39" y="34"/>
                  </a:cubicBezTo>
                  <a:cubicBezTo>
                    <a:pt x="40" y="34"/>
                    <a:pt x="40" y="32"/>
                    <a:pt x="41" y="32"/>
                  </a:cubicBezTo>
                  <a:cubicBezTo>
                    <a:pt x="42" y="31"/>
                    <a:pt x="43" y="32"/>
                    <a:pt x="45" y="31"/>
                  </a:cubicBezTo>
                  <a:cubicBezTo>
                    <a:pt x="47" y="30"/>
                    <a:pt x="47" y="28"/>
                    <a:pt x="47" y="26"/>
                  </a:cubicBezTo>
                  <a:close/>
                  <a:moveTo>
                    <a:pt x="45" y="25"/>
                  </a:moveTo>
                  <a:cubicBezTo>
                    <a:pt x="44" y="25"/>
                    <a:pt x="43" y="26"/>
                    <a:pt x="43" y="27"/>
                  </a:cubicBezTo>
                  <a:cubicBezTo>
                    <a:pt x="42" y="28"/>
                    <a:pt x="42" y="30"/>
                    <a:pt x="42" y="31"/>
                  </a:cubicBezTo>
                  <a:cubicBezTo>
                    <a:pt x="41" y="31"/>
                    <a:pt x="42" y="31"/>
                    <a:pt x="42" y="31"/>
                  </a:cubicBezTo>
                  <a:cubicBezTo>
                    <a:pt x="43" y="31"/>
                    <a:pt x="45" y="31"/>
                    <a:pt x="46" y="29"/>
                  </a:cubicBezTo>
                  <a:cubicBezTo>
                    <a:pt x="46" y="28"/>
                    <a:pt x="47" y="26"/>
                    <a:pt x="47" y="24"/>
                  </a:cubicBezTo>
                  <a:cubicBezTo>
                    <a:pt x="46" y="24"/>
                    <a:pt x="46" y="24"/>
                    <a:pt x="45" y="25"/>
                  </a:cubicBezTo>
                  <a:cubicBezTo>
                    <a:pt x="45" y="25"/>
                    <a:pt x="45" y="25"/>
                    <a:pt x="45" y="25"/>
                  </a:cubicBezTo>
                  <a:close/>
                  <a:moveTo>
                    <a:pt x="46" y="23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6" y="23"/>
                    <a:pt x="46" y="22"/>
                    <a:pt x="47" y="22"/>
                  </a:cubicBezTo>
                  <a:cubicBezTo>
                    <a:pt x="49" y="22"/>
                    <a:pt x="50" y="22"/>
                    <a:pt x="52" y="23"/>
                  </a:cubicBezTo>
                  <a:cubicBezTo>
                    <a:pt x="53" y="23"/>
                    <a:pt x="53" y="24"/>
                    <a:pt x="54" y="25"/>
                  </a:cubicBezTo>
                  <a:cubicBezTo>
                    <a:pt x="54" y="26"/>
                    <a:pt x="54" y="27"/>
                    <a:pt x="54" y="27"/>
                  </a:cubicBezTo>
                  <a:cubicBezTo>
                    <a:pt x="55" y="28"/>
                    <a:pt x="56" y="28"/>
                    <a:pt x="56" y="29"/>
                  </a:cubicBezTo>
                  <a:cubicBezTo>
                    <a:pt x="56" y="30"/>
                    <a:pt x="54" y="30"/>
                    <a:pt x="54" y="31"/>
                  </a:cubicBezTo>
                  <a:cubicBezTo>
                    <a:pt x="54" y="32"/>
                    <a:pt x="55" y="32"/>
                    <a:pt x="56" y="32"/>
                  </a:cubicBezTo>
                  <a:cubicBezTo>
                    <a:pt x="53" y="37"/>
                    <a:pt x="52" y="42"/>
                    <a:pt x="48" y="47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6" y="46"/>
                    <a:pt x="45" y="50"/>
                    <a:pt x="45" y="52"/>
                  </a:cubicBezTo>
                  <a:cubicBezTo>
                    <a:pt x="44" y="52"/>
                    <a:pt x="43" y="52"/>
                    <a:pt x="43" y="52"/>
                  </a:cubicBezTo>
                  <a:cubicBezTo>
                    <a:pt x="41" y="52"/>
                    <a:pt x="37" y="52"/>
                    <a:pt x="34" y="50"/>
                  </a:cubicBezTo>
                  <a:cubicBezTo>
                    <a:pt x="36" y="50"/>
                    <a:pt x="38" y="51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1" y="50"/>
                    <a:pt x="42" y="50"/>
                    <a:pt x="42" y="49"/>
                  </a:cubicBezTo>
                  <a:cubicBezTo>
                    <a:pt x="43" y="45"/>
                    <a:pt x="43" y="41"/>
                    <a:pt x="45" y="37"/>
                  </a:cubicBezTo>
                  <a:cubicBezTo>
                    <a:pt x="46" y="35"/>
                    <a:pt x="48" y="33"/>
                    <a:pt x="48" y="30"/>
                  </a:cubicBezTo>
                  <a:cubicBezTo>
                    <a:pt x="49" y="29"/>
                    <a:pt x="49" y="28"/>
                    <a:pt x="49" y="27"/>
                  </a:cubicBezTo>
                  <a:cubicBezTo>
                    <a:pt x="49" y="26"/>
                    <a:pt x="49" y="25"/>
                    <a:pt x="49" y="25"/>
                  </a:cubicBezTo>
                  <a:cubicBezTo>
                    <a:pt x="49" y="25"/>
                    <a:pt x="48" y="25"/>
                    <a:pt x="48" y="25"/>
                  </a:cubicBezTo>
                  <a:cubicBezTo>
                    <a:pt x="48" y="25"/>
                    <a:pt x="48" y="24"/>
                    <a:pt x="48" y="24"/>
                  </a:cubicBezTo>
                  <a:cubicBezTo>
                    <a:pt x="47" y="23"/>
                    <a:pt x="46" y="24"/>
                    <a:pt x="45" y="24"/>
                  </a:cubicBezTo>
                  <a:cubicBezTo>
                    <a:pt x="46" y="24"/>
                    <a:pt x="46" y="23"/>
                    <a:pt x="46" y="23"/>
                  </a:cubicBezTo>
                  <a:close/>
                  <a:moveTo>
                    <a:pt x="50" y="18"/>
                  </a:moveTo>
                  <a:cubicBezTo>
                    <a:pt x="49" y="19"/>
                    <a:pt x="48" y="20"/>
                    <a:pt x="47" y="22"/>
                  </a:cubicBezTo>
                  <a:cubicBezTo>
                    <a:pt x="49" y="22"/>
                    <a:pt x="51" y="22"/>
                    <a:pt x="52" y="22"/>
                  </a:cubicBezTo>
                  <a:cubicBezTo>
                    <a:pt x="54" y="22"/>
                    <a:pt x="55" y="23"/>
                    <a:pt x="56" y="23"/>
                  </a:cubicBezTo>
                  <a:cubicBezTo>
                    <a:pt x="57" y="24"/>
                    <a:pt x="58" y="26"/>
                    <a:pt x="58" y="27"/>
                  </a:cubicBezTo>
                  <a:cubicBezTo>
                    <a:pt x="58" y="30"/>
                    <a:pt x="58" y="32"/>
                    <a:pt x="58" y="34"/>
                  </a:cubicBezTo>
                  <a:cubicBezTo>
                    <a:pt x="58" y="34"/>
                    <a:pt x="58" y="36"/>
                    <a:pt x="59" y="35"/>
                  </a:cubicBezTo>
                  <a:cubicBezTo>
                    <a:pt x="62" y="34"/>
                    <a:pt x="62" y="31"/>
                    <a:pt x="63" y="28"/>
                  </a:cubicBezTo>
                  <a:cubicBezTo>
                    <a:pt x="63" y="28"/>
                    <a:pt x="64" y="28"/>
                    <a:pt x="64" y="28"/>
                  </a:cubicBezTo>
                  <a:cubicBezTo>
                    <a:pt x="65" y="27"/>
                    <a:pt x="64" y="26"/>
                    <a:pt x="65" y="25"/>
                  </a:cubicBezTo>
                  <a:cubicBezTo>
                    <a:pt x="66" y="26"/>
                    <a:pt x="65" y="27"/>
                    <a:pt x="65" y="28"/>
                  </a:cubicBezTo>
                  <a:cubicBezTo>
                    <a:pt x="65" y="27"/>
                    <a:pt x="66" y="26"/>
                    <a:pt x="66" y="25"/>
                  </a:cubicBezTo>
                  <a:cubicBezTo>
                    <a:pt x="66" y="24"/>
                    <a:pt x="65" y="24"/>
                    <a:pt x="65" y="24"/>
                  </a:cubicBezTo>
                  <a:cubicBezTo>
                    <a:pt x="62" y="24"/>
                    <a:pt x="59" y="24"/>
                    <a:pt x="57" y="21"/>
                  </a:cubicBezTo>
                  <a:cubicBezTo>
                    <a:pt x="57" y="21"/>
                    <a:pt x="58" y="21"/>
                    <a:pt x="58" y="21"/>
                  </a:cubicBezTo>
                  <a:cubicBezTo>
                    <a:pt x="58" y="20"/>
                    <a:pt x="57" y="19"/>
                    <a:pt x="56" y="18"/>
                  </a:cubicBezTo>
                  <a:cubicBezTo>
                    <a:pt x="55" y="16"/>
                    <a:pt x="55" y="15"/>
                    <a:pt x="54" y="15"/>
                  </a:cubicBezTo>
                  <a:cubicBezTo>
                    <a:pt x="54" y="14"/>
                    <a:pt x="53" y="14"/>
                    <a:pt x="53" y="14"/>
                  </a:cubicBezTo>
                  <a:cubicBezTo>
                    <a:pt x="52" y="16"/>
                    <a:pt x="52" y="17"/>
                    <a:pt x="50" y="18"/>
                  </a:cubicBezTo>
                  <a:cubicBezTo>
                    <a:pt x="50" y="18"/>
                    <a:pt x="50" y="18"/>
                    <a:pt x="50" y="18"/>
                  </a:cubicBezTo>
                  <a:close/>
                  <a:moveTo>
                    <a:pt x="49" y="15"/>
                  </a:moveTo>
                  <a:cubicBezTo>
                    <a:pt x="49" y="15"/>
                    <a:pt x="49" y="15"/>
                    <a:pt x="49" y="15"/>
                  </a:cubicBezTo>
                  <a:cubicBezTo>
                    <a:pt x="48" y="15"/>
                    <a:pt x="48" y="15"/>
                    <a:pt x="48" y="14"/>
                  </a:cubicBezTo>
                  <a:cubicBezTo>
                    <a:pt x="48" y="14"/>
                    <a:pt x="47" y="14"/>
                    <a:pt x="48" y="13"/>
                  </a:cubicBezTo>
                  <a:cubicBezTo>
                    <a:pt x="50" y="12"/>
                    <a:pt x="52" y="13"/>
                    <a:pt x="54" y="14"/>
                  </a:cubicBezTo>
                  <a:cubicBezTo>
                    <a:pt x="55" y="14"/>
                    <a:pt x="56" y="15"/>
                    <a:pt x="56" y="15"/>
                  </a:cubicBezTo>
                  <a:cubicBezTo>
                    <a:pt x="58" y="18"/>
                    <a:pt x="59" y="21"/>
                    <a:pt x="61" y="23"/>
                  </a:cubicBezTo>
                  <a:cubicBezTo>
                    <a:pt x="60" y="23"/>
                    <a:pt x="59" y="23"/>
                    <a:pt x="58" y="21"/>
                  </a:cubicBezTo>
                  <a:cubicBezTo>
                    <a:pt x="58" y="21"/>
                    <a:pt x="59" y="21"/>
                    <a:pt x="59" y="21"/>
                  </a:cubicBezTo>
                  <a:cubicBezTo>
                    <a:pt x="58" y="20"/>
                    <a:pt x="57" y="19"/>
                    <a:pt x="56" y="18"/>
                  </a:cubicBezTo>
                  <a:cubicBezTo>
                    <a:pt x="56" y="17"/>
                    <a:pt x="56" y="16"/>
                    <a:pt x="55" y="15"/>
                  </a:cubicBezTo>
                  <a:cubicBezTo>
                    <a:pt x="54" y="14"/>
                    <a:pt x="53" y="14"/>
                    <a:pt x="52" y="14"/>
                  </a:cubicBezTo>
                  <a:cubicBezTo>
                    <a:pt x="52" y="15"/>
                    <a:pt x="51" y="18"/>
                    <a:pt x="50" y="18"/>
                  </a:cubicBezTo>
                  <a:cubicBezTo>
                    <a:pt x="49" y="19"/>
                    <a:pt x="48" y="21"/>
                    <a:pt x="47" y="21"/>
                  </a:cubicBezTo>
                  <a:cubicBezTo>
                    <a:pt x="48" y="19"/>
                    <a:pt x="50" y="18"/>
                    <a:pt x="49" y="15"/>
                  </a:cubicBezTo>
                  <a:close/>
                  <a:moveTo>
                    <a:pt x="39" y="1"/>
                  </a:moveTo>
                  <a:cubicBezTo>
                    <a:pt x="39" y="1"/>
                    <a:pt x="39" y="1"/>
                    <a:pt x="39" y="1"/>
                  </a:cubicBezTo>
                  <a:cubicBezTo>
                    <a:pt x="41" y="1"/>
                    <a:pt x="41" y="1"/>
                    <a:pt x="43" y="0"/>
                  </a:cubicBezTo>
                  <a:cubicBezTo>
                    <a:pt x="43" y="0"/>
                    <a:pt x="43" y="1"/>
                    <a:pt x="43" y="1"/>
                  </a:cubicBezTo>
                  <a:cubicBezTo>
                    <a:pt x="42" y="1"/>
                    <a:pt x="41" y="2"/>
                    <a:pt x="42" y="3"/>
                  </a:cubicBezTo>
                  <a:cubicBezTo>
                    <a:pt x="42" y="3"/>
                    <a:pt x="42" y="3"/>
                    <a:pt x="43" y="4"/>
                  </a:cubicBezTo>
                  <a:cubicBezTo>
                    <a:pt x="45" y="7"/>
                    <a:pt x="45" y="11"/>
                    <a:pt x="47" y="14"/>
                  </a:cubicBezTo>
                  <a:cubicBezTo>
                    <a:pt x="47" y="15"/>
                    <a:pt x="47" y="15"/>
                    <a:pt x="48" y="16"/>
                  </a:cubicBezTo>
                  <a:cubicBezTo>
                    <a:pt x="48" y="17"/>
                    <a:pt x="48" y="18"/>
                    <a:pt x="48" y="19"/>
                  </a:cubicBezTo>
                  <a:cubicBezTo>
                    <a:pt x="47" y="20"/>
                    <a:pt x="47" y="21"/>
                    <a:pt x="46" y="22"/>
                  </a:cubicBezTo>
                  <a:cubicBezTo>
                    <a:pt x="45" y="21"/>
                    <a:pt x="44" y="19"/>
                    <a:pt x="44" y="17"/>
                  </a:cubicBezTo>
                  <a:cubicBezTo>
                    <a:pt x="43" y="16"/>
                    <a:pt x="43" y="15"/>
                    <a:pt x="43" y="14"/>
                  </a:cubicBezTo>
                  <a:cubicBezTo>
                    <a:pt x="43" y="14"/>
                    <a:pt x="43" y="14"/>
                    <a:pt x="42" y="14"/>
                  </a:cubicBezTo>
                  <a:cubicBezTo>
                    <a:pt x="42" y="14"/>
                    <a:pt x="42" y="13"/>
                    <a:pt x="42" y="13"/>
                  </a:cubicBezTo>
                  <a:cubicBezTo>
                    <a:pt x="41" y="12"/>
                    <a:pt x="40" y="12"/>
                    <a:pt x="40" y="10"/>
                  </a:cubicBezTo>
                  <a:cubicBezTo>
                    <a:pt x="40" y="8"/>
                    <a:pt x="41" y="6"/>
                    <a:pt x="40" y="4"/>
                  </a:cubicBezTo>
                  <a:cubicBezTo>
                    <a:pt x="40" y="3"/>
                    <a:pt x="39" y="4"/>
                    <a:pt x="39" y="4"/>
                  </a:cubicBezTo>
                  <a:cubicBezTo>
                    <a:pt x="38" y="3"/>
                    <a:pt x="38" y="4"/>
                    <a:pt x="37" y="4"/>
                  </a:cubicBezTo>
                  <a:cubicBezTo>
                    <a:pt x="37" y="3"/>
                    <a:pt x="38" y="1"/>
                    <a:pt x="39" y="1"/>
                  </a:cubicBezTo>
                  <a:close/>
                  <a:moveTo>
                    <a:pt x="40" y="23"/>
                  </a:moveTo>
                  <a:cubicBezTo>
                    <a:pt x="41" y="22"/>
                    <a:pt x="40" y="21"/>
                    <a:pt x="40" y="21"/>
                  </a:cubicBezTo>
                  <a:cubicBezTo>
                    <a:pt x="40" y="21"/>
                    <a:pt x="36" y="21"/>
                    <a:pt x="35" y="22"/>
                  </a:cubicBezTo>
                  <a:cubicBezTo>
                    <a:pt x="35" y="22"/>
                    <a:pt x="33" y="22"/>
                    <a:pt x="33" y="23"/>
                  </a:cubicBezTo>
                  <a:cubicBezTo>
                    <a:pt x="32" y="24"/>
                    <a:pt x="31" y="25"/>
                    <a:pt x="30" y="26"/>
                  </a:cubicBezTo>
                  <a:cubicBezTo>
                    <a:pt x="29" y="27"/>
                    <a:pt x="28" y="28"/>
                    <a:pt x="28" y="30"/>
                  </a:cubicBezTo>
                  <a:cubicBezTo>
                    <a:pt x="28" y="30"/>
                    <a:pt x="29" y="30"/>
                    <a:pt x="29" y="30"/>
                  </a:cubicBezTo>
                  <a:cubicBezTo>
                    <a:pt x="30" y="30"/>
                    <a:pt x="33" y="29"/>
                    <a:pt x="33" y="29"/>
                  </a:cubicBezTo>
                  <a:cubicBezTo>
                    <a:pt x="36" y="27"/>
                    <a:pt x="38" y="26"/>
                    <a:pt x="40" y="23"/>
                  </a:cubicBezTo>
                  <a:cubicBezTo>
                    <a:pt x="40" y="23"/>
                    <a:pt x="40" y="23"/>
                    <a:pt x="40" y="23"/>
                  </a:cubicBezTo>
                  <a:close/>
                  <a:moveTo>
                    <a:pt x="44" y="19"/>
                  </a:moveTo>
                  <a:cubicBezTo>
                    <a:pt x="44" y="19"/>
                    <a:pt x="44" y="19"/>
                    <a:pt x="44" y="19"/>
                  </a:cubicBezTo>
                  <a:cubicBezTo>
                    <a:pt x="45" y="20"/>
                    <a:pt x="45" y="21"/>
                    <a:pt x="46" y="22"/>
                  </a:cubicBezTo>
                  <a:cubicBezTo>
                    <a:pt x="45" y="23"/>
                    <a:pt x="45" y="24"/>
                    <a:pt x="45" y="24"/>
                  </a:cubicBezTo>
                  <a:cubicBezTo>
                    <a:pt x="45" y="23"/>
                    <a:pt x="45" y="22"/>
                    <a:pt x="44" y="22"/>
                  </a:cubicBezTo>
                  <a:cubicBezTo>
                    <a:pt x="43" y="21"/>
                    <a:pt x="42" y="21"/>
                    <a:pt x="41" y="22"/>
                  </a:cubicBezTo>
                  <a:cubicBezTo>
                    <a:pt x="41" y="22"/>
                    <a:pt x="40" y="21"/>
                    <a:pt x="41" y="21"/>
                  </a:cubicBezTo>
                  <a:cubicBezTo>
                    <a:pt x="42" y="19"/>
                    <a:pt x="42" y="17"/>
                    <a:pt x="42" y="15"/>
                  </a:cubicBezTo>
                  <a:cubicBezTo>
                    <a:pt x="42" y="14"/>
                    <a:pt x="43" y="14"/>
                    <a:pt x="43" y="14"/>
                  </a:cubicBezTo>
                  <a:cubicBezTo>
                    <a:pt x="43" y="16"/>
                    <a:pt x="43" y="17"/>
                    <a:pt x="44" y="19"/>
                  </a:cubicBezTo>
                  <a:close/>
                  <a:moveTo>
                    <a:pt x="21" y="42"/>
                  </a:moveTo>
                  <a:cubicBezTo>
                    <a:pt x="21" y="42"/>
                    <a:pt x="21" y="42"/>
                    <a:pt x="21" y="42"/>
                  </a:cubicBezTo>
                  <a:cubicBezTo>
                    <a:pt x="22" y="40"/>
                    <a:pt x="25" y="38"/>
                    <a:pt x="26" y="36"/>
                  </a:cubicBezTo>
                  <a:cubicBezTo>
                    <a:pt x="28" y="35"/>
                    <a:pt x="29" y="34"/>
                    <a:pt x="30" y="32"/>
                  </a:cubicBezTo>
                  <a:cubicBezTo>
                    <a:pt x="34" y="29"/>
                    <a:pt x="38" y="26"/>
                    <a:pt x="42" y="22"/>
                  </a:cubicBezTo>
                  <a:cubicBezTo>
                    <a:pt x="42" y="22"/>
                    <a:pt x="44" y="22"/>
                    <a:pt x="44" y="23"/>
                  </a:cubicBezTo>
                  <a:cubicBezTo>
                    <a:pt x="45" y="23"/>
                    <a:pt x="45" y="24"/>
                    <a:pt x="44" y="24"/>
                  </a:cubicBezTo>
                  <a:cubicBezTo>
                    <a:pt x="44" y="24"/>
                    <a:pt x="44" y="23"/>
                    <a:pt x="44" y="23"/>
                  </a:cubicBezTo>
                  <a:cubicBezTo>
                    <a:pt x="43" y="22"/>
                    <a:pt x="42" y="22"/>
                    <a:pt x="42" y="23"/>
                  </a:cubicBezTo>
                  <a:cubicBezTo>
                    <a:pt x="41" y="25"/>
                    <a:pt x="42" y="26"/>
                    <a:pt x="42" y="28"/>
                  </a:cubicBezTo>
                  <a:cubicBezTo>
                    <a:pt x="42" y="32"/>
                    <a:pt x="38" y="34"/>
                    <a:pt x="36" y="37"/>
                  </a:cubicBezTo>
                  <a:cubicBezTo>
                    <a:pt x="35" y="38"/>
                    <a:pt x="33" y="39"/>
                    <a:pt x="32" y="38"/>
                  </a:cubicBezTo>
                  <a:cubicBezTo>
                    <a:pt x="31" y="38"/>
                    <a:pt x="32" y="38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1" y="38"/>
                    <a:pt x="31" y="39"/>
                    <a:pt x="30" y="39"/>
                  </a:cubicBezTo>
                  <a:cubicBezTo>
                    <a:pt x="29" y="39"/>
                    <a:pt x="29" y="39"/>
                    <a:pt x="2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9" y="40"/>
                    <a:pt x="29" y="40"/>
                    <a:pt x="30" y="40"/>
                  </a:cubicBezTo>
                  <a:cubicBezTo>
                    <a:pt x="30" y="40"/>
                    <a:pt x="30" y="40"/>
                    <a:pt x="29" y="41"/>
                  </a:cubicBezTo>
                  <a:cubicBezTo>
                    <a:pt x="27" y="42"/>
                    <a:pt x="25" y="43"/>
                    <a:pt x="23" y="44"/>
                  </a:cubicBezTo>
                  <a:cubicBezTo>
                    <a:pt x="22" y="44"/>
                    <a:pt x="20" y="45"/>
                    <a:pt x="20" y="44"/>
                  </a:cubicBezTo>
                  <a:cubicBezTo>
                    <a:pt x="19" y="44"/>
                    <a:pt x="20" y="42"/>
                    <a:pt x="21" y="42"/>
                  </a:cubicBezTo>
                  <a:close/>
                  <a:moveTo>
                    <a:pt x="5" y="39"/>
                  </a:moveTo>
                  <a:cubicBezTo>
                    <a:pt x="5" y="39"/>
                    <a:pt x="5" y="39"/>
                    <a:pt x="5" y="39"/>
                  </a:cubicBezTo>
                  <a:cubicBezTo>
                    <a:pt x="6" y="39"/>
                    <a:pt x="6" y="38"/>
                    <a:pt x="6" y="39"/>
                  </a:cubicBezTo>
                  <a:cubicBezTo>
                    <a:pt x="7" y="41"/>
                    <a:pt x="10" y="44"/>
                    <a:pt x="12" y="4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1" y="44"/>
                    <a:pt x="10" y="44"/>
                    <a:pt x="9" y="44"/>
                  </a:cubicBezTo>
                  <a:cubicBezTo>
                    <a:pt x="6" y="43"/>
                    <a:pt x="4" y="43"/>
                    <a:pt x="2" y="42"/>
                  </a:cubicBezTo>
                  <a:cubicBezTo>
                    <a:pt x="1" y="42"/>
                    <a:pt x="0" y="41"/>
                    <a:pt x="0" y="41"/>
                  </a:cubicBezTo>
                  <a:cubicBezTo>
                    <a:pt x="2" y="40"/>
                    <a:pt x="4" y="40"/>
                    <a:pt x="5" y="39"/>
                  </a:cubicBezTo>
                  <a:close/>
                  <a:moveTo>
                    <a:pt x="4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4" y="23"/>
                    <a:pt x="3" y="22"/>
                    <a:pt x="4" y="21"/>
                  </a:cubicBezTo>
                  <a:cubicBezTo>
                    <a:pt x="4" y="20"/>
                    <a:pt x="6" y="20"/>
                    <a:pt x="6" y="20"/>
                  </a:cubicBezTo>
                  <a:cubicBezTo>
                    <a:pt x="7" y="22"/>
                    <a:pt x="7" y="25"/>
                    <a:pt x="7" y="27"/>
                  </a:cubicBezTo>
                  <a:cubicBezTo>
                    <a:pt x="9" y="29"/>
                    <a:pt x="11" y="31"/>
                    <a:pt x="13" y="32"/>
                  </a:cubicBezTo>
                  <a:cubicBezTo>
                    <a:pt x="13" y="32"/>
                    <a:pt x="12" y="32"/>
                    <a:pt x="12" y="33"/>
                  </a:cubicBezTo>
                  <a:cubicBezTo>
                    <a:pt x="13" y="33"/>
                    <a:pt x="14" y="32"/>
                    <a:pt x="15" y="34"/>
                  </a:cubicBezTo>
                  <a:cubicBezTo>
                    <a:pt x="15" y="34"/>
                    <a:pt x="14" y="34"/>
                    <a:pt x="14" y="34"/>
                  </a:cubicBezTo>
                  <a:cubicBezTo>
                    <a:pt x="14" y="35"/>
                    <a:pt x="15" y="34"/>
                    <a:pt x="16" y="34"/>
                  </a:cubicBezTo>
                  <a:cubicBezTo>
                    <a:pt x="16" y="35"/>
                    <a:pt x="17" y="35"/>
                    <a:pt x="16" y="35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6"/>
                    <a:pt x="17" y="36"/>
                    <a:pt x="17" y="36"/>
                  </a:cubicBezTo>
                  <a:cubicBezTo>
                    <a:pt x="18" y="35"/>
                    <a:pt x="18" y="36"/>
                    <a:pt x="19" y="36"/>
                  </a:cubicBezTo>
                  <a:cubicBezTo>
                    <a:pt x="19" y="37"/>
                    <a:pt x="18" y="38"/>
                    <a:pt x="19" y="38"/>
                  </a:cubicBezTo>
                  <a:cubicBezTo>
                    <a:pt x="19" y="38"/>
                    <a:pt x="19" y="37"/>
                    <a:pt x="20" y="37"/>
                  </a:cubicBezTo>
                  <a:cubicBezTo>
                    <a:pt x="20" y="38"/>
                    <a:pt x="21" y="38"/>
                    <a:pt x="21" y="38"/>
                  </a:cubicBezTo>
                  <a:cubicBezTo>
                    <a:pt x="21" y="38"/>
                    <a:pt x="21" y="39"/>
                    <a:pt x="21" y="39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2" y="38"/>
                    <a:pt x="23" y="38"/>
                    <a:pt x="24" y="38"/>
                  </a:cubicBezTo>
                  <a:cubicBezTo>
                    <a:pt x="22" y="40"/>
                    <a:pt x="21" y="41"/>
                    <a:pt x="19" y="42"/>
                  </a:cubicBezTo>
                  <a:cubicBezTo>
                    <a:pt x="16" y="43"/>
                    <a:pt x="11" y="44"/>
                    <a:pt x="8" y="41"/>
                  </a:cubicBezTo>
                  <a:cubicBezTo>
                    <a:pt x="5" y="36"/>
                    <a:pt x="4" y="30"/>
                    <a:pt x="4" y="24"/>
                  </a:cubicBezTo>
                  <a:close/>
                  <a:moveTo>
                    <a:pt x="26" y="33"/>
                  </a:moveTo>
                  <a:cubicBezTo>
                    <a:pt x="26" y="33"/>
                    <a:pt x="26" y="33"/>
                    <a:pt x="26" y="33"/>
                  </a:cubicBezTo>
                  <a:cubicBezTo>
                    <a:pt x="28" y="33"/>
                    <a:pt x="28" y="32"/>
                    <a:pt x="29" y="33"/>
                  </a:cubicBezTo>
                  <a:cubicBezTo>
                    <a:pt x="29" y="33"/>
                    <a:pt x="27" y="35"/>
                    <a:pt x="26" y="35"/>
                  </a:cubicBezTo>
                  <a:cubicBezTo>
                    <a:pt x="26" y="36"/>
                    <a:pt x="25" y="35"/>
                    <a:pt x="24" y="34"/>
                  </a:cubicBezTo>
                  <a:cubicBezTo>
                    <a:pt x="25" y="34"/>
                    <a:pt x="25" y="33"/>
                    <a:pt x="26" y="33"/>
                  </a:cubicBezTo>
                  <a:close/>
                  <a:moveTo>
                    <a:pt x="11" y="23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2"/>
                    <a:pt x="11" y="21"/>
                    <a:pt x="11" y="21"/>
                  </a:cubicBezTo>
                  <a:cubicBezTo>
                    <a:pt x="12" y="20"/>
                    <a:pt x="12" y="19"/>
                    <a:pt x="13" y="19"/>
                  </a:cubicBezTo>
                  <a:cubicBezTo>
                    <a:pt x="13" y="20"/>
                    <a:pt x="13" y="22"/>
                    <a:pt x="14" y="23"/>
                  </a:cubicBezTo>
                  <a:cubicBezTo>
                    <a:pt x="15" y="24"/>
                    <a:pt x="16" y="26"/>
                    <a:pt x="16" y="27"/>
                  </a:cubicBezTo>
                  <a:cubicBezTo>
                    <a:pt x="16" y="27"/>
                    <a:pt x="17" y="28"/>
                    <a:pt x="17" y="28"/>
                  </a:cubicBezTo>
                  <a:cubicBezTo>
                    <a:pt x="18" y="28"/>
                    <a:pt x="19" y="28"/>
                    <a:pt x="19" y="28"/>
                  </a:cubicBezTo>
                  <a:cubicBezTo>
                    <a:pt x="20" y="29"/>
                    <a:pt x="21" y="30"/>
                    <a:pt x="23" y="30"/>
                  </a:cubicBezTo>
                  <a:cubicBezTo>
                    <a:pt x="25" y="31"/>
                    <a:pt x="26" y="30"/>
                    <a:pt x="28" y="30"/>
                  </a:cubicBezTo>
                  <a:cubicBezTo>
                    <a:pt x="29" y="30"/>
                    <a:pt x="30" y="30"/>
                    <a:pt x="31" y="30"/>
                  </a:cubicBezTo>
                  <a:cubicBezTo>
                    <a:pt x="31" y="30"/>
                    <a:pt x="30" y="31"/>
                    <a:pt x="29" y="31"/>
                  </a:cubicBezTo>
                  <a:cubicBezTo>
                    <a:pt x="27" y="32"/>
                    <a:pt x="25" y="32"/>
                    <a:pt x="23" y="33"/>
                  </a:cubicBezTo>
                  <a:cubicBezTo>
                    <a:pt x="23" y="33"/>
                    <a:pt x="21" y="34"/>
                    <a:pt x="21" y="33"/>
                  </a:cubicBezTo>
                  <a:cubicBezTo>
                    <a:pt x="20" y="32"/>
                    <a:pt x="20" y="31"/>
                    <a:pt x="20" y="31"/>
                  </a:cubicBezTo>
                  <a:cubicBezTo>
                    <a:pt x="18" y="29"/>
                    <a:pt x="16" y="27"/>
                    <a:pt x="14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1" y="25"/>
                    <a:pt x="11" y="24"/>
                    <a:pt x="11" y="23"/>
                  </a:cubicBezTo>
                  <a:close/>
                  <a:moveTo>
                    <a:pt x="35" y="17"/>
                  </a:moveTo>
                  <a:cubicBezTo>
                    <a:pt x="35" y="17"/>
                    <a:pt x="36" y="17"/>
                    <a:pt x="36" y="17"/>
                  </a:cubicBezTo>
                  <a:cubicBezTo>
                    <a:pt x="36" y="15"/>
                    <a:pt x="37" y="13"/>
                    <a:pt x="39" y="12"/>
                  </a:cubicBezTo>
                  <a:cubicBezTo>
                    <a:pt x="39" y="9"/>
                    <a:pt x="39" y="7"/>
                    <a:pt x="38" y="4"/>
                  </a:cubicBezTo>
                  <a:cubicBezTo>
                    <a:pt x="36" y="5"/>
                    <a:pt x="33" y="4"/>
                    <a:pt x="31" y="4"/>
                  </a:cubicBezTo>
                  <a:cubicBezTo>
                    <a:pt x="27" y="3"/>
                    <a:pt x="25" y="0"/>
                    <a:pt x="22" y="1"/>
                  </a:cubicBezTo>
                  <a:cubicBezTo>
                    <a:pt x="21" y="1"/>
                    <a:pt x="22" y="2"/>
                    <a:pt x="22" y="3"/>
                  </a:cubicBezTo>
                  <a:cubicBezTo>
                    <a:pt x="22" y="5"/>
                    <a:pt x="20" y="6"/>
                    <a:pt x="20" y="8"/>
                  </a:cubicBezTo>
                  <a:cubicBezTo>
                    <a:pt x="20" y="8"/>
                    <a:pt x="23" y="9"/>
                    <a:pt x="23" y="9"/>
                  </a:cubicBezTo>
                  <a:cubicBezTo>
                    <a:pt x="23" y="9"/>
                    <a:pt x="26" y="6"/>
                    <a:pt x="26" y="6"/>
                  </a:cubicBezTo>
                  <a:cubicBezTo>
                    <a:pt x="27" y="5"/>
                    <a:pt x="27" y="4"/>
                    <a:pt x="27" y="4"/>
                  </a:cubicBezTo>
                  <a:cubicBezTo>
                    <a:pt x="28" y="4"/>
                    <a:pt x="29" y="5"/>
                    <a:pt x="31" y="6"/>
                  </a:cubicBezTo>
                  <a:cubicBezTo>
                    <a:pt x="31" y="6"/>
                    <a:pt x="31" y="7"/>
                    <a:pt x="32" y="7"/>
                  </a:cubicBezTo>
                  <a:cubicBezTo>
                    <a:pt x="32" y="7"/>
                    <a:pt x="33" y="7"/>
                    <a:pt x="33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4" y="6"/>
                    <a:pt x="35" y="7"/>
                    <a:pt x="36" y="7"/>
                  </a:cubicBezTo>
                  <a:cubicBezTo>
                    <a:pt x="37" y="8"/>
                    <a:pt x="37" y="9"/>
                    <a:pt x="38" y="10"/>
                  </a:cubicBezTo>
                  <a:cubicBezTo>
                    <a:pt x="38" y="9"/>
                    <a:pt x="38" y="7"/>
                    <a:pt x="37" y="5"/>
                  </a:cubicBezTo>
                  <a:cubicBezTo>
                    <a:pt x="37" y="5"/>
                    <a:pt x="38" y="5"/>
                    <a:pt x="38" y="6"/>
                  </a:cubicBezTo>
                  <a:cubicBezTo>
                    <a:pt x="38" y="8"/>
                    <a:pt x="38" y="10"/>
                    <a:pt x="38" y="12"/>
                  </a:cubicBezTo>
                  <a:cubicBezTo>
                    <a:pt x="37" y="11"/>
                    <a:pt x="37" y="9"/>
                    <a:pt x="36" y="9"/>
                  </a:cubicBezTo>
                  <a:cubicBezTo>
                    <a:pt x="35" y="8"/>
                    <a:pt x="34" y="7"/>
                    <a:pt x="33" y="7"/>
                  </a:cubicBezTo>
                  <a:cubicBezTo>
                    <a:pt x="33" y="7"/>
                    <a:pt x="33" y="8"/>
                    <a:pt x="33" y="8"/>
                  </a:cubicBezTo>
                  <a:cubicBezTo>
                    <a:pt x="34" y="11"/>
                    <a:pt x="35" y="13"/>
                    <a:pt x="35" y="16"/>
                  </a:cubicBezTo>
                  <a:cubicBezTo>
                    <a:pt x="34" y="16"/>
                    <a:pt x="35" y="17"/>
                    <a:pt x="35" y="17"/>
                  </a:cubicBezTo>
                  <a:close/>
                  <a:moveTo>
                    <a:pt x="24" y="8"/>
                  </a:moveTo>
                  <a:cubicBezTo>
                    <a:pt x="24" y="8"/>
                    <a:pt x="24" y="8"/>
                    <a:pt x="24" y="8"/>
                  </a:cubicBezTo>
                  <a:cubicBezTo>
                    <a:pt x="25" y="8"/>
                    <a:pt x="25" y="7"/>
                    <a:pt x="26" y="7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6"/>
                    <a:pt x="27" y="5"/>
                    <a:pt x="27" y="5"/>
                  </a:cubicBezTo>
                  <a:cubicBezTo>
                    <a:pt x="28" y="4"/>
                    <a:pt x="28" y="5"/>
                    <a:pt x="29" y="5"/>
                  </a:cubicBezTo>
                  <a:cubicBezTo>
                    <a:pt x="30" y="6"/>
                    <a:pt x="31" y="6"/>
                    <a:pt x="32" y="8"/>
                  </a:cubicBezTo>
                  <a:cubicBezTo>
                    <a:pt x="32" y="8"/>
                    <a:pt x="32" y="7"/>
                    <a:pt x="32" y="7"/>
                  </a:cubicBezTo>
                  <a:cubicBezTo>
                    <a:pt x="34" y="10"/>
                    <a:pt x="34" y="12"/>
                    <a:pt x="34" y="15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5"/>
                    <a:pt x="33" y="14"/>
                    <a:pt x="33" y="14"/>
                  </a:cubicBezTo>
                  <a:cubicBezTo>
                    <a:pt x="33" y="13"/>
                    <a:pt x="32" y="13"/>
                    <a:pt x="32" y="13"/>
                  </a:cubicBezTo>
                  <a:cubicBezTo>
                    <a:pt x="31" y="13"/>
                    <a:pt x="31" y="12"/>
                    <a:pt x="30" y="12"/>
                  </a:cubicBezTo>
                  <a:cubicBezTo>
                    <a:pt x="30" y="11"/>
                    <a:pt x="29" y="11"/>
                    <a:pt x="29" y="11"/>
                  </a:cubicBezTo>
                  <a:cubicBezTo>
                    <a:pt x="28" y="10"/>
                    <a:pt x="25" y="10"/>
                    <a:pt x="23" y="9"/>
                  </a:cubicBezTo>
                  <a:cubicBezTo>
                    <a:pt x="23" y="9"/>
                    <a:pt x="24" y="8"/>
                    <a:pt x="24" y="8"/>
                  </a:cubicBezTo>
                  <a:close/>
                  <a:moveTo>
                    <a:pt x="32" y="14"/>
                  </a:moveTo>
                  <a:cubicBezTo>
                    <a:pt x="31" y="14"/>
                    <a:pt x="31" y="13"/>
                    <a:pt x="30" y="13"/>
                  </a:cubicBezTo>
                  <a:cubicBezTo>
                    <a:pt x="31" y="13"/>
                    <a:pt x="31" y="14"/>
                    <a:pt x="31" y="14"/>
                  </a:cubicBezTo>
                  <a:cubicBezTo>
                    <a:pt x="32" y="15"/>
                    <a:pt x="31" y="16"/>
                    <a:pt x="32" y="17"/>
                  </a:cubicBezTo>
                  <a:cubicBezTo>
                    <a:pt x="32" y="17"/>
                    <a:pt x="32" y="17"/>
                    <a:pt x="32" y="18"/>
                  </a:cubicBezTo>
                  <a:cubicBezTo>
                    <a:pt x="32" y="17"/>
                    <a:pt x="32" y="16"/>
                    <a:pt x="32" y="16"/>
                  </a:cubicBezTo>
                  <a:cubicBezTo>
                    <a:pt x="32" y="15"/>
                    <a:pt x="32" y="16"/>
                    <a:pt x="32" y="16"/>
                  </a:cubicBezTo>
                  <a:cubicBezTo>
                    <a:pt x="33" y="17"/>
                    <a:pt x="33" y="19"/>
                    <a:pt x="33" y="20"/>
                  </a:cubicBezTo>
                  <a:cubicBezTo>
                    <a:pt x="33" y="20"/>
                    <a:pt x="33" y="20"/>
                    <a:pt x="34" y="20"/>
                  </a:cubicBezTo>
                  <a:cubicBezTo>
                    <a:pt x="34" y="20"/>
                    <a:pt x="33" y="19"/>
                    <a:pt x="33" y="19"/>
                  </a:cubicBezTo>
                  <a:cubicBezTo>
                    <a:pt x="34" y="19"/>
                    <a:pt x="34" y="18"/>
                    <a:pt x="34" y="18"/>
                  </a:cubicBezTo>
                  <a:cubicBezTo>
                    <a:pt x="34" y="17"/>
                    <a:pt x="33" y="15"/>
                    <a:pt x="32" y="13"/>
                  </a:cubicBezTo>
                  <a:cubicBezTo>
                    <a:pt x="32" y="13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lose/>
                  <a:moveTo>
                    <a:pt x="25" y="30"/>
                  </a:moveTo>
                  <a:cubicBezTo>
                    <a:pt x="25" y="30"/>
                    <a:pt x="25" y="30"/>
                    <a:pt x="25" y="30"/>
                  </a:cubicBezTo>
                  <a:cubicBezTo>
                    <a:pt x="26" y="29"/>
                    <a:pt x="27" y="29"/>
                    <a:pt x="28" y="28"/>
                  </a:cubicBezTo>
                  <a:cubicBezTo>
                    <a:pt x="29" y="26"/>
                    <a:pt x="31" y="23"/>
                    <a:pt x="33" y="21"/>
                  </a:cubicBezTo>
                  <a:cubicBezTo>
                    <a:pt x="34" y="20"/>
                    <a:pt x="34" y="20"/>
                    <a:pt x="35" y="19"/>
                  </a:cubicBezTo>
                  <a:cubicBezTo>
                    <a:pt x="36" y="17"/>
                    <a:pt x="38" y="16"/>
                    <a:pt x="38" y="15"/>
                  </a:cubicBezTo>
                  <a:cubicBezTo>
                    <a:pt x="38" y="15"/>
                    <a:pt x="38" y="14"/>
                    <a:pt x="38" y="14"/>
                  </a:cubicBezTo>
                  <a:cubicBezTo>
                    <a:pt x="38" y="14"/>
                    <a:pt x="39" y="14"/>
                    <a:pt x="39" y="14"/>
                  </a:cubicBezTo>
                  <a:cubicBezTo>
                    <a:pt x="39" y="13"/>
                    <a:pt x="39" y="14"/>
                    <a:pt x="40" y="14"/>
                  </a:cubicBezTo>
                  <a:cubicBezTo>
                    <a:pt x="40" y="14"/>
                    <a:pt x="40" y="13"/>
                    <a:pt x="40" y="13"/>
                  </a:cubicBezTo>
                  <a:cubicBezTo>
                    <a:pt x="41" y="15"/>
                    <a:pt x="40" y="16"/>
                    <a:pt x="40" y="17"/>
                  </a:cubicBezTo>
                  <a:cubicBezTo>
                    <a:pt x="40" y="17"/>
                    <a:pt x="40" y="18"/>
                    <a:pt x="40" y="18"/>
                  </a:cubicBezTo>
                  <a:cubicBezTo>
                    <a:pt x="40" y="18"/>
                    <a:pt x="39" y="18"/>
                    <a:pt x="39" y="18"/>
                  </a:cubicBezTo>
                  <a:cubicBezTo>
                    <a:pt x="39" y="18"/>
                    <a:pt x="38" y="19"/>
                    <a:pt x="38" y="18"/>
                  </a:cubicBezTo>
                  <a:cubicBezTo>
                    <a:pt x="37" y="18"/>
                    <a:pt x="38" y="17"/>
                    <a:pt x="38" y="17"/>
                  </a:cubicBezTo>
                  <a:cubicBezTo>
                    <a:pt x="36" y="18"/>
                    <a:pt x="36" y="19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6" y="19"/>
                    <a:pt x="37" y="18"/>
                    <a:pt x="38" y="17"/>
                  </a:cubicBezTo>
                  <a:cubicBezTo>
                    <a:pt x="38" y="18"/>
                    <a:pt x="37" y="19"/>
                    <a:pt x="38" y="19"/>
                  </a:cubicBezTo>
                  <a:cubicBezTo>
                    <a:pt x="39" y="18"/>
                    <a:pt x="39" y="18"/>
                    <a:pt x="40" y="18"/>
                  </a:cubicBezTo>
                  <a:cubicBezTo>
                    <a:pt x="40" y="18"/>
                    <a:pt x="41" y="17"/>
                    <a:pt x="41" y="17"/>
                  </a:cubicBezTo>
                  <a:cubicBezTo>
                    <a:pt x="41" y="17"/>
                    <a:pt x="40" y="17"/>
                    <a:pt x="40" y="17"/>
                  </a:cubicBezTo>
                  <a:cubicBezTo>
                    <a:pt x="40" y="15"/>
                    <a:pt x="42" y="14"/>
                    <a:pt x="41" y="13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9" y="13"/>
                    <a:pt x="38" y="13"/>
                    <a:pt x="37" y="14"/>
                  </a:cubicBezTo>
                  <a:cubicBezTo>
                    <a:pt x="37" y="15"/>
                    <a:pt x="38" y="14"/>
                    <a:pt x="38" y="15"/>
                  </a:cubicBezTo>
                  <a:cubicBezTo>
                    <a:pt x="38" y="15"/>
                    <a:pt x="37" y="16"/>
                    <a:pt x="37" y="16"/>
                  </a:cubicBezTo>
                  <a:cubicBezTo>
                    <a:pt x="37" y="15"/>
                    <a:pt x="37" y="13"/>
                    <a:pt x="38" y="13"/>
                  </a:cubicBezTo>
                  <a:cubicBezTo>
                    <a:pt x="39" y="13"/>
                    <a:pt x="39" y="12"/>
                    <a:pt x="40" y="12"/>
                  </a:cubicBezTo>
                  <a:cubicBezTo>
                    <a:pt x="41" y="12"/>
                    <a:pt x="42" y="13"/>
                    <a:pt x="42" y="13"/>
                  </a:cubicBezTo>
                  <a:cubicBezTo>
                    <a:pt x="42" y="15"/>
                    <a:pt x="42" y="17"/>
                    <a:pt x="41" y="19"/>
                  </a:cubicBezTo>
                  <a:cubicBezTo>
                    <a:pt x="41" y="20"/>
                    <a:pt x="41" y="20"/>
                    <a:pt x="40" y="20"/>
                  </a:cubicBezTo>
                  <a:cubicBezTo>
                    <a:pt x="39" y="20"/>
                    <a:pt x="40" y="19"/>
                    <a:pt x="39" y="19"/>
                  </a:cubicBezTo>
                  <a:cubicBezTo>
                    <a:pt x="38" y="19"/>
                    <a:pt x="40" y="20"/>
                    <a:pt x="39" y="20"/>
                  </a:cubicBezTo>
                  <a:cubicBezTo>
                    <a:pt x="38" y="21"/>
                    <a:pt x="36" y="21"/>
                    <a:pt x="35" y="22"/>
                  </a:cubicBezTo>
                  <a:cubicBezTo>
                    <a:pt x="35" y="22"/>
                    <a:pt x="34" y="21"/>
                    <a:pt x="34" y="22"/>
                  </a:cubicBezTo>
                  <a:cubicBezTo>
                    <a:pt x="31" y="24"/>
                    <a:pt x="29" y="27"/>
                    <a:pt x="27" y="30"/>
                  </a:cubicBezTo>
                  <a:cubicBezTo>
                    <a:pt x="26" y="31"/>
                    <a:pt x="25" y="30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lose/>
                  <a:moveTo>
                    <a:pt x="23" y="27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4" y="26"/>
                    <a:pt x="25" y="26"/>
                    <a:pt x="27" y="24"/>
                  </a:cubicBezTo>
                  <a:cubicBezTo>
                    <a:pt x="28" y="24"/>
                    <a:pt x="28" y="23"/>
                    <a:pt x="30" y="22"/>
                  </a:cubicBezTo>
                  <a:cubicBezTo>
                    <a:pt x="30" y="23"/>
                    <a:pt x="30" y="24"/>
                    <a:pt x="29" y="25"/>
                  </a:cubicBezTo>
                  <a:cubicBezTo>
                    <a:pt x="28" y="27"/>
                    <a:pt x="26" y="29"/>
                    <a:pt x="24" y="30"/>
                  </a:cubicBezTo>
                  <a:cubicBezTo>
                    <a:pt x="23" y="30"/>
                    <a:pt x="21" y="29"/>
                    <a:pt x="20" y="28"/>
                  </a:cubicBezTo>
                  <a:cubicBezTo>
                    <a:pt x="21" y="28"/>
                    <a:pt x="22" y="28"/>
                    <a:pt x="23" y="27"/>
                  </a:cubicBezTo>
                  <a:close/>
                  <a:moveTo>
                    <a:pt x="16" y="26"/>
                  </a:moveTo>
                  <a:cubicBezTo>
                    <a:pt x="16" y="26"/>
                    <a:pt x="16" y="26"/>
                    <a:pt x="16" y="26"/>
                  </a:cubicBezTo>
                  <a:cubicBezTo>
                    <a:pt x="16" y="24"/>
                    <a:pt x="15" y="23"/>
                    <a:pt x="14" y="22"/>
                  </a:cubicBezTo>
                  <a:cubicBezTo>
                    <a:pt x="14" y="20"/>
                    <a:pt x="14" y="18"/>
                    <a:pt x="14" y="17"/>
                  </a:cubicBezTo>
                  <a:cubicBezTo>
                    <a:pt x="15" y="15"/>
                    <a:pt x="15" y="12"/>
                    <a:pt x="15" y="10"/>
                  </a:cubicBezTo>
                  <a:cubicBezTo>
                    <a:pt x="19" y="7"/>
                    <a:pt x="24" y="9"/>
                    <a:pt x="28" y="11"/>
                  </a:cubicBezTo>
                  <a:cubicBezTo>
                    <a:pt x="29" y="11"/>
                    <a:pt x="30" y="13"/>
                    <a:pt x="31" y="14"/>
                  </a:cubicBezTo>
                  <a:cubicBezTo>
                    <a:pt x="32" y="17"/>
                    <a:pt x="32" y="20"/>
                    <a:pt x="31" y="22"/>
                  </a:cubicBezTo>
                  <a:cubicBezTo>
                    <a:pt x="31" y="23"/>
                    <a:pt x="31" y="24"/>
                    <a:pt x="30" y="24"/>
                  </a:cubicBezTo>
                  <a:cubicBezTo>
                    <a:pt x="30" y="20"/>
                    <a:pt x="31" y="15"/>
                    <a:pt x="28" y="12"/>
                  </a:cubicBezTo>
                  <a:cubicBezTo>
                    <a:pt x="27" y="11"/>
                    <a:pt x="27" y="12"/>
                    <a:pt x="27" y="12"/>
                  </a:cubicBezTo>
                  <a:cubicBezTo>
                    <a:pt x="25" y="11"/>
                    <a:pt x="23" y="10"/>
                    <a:pt x="22" y="11"/>
                  </a:cubicBezTo>
                  <a:cubicBezTo>
                    <a:pt x="21" y="12"/>
                    <a:pt x="21" y="13"/>
                    <a:pt x="20" y="13"/>
                  </a:cubicBezTo>
                  <a:cubicBezTo>
                    <a:pt x="17" y="13"/>
                    <a:pt x="16" y="15"/>
                    <a:pt x="15" y="16"/>
                  </a:cubicBezTo>
                  <a:cubicBezTo>
                    <a:pt x="14" y="18"/>
                    <a:pt x="14" y="20"/>
                    <a:pt x="15" y="23"/>
                  </a:cubicBezTo>
                  <a:cubicBezTo>
                    <a:pt x="15" y="24"/>
                    <a:pt x="17" y="25"/>
                    <a:pt x="18" y="26"/>
                  </a:cubicBezTo>
                  <a:cubicBezTo>
                    <a:pt x="18" y="26"/>
                    <a:pt x="18" y="27"/>
                    <a:pt x="19" y="27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8" y="29"/>
                    <a:pt x="17" y="27"/>
                    <a:pt x="16" y="26"/>
                  </a:cubicBezTo>
                  <a:close/>
                  <a:moveTo>
                    <a:pt x="22" y="12"/>
                  </a:moveTo>
                  <a:cubicBezTo>
                    <a:pt x="22" y="12"/>
                    <a:pt x="22" y="12"/>
                    <a:pt x="22" y="12"/>
                  </a:cubicBezTo>
                  <a:cubicBezTo>
                    <a:pt x="23" y="10"/>
                    <a:pt x="25" y="11"/>
                    <a:pt x="27" y="12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30" y="14"/>
                    <a:pt x="30" y="17"/>
                    <a:pt x="30" y="20"/>
                  </a:cubicBezTo>
                  <a:cubicBezTo>
                    <a:pt x="30" y="20"/>
                    <a:pt x="29" y="20"/>
                    <a:pt x="29" y="20"/>
                  </a:cubicBezTo>
                  <a:cubicBezTo>
                    <a:pt x="29" y="20"/>
                    <a:pt x="30" y="21"/>
                    <a:pt x="30" y="21"/>
                  </a:cubicBezTo>
                  <a:cubicBezTo>
                    <a:pt x="29" y="22"/>
                    <a:pt x="28" y="23"/>
                    <a:pt x="27" y="24"/>
                  </a:cubicBezTo>
                  <a:cubicBezTo>
                    <a:pt x="27" y="23"/>
                    <a:pt x="27" y="22"/>
                    <a:pt x="28" y="22"/>
                  </a:cubicBezTo>
                  <a:cubicBezTo>
                    <a:pt x="30" y="19"/>
                    <a:pt x="30" y="15"/>
                    <a:pt x="27" y="13"/>
                  </a:cubicBezTo>
                  <a:cubicBezTo>
                    <a:pt x="27" y="13"/>
                    <a:pt x="26" y="12"/>
                    <a:pt x="25" y="13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22" y="15"/>
                    <a:pt x="21" y="14"/>
                    <a:pt x="20" y="15"/>
                  </a:cubicBezTo>
                  <a:cubicBezTo>
                    <a:pt x="20" y="14"/>
                    <a:pt x="21" y="13"/>
                    <a:pt x="22" y="12"/>
                  </a:cubicBezTo>
                  <a:close/>
                  <a:moveTo>
                    <a:pt x="19" y="25"/>
                  </a:moveTo>
                  <a:cubicBezTo>
                    <a:pt x="19" y="25"/>
                    <a:pt x="19" y="25"/>
                    <a:pt x="19" y="25"/>
                  </a:cubicBezTo>
                  <a:cubicBezTo>
                    <a:pt x="20" y="26"/>
                    <a:pt x="22" y="26"/>
                    <a:pt x="22" y="27"/>
                  </a:cubicBezTo>
                  <a:cubicBezTo>
                    <a:pt x="19" y="26"/>
                    <a:pt x="16" y="25"/>
                    <a:pt x="15" y="22"/>
                  </a:cubicBezTo>
                  <a:cubicBezTo>
                    <a:pt x="15" y="22"/>
                    <a:pt x="15" y="22"/>
                    <a:pt x="15" y="21"/>
                  </a:cubicBezTo>
                  <a:cubicBezTo>
                    <a:pt x="15" y="19"/>
                    <a:pt x="15" y="18"/>
                    <a:pt x="16" y="16"/>
                  </a:cubicBezTo>
                  <a:cubicBezTo>
                    <a:pt x="16" y="15"/>
                    <a:pt x="18" y="13"/>
                    <a:pt x="20" y="14"/>
                  </a:cubicBezTo>
                  <a:cubicBezTo>
                    <a:pt x="20" y="14"/>
                    <a:pt x="19" y="15"/>
                    <a:pt x="19" y="15"/>
                  </a:cubicBezTo>
                  <a:cubicBezTo>
                    <a:pt x="18" y="16"/>
                    <a:pt x="14" y="19"/>
                    <a:pt x="17" y="23"/>
                  </a:cubicBezTo>
                  <a:cubicBezTo>
                    <a:pt x="17" y="23"/>
                    <a:pt x="16" y="23"/>
                    <a:pt x="16" y="24"/>
                  </a:cubicBezTo>
                  <a:cubicBezTo>
                    <a:pt x="17" y="24"/>
                    <a:pt x="17" y="24"/>
                    <a:pt x="18" y="24"/>
                  </a:cubicBezTo>
                  <a:cubicBezTo>
                    <a:pt x="19" y="25"/>
                    <a:pt x="19" y="25"/>
                    <a:pt x="19" y="25"/>
                  </a:cubicBezTo>
                  <a:close/>
                  <a:moveTo>
                    <a:pt x="25" y="23"/>
                  </a:moveTo>
                  <a:cubicBezTo>
                    <a:pt x="26" y="23"/>
                    <a:pt x="27" y="22"/>
                    <a:pt x="27" y="21"/>
                  </a:cubicBezTo>
                  <a:cubicBezTo>
                    <a:pt x="27" y="20"/>
                    <a:pt x="27" y="21"/>
                    <a:pt x="28" y="21"/>
                  </a:cubicBezTo>
                  <a:cubicBezTo>
                    <a:pt x="27" y="22"/>
                    <a:pt x="27" y="23"/>
                    <a:pt x="26" y="24"/>
                  </a:cubicBezTo>
                  <a:cubicBezTo>
                    <a:pt x="26" y="25"/>
                    <a:pt x="24" y="26"/>
                    <a:pt x="23" y="26"/>
                  </a:cubicBezTo>
                  <a:cubicBezTo>
                    <a:pt x="21" y="26"/>
                    <a:pt x="20" y="25"/>
                    <a:pt x="19" y="24"/>
                  </a:cubicBezTo>
                  <a:cubicBezTo>
                    <a:pt x="21" y="24"/>
                    <a:pt x="23" y="23"/>
                    <a:pt x="25" y="23"/>
                  </a:cubicBezTo>
                  <a:close/>
                  <a:moveTo>
                    <a:pt x="23" y="15"/>
                  </a:moveTo>
                  <a:cubicBezTo>
                    <a:pt x="26" y="15"/>
                    <a:pt x="30" y="17"/>
                    <a:pt x="28" y="20"/>
                  </a:cubicBezTo>
                  <a:cubicBezTo>
                    <a:pt x="28" y="20"/>
                    <a:pt x="27" y="20"/>
                    <a:pt x="27" y="19"/>
                  </a:cubicBezTo>
                  <a:cubicBezTo>
                    <a:pt x="27" y="18"/>
                    <a:pt x="26" y="16"/>
                    <a:pt x="25" y="16"/>
                  </a:cubicBezTo>
                  <a:cubicBezTo>
                    <a:pt x="24" y="15"/>
                    <a:pt x="24" y="16"/>
                    <a:pt x="24" y="17"/>
                  </a:cubicBezTo>
                  <a:cubicBezTo>
                    <a:pt x="23" y="17"/>
                    <a:pt x="22" y="17"/>
                    <a:pt x="21" y="17"/>
                  </a:cubicBezTo>
                  <a:cubicBezTo>
                    <a:pt x="21" y="17"/>
                    <a:pt x="21" y="18"/>
                    <a:pt x="20" y="17"/>
                  </a:cubicBezTo>
                  <a:cubicBezTo>
                    <a:pt x="20" y="17"/>
                    <a:pt x="21" y="16"/>
                    <a:pt x="20" y="16"/>
                  </a:cubicBezTo>
                  <a:cubicBezTo>
                    <a:pt x="18" y="16"/>
                    <a:pt x="18" y="18"/>
                    <a:pt x="18" y="20"/>
                  </a:cubicBezTo>
                  <a:cubicBezTo>
                    <a:pt x="18" y="20"/>
                    <a:pt x="17" y="21"/>
                    <a:pt x="17" y="21"/>
                  </a:cubicBezTo>
                  <a:cubicBezTo>
                    <a:pt x="17" y="22"/>
                    <a:pt x="19" y="23"/>
                    <a:pt x="20" y="23"/>
                  </a:cubicBezTo>
                  <a:cubicBezTo>
                    <a:pt x="19" y="23"/>
                    <a:pt x="18" y="24"/>
                    <a:pt x="17" y="23"/>
                  </a:cubicBezTo>
                  <a:cubicBezTo>
                    <a:pt x="17" y="23"/>
                    <a:pt x="18" y="23"/>
                    <a:pt x="17" y="23"/>
                  </a:cubicBezTo>
                  <a:cubicBezTo>
                    <a:pt x="17" y="22"/>
                    <a:pt x="16" y="21"/>
                    <a:pt x="16" y="19"/>
                  </a:cubicBezTo>
                  <a:cubicBezTo>
                    <a:pt x="17" y="17"/>
                    <a:pt x="20" y="15"/>
                    <a:pt x="23" y="15"/>
                  </a:cubicBezTo>
                  <a:close/>
                  <a:moveTo>
                    <a:pt x="18" y="19"/>
                  </a:move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9" y="17"/>
                    <a:pt x="20" y="17"/>
                  </a:cubicBezTo>
                  <a:cubicBezTo>
                    <a:pt x="20" y="17"/>
                    <a:pt x="20" y="18"/>
                    <a:pt x="21" y="18"/>
                  </a:cubicBezTo>
                  <a:cubicBezTo>
                    <a:pt x="20" y="20"/>
                    <a:pt x="20" y="21"/>
                    <a:pt x="21" y="23"/>
                  </a:cubicBezTo>
                  <a:cubicBezTo>
                    <a:pt x="19" y="23"/>
                    <a:pt x="18" y="22"/>
                    <a:pt x="17" y="21"/>
                  </a:cubicBezTo>
                  <a:cubicBezTo>
                    <a:pt x="17" y="21"/>
                    <a:pt x="18" y="21"/>
                    <a:pt x="18" y="20"/>
                  </a:cubicBezTo>
                  <a:cubicBezTo>
                    <a:pt x="18" y="20"/>
                    <a:pt x="18" y="19"/>
                    <a:pt x="18" y="19"/>
                  </a:cubicBezTo>
                  <a:close/>
                  <a:moveTo>
                    <a:pt x="26" y="18"/>
                  </a:moveTo>
                  <a:cubicBezTo>
                    <a:pt x="26" y="18"/>
                    <a:pt x="26" y="18"/>
                    <a:pt x="26" y="18"/>
                  </a:cubicBezTo>
                  <a:cubicBezTo>
                    <a:pt x="27" y="19"/>
                    <a:pt x="27" y="20"/>
                    <a:pt x="26" y="20"/>
                  </a:cubicBezTo>
                  <a:cubicBezTo>
                    <a:pt x="25" y="20"/>
                    <a:pt x="25" y="18"/>
                    <a:pt x="25" y="18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6"/>
                    <a:pt x="25" y="16"/>
                    <a:pt x="25" y="16"/>
                  </a:cubicBezTo>
                  <a:cubicBezTo>
                    <a:pt x="26" y="17"/>
                    <a:pt x="26" y="17"/>
                    <a:pt x="26" y="18"/>
                  </a:cubicBezTo>
                  <a:close/>
                  <a:moveTo>
                    <a:pt x="21" y="19"/>
                  </a:moveTo>
                  <a:cubicBezTo>
                    <a:pt x="21" y="19"/>
                    <a:pt x="21" y="19"/>
                    <a:pt x="21" y="19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3" y="17"/>
                    <a:pt x="24" y="17"/>
                  </a:cubicBezTo>
                  <a:cubicBezTo>
                    <a:pt x="24" y="18"/>
                    <a:pt x="25" y="18"/>
                    <a:pt x="25" y="19"/>
                  </a:cubicBezTo>
                  <a:cubicBezTo>
                    <a:pt x="24" y="18"/>
                    <a:pt x="24" y="18"/>
                    <a:pt x="23" y="18"/>
                  </a:cubicBezTo>
                  <a:cubicBezTo>
                    <a:pt x="22" y="18"/>
                    <a:pt x="22" y="18"/>
                    <a:pt x="21" y="19"/>
                  </a:cubicBezTo>
                  <a:cubicBezTo>
                    <a:pt x="21" y="19"/>
                    <a:pt x="21" y="20"/>
                    <a:pt x="21" y="20"/>
                  </a:cubicBezTo>
                  <a:cubicBezTo>
                    <a:pt x="21" y="20"/>
                    <a:pt x="20" y="19"/>
                    <a:pt x="21" y="19"/>
                  </a:cubicBezTo>
                  <a:close/>
                  <a:moveTo>
                    <a:pt x="21" y="22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21"/>
                    <a:pt x="21" y="21"/>
                    <a:pt x="21" y="20"/>
                  </a:cubicBezTo>
                  <a:cubicBezTo>
                    <a:pt x="21" y="21"/>
                    <a:pt x="22" y="22"/>
                    <a:pt x="22" y="23"/>
                  </a:cubicBezTo>
                  <a:cubicBezTo>
                    <a:pt x="22" y="23"/>
                    <a:pt x="21" y="23"/>
                    <a:pt x="21" y="22"/>
                  </a:cubicBezTo>
                  <a:close/>
                  <a:moveTo>
                    <a:pt x="21" y="20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1" y="19"/>
                    <a:pt x="22" y="19"/>
                    <a:pt x="22" y="19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2" y="21"/>
                    <a:pt x="21" y="20"/>
                    <a:pt x="21" y="20"/>
                  </a:cubicBezTo>
                  <a:close/>
                  <a:moveTo>
                    <a:pt x="24" y="19"/>
                  </a:moveTo>
                  <a:cubicBezTo>
                    <a:pt x="24" y="19"/>
                    <a:pt x="24" y="19"/>
                    <a:pt x="24" y="19"/>
                  </a:cubicBezTo>
                  <a:cubicBezTo>
                    <a:pt x="26" y="19"/>
                    <a:pt x="25" y="21"/>
                    <a:pt x="25" y="22"/>
                  </a:cubicBezTo>
                  <a:cubicBezTo>
                    <a:pt x="25" y="23"/>
                    <a:pt x="24" y="23"/>
                    <a:pt x="24" y="23"/>
                  </a:cubicBezTo>
                  <a:cubicBezTo>
                    <a:pt x="23" y="22"/>
                    <a:pt x="24" y="21"/>
                    <a:pt x="24" y="20"/>
                  </a:cubicBezTo>
                  <a:cubicBezTo>
                    <a:pt x="24" y="19"/>
                    <a:pt x="23" y="19"/>
                    <a:pt x="23" y="20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0"/>
                    <a:pt x="23" y="19"/>
                    <a:pt x="23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2" y="19"/>
                    <a:pt x="23" y="18"/>
                    <a:pt x="23" y="18"/>
                  </a:cubicBezTo>
                  <a:cubicBezTo>
                    <a:pt x="23" y="18"/>
                    <a:pt x="24" y="18"/>
                    <a:pt x="24" y="19"/>
                  </a:cubicBezTo>
                  <a:close/>
                </a:path>
              </a:pathLst>
            </a:custGeom>
            <a:solidFill>
              <a:srgbClr val="EDE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539">
              <a:extLst>
                <a:ext uri="{FF2B5EF4-FFF2-40B4-BE49-F238E27FC236}">
                  <a16:creationId xmlns:a16="http://schemas.microsoft.com/office/drawing/2014/main" id="{30358040-CEF3-4FA1-825C-46B4A2121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2751" y="3718127"/>
              <a:ext cx="433135" cy="390765"/>
            </a:xfrm>
            <a:custGeom>
              <a:avLst/>
              <a:gdLst>
                <a:gd name="T0" fmla="*/ 49 w 92"/>
                <a:gd name="T1" fmla="*/ 8 h 83"/>
                <a:gd name="T2" fmla="*/ 51 w 92"/>
                <a:gd name="T3" fmla="*/ 8 h 83"/>
                <a:gd name="T4" fmla="*/ 55 w 92"/>
                <a:gd name="T5" fmla="*/ 7 h 83"/>
                <a:gd name="T6" fmla="*/ 59 w 92"/>
                <a:gd name="T7" fmla="*/ 5 h 83"/>
                <a:gd name="T8" fmla="*/ 65 w 92"/>
                <a:gd name="T9" fmla="*/ 10 h 83"/>
                <a:gd name="T10" fmla="*/ 68 w 92"/>
                <a:gd name="T11" fmla="*/ 10 h 83"/>
                <a:gd name="T12" fmla="*/ 70 w 92"/>
                <a:gd name="T13" fmla="*/ 8 h 83"/>
                <a:gd name="T14" fmla="*/ 76 w 92"/>
                <a:gd name="T15" fmla="*/ 7 h 83"/>
                <a:gd name="T16" fmla="*/ 77 w 92"/>
                <a:gd name="T17" fmla="*/ 12 h 83"/>
                <a:gd name="T18" fmla="*/ 77 w 92"/>
                <a:gd name="T19" fmla="*/ 15 h 83"/>
                <a:gd name="T20" fmla="*/ 78 w 92"/>
                <a:gd name="T21" fmla="*/ 18 h 83"/>
                <a:gd name="T22" fmla="*/ 80 w 92"/>
                <a:gd name="T23" fmla="*/ 22 h 83"/>
                <a:gd name="T24" fmla="*/ 81 w 92"/>
                <a:gd name="T25" fmla="*/ 26 h 83"/>
                <a:gd name="T26" fmla="*/ 84 w 92"/>
                <a:gd name="T27" fmla="*/ 26 h 83"/>
                <a:gd name="T28" fmla="*/ 88 w 92"/>
                <a:gd name="T29" fmla="*/ 30 h 83"/>
                <a:gd name="T30" fmla="*/ 92 w 92"/>
                <a:gd name="T31" fmla="*/ 34 h 83"/>
                <a:gd name="T32" fmla="*/ 89 w 92"/>
                <a:gd name="T33" fmla="*/ 38 h 83"/>
                <a:gd name="T34" fmla="*/ 85 w 92"/>
                <a:gd name="T35" fmla="*/ 42 h 83"/>
                <a:gd name="T36" fmla="*/ 83 w 92"/>
                <a:gd name="T37" fmla="*/ 46 h 83"/>
                <a:gd name="T38" fmla="*/ 81 w 92"/>
                <a:gd name="T39" fmla="*/ 49 h 83"/>
                <a:gd name="T40" fmla="*/ 84 w 92"/>
                <a:gd name="T41" fmla="*/ 53 h 83"/>
                <a:gd name="T42" fmla="*/ 84 w 92"/>
                <a:gd name="T43" fmla="*/ 58 h 83"/>
                <a:gd name="T44" fmla="*/ 83 w 92"/>
                <a:gd name="T45" fmla="*/ 62 h 83"/>
                <a:gd name="T46" fmla="*/ 80 w 92"/>
                <a:gd name="T47" fmla="*/ 68 h 83"/>
                <a:gd name="T48" fmla="*/ 77 w 92"/>
                <a:gd name="T49" fmla="*/ 72 h 83"/>
                <a:gd name="T50" fmla="*/ 78 w 92"/>
                <a:gd name="T51" fmla="*/ 73 h 83"/>
                <a:gd name="T52" fmla="*/ 80 w 92"/>
                <a:gd name="T53" fmla="*/ 80 h 83"/>
                <a:gd name="T54" fmla="*/ 69 w 92"/>
                <a:gd name="T55" fmla="*/ 83 h 83"/>
                <a:gd name="T56" fmla="*/ 61 w 92"/>
                <a:gd name="T57" fmla="*/ 81 h 83"/>
                <a:gd name="T58" fmla="*/ 51 w 92"/>
                <a:gd name="T59" fmla="*/ 79 h 83"/>
                <a:gd name="T60" fmla="*/ 47 w 92"/>
                <a:gd name="T61" fmla="*/ 79 h 83"/>
                <a:gd name="T62" fmla="*/ 43 w 92"/>
                <a:gd name="T63" fmla="*/ 77 h 83"/>
                <a:gd name="T64" fmla="*/ 40 w 92"/>
                <a:gd name="T65" fmla="*/ 77 h 83"/>
                <a:gd name="T66" fmla="*/ 36 w 92"/>
                <a:gd name="T67" fmla="*/ 77 h 83"/>
                <a:gd name="T68" fmla="*/ 34 w 92"/>
                <a:gd name="T69" fmla="*/ 76 h 83"/>
                <a:gd name="T70" fmla="*/ 30 w 92"/>
                <a:gd name="T71" fmla="*/ 75 h 83"/>
                <a:gd name="T72" fmla="*/ 25 w 92"/>
                <a:gd name="T73" fmla="*/ 72 h 83"/>
                <a:gd name="T74" fmla="*/ 20 w 92"/>
                <a:gd name="T75" fmla="*/ 68 h 83"/>
                <a:gd name="T76" fmla="*/ 17 w 92"/>
                <a:gd name="T77" fmla="*/ 62 h 83"/>
                <a:gd name="T78" fmla="*/ 15 w 92"/>
                <a:gd name="T79" fmla="*/ 58 h 83"/>
                <a:gd name="T80" fmla="*/ 12 w 92"/>
                <a:gd name="T81" fmla="*/ 53 h 83"/>
                <a:gd name="T82" fmla="*/ 8 w 92"/>
                <a:gd name="T83" fmla="*/ 47 h 83"/>
                <a:gd name="T84" fmla="*/ 5 w 92"/>
                <a:gd name="T85" fmla="*/ 43 h 83"/>
                <a:gd name="T86" fmla="*/ 4 w 92"/>
                <a:gd name="T87" fmla="*/ 41 h 83"/>
                <a:gd name="T88" fmla="*/ 1 w 92"/>
                <a:gd name="T89" fmla="*/ 38 h 83"/>
                <a:gd name="T90" fmla="*/ 0 w 92"/>
                <a:gd name="T91" fmla="*/ 34 h 83"/>
                <a:gd name="T92" fmla="*/ 4 w 92"/>
                <a:gd name="T93" fmla="*/ 28 h 83"/>
                <a:gd name="T94" fmla="*/ 8 w 92"/>
                <a:gd name="T95" fmla="*/ 28 h 83"/>
                <a:gd name="T96" fmla="*/ 10 w 92"/>
                <a:gd name="T97" fmla="*/ 28 h 83"/>
                <a:gd name="T98" fmla="*/ 12 w 92"/>
                <a:gd name="T99" fmla="*/ 27 h 83"/>
                <a:gd name="T100" fmla="*/ 9 w 92"/>
                <a:gd name="T101" fmla="*/ 23 h 83"/>
                <a:gd name="T102" fmla="*/ 8 w 92"/>
                <a:gd name="T103" fmla="*/ 19 h 83"/>
                <a:gd name="T104" fmla="*/ 8 w 92"/>
                <a:gd name="T105" fmla="*/ 15 h 83"/>
                <a:gd name="T106" fmla="*/ 8 w 92"/>
                <a:gd name="T107" fmla="*/ 10 h 83"/>
                <a:gd name="T108" fmla="*/ 15 w 92"/>
                <a:gd name="T109" fmla="*/ 11 h 83"/>
                <a:gd name="T110" fmla="*/ 17 w 92"/>
                <a:gd name="T111" fmla="*/ 12 h 83"/>
                <a:gd name="T112" fmla="*/ 20 w 92"/>
                <a:gd name="T113" fmla="*/ 12 h 83"/>
                <a:gd name="T114" fmla="*/ 25 w 92"/>
                <a:gd name="T115" fmla="*/ 7 h 83"/>
                <a:gd name="T116" fmla="*/ 31 w 92"/>
                <a:gd name="T117" fmla="*/ 3 h 83"/>
                <a:gd name="T118" fmla="*/ 36 w 92"/>
                <a:gd name="T119" fmla="*/ 0 h 83"/>
                <a:gd name="T120" fmla="*/ 40 w 92"/>
                <a:gd name="T121" fmla="*/ 1 h 83"/>
                <a:gd name="T122" fmla="*/ 42 w 92"/>
                <a:gd name="T123" fmla="*/ 3 h 83"/>
                <a:gd name="T124" fmla="*/ 46 w 92"/>
                <a:gd name="T125" fmla="*/ 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2" h="83">
                  <a:moveTo>
                    <a:pt x="47" y="10"/>
                  </a:moveTo>
                  <a:lnTo>
                    <a:pt x="47" y="10"/>
                  </a:lnTo>
                  <a:lnTo>
                    <a:pt x="47" y="10"/>
                  </a:lnTo>
                  <a:lnTo>
                    <a:pt x="47" y="10"/>
                  </a:lnTo>
                  <a:lnTo>
                    <a:pt x="49" y="10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3" y="7"/>
                  </a:lnTo>
                  <a:lnTo>
                    <a:pt x="53" y="7"/>
                  </a:lnTo>
                  <a:lnTo>
                    <a:pt x="53" y="7"/>
                  </a:lnTo>
                  <a:lnTo>
                    <a:pt x="53" y="7"/>
                  </a:lnTo>
                  <a:lnTo>
                    <a:pt x="53" y="7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55" y="7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61" y="5"/>
                  </a:lnTo>
                  <a:lnTo>
                    <a:pt x="61" y="5"/>
                  </a:lnTo>
                  <a:lnTo>
                    <a:pt x="62" y="7"/>
                  </a:lnTo>
                  <a:lnTo>
                    <a:pt x="62" y="7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6" y="10"/>
                  </a:lnTo>
                  <a:lnTo>
                    <a:pt x="66" y="10"/>
                  </a:lnTo>
                  <a:lnTo>
                    <a:pt x="66" y="10"/>
                  </a:lnTo>
                  <a:lnTo>
                    <a:pt x="66" y="10"/>
                  </a:lnTo>
                  <a:lnTo>
                    <a:pt x="68" y="10"/>
                  </a:lnTo>
                  <a:lnTo>
                    <a:pt x="68" y="10"/>
                  </a:lnTo>
                  <a:lnTo>
                    <a:pt x="68" y="10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2" y="7"/>
                  </a:lnTo>
                  <a:lnTo>
                    <a:pt x="73" y="5"/>
                  </a:lnTo>
                  <a:lnTo>
                    <a:pt x="74" y="7"/>
                  </a:lnTo>
                  <a:lnTo>
                    <a:pt x="76" y="7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7" y="8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4"/>
                  </a:lnTo>
                  <a:lnTo>
                    <a:pt x="77" y="14"/>
                  </a:lnTo>
                  <a:lnTo>
                    <a:pt x="77" y="14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77" y="16"/>
                  </a:lnTo>
                  <a:lnTo>
                    <a:pt x="77" y="16"/>
                  </a:lnTo>
                  <a:lnTo>
                    <a:pt x="77" y="16"/>
                  </a:lnTo>
                  <a:lnTo>
                    <a:pt x="77" y="16"/>
                  </a:lnTo>
                  <a:lnTo>
                    <a:pt x="77" y="16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78" y="19"/>
                  </a:lnTo>
                  <a:lnTo>
                    <a:pt x="78" y="19"/>
                  </a:lnTo>
                  <a:lnTo>
                    <a:pt x="78" y="19"/>
                  </a:lnTo>
                  <a:lnTo>
                    <a:pt x="78" y="19"/>
                  </a:lnTo>
                  <a:lnTo>
                    <a:pt x="78" y="19"/>
                  </a:lnTo>
                  <a:lnTo>
                    <a:pt x="78" y="19"/>
                  </a:lnTo>
                  <a:lnTo>
                    <a:pt x="78" y="20"/>
                  </a:lnTo>
                  <a:lnTo>
                    <a:pt x="78" y="20"/>
                  </a:lnTo>
                  <a:lnTo>
                    <a:pt x="78" y="20"/>
                  </a:lnTo>
                  <a:lnTo>
                    <a:pt x="80" y="22"/>
                  </a:lnTo>
                  <a:lnTo>
                    <a:pt x="80" y="22"/>
                  </a:lnTo>
                  <a:lnTo>
                    <a:pt x="80" y="23"/>
                  </a:lnTo>
                  <a:lnTo>
                    <a:pt x="80" y="23"/>
                  </a:lnTo>
                  <a:lnTo>
                    <a:pt x="80" y="23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1" y="24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83" y="26"/>
                  </a:lnTo>
                  <a:lnTo>
                    <a:pt x="83" y="26"/>
                  </a:lnTo>
                  <a:lnTo>
                    <a:pt x="83" y="26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85" y="26"/>
                  </a:lnTo>
                  <a:lnTo>
                    <a:pt x="85" y="26"/>
                  </a:lnTo>
                  <a:lnTo>
                    <a:pt x="87" y="27"/>
                  </a:lnTo>
                  <a:lnTo>
                    <a:pt x="87" y="27"/>
                  </a:lnTo>
                  <a:lnTo>
                    <a:pt x="87" y="27"/>
                  </a:lnTo>
                  <a:lnTo>
                    <a:pt x="88" y="28"/>
                  </a:lnTo>
                  <a:lnTo>
                    <a:pt x="88" y="28"/>
                  </a:lnTo>
                  <a:lnTo>
                    <a:pt x="88" y="28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9" y="30"/>
                  </a:lnTo>
                  <a:lnTo>
                    <a:pt x="89" y="30"/>
                  </a:lnTo>
                  <a:lnTo>
                    <a:pt x="89" y="30"/>
                  </a:lnTo>
                  <a:lnTo>
                    <a:pt x="89" y="30"/>
                  </a:lnTo>
                  <a:lnTo>
                    <a:pt x="89" y="31"/>
                  </a:lnTo>
                  <a:lnTo>
                    <a:pt x="91" y="31"/>
                  </a:lnTo>
                  <a:lnTo>
                    <a:pt x="91" y="33"/>
                  </a:lnTo>
                  <a:lnTo>
                    <a:pt x="91" y="33"/>
                  </a:lnTo>
                  <a:lnTo>
                    <a:pt x="92" y="34"/>
                  </a:lnTo>
                  <a:lnTo>
                    <a:pt x="92" y="34"/>
                  </a:lnTo>
                  <a:lnTo>
                    <a:pt x="92" y="35"/>
                  </a:lnTo>
                  <a:lnTo>
                    <a:pt x="91" y="35"/>
                  </a:lnTo>
                  <a:lnTo>
                    <a:pt x="91" y="35"/>
                  </a:lnTo>
                  <a:lnTo>
                    <a:pt x="91" y="35"/>
                  </a:lnTo>
                  <a:lnTo>
                    <a:pt x="91" y="37"/>
                  </a:lnTo>
                  <a:lnTo>
                    <a:pt x="91" y="37"/>
                  </a:lnTo>
                  <a:lnTo>
                    <a:pt x="91" y="37"/>
                  </a:lnTo>
                  <a:lnTo>
                    <a:pt x="89" y="38"/>
                  </a:lnTo>
                  <a:lnTo>
                    <a:pt x="89" y="38"/>
                  </a:lnTo>
                  <a:lnTo>
                    <a:pt x="89" y="38"/>
                  </a:lnTo>
                  <a:lnTo>
                    <a:pt x="88" y="39"/>
                  </a:lnTo>
                  <a:lnTo>
                    <a:pt x="88" y="39"/>
                  </a:lnTo>
                  <a:lnTo>
                    <a:pt x="88" y="39"/>
                  </a:lnTo>
                  <a:lnTo>
                    <a:pt x="88" y="39"/>
                  </a:lnTo>
                  <a:lnTo>
                    <a:pt x="87" y="41"/>
                  </a:lnTo>
                  <a:lnTo>
                    <a:pt x="87" y="41"/>
                  </a:lnTo>
                  <a:lnTo>
                    <a:pt x="87" y="41"/>
                  </a:lnTo>
                  <a:lnTo>
                    <a:pt x="87" y="42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43"/>
                  </a:lnTo>
                  <a:lnTo>
                    <a:pt x="84" y="43"/>
                  </a:lnTo>
                  <a:lnTo>
                    <a:pt x="84" y="43"/>
                  </a:lnTo>
                  <a:lnTo>
                    <a:pt x="84" y="45"/>
                  </a:lnTo>
                  <a:lnTo>
                    <a:pt x="83" y="45"/>
                  </a:lnTo>
                  <a:lnTo>
                    <a:pt x="83" y="45"/>
                  </a:lnTo>
                  <a:lnTo>
                    <a:pt x="83" y="46"/>
                  </a:lnTo>
                  <a:lnTo>
                    <a:pt x="83" y="46"/>
                  </a:lnTo>
                  <a:lnTo>
                    <a:pt x="81" y="46"/>
                  </a:lnTo>
                  <a:lnTo>
                    <a:pt x="81" y="46"/>
                  </a:lnTo>
                  <a:lnTo>
                    <a:pt x="81" y="47"/>
                  </a:lnTo>
                  <a:lnTo>
                    <a:pt x="81" y="47"/>
                  </a:lnTo>
                  <a:lnTo>
                    <a:pt x="81" y="47"/>
                  </a:lnTo>
                  <a:lnTo>
                    <a:pt x="81" y="47"/>
                  </a:lnTo>
                  <a:lnTo>
                    <a:pt x="81" y="47"/>
                  </a:lnTo>
                  <a:lnTo>
                    <a:pt x="81" y="49"/>
                  </a:lnTo>
                  <a:lnTo>
                    <a:pt x="81" y="49"/>
                  </a:lnTo>
                  <a:lnTo>
                    <a:pt x="81" y="49"/>
                  </a:lnTo>
                  <a:lnTo>
                    <a:pt x="83" y="50"/>
                  </a:lnTo>
                  <a:lnTo>
                    <a:pt x="83" y="50"/>
                  </a:lnTo>
                  <a:lnTo>
                    <a:pt x="83" y="50"/>
                  </a:lnTo>
                  <a:lnTo>
                    <a:pt x="83" y="52"/>
                  </a:lnTo>
                  <a:lnTo>
                    <a:pt x="83" y="52"/>
                  </a:lnTo>
                  <a:lnTo>
                    <a:pt x="83" y="52"/>
                  </a:lnTo>
                  <a:lnTo>
                    <a:pt x="83" y="53"/>
                  </a:lnTo>
                  <a:lnTo>
                    <a:pt x="83" y="53"/>
                  </a:lnTo>
                  <a:lnTo>
                    <a:pt x="84" y="53"/>
                  </a:lnTo>
                  <a:lnTo>
                    <a:pt x="84" y="53"/>
                  </a:lnTo>
                  <a:lnTo>
                    <a:pt x="84" y="54"/>
                  </a:lnTo>
                  <a:lnTo>
                    <a:pt x="84" y="54"/>
                  </a:lnTo>
                  <a:lnTo>
                    <a:pt x="84" y="54"/>
                  </a:lnTo>
                  <a:lnTo>
                    <a:pt x="84" y="56"/>
                  </a:lnTo>
                  <a:lnTo>
                    <a:pt x="84" y="56"/>
                  </a:lnTo>
                  <a:lnTo>
                    <a:pt x="84" y="57"/>
                  </a:lnTo>
                  <a:lnTo>
                    <a:pt x="84" y="57"/>
                  </a:lnTo>
                  <a:lnTo>
                    <a:pt x="84" y="57"/>
                  </a:lnTo>
                  <a:lnTo>
                    <a:pt x="84" y="58"/>
                  </a:lnTo>
                  <a:lnTo>
                    <a:pt x="84" y="58"/>
                  </a:lnTo>
                  <a:lnTo>
                    <a:pt x="84" y="58"/>
                  </a:lnTo>
                  <a:lnTo>
                    <a:pt x="84" y="60"/>
                  </a:lnTo>
                  <a:lnTo>
                    <a:pt x="84" y="60"/>
                  </a:lnTo>
                  <a:lnTo>
                    <a:pt x="84" y="60"/>
                  </a:lnTo>
                  <a:lnTo>
                    <a:pt x="84" y="61"/>
                  </a:lnTo>
                  <a:lnTo>
                    <a:pt x="84" y="61"/>
                  </a:lnTo>
                  <a:lnTo>
                    <a:pt x="83" y="61"/>
                  </a:lnTo>
                  <a:lnTo>
                    <a:pt x="83" y="61"/>
                  </a:lnTo>
                  <a:lnTo>
                    <a:pt x="83" y="62"/>
                  </a:lnTo>
                  <a:lnTo>
                    <a:pt x="83" y="62"/>
                  </a:lnTo>
                  <a:lnTo>
                    <a:pt x="83" y="62"/>
                  </a:lnTo>
                  <a:lnTo>
                    <a:pt x="83" y="64"/>
                  </a:lnTo>
                  <a:lnTo>
                    <a:pt x="81" y="64"/>
                  </a:lnTo>
                  <a:lnTo>
                    <a:pt x="81" y="64"/>
                  </a:lnTo>
                  <a:lnTo>
                    <a:pt x="81" y="65"/>
                  </a:lnTo>
                  <a:lnTo>
                    <a:pt x="81" y="65"/>
                  </a:lnTo>
                  <a:lnTo>
                    <a:pt x="81" y="66"/>
                  </a:lnTo>
                  <a:lnTo>
                    <a:pt x="80" y="66"/>
                  </a:lnTo>
                  <a:lnTo>
                    <a:pt x="80" y="66"/>
                  </a:lnTo>
                  <a:lnTo>
                    <a:pt x="80" y="68"/>
                  </a:lnTo>
                  <a:lnTo>
                    <a:pt x="80" y="68"/>
                  </a:lnTo>
                  <a:lnTo>
                    <a:pt x="80" y="68"/>
                  </a:lnTo>
                  <a:lnTo>
                    <a:pt x="80" y="69"/>
                  </a:lnTo>
                  <a:lnTo>
                    <a:pt x="78" y="69"/>
                  </a:lnTo>
                  <a:lnTo>
                    <a:pt x="78" y="69"/>
                  </a:lnTo>
                  <a:lnTo>
                    <a:pt x="78" y="70"/>
                  </a:lnTo>
                  <a:lnTo>
                    <a:pt x="78" y="70"/>
                  </a:lnTo>
                  <a:lnTo>
                    <a:pt x="78" y="70"/>
                  </a:lnTo>
                  <a:lnTo>
                    <a:pt x="77" y="70"/>
                  </a:lnTo>
                  <a:lnTo>
                    <a:pt x="77" y="72"/>
                  </a:lnTo>
                  <a:lnTo>
                    <a:pt x="77" y="72"/>
                  </a:lnTo>
                  <a:lnTo>
                    <a:pt x="77" y="72"/>
                  </a:lnTo>
                  <a:lnTo>
                    <a:pt x="77" y="72"/>
                  </a:lnTo>
                  <a:lnTo>
                    <a:pt x="77" y="72"/>
                  </a:lnTo>
                  <a:lnTo>
                    <a:pt x="77" y="72"/>
                  </a:lnTo>
                  <a:lnTo>
                    <a:pt x="77" y="72"/>
                  </a:lnTo>
                  <a:lnTo>
                    <a:pt x="77" y="73"/>
                  </a:lnTo>
                  <a:lnTo>
                    <a:pt x="77" y="73"/>
                  </a:lnTo>
                  <a:lnTo>
                    <a:pt x="78" y="73"/>
                  </a:lnTo>
                  <a:lnTo>
                    <a:pt x="78" y="73"/>
                  </a:lnTo>
                  <a:lnTo>
                    <a:pt x="78" y="75"/>
                  </a:lnTo>
                  <a:lnTo>
                    <a:pt x="78" y="75"/>
                  </a:lnTo>
                  <a:lnTo>
                    <a:pt x="78" y="75"/>
                  </a:lnTo>
                  <a:lnTo>
                    <a:pt x="78" y="76"/>
                  </a:lnTo>
                  <a:lnTo>
                    <a:pt x="78" y="76"/>
                  </a:lnTo>
                  <a:lnTo>
                    <a:pt x="78" y="76"/>
                  </a:lnTo>
                  <a:lnTo>
                    <a:pt x="80" y="77"/>
                  </a:lnTo>
                  <a:lnTo>
                    <a:pt x="80" y="77"/>
                  </a:lnTo>
                  <a:lnTo>
                    <a:pt x="80" y="77"/>
                  </a:lnTo>
                  <a:lnTo>
                    <a:pt x="80" y="80"/>
                  </a:lnTo>
                  <a:lnTo>
                    <a:pt x="77" y="81"/>
                  </a:lnTo>
                  <a:lnTo>
                    <a:pt x="76" y="81"/>
                  </a:lnTo>
                  <a:lnTo>
                    <a:pt x="74" y="81"/>
                  </a:lnTo>
                  <a:lnTo>
                    <a:pt x="74" y="81"/>
                  </a:lnTo>
                  <a:lnTo>
                    <a:pt x="73" y="81"/>
                  </a:lnTo>
                  <a:lnTo>
                    <a:pt x="73" y="81"/>
                  </a:lnTo>
                  <a:lnTo>
                    <a:pt x="72" y="81"/>
                  </a:lnTo>
                  <a:lnTo>
                    <a:pt x="70" y="81"/>
                  </a:lnTo>
                  <a:lnTo>
                    <a:pt x="70" y="83"/>
                  </a:lnTo>
                  <a:lnTo>
                    <a:pt x="69" y="83"/>
                  </a:lnTo>
                  <a:lnTo>
                    <a:pt x="68" y="83"/>
                  </a:lnTo>
                  <a:lnTo>
                    <a:pt x="68" y="83"/>
                  </a:lnTo>
                  <a:lnTo>
                    <a:pt x="66" y="83"/>
                  </a:lnTo>
                  <a:lnTo>
                    <a:pt x="65" y="83"/>
                  </a:lnTo>
                  <a:lnTo>
                    <a:pt x="65" y="83"/>
                  </a:lnTo>
                  <a:lnTo>
                    <a:pt x="64" y="83"/>
                  </a:lnTo>
                  <a:lnTo>
                    <a:pt x="64" y="83"/>
                  </a:lnTo>
                  <a:lnTo>
                    <a:pt x="62" y="83"/>
                  </a:lnTo>
                  <a:lnTo>
                    <a:pt x="61" y="81"/>
                  </a:lnTo>
                  <a:lnTo>
                    <a:pt x="61" y="81"/>
                  </a:lnTo>
                  <a:lnTo>
                    <a:pt x="59" y="81"/>
                  </a:lnTo>
                  <a:lnTo>
                    <a:pt x="58" y="81"/>
                  </a:lnTo>
                  <a:lnTo>
                    <a:pt x="58" y="81"/>
                  </a:lnTo>
                  <a:lnTo>
                    <a:pt x="57" y="81"/>
                  </a:lnTo>
                  <a:lnTo>
                    <a:pt x="55" y="80"/>
                  </a:lnTo>
                  <a:lnTo>
                    <a:pt x="55" y="80"/>
                  </a:lnTo>
                  <a:lnTo>
                    <a:pt x="54" y="80"/>
                  </a:lnTo>
                  <a:lnTo>
                    <a:pt x="54" y="80"/>
                  </a:lnTo>
                  <a:lnTo>
                    <a:pt x="53" y="79"/>
                  </a:lnTo>
                  <a:lnTo>
                    <a:pt x="51" y="79"/>
                  </a:lnTo>
                  <a:lnTo>
                    <a:pt x="51" y="79"/>
                  </a:lnTo>
                  <a:lnTo>
                    <a:pt x="50" y="77"/>
                  </a:lnTo>
                  <a:lnTo>
                    <a:pt x="50" y="77"/>
                  </a:lnTo>
                  <a:lnTo>
                    <a:pt x="50" y="79"/>
                  </a:lnTo>
                  <a:lnTo>
                    <a:pt x="50" y="79"/>
                  </a:lnTo>
                  <a:lnTo>
                    <a:pt x="50" y="79"/>
                  </a:lnTo>
                  <a:lnTo>
                    <a:pt x="49" y="79"/>
                  </a:lnTo>
                  <a:lnTo>
                    <a:pt x="49" y="79"/>
                  </a:lnTo>
                  <a:lnTo>
                    <a:pt x="49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46" y="79"/>
                  </a:lnTo>
                  <a:lnTo>
                    <a:pt x="46" y="79"/>
                  </a:lnTo>
                  <a:lnTo>
                    <a:pt x="44" y="77"/>
                  </a:lnTo>
                  <a:lnTo>
                    <a:pt x="44" y="77"/>
                  </a:lnTo>
                  <a:lnTo>
                    <a:pt x="44" y="77"/>
                  </a:lnTo>
                  <a:lnTo>
                    <a:pt x="44" y="77"/>
                  </a:lnTo>
                  <a:lnTo>
                    <a:pt x="44" y="77"/>
                  </a:lnTo>
                  <a:lnTo>
                    <a:pt x="44" y="77"/>
                  </a:lnTo>
                  <a:lnTo>
                    <a:pt x="43" y="77"/>
                  </a:lnTo>
                  <a:lnTo>
                    <a:pt x="43" y="77"/>
                  </a:lnTo>
                  <a:lnTo>
                    <a:pt x="43" y="77"/>
                  </a:lnTo>
                  <a:lnTo>
                    <a:pt x="43" y="77"/>
                  </a:lnTo>
                  <a:lnTo>
                    <a:pt x="42" y="77"/>
                  </a:lnTo>
                  <a:lnTo>
                    <a:pt x="42" y="77"/>
                  </a:lnTo>
                  <a:lnTo>
                    <a:pt x="42" y="77"/>
                  </a:lnTo>
                  <a:lnTo>
                    <a:pt x="42" y="77"/>
                  </a:lnTo>
                  <a:lnTo>
                    <a:pt x="40" y="77"/>
                  </a:lnTo>
                  <a:lnTo>
                    <a:pt x="40" y="77"/>
                  </a:lnTo>
                  <a:lnTo>
                    <a:pt x="40" y="77"/>
                  </a:lnTo>
                  <a:lnTo>
                    <a:pt x="39" y="77"/>
                  </a:lnTo>
                  <a:lnTo>
                    <a:pt x="39" y="77"/>
                  </a:lnTo>
                  <a:lnTo>
                    <a:pt x="39" y="77"/>
                  </a:lnTo>
                  <a:lnTo>
                    <a:pt x="38" y="77"/>
                  </a:lnTo>
                  <a:lnTo>
                    <a:pt x="38" y="77"/>
                  </a:lnTo>
                  <a:lnTo>
                    <a:pt x="38" y="77"/>
                  </a:lnTo>
                  <a:lnTo>
                    <a:pt x="38" y="77"/>
                  </a:lnTo>
                  <a:lnTo>
                    <a:pt x="36" y="77"/>
                  </a:lnTo>
                  <a:lnTo>
                    <a:pt x="36" y="77"/>
                  </a:lnTo>
                  <a:lnTo>
                    <a:pt x="36" y="77"/>
                  </a:lnTo>
                  <a:lnTo>
                    <a:pt x="36" y="77"/>
                  </a:lnTo>
                  <a:lnTo>
                    <a:pt x="36" y="76"/>
                  </a:lnTo>
                  <a:lnTo>
                    <a:pt x="35" y="76"/>
                  </a:lnTo>
                  <a:lnTo>
                    <a:pt x="35" y="76"/>
                  </a:lnTo>
                  <a:lnTo>
                    <a:pt x="35" y="76"/>
                  </a:lnTo>
                  <a:lnTo>
                    <a:pt x="35" y="76"/>
                  </a:lnTo>
                  <a:lnTo>
                    <a:pt x="35" y="76"/>
                  </a:lnTo>
                  <a:lnTo>
                    <a:pt x="34" y="76"/>
                  </a:lnTo>
                  <a:lnTo>
                    <a:pt x="34" y="76"/>
                  </a:lnTo>
                  <a:lnTo>
                    <a:pt x="34" y="76"/>
                  </a:lnTo>
                  <a:lnTo>
                    <a:pt x="34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5"/>
                  </a:lnTo>
                  <a:lnTo>
                    <a:pt x="31" y="75"/>
                  </a:lnTo>
                  <a:lnTo>
                    <a:pt x="31" y="75"/>
                  </a:lnTo>
                  <a:lnTo>
                    <a:pt x="31" y="75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28" y="75"/>
                  </a:lnTo>
                  <a:lnTo>
                    <a:pt x="28" y="75"/>
                  </a:lnTo>
                  <a:lnTo>
                    <a:pt x="27" y="75"/>
                  </a:lnTo>
                  <a:lnTo>
                    <a:pt x="27" y="73"/>
                  </a:lnTo>
                  <a:lnTo>
                    <a:pt x="27" y="73"/>
                  </a:lnTo>
                  <a:lnTo>
                    <a:pt x="25" y="73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23" y="72"/>
                  </a:lnTo>
                  <a:lnTo>
                    <a:pt x="23" y="70"/>
                  </a:lnTo>
                  <a:lnTo>
                    <a:pt x="21" y="70"/>
                  </a:lnTo>
                  <a:lnTo>
                    <a:pt x="20" y="69"/>
                  </a:lnTo>
                  <a:lnTo>
                    <a:pt x="20" y="69"/>
                  </a:lnTo>
                  <a:lnTo>
                    <a:pt x="20" y="69"/>
                  </a:lnTo>
                  <a:lnTo>
                    <a:pt x="20" y="68"/>
                  </a:lnTo>
                  <a:lnTo>
                    <a:pt x="19" y="68"/>
                  </a:lnTo>
                  <a:lnTo>
                    <a:pt x="19" y="68"/>
                  </a:lnTo>
                  <a:lnTo>
                    <a:pt x="19" y="66"/>
                  </a:lnTo>
                  <a:lnTo>
                    <a:pt x="19" y="66"/>
                  </a:lnTo>
                  <a:lnTo>
                    <a:pt x="19" y="65"/>
                  </a:lnTo>
                  <a:lnTo>
                    <a:pt x="19" y="65"/>
                  </a:lnTo>
                  <a:lnTo>
                    <a:pt x="17" y="65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17" y="62"/>
                  </a:lnTo>
                  <a:lnTo>
                    <a:pt x="17" y="62"/>
                  </a:lnTo>
                  <a:lnTo>
                    <a:pt x="17" y="62"/>
                  </a:lnTo>
                  <a:lnTo>
                    <a:pt x="17" y="61"/>
                  </a:lnTo>
                  <a:lnTo>
                    <a:pt x="16" y="61"/>
                  </a:lnTo>
                  <a:lnTo>
                    <a:pt x="16" y="61"/>
                  </a:lnTo>
                  <a:lnTo>
                    <a:pt x="16" y="61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7"/>
                  </a:lnTo>
                  <a:lnTo>
                    <a:pt x="15" y="57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2"/>
                  </a:lnTo>
                  <a:lnTo>
                    <a:pt x="10" y="52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9" y="47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3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5" y="42"/>
                  </a:lnTo>
                  <a:lnTo>
                    <a:pt x="5" y="42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30"/>
                  </a:lnTo>
                  <a:lnTo>
                    <a:pt x="1" y="30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9" y="8"/>
                  </a:lnTo>
                  <a:lnTo>
                    <a:pt x="10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7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7" y="7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2" y="3"/>
                  </a:lnTo>
                  <a:lnTo>
                    <a:pt x="32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5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6634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540">
              <a:extLst>
                <a:ext uri="{FF2B5EF4-FFF2-40B4-BE49-F238E27FC236}">
                  <a16:creationId xmlns:a16="http://schemas.microsoft.com/office/drawing/2014/main" id="{70335B3A-5FD9-4759-9CD4-AAD57DC85D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2167" y="3732250"/>
              <a:ext cx="404887" cy="362517"/>
            </a:xfrm>
            <a:custGeom>
              <a:avLst/>
              <a:gdLst>
                <a:gd name="T0" fmla="*/ 23 w 63"/>
                <a:gd name="T1" fmla="*/ 21 h 57"/>
                <a:gd name="T2" fmla="*/ 34 w 63"/>
                <a:gd name="T3" fmla="*/ 37 h 57"/>
                <a:gd name="T4" fmla="*/ 20 w 63"/>
                <a:gd name="T5" fmla="*/ 47 h 57"/>
                <a:gd name="T6" fmla="*/ 24 w 63"/>
                <a:gd name="T7" fmla="*/ 40 h 57"/>
                <a:gd name="T8" fmla="*/ 41 w 63"/>
                <a:gd name="T9" fmla="*/ 54 h 57"/>
                <a:gd name="T10" fmla="*/ 25 w 63"/>
                <a:gd name="T11" fmla="*/ 52 h 57"/>
                <a:gd name="T12" fmla="*/ 46 w 63"/>
                <a:gd name="T13" fmla="*/ 49 h 57"/>
                <a:gd name="T14" fmla="*/ 0 w 63"/>
                <a:gd name="T15" fmla="*/ 22 h 57"/>
                <a:gd name="T16" fmla="*/ 11 w 63"/>
                <a:gd name="T17" fmla="*/ 31 h 57"/>
                <a:gd name="T18" fmla="*/ 8 w 63"/>
                <a:gd name="T19" fmla="*/ 31 h 57"/>
                <a:gd name="T20" fmla="*/ 44 w 63"/>
                <a:gd name="T21" fmla="*/ 39 h 57"/>
                <a:gd name="T22" fmla="*/ 11 w 63"/>
                <a:gd name="T23" fmla="*/ 31 h 57"/>
                <a:gd name="T24" fmla="*/ 44 w 63"/>
                <a:gd name="T25" fmla="*/ 38 h 57"/>
                <a:gd name="T26" fmla="*/ 46 w 63"/>
                <a:gd name="T27" fmla="*/ 37 h 57"/>
                <a:gd name="T28" fmla="*/ 27 w 63"/>
                <a:gd name="T29" fmla="*/ 50 h 57"/>
                <a:gd name="T30" fmla="*/ 44 w 63"/>
                <a:gd name="T31" fmla="*/ 42 h 57"/>
                <a:gd name="T32" fmla="*/ 57 w 63"/>
                <a:gd name="T33" fmla="*/ 40 h 57"/>
                <a:gd name="T34" fmla="*/ 50 w 63"/>
                <a:gd name="T35" fmla="*/ 55 h 57"/>
                <a:gd name="T36" fmla="*/ 48 w 63"/>
                <a:gd name="T37" fmla="*/ 37 h 57"/>
                <a:gd name="T38" fmla="*/ 58 w 63"/>
                <a:gd name="T39" fmla="*/ 40 h 57"/>
                <a:gd name="T40" fmla="*/ 61 w 63"/>
                <a:gd name="T41" fmla="*/ 23 h 57"/>
                <a:gd name="T42" fmla="*/ 52 w 63"/>
                <a:gd name="T43" fmla="*/ 29 h 57"/>
                <a:gd name="T44" fmla="*/ 31 w 63"/>
                <a:gd name="T45" fmla="*/ 26 h 57"/>
                <a:gd name="T46" fmla="*/ 51 w 63"/>
                <a:gd name="T47" fmla="*/ 30 h 57"/>
                <a:gd name="T48" fmla="*/ 16 w 63"/>
                <a:gd name="T49" fmla="*/ 25 h 57"/>
                <a:gd name="T50" fmla="*/ 29 w 63"/>
                <a:gd name="T51" fmla="*/ 35 h 57"/>
                <a:gd name="T52" fmla="*/ 15 w 63"/>
                <a:gd name="T53" fmla="*/ 28 h 57"/>
                <a:gd name="T54" fmla="*/ 12 w 63"/>
                <a:gd name="T55" fmla="*/ 11 h 57"/>
                <a:gd name="T56" fmla="*/ 20 w 63"/>
                <a:gd name="T57" fmla="*/ 13 h 57"/>
                <a:gd name="T58" fmla="*/ 18 w 63"/>
                <a:gd name="T59" fmla="*/ 22 h 57"/>
                <a:gd name="T60" fmla="*/ 26 w 63"/>
                <a:gd name="T61" fmla="*/ 25 h 57"/>
                <a:gd name="T62" fmla="*/ 32 w 63"/>
                <a:gd name="T63" fmla="*/ 7 h 57"/>
                <a:gd name="T64" fmla="*/ 25 w 63"/>
                <a:gd name="T65" fmla="*/ 23 h 57"/>
                <a:gd name="T66" fmla="*/ 58 w 63"/>
                <a:gd name="T67" fmla="*/ 21 h 57"/>
                <a:gd name="T68" fmla="*/ 52 w 63"/>
                <a:gd name="T69" fmla="*/ 17 h 57"/>
                <a:gd name="T70" fmla="*/ 53 w 63"/>
                <a:gd name="T71" fmla="*/ 18 h 57"/>
                <a:gd name="T72" fmla="*/ 47 w 63"/>
                <a:gd name="T73" fmla="*/ 21 h 57"/>
                <a:gd name="T74" fmla="*/ 49 w 63"/>
                <a:gd name="T75" fmla="*/ 13 h 57"/>
                <a:gd name="T76" fmla="*/ 45 w 63"/>
                <a:gd name="T77" fmla="*/ 22 h 57"/>
                <a:gd name="T78" fmla="*/ 29 w 63"/>
                <a:gd name="T79" fmla="*/ 23 h 57"/>
                <a:gd name="T80" fmla="*/ 51 w 63"/>
                <a:gd name="T81" fmla="*/ 28 h 57"/>
                <a:gd name="T82" fmla="*/ 45 w 63"/>
                <a:gd name="T83" fmla="*/ 28 h 57"/>
                <a:gd name="T84" fmla="*/ 50 w 63"/>
                <a:gd name="T85" fmla="*/ 25 h 57"/>
                <a:gd name="T86" fmla="*/ 29 w 63"/>
                <a:gd name="T87" fmla="*/ 24 h 57"/>
                <a:gd name="T88" fmla="*/ 28 w 63"/>
                <a:gd name="T89" fmla="*/ 18 h 57"/>
                <a:gd name="T90" fmla="*/ 38 w 63"/>
                <a:gd name="T91" fmla="*/ 24 h 57"/>
                <a:gd name="T92" fmla="*/ 28 w 63"/>
                <a:gd name="T93" fmla="*/ 16 h 57"/>
                <a:gd name="T94" fmla="*/ 39 w 63"/>
                <a:gd name="T95" fmla="*/ 22 h 57"/>
                <a:gd name="T96" fmla="*/ 30 w 63"/>
                <a:gd name="T97" fmla="*/ 16 h 57"/>
                <a:gd name="T98" fmla="*/ 30 w 63"/>
                <a:gd name="T99" fmla="*/ 14 h 57"/>
                <a:gd name="T100" fmla="*/ 41 w 63"/>
                <a:gd name="T101" fmla="*/ 13 h 57"/>
                <a:gd name="T102" fmla="*/ 32 w 63"/>
                <a:gd name="T103" fmla="*/ 12 h 57"/>
                <a:gd name="T104" fmla="*/ 32 w 63"/>
                <a:gd name="T105" fmla="*/ 16 h 57"/>
                <a:gd name="T106" fmla="*/ 38 w 63"/>
                <a:gd name="T107" fmla="*/ 19 h 57"/>
                <a:gd name="T108" fmla="*/ 37 w 63"/>
                <a:gd name="T109" fmla="*/ 13 h 57"/>
                <a:gd name="T110" fmla="*/ 35 w 63"/>
                <a:gd name="T111" fmla="*/ 16 h 57"/>
                <a:gd name="T112" fmla="*/ 37 w 63"/>
                <a:gd name="T113" fmla="*/ 1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3" h="57">
                  <a:moveTo>
                    <a:pt x="30" y="4"/>
                  </a:moveTo>
                  <a:cubicBezTo>
                    <a:pt x="30" y="3"/>
                    <a:pt x="29" y="2"/>
                    <a:pt x="29" y="2"/>
                  </a:cubicBezTo>
                  <a:cubicBezTo>
                    <a:pt x="27" y="2"/>
                    <a:pt x="26" y="4"/>
                    <a:pt x="25" y="5"/>
                  </a:cubicBezTo>
                  <a:cubicBezTo>
                    <a:pt x="25" y="5"/>
                    <a:pt x="26" y="4"/>
                    <a:pt x="26" y="5"/>
                  </a:cubicBezTo>
                  <a:cubicBezTo>
                    <a:pt x="25" y="6"/>
                    <a:pt x="23" y="5"/>
                    <a:pt x="23" y="6"/>
                  </a:cubicBezTo>
                  <a:cubicBezTo>
                    <a:pt x="21" y="10"/>
                    <a:pt x="21" y="15"/>
                    <a:pt x="21" y="20"/>
                  </a:cubicBezTo>
                  <a:cubicBezTo>
                    <a:pt x="21" y="21"/>
                    <a:pt x="21" y="23"/>
                    <a:pt x="21" y="24"/>
                  </a:cubicBezTo>
                  <a:cubicBezTo>
                    <a:pt x="22" y="25"/>
                    <a:pt x="23" y="25"/>
                    <a:pt x="24" y="26"/>
                  </a:cubicBezTo>
                  <a:cubicBezTo>
                    <a:pt x="24" y="25"/>
                    <a:pt x="24" y="23"/>
                    <a:pt x="23" y="21"/>
                  </a:cubicBezTo>
                  <a:cubicBezTo>
                    <a:pt x="23" y="21"/>
                    <a:pt x="24" y="21"/>
                    <a:pt x="24" y="20"/>
                  </a:cubicBezTo>
                  <a:cubicBezTo>
                    <a:pt x="25" y="20"/>
                    <a:pt x="24" y="19"/>
                    <a:pt x="24" y="18"/>
                  </a:cubicBezTo>
                  <a:cubicBezTo>
                    <a:pt x="25" y="15"/>
                    <a:pt x="25" y="12"/>
                    <a:pt x="26" y="9"/>
                  </a:cubicBezTo>
                  <a:cubicBezTo>
                    <a:pt x="27" y="8"/>
                    <a:pt x="28" y="6"/>
                    <a:pt x="30" y="6"/>
                  </a:cubicBezTo>
                  <a:cubicBezTo>
                    <a:pt x="30" y="5"/>
                    <a:pt x="31" y="6"/>
                    <a:pt x="31" y="6"/>
                  </a:cubicBezTo>
                  <a:cubicBezTo>
                    <a:pt x="31" y="5"/>
                    <a:pt x="31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lose/>
                  <a:moveTo>
                    <a:pt x="33" y="37"/>
                  </a:moveTo>
                  <a:cubicBezTo>
                    <a:pt x="34" y="37"/>
                    <a:pt x="34" y="37"/>
                    <a:pt x="34" y="37"/>
                  </a:cubicBezTo>
                  <a:cubicBezTo>
                    <a:pt x="34" y="37"/>
                    <a:pt x="32" y="36"/>
                    <a:pt x="31" y="37"/>
                  </a:cubicBezTo>
                  <a:cubicBezTo>
                    <a:pt x="32" y="37"/>
                    <a:pt x="32" y="37"/>
                    <a:pt x="33" y="37"/>
                  </a:cubicBezTo>
                  <a:cubicBezTo>
                    <a:pt x="33" y="37"/>
                    <a:pt x="33" y="37"/>
                    <a:pt x="33" y="37"/>
                  </a:cubicBezTo>
                  <a:close/>
                  <a:moveTo>
                    <a:pt x="24" y="40"/>
                  </a:moveTo>
                  <a:cubicBezTo>
                    <a:pt x="23" y="41"/>
                    <a:pt x="22" y="39"/>
                    <a:pt x="21" y="38"/>
                  </a:cubicBezTo>
                  <a:cubicBezTo>
                    <a:pt x="19" y="38"/>
                    <a:pt x="17" y="40"/>
                    <a:pt x="15" y="38"/>
                  </a:cubicBezTo>
                  <a:cubicBezTo>
                    <a:pt x="15" y="39"/>
                    <a:pt x="15" y="40"/>
                    <a:pt x="16" y="41"/>
                  </a:cubicBezTo>
                  <a:cubicBezTo>
                    <a:pt x="17" y="42"/>
                    <a:pt x="17" y="44"/>
                    <a:pt x="19" y="45"/>
                  </a:cubicBezTo>
                  <a:cubicBezTo>
                    <a:pt x="20" y="45"/>
                    <a:pt x="20" y="46"/>
                    <a:pt x="20" y="47"/>
                  </a:cubicBezTo>
                  <a:cubicBezTo>
                    <a:pt x="20" y="47"/>
                    <a:pt x="21" y="47"/>
                    <a:pt x="21" y="47"/>
                  </a:cubicBezTo>
                  <a:cubicBezTo>
                    <a:pt x="25" y="45"/>
                    <a:pt x="29" y="44"/>
                    <a:pt x="33" y="43"/>
                  </a:cubicBezTo>
                  <a:cubicBezTo>
                    <a:pt x="35" y="43"/>
                    <a:pt x="38" y="44"/>
                    <a:pt x="40" y="43"/>
                  </a:cubicBezTo>
                  <a:cubicBezTo>
                    <a:pt x="42" y="42"/>
                    <a:pt x="43" y="42"/>
                    <a:pt x="44" y="41"/>
                  </a:cubicBezTo>
                  <a:cubicBezTo>
                    <a:pt x="45" y="41"/>
                    <a:pt x="44" y="41"/>
                    <a:pt x="44" y="41"/>
                  </a:cubicBezTo>
                  <a:cubicBezTo>
                    <a:pt x="43" y="41"/>
                    <a:pt x="42" y="42"/>
                    <a:pt x="41" y="42"/>
                  </a:cubicBezTo>
                  <a:cubicBezTo>
                    <a:pt x="36" y="42"/>
                    <a:pt x="31" y="40"/>
                    <a:pt x="27" y="40"/>
                  </a:cubicBezTo>
                  <a:cubicBezTo>
                    <a:pt x="26" y="39"/>
                    <a:pt x="25" y="40"/>
                    <a:pt x="24" y="40"/>
                  </a:cubicBezTo>
                  <a:cubicBezTo>
                    <a:pt x="24" y="40"/>
                    <a:pt x="24" y="40"/>
                    <a:pt x="24" y="40"/>
                  </a:cubicBezTo>
                  <a:close/>
                  <a:moveTo>
                    <a:pt x="48" y="56"/>
                  </a:moveTo>
                  <a:cubicBezTo>
                    <a:pt x="49" y="56"/>
                    <a:pt x="50" y="57"/>
                    <a:pt x="51" y="56"/>
                  </a:cubicBezTo>
                  <a:cubicBezTo>
                    <a:pt x="51" y="56"/>
                    <a:pt x="50" y="55"/>
                    <a:pt x="50" y="55"/>
                  </a:cubicBezTo>
                  <a:cubicBezTo>
                    <a:pt x="48" y="55"/>
                    <a:pt x="46" y="56"/>
                    <a:pt x="43" y="56"/>
                  </a:cubicBezTo>
                  <a:cubicBezTo>
                    <a:pt x="45" y="57"/>
                    <a:pt x="46" y="56"/>
                    <a:pt x="48" y="56"/>
                  </a:cubicBezTo>
                  <a:cubicBezTo>
                    <a:pt x="48" y="56"/>
                    <a:pt x="48" y="56"/>
                    <a:pt x="48" y="56"/>
                  </a:cubicBezTo>
                  <a:close/>
                  <a:moveTo>
                    <a:pt x="40" y="55"/>
                  </a:moveTo>
                  <a:cubicBezTo>
                    <a:pt x="40" y="56"/>
                    <a:pt x="41" y="56"/>
                    <a:pt x="42" y="56"/>
                  </a:cubicBezTo>
                  <a:cubicBezTo>
                    <a:pt x="41" y="55"/>
                    <a:pt x="41" y="55"/>
                    <a:pt x="41" y="54"/>
                  </a:cubicBezTo>
                  <a:cubicBezTo>
                    <a:pt x="41" y="53"/>
                    <a:pt x="42" y="53"/>
                    <a:pt x="42" y="53"/>
                  </a:cubicBezTo>
                  <a:cubicBezTo>
                    <a:pt x="40" y="52"/>
                    <a:pt x="39" y="53"/>
                    <a:pt x="37" y="53"/>
                  </a:cubicBezTo>
                  <a:cubicBezTo>
                    <a:pt x="38" y="54"/>
                    <a:pt x="39" y="55"/>
                    <a:pt x="40" y="55"/>
                  </a:cubicBezTo>
                  <a:cubicBezTo>
                    <a:pt x="40" y="55"/>
                    <a:pt x="40" y="55"/>
                    <a:pt x="40" y="55"/>
                  </a:cubicBezTo>
                  <a:close/>
                  <a:moveTo>
                    <a:pt x="34" y="53"/>
                  </a:moveTo>
                  <a:cubicBezTo>
                    <a:pt x="34" y="53"/>
                    <a:pt x="34" y="53"/>
                    <a:pt x="34" y="53"/>
                  </a:cubicBezTo>
                  <a:cubicBezTo>
                    <a:pt x="32" y="54"/>
                    <a:pt x="31" y="53"/>
                    <a:pt x="29" y="53"/>
                  </a:cubicBezTo>
                  <a:cubicBezTo>
                    <a:pt x="29" y="53"/>
                    <a:pt x="28" y="53"/>
                    <a:pt x="28" y="53"/>
                  </a:cubicBezTo>
                  <a:cubicBezTo>
                    <a:pt x="27" y="53"/>
                    <a:pt x="26" y="52"/>
                    <a:pt x="25" y="52"/>
                  </a:cubicBezTo>
                  <a:cubicBezTo>
                    <a:pt x="23" y="51"/>
                    <a:pt x="22" y="52"/>
                    <a:pt x="21" y="51"/>
                  </a:cubicBezTo>
                  <a:cubicBezTo>
                    <a:pt x="22" y="51"/>
                    <a:pt x="23" y="50"/>
                    <a:pt x="24" y="50"/>
                  </a:cubicBezTo>
                  <a:cubicBezTo>
                    <a:pt x="24" y="50"/>
                    <a:pt x="26" y="50"/>
                    <a:pt x="26" y="51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30" y="52"/>
                    <a:pt x="34" y="52"/>
                    <a:pt x="38" y="51"/>
                  </a:cubicBezTo>
                  <a:cubicBezTo>
                    <a:pt x="39" y="51"/>
                    <a:pt x="40" y="51"/>
                    <a:pt x="41" y="51"/>
                  </a:cubicBezTo>
                  <a:cubicBezTo>
                    <a:pt x="42" y="51"/>
                    <a:pt x="43" y="51"/>
                    <a:pt x="44" y="51"/>
                  </a:cubicBezTo>
                  <a:cubicBezTo>
                    <a:pt x="44" y="50"/>
                    <a:pt x="42" y="49"/>
                    <a:pt x="43" y="49"/>
                  </a:cubicBezTo>
                  <a:cubicBezTo>
                    <a:pt x="43" y="48"/>
                    <a:pt x="45" y="49"/>
                    <a:pt x="46" y="49"/>
                  </a:cubicBezTo>
                  <a:cubicBezTo>
                    <a:pt x="46" y="49"/>
                    <a:pt x="46" y="48"/>
                    <a:pt x="46" y="47"/>
                  </a:cubicBezTo>
                  <a:cubicBezTo>
                    <a:pt x="47" y="46"/>
                    <a:pt x="47" y="46"/>
                    <a:pt x="48" y="46"/>
                  </a:cubicBezTo>
                  <a:cubicBezTo>
                    <a:pt x="49" y="45"/>
                    <a:pt x="49" y="44"/>
                    <a:pt x="49" y="43"/>
                  </a:cubicBezTo>
                  <a:cubicBezTo>
                    <a:pt x="50" y="44"/>
                    <a:pt x="49" y="46"/>
                    <a:pt x="48" y="48"/>
                  </a:cubicBezTo>
                  <a:cubicBezTo>
                    <a:pt x="47" y="49"/>
                    <a:pt x="44" y="51"/>
                    <a:pt x="44" y="51"/>
                  </a:cubicBezTo>
                  <a:cubicBezTo>
                    <a:pt x="41" y="52"/>
                    <a:pt x="37" y="53"/>
                    <a:pt x="34" y="53"/>
                  </a:cubicBezTo>
                  <a:close/>
                  <a:moveTo>
                    <a:pt x="4" y="28"/>
                  </a:moveTo>
                  <a:cubicBezTo>
                    <a:pt x="4" y="28"/>
                    <a:pt x="4" y="28"/>
                    <a:pt x="4" y="28"/>
                  </a:cubicBezTo>
                  <a:cubicBezTo>
                    <a:pt x="2" y="26"/>
                    <a:pt x="0" y="25"/>
                    <a:pt x="0" y="22"/>
                  </a:cubicBezTo>
                  <a:cubicBezTo>
                    <a:pt x="0" y="22"/>
                    <a:pt x="1" y="21"/>
                    <a:pt x="1" y="21"/>
                  </a:cubicBezTo>
                  <a:cubicBezTo>
                    <a:pt x="5" y="22"/>
                    <a:pt x="8" y="22"/>
                    <a:pt x="12" y="20"/>
                  </a:cubicBezTo>
                  <a:cubicBezTo>
                    <a:pt x="13" y="21"/>
                    <a:pt x="12" y="21"/>
                    <a:pt x="12" y="22"/>
                  </a:cubicBezTo>
                  <a:cubicBezTo>
                    <a:pt x="11" y="23"/>
                    <a:pt x="13" y="24"/>
                    <a:pt x="14" y="25"/>
                  </a:cubicBezTo>
                  <a:cubicBezTo>
                    <a:pt x="14" y="25"/>
                    <a:pt x="13" y="25"/>
                    <a:pt x="13" y="25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3" y="27"/>
                    <a:pt x="13" y="28"/>
                  </a:cubicBezTo>
                  <a:cubicBezTo>
                    <a:pt x="14" y="29"/>
                    <a:pt x="15" y="29"/>
                    <a:pt x="15" y="30"/>
                  </a:cubicBezTo>
                  <a:cubicBezTo>
                    <a:pt x="14" y="30"/>
                    <a:pt x="12" y="30"/>
                    <a:pt x="11" y="31"/>
                  </a:cubicBezTo>
                  <a:cubicBezTo>
                    <a:pt x="10" y="32"/>
                    <a:pt x="11" y="34"/>
                    <a:pt x="12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9"/>
                    <a:pt x="14" y="42"/>
                    <a:pt x="15" y="45"/>
                  </a:cubicBezTo>
                  <a:cubicBezTo>
                    <a:pt x="16" y="45"/>
                    <a:pt x="17" y="47"/>
                    <a:pt x="17" y="47"/>
                  </a:cubicBezTo>
                  <a:cubicBezTo>
                    <a:pt x="17" y="48"/>
                    <a:pt x="16" y="48"/>
                    <a:pt x="15" y="48"/>
                  </a:cubicBezTo>
                  <a:cubicBezTo>
                    <a:pt x="14" y="45"/>
                    <a:pt x="13" y="43"/>
                    <a:pt x="12" y="40"/>
                  </a:cubicBezTo>
                  <a:cubicBezTo>
                    <a:pt x="12" y="40"/>
                    <a:pt x="12" y="41"/>
                    <a:pt x="12" y="41"/>
                  </a:cubicBezTo>
                  <a:cubicBezTo>
                    <a:pt x="11" y="37"/>
                    <a:pt x="10" y="34"/>
                    <a:pt x="8" y="31"/>
                  </a:cubicBezTo>
                  <a:cubicBezTo>
                    <a:pt x="7" y="29"/>
                    <a:pt x="5" y="27"/>
                    <a:pt x="4" y="24"/>
                  </a:cubicBezTo>
                  <a:cubicBezTo>
                    <a:pt x="5" y="23"/>
                    <a:pt x="6" y="23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6" y="22"/>
                    <a:pt x="5" y="23"/>
                    <a:pt x="4" y="23"/>
                  </a:cubicBezTo>
                  <a:cubicBezTo>
                    <a:pt x="3" y="23"/>
                    <a:pt x="2" y="22"/>
                    <a:pt x="1" y="23"/>
                  </a:cubicBezTo>
                  <a:cubicBezTo>
                    <a:pt x="1" y="24"/>
                    <a:pt x="2" y="25"/>
                    <a:pt x="3" y="25"/>
                  </a:cubicBezTo>
                  <a:cubicBezTo>
                    <a:pt x="7" y="30"/>
                    <a:pt x="10" y="35"/>
                    <a:pt x="12" y="40"/>
                  </a:cubicBezTo>
                  <a:cubicBezTo>
                    <a:pt x="9" y="36"/>
                    <a:pt x="7" y="32"/>
                    <a:pt x="4" y="28"/>
                  </a:cubicBezTo>
                  <a:close/>
                  <a:moveTo>
                    <a:pt x="44" y="39"/>
                  </a:moveTo>
                  <a:cubicBezTo>
                    <a:pt x="44" y="39"/>
                    <a:pt x="44" y="39"/>
                    <a:pt x="44" y="39"/>
                  </a:cubicBezTo>
                  <a:cubicBezTo>
                    <a:pt x="44" y="39"/>
                    <a:pt x="46" y="39"/>
                    <a:pt x="45" y="39"/>
                  </a:cubicBezTo>
                  <a:cubicBezTo>
                    <a:pt x="44" y="41"/>
                    <a:pt x="41" y="42"/>
                    <a:pt x="38" y="41"/>
                  </a:cubicBezTo>
                  <a:cubicBezTo>
                    <a:pt x="35" y="40"/>
                    <a:pt x="33" y="38"/>
                    <a:pt x="30" y="38"/>
                  </a:cubicBezTo>
                  <a:cubicBezTo>
                    <a:pt x="27" y="38"/>
                    <a:pt x="25" y="40"/>
                    <a:pt x="23" y="40"/>
                  </a:cubicBezTo>
                  <a:cubicBezTo>
                    <a:pt x="22" y="40"/>
                    <a:pt x="22" y="38"/>
                    <a:pt x="22" y="38"/>
                  </a:cubicBezTo>
                  <a:cubicBezTo>
                    <a:pt x="20" y="37"/>
                    <a:pt x="17" y="40"/>
                    <a:pt x="15" y="38"/>
                  </a:cubicBezTo>
                  <a:cubicBezTo>
                    <a:pt x="14" y="37"/>
                    <a:pt x="13" y="35"/>
                    <a:pt x="12" y="34"/>
                  </a:cubicBezTo>
                  <a:cubicBezTo>
                    <a:pt x="11" y="33"/>
                    <a:pt x="11" y="32"/>
                    <a:pt x="11" y="31"/>
                  </a:cubicBezTo>
                  <a:cubicBezTo>
                    <a:pt x="11" y="30"/>
                    <a:pt x="12" y="30"/>
                    <a:pt x="13" y="30"/>
                  </a:cubicBezTo>
                  <a:cubicBezTo>
                    <a:pt x="15" y="30"/>
                    <a:pt x="18" y="30"/>
                    <a:pt x="19" y="31"/>
                  </a:cubicBezTo>
                  <a:cubicBezTo>
                    <a:pt x="21" y="32"/>
                    <a:pt x="22" y="34"/>
                    <a:pt x="23" y="35"/>
                  </a:cubicBezTo>
                  <a:cubicBezTo>
                    <a:pt x="26" y="36"/>
                    <a:pt x="28" y="36"/>
                    <a:pt x="30" y="36"/>
                  </a:cubicBezTo>
                  <a:cubicBezTo>
                    <a:pt x="31" y="37"/>
                    <a:pt x="32" y="37"/>
                    <a:pt x="32" y="37"/>
                  </a:cubicBezTo>
                  <a:cubicBezTo>
                    <a:pt x="33" y="38"/>
                    <a:pt x="34" y="37"/>
                    <a:pt x="35" y="38"/>
                  </a:cubicBezTo>
                  <a:cubicBezTo>
                    <a:pt x="36" y="38"/>
                    <a:pt x="37" y="39"/>
                    <a:pt x="38" y="40"/>
                  </a:cubicBezTo>
                  <a:cubicBezTo>
                    <a:pt x="40" y="41"/>
                    <a:pt x="42" y="40"/>
                    <a:pt x="44" y="39"/>
                  </a:cubicBezTo>
                  <a:close/>
                  <a:moveTo>
                    <a:pt x="44" y="38"/>
                  </a:moveTo>
                  <a:cubicBezTo>
                    <a:pt x="44" y="38"/>
                    <a:pt x="44" y="38"/>
                    <a:pt x="44" y="38"/>
                  </a:cubicBezTo>
                  <a:cubicBezTo>
                    <a:pt x="44" y="38"/>
                    <a:pt x="44" y="38"/>
                    <a:pt x="45" y="39"/>
                  </a:cubicBezTo>
                  <a:cubicBezTo>
                    <a:pt x="43" y="39"/>
                    <a:pt x="42" y="40"/>
                    <a:pt x="40" y="40"/>
                  </a:cubicBezTo>
                  <a:cubicBezTo>
                    <a:pt x="38" y="41"/>
                    <a:pt x="37" y="39"/>
                    <a:pt x="36" y="38"/>
                  </a:cubicBezTo>
                  <a:cubicBezTo>
                    <a:pt x="36" y="38"/>
                    <a:pt x="36" y="37"/>
                    <a:pt x="37" y="37"/>
                  </a:cubicBezTo>
                  <a:cubicBezTo>
                    <a:pt x="38" y="38"/>
                    <a:pt x="39" y="37"/>
                    <a:pt x="40" y="36"/>
                  </a:cubicBezTo>
                  <a:cubicBezTo>
                    <a:pt x="41" y="36"/>
                    <a:pt x="43" y="37"/>
                    <a:pt x="44" y="38"/>
                  </a:cubicBezTo>
                  <a:close/>
                  <a:moveTo>
                    <a:pt x="46" y="37"/>
                  </a:move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8"/>
                  </a:cubicBezTo>
                  <a:cubicBezTo>
                    <a:pt x="47" y="39"/>
                    <a:pt x="48" y="41"/>
                    <a:pt x="49" y="42"/>
                  </a:cubicBezTo>
                  <a:cubicBezTo>
                    <a:pt x="49" y="43"/>
                    <a:pt x="48" y="44"/>
                    <a:pt x="48" y="45"/>
                  </a:cubicBezTo>
                  <a:cubicBezTo>
                    <a:pt x="47" y="46"/>
                    <a:pt x="46" y="46"/>
                    <a:pt x="46" y="47"/>
                  </a:cubicBezTo>
                  <a:cubicBezTo>
                    <a:pt x="46" y="47"/>
                    <a:pt x="46" y="48"/>
                    <a:pt x="46" y="49"/>
                  </a:cubicBezTo>
                  <a:cubicBezTo>
                    <a:pt x="45" y="49"/>
                    <a:pt x="44" y="48"/>
                    <a:pt x="43" y="48"/>
                  </a:cubicBezTo>
                  <a:cubicBezTo>
                    <a:pt x="42" y="48"/>
                    <a:pt x="42" y="50"/>
                    <a:pt x="43" y="50"/>
                  </a:cubicBezTo>
                  <a:cubicBezTo>
                    <a:pt x="37" y="51"/>
                    <a:pt x="32" y="52"/>
                    <a:pt x="26" y="51"/>
                  </a:cubicBezTo>
                  <a:cubicBezTo>
                    <a:pt x="26" y="51"/>
                    <a:pt x="26" y="51"/>
                    <a:pt x="27" y="50"/>
                  </a:cubicBezTo>
                  <a:cubicBezTo>
                    <a:pt x="26" y="49"/>
                    <a:pt x="22" y="50"/>
                    <a:pt x="20" y="51"/>
                  </a:cubicBezTo>
                  <a:cubicBezTo>
                    <a:pt x="19" y="51"/>
                    <a:pt x="19" y="50"/>
                    <a:pt x="19" y="49"/>
                  </a:cubicBezTo>
                  <a:cubicBezTo>
                    <a:pt x="18" y="48"/>
                    <a:pt x="16" y="44"/>
                    <a:pt x="16" y="42"/>
                  </a:cubicBezTo>
                  <a:cubicBezTo>
                    <a:pt x="17" y="43"/>
                    <a:pt x="17" y="45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20" y="46"/>
                    <a:pt x="20" y="48"/>
                    <a:pt x="21" y="47"/>
                  </a:cubicBezTo>
                  <a:cubicBezTo>
                    <a:pt x="25" y="46"/>
                    <a:pt x="29" y="44"/>
                    <a:pt x="33" y="44"/>
                  </a:cubicBezTo>
                  <a:cubicBezTo>
                    <a:pt x="36" y="43"/>
                    <a:pt x="38" y="44"/>
                    <a:pt x="40" y="43"/>
                  </a:cubicBezTo>
                  <a:cubicBezTo>
                    <a:pt x="42" y="43"/>
                    <a:pt x="43" y="42"/>
                    <a:pt x="44" y="42"/>
                  </a:cubicBezTo>
                  <a:cubicBezTo>
                    <a:pt x="45" y="42"/>
                    <a:pt x="45" y="41"/>
                    <a:pt x="45" y="41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5" y="40"/>
                    <a:pt x="46" y="40"/>
                    <a:pt x="46" y="39"/>
                  </a:cubicBezTo>
                  <a:cubicBezTo>
                    <a:pt x="46" y="38"/>
                    <a:pt x="45" y="38"/>
                    <a:pt x="44" y="37"/>
                  </a:cubicBezTo>
                  <a:cubicBezTo>
                    <a:pt x="45" y="37"/>
                    <a:pt x="45" y="37"/>
                    <a:pt x="46" y="37"/>
                  </a:cubicBezTo>
                  <a:close/>
                  <a:moveTo>
                    <a:pt x="52" y="39"/>
                  </a:moveTo>
                  <a:cubicBezTo>
                    <a:pt x="52" y="39"/>
                    <a:pt x="52" y="39"/>
                    <a:pt x="52" y="39"/>
                  </a:cubicBezTo>
                  <a:cubicBezTo>
                    <a:pt x="53" y="39"/>
                    <a:pt x="55" y="39"/>
                    <a:pt x="56" y="39"/>
                  </a:cubicBezTo>
                  <a:cubicBezTo>
                    <a:pt x="57" y="39"/>
                    <a:pt x="57" y="40"/>
                    <a:pt x="57" y="40"/>
                  </a:cubicBezTo>
                  <a:cubicBezTo>
                    <a:pt x="57" y="41"/>
                    <a:pt x="56" y="42"/>
                    <a:pt x="55" y="43"/>
                  </a:cubicBezTo>
                  <a:cubicBezTo>
                    <a:pt x="54" y="44"/>
                    <a:pt x="54" y="46"/>
                    <a:pt x="54" y="47"/>
                  </a:cubicBezTo>
                  <a:cubicBezTo>
                    <a:pt x="53" y="46"/>
                    <a:pt x="53" y="46"/>
                    <a:pt x="53" y="46"/>
                  </a:cubicBezTo>
                  <a:cubicBezTo>
                    <a:pt x="51" y="48"/>
                    <a:pt x="53" y="51"/>
                    <a:pt x="54" y="54"/>
                  </a:cubicBezTo>
                  <a:cubicBezTo>
                    <a:pt x="54" y="54"/>
                    <a:pt x="54" y="55"/>
                    <a:pt x="54" y="55"/>
                  </a:cubicBezTo>
                  <a:cubicBezTo>
                    <a:pt x="53" y="56"/>
                    <a:pt x="52" y="56"/>
                    <a:pt x="51" y="56"/>
                  </a:cubicBezTo>
                  <a:cubicBezTo>
                    <a:pt x="52" y="55"/>
                    <a:pt x="53" y="56"/>
                    <a:pt x="53" y="55"/>
                  </a:cubicBezTo>
                  <a:cubicBezTo>
                    <a:pt x="52" y="55"/>
                    <a:pt x="51" y="56"/>
                    <a:pt x="50" y="55"/>
                  </a:cubicBezTo>
                  <a:cubicBezTo>
                    <a:pt x="50" y="55"/>
                    <a:pt x="50" y="55"/>
                    <a:pt x="50" y="55"/>
                  </a:cubicBezTo>
                  <a:cubicBezTo>
                    <a:pt x="47" y="55"/>
                    <a:pt x="44" y="57"/>
                    <a:pt x="41" y="55"/>
                  </a:cubicBezTo>
                  <a:cubicBezTo>
                    <a:pt x="40" y="54"/>
                    <a:pt x="42" y="53"/>
                    <a:pt x="42" y="53"/>
                  </a:cubicBezTo>
                  <a:cubicBezTo>
                    <a:pt x="44" y="52"/>
                    <a:pt x="46" y="51"/>
                    <a:pt x="48" y="50"/>
                  </a:cubicBezTo>
                  <a:cubicBezTo>
                    <a:pt x="49" y="49"/>
                    <a:pt x="51" y="47"/>
                    <a:pt x="50" y="46"/>
                  </a:cubicBezTo>
                  <a:cubicBezTo>
                    <a:pt x="50" y="44"/>
                    <a:pt x="50" y="43"/>
                    <a:pt x="50" y="42"/>
                  </a:cubicBezTo>
                  <a:cubicBezTo>
                    <a:pt x="49" y="41"/>
                    <a:pt x="47" y="39"/>
                    <a:pt x="47" y="38"/>
                  </a:cubicBezTo>
                  <a:cubicBezTo>
                    <a:pt x="49" y="37"/>
                    <a:pt x="50" y="38"/>
                    <a:pt x="52" y="39"/>
                  </a:cubicBezTo>
                  <a:close/>
                  <a:moveTo>
                    <a:pt x="53" y="36"/>
                  </a:moveTo>
                  <a:cubicBezTo>
                    <a:pt x="52" y="38"/>
                    <a:pt x="50" y="37"/>
                    <a:pt x="48" y="37"/>
                  </a:cubicBezTo>
                  <a:cubicBezTo>
                    <a:pt x="48" y="37"/>
                    <a:pt x="50" y="38"/>
                    <a:pt x="52" y="38"/>
                  </a:cubicBezTo>
                  <a:cubicBezTo>
                    <a:pt x="53" y="39"/>
                    <a:pt x="55" y="38"/>
                    <a:pt x="57" y="38"/>
                  </a:cubicBezTo>
                  <a:cubicBezTo>
                    <a:pt x="57" y="38"/>
                    <a:pt x="57" y="40"/>
                    <a:pt x="57" y="40"/>
                  </a:cubicBezTo>
                  <a:cubicBezTo>
                    <a:pt x="57" y="42"/>
                    <a:pt x="56" y="43"/>
                    <a:pt x="55" y="43"/>
                  </a:cubicBezTo>
                  <a:cubicBezTo>
                    <a:pt x="55" y="45"/>
                    <a:pt x="54" y="46"/>
                    <a:pt x="54" y="47"/>
                  </a:cubicBezTo>
                  <a:cubicBezTo>
                    <a:pt x="54" y="47"/>
                    <a:pt x="53" y="46"/>
                    <a:pt x="53" y="47"/>
                  </a:cubicBezTo>
                  <a:cubicBezTo>
                    <a:pt x="52" y="48"/>
                    <a:pt x="53" y="50"/>
                    <a:pt x="53" y="51"/>
                  </a:cubicBezTo>
                  <a:cubicBezTo>
                    <a:pt x="54" y="48"/>
                    <a:pt x="56" y="45"/>
                    <a:pt x="57" y="42"/>
                  </a:cubicBezTo>
                  <a:cubicBezTo>
                    <a:pt x="58" y="41"/>
                    <a:pt x="58" y="40"/>
                    <a:pt x="58" y="40"/>
                  </a:cubicBezTo>
                  <a:cubicBezTo>
                    <a:pt x="57" y="37"/>
                    <a:pt x="57" y="35"/>
                    <a:pt x="54" y="34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54" y="35"/>
                    <a:pt x="53" y="35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lose/>
                  <a:moveTo>
                    <a:pt x="61" y="20"/>
                  </a:moveTo>
                  <a:cubicBezTo>
                    <a:pt x="61" y="20"/>
                    <a:pt x="61" y="20"/>
                    <a:pt x="61" y="20"/>
                  </a:cubicBezTo>
                  <a:cubicBezTo>
                    <a:pt x="62" y="21"/>
                    <a:pt x="62" y="22"/>
                    <a:pt x="63" y="23"/>
                  </a:cubicBezTo>
                  <a:cubicBezTo>
                    <a:pt x="63" y="23"/>
                    <a:pt x="63" y="23"/>
                    <a:pt x="63" y="24"/>
                  </a:cubicBezTo>
                  <a:cubicBezTo>
                    <a:pt x="63" y="22"/>
                    <a:pt x="61" y="23"/>
                    <a:pt x="61" y="23"/>
                  </a:cubicBezTo>
                  <a:cubicBezTo>
                    <a:pt x="60" y="23"/>
                    <a:pt x="61" y="24"/>
                    <a:pt x="60" y="25"/>
                  </a:cubicBezTo>
                  <a:cubicBezTo>
                    <a:pt x="58" y="28"/>
                    <a:pt x="55" y="30"/>
                    <a:pt x="53" y="34"/>
                  </a:cubicBezTo>
                  <a:cubicBezTo>
                    <a:pt x="53" y="34"/>
                    <a:pt x="53" y="35"/>
                    <a:pt x="52" y="35"/>
                  </a:cubicBezTo>
                  <a:cubicBezTo>
                    <a:pt x="52" y="36"/>
                    <a:pt x="50" y="37"/>
                    <a:pt x="49" y="37"/>
                  </a:cubicBezTo>
                  <a:cubicBezTo>
                    <a:pt x="48" y="37"/>
                    <a:pt x="47" y="37"/>
                    <a:pt x="46" y="37"/>
                  </a:cubicBezTo>
                  <a:cubicBezTo>
                    <a:pt x="47" y="35"/>
                    <a:pt x="48" y="34"/>
                    <a:pt x="49" y="32"/>
                  </a:cubicBezTo>
                  <a:cubicBezTo>
                    <a:pt x="50" y="32"/>
                    <a:pt x="51" y="31"/>
                    <a:pt x="51" y="30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1" y="29"/>
                    <a:pt x="52" y="29"/>
                    <a:pt x="52" y="29"/>
                  </a:cubicBezTo>
                  <a:cubicBezTo>
                    <a:pt x="52" y="28"/>
                    <a:pt x="52" y="26"/>
                    <a:pt x="53" y="26"/>
                  </a:cubicBezTo>
                  <a:cubicBezTo>
                    <a:pt x="55" y="24"/>
                    <a:pt x="58" y="24"/>
                    <a:pt x="59" y="23"/>
                  </a:cubicBezTo>
                  <a:cubicBezTo>
                    <a:pt x="60" y="22"/>
                    <a:pt x="58" y="21"/>
                    <a:pt x="58" y="21"/>
                  </a:cubicBezTo>
                  <a:cubicBezTo>
                    <a:pt x="58" y="21"/>
                    <a:pt x="58" y="20"/>
                    <a:pt x="57" y="20"/>
                  </a:cubicBezTo>
                  <a:cubicBezTo>
                    <a:pt x="59" y="19"/>
                    <a:pt x="60" y="19"/>
                    <a:pt x="61" y="20"/>
                  </a:cubicBezTo>
                  <a:close/>
                  <a:moveTo>
                    <a:pt x="43" y="32"/>
                  </a:moveTo>
                  <a:cubicBezTo>
                    <a:pt x="43" y="32"/>
                    <a:pt x="43" y="32"/>
                    <a:pt x="43" y="32"/>
                  </a:cubicBezTo>
                  <a:cubicBezTo>
                    <a:pt x="39" y="32"/>
                    <a:pt x="37" y="31"/>
                    <a:pt x="34" y="30"/>
                  </a:cubicBezTo>
                  <a:cubicBezTo>
                    <a:pt x="33" y="30"/>
                    <a:pt x="32" y="27"/>
                    <a:pt x="31" y="26"/>
                  </a:cubicBezTo>
                  <a:cubicBezTo>
                    <a:pt x="31" y="26"/>
                    <a:pt x="30" y="25"/>
                    <a:pt x="30" y="25"/>
                  </a:cubicBezTo>
                  <a:cubicBezTo>
                    <a:pt x="31" y="25"/>
                    <a:pt x="33" y="25"/>
                    <a:pt x="35" y="25"/>
                  </a:cubicBezTo>
                  <a:cubicBezTo>
                    <a:pt x="36" y="25"/>
                    <a:pt x="37" y="25"/>
                    <a:pt x="39" y="26"/>
                  </a:cubicBezTo>
                  <a:cubicBezTo>
                    <a:pt x="40" y="26"/>
                    <a:pt x="40" y="27"/>
                    <a:pt x="41" y="28"/>
                  </a:cubicBezTo>
                  <a:cubicBezTo>
                    <a:pt x="42" y="28"/>
                    <a:pt x="44" y="31"/>
                    <a:pt x="44" y="31"/>
                  </a:cubicBezTo>
                  <a:cubicBezTo>
                    <a:pt x="44" y="31"/>
                    <a:pt x="43" y="32"/>
                    <a:pt x="43" y="32"/>
                  </a:cubicBezTo>
                  <a:close/>
                  <a:moveTo>
                    <a:pt x="48" y="33"/>
                  </a:moveTo>
                  <a:cubicBezTo>
                    <a:pt x="49" y="32"/>
                    <a:pt x="50" y="31"/>
                    <a:pt x="51" y="30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49" y="30"/>
                    <a:pt x="47" y="32"/>
                    <a:pt x="45" y="31"/>
                  </a:cubicBezTo>
                  <a:cubicBezTo>
                    <a:pt x="44" y="31"/>
                    <a:pt x="44" y="32"/>
                    <a:pt x="43" y="32"/>
                  </a:cubicBezTo>
                  <a:cubicBezTo>
                    <a:pt x="45" y="33"/>
                    <a:pt x="45" y="34"/>
                    <a:pt x="46" y="35"/>
                  </a:cubicBezTo>
                  <a:cubicBezTo>
                    <a:pt x="46" y="36"/>
                    <a:pt x="45" y="36"/>
                    <a:pt x="44" y="37"/>
                  </a:cubicBezTo>
                  <a:cubicBezTo>
                    <a:pt x="45" y="37"/>
                    <a:pt x="45" y="37"/>
                    <a:pt x="46" y="37"/>
                  </a:cubicBezTo>
                  <a:cubicBezTo>
                    <a:pt x="46" y="35"/>
                    <a:pt x="47" y="34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lose/>
                  <a:moveTo>
                    <a:pt x="16" y="25"/>
                  </a:moveTo>
                  <a:cubicBezTo>
                    <a:pt x="16" y="25"/>
                    <a:pt x="16" y="25"/>
                    <a:pt x="16" y="25"/>
                  </a:cubicBezTo>
                  <a:cubicBezTo>
                    <a:pt x="19" y="25"/>
                    <a:pt x="21" y="27"/>
                    <a:pt x="24" y="27"/>
                  </a:cubicBezTo>
                  <a:cubicBezTo>
                    <a:pt x="26" y="28"/>
                    <a:pt x="28" y="28"/>
                    <a:pt x="29" y="29"/>
                  </a:cubicBezTo>
                  <a:cubicBezTo>
                    <a:pt x="34" y="30"/>
                    <a:pt x="39" y="32"/>
                    <a:pt x="44" y="33"/>
                  </a:cubicBezTo>
                  <a:cubicBezTo>
                    <a:pt x="45" y="34"/>
                    <a:pt x="45" y="35"/>
                    <a:pt x="45" y="36"/>
                  </a:cubicBezTo>
                  <a:cubicBezTo>
                    <a:pt x="45" y="36"/>
                    <a:pt x="44" y="37"/>
                    <a:pt x="43" y="36"/>
                  </a:cubicBezTo>
                  <a:cubicBezTo>
                    <a:pt x="44" y="36"/>
                    <a:pt x="44" y="36"/>
                    <a:pt x="44" y="35"/>
                  </a:cubicBezTo>
                  <a:cubicBezTo>
                    <a:pt x="45" y="34"/>
                    <a:pt x="44" y="33"/>
                    <a:pt x="43" y="34"/>
                  </a:cubicBezTo>
                  <a:cubicBezTo>
                    <a:pt x="41" y="34"/>
                    <a:pt x="41" y="36"/>
                    <a:pt x="39" y="36"/>
                  </a:cubicBezTo>
                  <a:cubicBezTo>
                    <a:pt x="36" y="38"/>
                    <a:pt x="32" y="36"/>
                    <a:pt x="29" y="35"/>
                  </a:cubicBezTo>
                  <a:cubicBezTo>
                    <a:pt x="27" y="35"/>
                    <a:pt x="25" y="34"/>
                    <a:pt x="25" y="33"/>
                  </a:cubicBezTo>
                  <a:cubicBezTo>
                    <a:pt x="25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2"/>
                  </a:cubicBezTo>
                  <a:cubicBezTo>
                    <a:pt x="25" y="32"/>
                    <a:pt x="24" y="33"/>
                    <a:pt x="24" y="32"/>
                  </a:cubicBezTo>
                  <a:cubicBezTo>
                    <a:pt x="23" y="31"/>
                    <a:pt x="23" y="31"/>
                    <a:pt x="23" y="30"/>
                  </a:cubicBezTo>
                  <a:cubicBezTo>
                    <a:pt x="23" y="30"/>
                    <a:pt x="22" y="30"/>
                    <a:pt x="22" y="30"/>
                  </a:cubicBezTo>
                  <a:cubicBezTo>
                    <a:pt x="22" y="31"/>
                    <a:pt x="22" y="32"/>
                    <a:pt x="23" y="32"/>
                  </a:cubicBezTo>
                  <a:cubicBezTo>
                    <a:pt x="23" y="33"/>
                    <a:pt x="22" y="32"/>
                    <a:pt x="22" y="32"/>
                  </a:cubicBezTo>
                  <a:cubicBezTo>
                    <a:pt x="20" y="30"/>
                    <a:pt x="17" y="30"/>
                    <a:pt x="15" y="28"/>
                  </a:cubicBezTo>
                  <a:cubicBezTo>
                    <a:pt x="15" y="27"/>
                    <a:pt x="13" y="27"/>
                    <a:pt x="14" y="26"/>
                  </a:cubicBezTo>
                  <a:cubicBezTo>
                    <a:pt x="14" y="25"/>
                    <a:pt x="15" y="25"/>
                    <a:pt x="16" y="25"/>
                  </a:cubicBezTo>
                  <a:close/>
                  <a:moveTo>
                    <a:pt x="11" y="11"/>
                  </a:moveTo>
                  <a:cubicBezTo>
                    <a:pt x="9" y="10"/>
                    <a:pt x="8" y="8"/>
                    <a:pt x="6" y="7"/>
                  </a:cubicBezTo>
                  <a:cubicBezTo>
                    <a:pt x="6" y="7"/>
                    <a:pt x="6" y="8"/>
                    <a:pt x="6" y="9"/>
                  </a:cubicBezTo>
                  <a:cubicBezTo>
                    <a:pt x="7" y="11"/>
                    <a:pt x="8" y="14"/>
                    <a:pt x="9" y="16"/>
                  </a:cubicBezTo>
                  <a:cubicBezTo>
                    <a:pt x="9" y="17"/>
                    <a:pt x="9" y="18"/>
                    <a:pt x="10" y="19"/>
                  </a:cubicBezTo>
                  <a:cubicBezTo>
                    <a:pt x="10" y="19"/>
                    <a:pt x="11" y="19"/>
                    <a:pt x="11" y="19"/>
                  </a:cubicBezTo>
                  <a:cubicBezTo>
                    <a:pt x="9" y="17"/>
                    <a:pt x="10" y="13"/>
                    <a:pt x="12" y="11"/>
                  </a:cubicBezTo>
                  <a:cubicBezTo>
                    <a:pt x="12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lose/>
                  <a:moveTo>
                    <a:pt x="23" y="2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4" y="1"/>
                    <a:pt x="24" y="0"/>
                    <a:pt x="25" y="0"/>
                  </a:cubicBezTo>
                  <a:cubicBezTo>
                    <a:pt x="26" y="0"/>
                    <a:pt x="27" y="1"/>
                    <a:pt x="27" y="2"/>
                  </a:cubicBezTo>
                  <a:cubicBezTo>
                    <a:pt x="26" y="3"/>
                    <a:pt x="24" y="5"/>
                    <a:pt x="22" y="6"/>
                  </a:cubicBezTo>
                  <a:cubicBezTo>
                    <a:pt x="21" y="8"/>
                    <a:pt x="21" y="11"/>
                    <a:pt x="21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9" y="14"/>
                    <a:pt x="21" y="15"/>
                    <a:pt x="20" y="16"/>
                  </a:cubicBezTo>
                  <a:cubicBezTo>
                    <a:pt x="20" y="16"/>
                    <a:pt x="19" y="15"/>
                    <a:pt x="19" y="16"/>
                  </a:cubicBezTo>
                  <a:cubicBezTo>
                    <a:pt x="19" y="16"/>
                    <a:pt x="20" y="16"/>
                    <a:pt x="20" y="17"/>
                  </a:cubicBezTo>
                  <a:cubicBezTo>
                    <a:pt x="20" y="17"/>
                    <a:pt x="20" y="18"/>
                    <a:pt x="20" y="18"/>
                  </a:cubicBezTo>
                  <a:cubicBezTo>
                    <a:pt x="19" y="18"/>
                    <a:pt x="19" y="18"/>
                    <a:pt x="18" y="18"/>
                  </a:cubicBezTo>
                  <a:cubicBezTo>
                    <a:pt x="18" y="18"/>
                    <a:pt x="18" y="19"/>
                    <a:pt x="18" y="19"/>
                  </a:cubicBezTo>
                  <a:cubicBezTo>
                    <a:pt x="19" y="19"/>
                    <a:pt x="19" y="19"/>
                    <a:pt x="20" y="19"/>
                  </a:cubicBezTo>
                  <a:cubicBezTo>
                    <a:pt x="20" y="19"/>
                    <a:pt x="20" y="20"/>
                    <a:pt x="20" y="21"/>
                  </a:cubicBezTo>
                  <a:cubicBezTo>
                    <a:pt x="20" y="21"/>
                    <a:pt x="18" y="21"/>
                    <a:pt x="18" y="22"/>
                  </a:cubicBezTo>
                  <a:cubicBezTo>
                    <a:pt x="19" y="22"/>
                    <a:pt x="19" y="22"/>
                    <a:pt x="20" y="22"/>
                  </a:cubicBezTo>
                  <a:cubicBezTo>
                    <a:pt x="20" y="23"/>
                    <a:pt x="20" y="23"/>
                    <a:pt x="20" y="24"/>
                  </a:cubicBezTo>
                  <a:cubicBezTo>
                    <a:pt x="20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0" y="24"/>
                    <a:pt x="21" y="25"/>
                    <a:pt x="21" y="26"/>
                  </a:cubicBezTo>
                  <a:cubicBezTo>
                    <a:pt x="19" y="25"/>
                    <a:pt x="17" y="25"/>
                    <a:pt x="16" y="24"/>
                  </a:cubicBezTo>
                  <a:cubicBezTo>
                    <a:pt x="13" y="22"/>
                    <a:pt x="9" y="18"/>
                    <a:pt x="11" y="14"/>
                  </a:cubicBezTo>
                  <a:cubicBezTo>
                    <a:pt x="13" y="8"/>
                    <a:pt x="18" y="5"/>
                    <a:pt x="23" y="2"/>
                  </a:cubicBezTo>
                  <a:close/>
                  <a:moveTo>
                    <a:pt x="26" y="25"/>
                  </a:moveTo>
                  <a:cubicBezTo>
                    <a:pt x="26" y="25"/>
                    <a:pt x="26" y="25"/>
                    <a:pt x="26" y="25"/>
                  </a:cubicBezTo>
                  <a:cubicBezTo>
                    <a:pt x="28" y="27"/>
                    <a:pt x="28" y="27"/>
                    <a:pt x="29" y="28"/>
                  </a:cubicBezTo>
                  <a:cubicBezTo>
                    <a:pt x="28" y="28"/>
                    <a:pt x="25" y="27"/>
                    <a:pt x="25" y="27"/>
                  </a:cubicBezTo>
                  <a:cubicBezTo>
                    <a:pt x="24" y="26"/>
                    <a:pt x="25" y="25"/>
                    <a:pt x="25" y="24"/>
                  </a:cubicBezTo>
                  <a:cubicBezTo>
                    <a:pt x="25" y="25"/>
                    <a:pt x="26" y="25"/>
                    <a:pt x="26" y="25"/>
                  </a:cubicBezTo>
                  <a:close/>
                  <a:moveTo>
                    <a:pt x="27" y="8"/>
                  </a:moveTo>
                  <a:cubicBezTo>
                    <a:pt x="27" y="8"/>
                    <a:pt x="27" y="8"/>
                    <a:pt x="27" y="8"/>
                  </a:cubicBezTo>
                  <a:cubicBezTo>
                    <a:pt x="28" y="7"/>
                    <a:pt x="29" y="6"/>
                    <a:pt x="30" y="6"/>
                  </a:cubicBezTo>
                  <a:cubicBezTo>
                    <a:pt x="31" y="6"/>
                    <a:pt x="31" y="7"/>
                    <a:pt x="32" y="7"/>
                  </a:cubicBezTo>
                  <a:cubicBezTo>
                    <a:pt x="31" y="8"/>
                    <a:pt x="30" y="8"/>
                    <a:pt x="29" y="10"/>
                  </a:cubicBezTo>
                  <a:cubicBezTo>
                    <a:pt x="28" y="11"/>
                    <a:pt x="28" y="12"/>
                    <a:pt x="27" y="14"/>
                  </a:cubicBezTo>
                  <a:cubicBezTo>
                    <a:pt x="27" y="14"/>
                    <a:pt x="26" y="15"/>
                    <a:pt x="26" y="15"/>
                  </a:cubicBezTo>
                  <a:cubicBezTo>
                    <a:pt x="27" y="16"/>
                    <a:pt x="27" y="16"/>
                    <a:pt x="27" y="17"/>
                  </a:cubicBezTo>
                  <a:cubicBezTo>
                    <a:pt x="27" y="18"/>
                    <a:pt x="27" y="20"/>
                    <a:pt x="27" y="22"/>
                  </a:cubicBezTo>
                  <a:cubicBezTo>
                    <a:pt x="28" y="23"/>
                    <a:pt x="29" y="24"/>
                    <a:pt x="30" y="25"/>
                  </a:cubicBezTo>
                  <a:cubicBezTo>
                    <a:pt x="31" y="26"/>
                    <a:pt x="32" y="27"/>
                    <a:pt x="32" y="28"/>
                  </a:cubicBezTo>
                  <a:cubicBezTo>
                    <a:pt x="31" y="28"/>
                    <a:pt x="30" y="28"/>
                    <a:pt x="30" y="27"/>
                  </a:cubicBezTo>
                  <a:cubicBezTo>
                    <a:pt x="28" y="26"/>
                    <a:pt x="27" y="24"/>
                    <a:pt x="25" y="23"/>
                  </a:cubicBezTo>
                  <a:cubicBezTo>
                    <a:pt x="25" y="22"/>
                    <a:pt x="24" y="22"/>
                    <a:pt x="24" y="21"/>
                  </a:cubicBezTo>
                  <a:cubicBezTo>
                    <a:pt x="24" y="20"/>
                    <a:pt x="25" y="20"/>
                    <a:pt x="25" y="19"/>
                  </a:cubicBezTo>
                  <a:cubicBezTo>
                    <a:pt x="26" y="16"/>
                    <a:pt x="26" y="14"/>
                    <a:pt x="26" y="11"/>
                  </a:cubicBezTo>
                  <a:cubicBezTo>
                    <a:pt x="26" y="10"/>
                    <a:pt x="26" y="9"/>
                    <a:pt x="26" y="9"/>
                  </a:cubicBezTo>
                  <a:cubicBezTo>
                    <a:pt x="26" y="8"/>
                    <a:pt x="27" y="8"/>
                    <a:pt x="27" y="8"/>
                  </a:cubicBezTo>
                  <a:close/>
                  <a:moveTo>
                    <a:pt x="45" y="25"/>
                  </a:moveTo>
                  <a:cubicBezTo>
                    <a:pt x="45" y="25"/>
                    <a:pt x="45" y="26"/>
                    <a:pt x="46" y="26"/>
                  </a:cubicBezTo>
                  <a:cubicBezTo>
                    <a:pt x="48" y="25"/>
                    <a:pt x="50" y="24"/>
                    <a:pt x="51" y="26"/>
                  </a:cubicBezTo>
                  <a:cubicBezTo>
                    <a:pt x="54" y="24"/>
                    <a:pt x="56" y="23"/>
                    <a:pt x="58" y="21"/>
                  </a:cubicBezTo>
                  <a:cubicBezTo>
                    <a:pt x="56" y="19"/>
                    <a:pt x="55" y="17"/>
                    <a:pt x="54" y="14"/>
                  </a:cubicBezTo>
                  <a:cubicBezTo>
                    <a:pt x="53" y="11"/>
                    <a:pt x="54" y="8"/>
                    <a:pt x="52" y="5"/>
                  </a:cubicBezTo>
                  <a:cubicBezTo>
                    <a:pt x="52" y="5"/>
                    <a:pt x="51" y="6"/>
                    <a:pt x="51" y="6"/>
                  </a:cubicBezTo>
                  <a:cubicBezTo>
                    <a:pt x="49" y="7"/>
                    <a:pt x="47" y="7"/>
                    <a:pt x="45" y="7"/>
                  </a:cubicBezTo>
                  <a:cubicBezTo>
                    <a:pt x="45" y="7"/>
                    <a:pt x="46" y="10"/>
                    <a:pt x="46" y="10"/>
                  </a:cubicBezTo>
                  <a:cubicBezTo>
                    <a:pt x="46" y="10"/>
                    <a:pt x="50" y="12"/>
                    <a:pt x="50" y="12"/>
                  </a:cubicBezTo>
                  <a:cubicBezTo>
                    <a:pt x="51" y="12"/>
                    <a:pt x="52" y="11"/>
                    <a:pt x="52" y="11"/>
                  </a:cubicBezTo>
                  <a:cubicBezTo>
                    <a:pt x="52" y="13"/>
                    <a:pt x="52" y="14"/>
                    <a:pt x="52" y="15"/>
                  </a:cubicBezTo>
                  <a:cubicBezTo>
                    <a:pt x="53" y="16"/>
                    <a:pt x="52" y="16"/>
                    <a:pt x="52" y="17"/>
                  </a:cubicBezTo>
                  <a:cubicBezTo>
                    <a:pt x="52" y="17"/>
                    <a:pt x="53" y="17"/>
                    <a:pt x="52" y="18"/>
                  </a:cubicBezTo>
                  <a:cubicBezTo>
                    <a:pt x="52" y="18"/>
                    <a:pt x="53" y="17"/>
                    <a:pt x="53" y="18"/>
                  </a:cubicBezTo>
                  <a:cubicBezTo>
                    <a:pt x="54" y="19"/>
                    <a:pt x="54" y="19"/>
                    <a:pt x="54" y="20"/>
                  </a:cubicBezTo>
                  <a:cubicBezTo>
                    <a:pt x="54" y="22"/>
                    <a:pt x="53" y="23"/>
                    <a:pt x="52" y="24"/>
                  </a:cubicBezTo>
                  <a:cubicBezTo>
                    <a:pt x="54" y="23"/>
                    <a:pt x="55" y="22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4" y="22"/>
                    <a:pt x="53" y="24"/>
                    <a:pt x="51" y="25"/>
                  </a:cubicBezTo>
                  <a:cubicBezTo>
                    <a:pt x="52" y="24"/>
                    <a:pt x="53" y="23"/>
                    <a:pt x="53" y="22"/>
                  </a:cubicBezTo>
                  <a:cubicBezTo>
                    <a:pt x="53" y="20"/>
                    <a:pt x="53" y="19"/>
                    <a:pt x="53" y="18"/>
                  </a:cubicBezTo>
                  <a:cubicBezTo>
                    <a:pt x="53" y="18"/>
                    <a:pt x="52" y="18"/>
                    <a:pt x="52" y="18"/>
                  </a:cubicBezTo>
                  <a:cubicBezTo>
                    <a:pt x="50" y="21"/>
                    <a:pt x="48" y="23"/>
                    <a:pt x="45" y="24"/>
                  </a:cubicBezTo>
                  <a:cubicBezTo>
                    <a:pt x="45" y="24"/>
                    <a:pt x="45" y="25"/>
                    <a:pt x="45" y="25"/>
                  </a:cubicBezTo>
                  <a:close/>
                  <a:moveTo>
                    <a:pt x="47" y="11"/>
                  </a:moveTo>
                  <a:cubicBezTo>
                    <a:pt x="47" y="11"/>
                    <a:pt x="46" y="10"/>
                    <a:pt x="46" y="11"/>
                  </a:cubicBezTo>
                  <a:cubicBezTo>
                    <a:pt x="46" y="13"/>
                    <a:pt x="48" y="15"/>
                    <a:pt x="47" y="17"/>
                  </a:cubicBezTo>
                  <a:cubicBezTo>
                    <a:pt x="47" y="17"/>
                    <a:pt x="47" y="17"/>
                    <a:pt x="47" y="18"/>
                  </a:cubicBezTo>
                  <a:cubicBezTo>
                    <a:pt x="47" y="18"/>
                    <a:pt x="47" y="19"/>
                    <a:pt x="46" y="20"/>
                  </a:cubicBezTo>
                  <a:cubicBezTo>
                    <a:pt x="47" y="20"/>
                    <a:pt x="47" y="21"/>
                    <a:pt x="47" y="21"/>
                  </a:cubicBezTo>
                  <a:cubicBezTo>
                    <a:pt x="46" y="22"/>
                    <a:pt x="46" y="23"/>
                    <a:pt x="45" y="23"/>
                  </a:cubicBezTo>
                  <a:cubicBezTo>
                    <a:pt x="45" y="24"/>
                    <a:pt x="46" y="23"/>
                    <a:pt x="46" y="23"/>
                  </a:cubicBezTo>
                  <a:cubicBezTo>
                    <a:pt x="49" y="22"/>
                    <a:pt x="50" y="20"/>
                    <a:pt x="52" y="17"/>
                  </a:cubicBezTo>
                  <a:cubicBezTo>
                    <a:pt x="52" y="17"/>
                    <a:pt x="51" y="17"/>
                    <a:pt x="51" y="17"/>
                  </a:cubicBezTo>
                  <a:cubicBezTo>
                    <a:pt x="52" y="16"/>
                    <a:pt x="52" y="15"/>
                    <a:pt x="52" y="14"/>
                  </a:cubicBezTo>
                  <a:cubicBezTo>
                    <a:pt x="51" y="13"/>
                    <a:pt x="52" y="12"/>
                    <a:pt x="52" y="12"/>
                  </a:cubicBezTo>
                  <a:cubicBezTo>
                    <a:pt x="51" y="11"/>
                    <a:pt x="50" y="12"/>
                    <a:pt x="49" y="12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1"/>
                    <a:pt x="48" y="11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lose/>
                  <a:moveTo>
                    <a:pt x="46" y="20"/>
                  </a:moveTo>
                  <a:cubicBezTo>
                    <a:pt x="45" y="20"/>
                    <a:pt x="47" y="19"/>
                    <a:pt x="46" y="19"/>
                  </a:cubicBezTo>
                  <a:cubicBezTo>
                    <a:pt x="46" y="19"/>
                    <a:pt x="46" y="20"/>
                    <a:pt x="46" y="20"/>
                  </a:cubicBezTo>
                  <a:cubicBezTo>
                    <a:pt x="45" y="21"/>
                    <a:pt x="44" y="21"/>
                    <a:pt x="44" y="22"/>
                  </a:cubicBezTo>
                  <a:cubicBezTo>
                    <a:pt x="43" y="22"/>
                    <a:pt x="43" y="22"/>
                    <a:pt x="43" y="23"/>
                  </a:cubicBezTo>
                  <a:cubicBezTo>
                    <a:pt x="44" y="22"/>
                    <a:pt x="44" y="22"/>
                    <a:pt x="45" y="22"/>
                  </a:cubicBezTo>
                  <a:cubicBezTo>
                    <a:pt x="45" y="21"/>
                    <a:pt x="45" y="22"/>
                    <a:pt x="45" y="22"/>
                  </a:cubicBezTo>
                  <a:cubicBezTo>
                    <a:pt x="44" y="23"/>
                    <a:pt x="43" y="24"/>
                    <a:pt x="41" y="25"/>
                  </a:cubicBezTo>
                  <a:cubicBezTo>
                    <a:pt x="41" y="25"/>
                    <a:pt x="42" y="25"/>
                    <a:pt x="42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3" y="25"/>
                    <a:pt x="43" y="25"/>
                    <a:pt x="43" y="24"/>
                  </a:cubicBezTo>
                  <a:cubicBezTo>
                    <a:pt x="45" y="24"/>
                    <a:pt x="46" y="22"/>
                    <a:pt x="47" y="21"/>
                  </a:cubicBezTo>
                  <a:cubicBezTo>
                    <a:pt x="47" y="20"/>
                    <a:pt x="46" y="21"/>
                    <a:pt x="46" y="20"/>
                  </a:cubicBezTo>
                  <a:cubicBezTo>
                    <a:pt x="46" y="20"/>
                    <a:pt x="46" y="20"/>
                    <a:pt x="46" y="20"/>
                  </a:cubicBezTo>
                  <a:close/>
                  <a:moveTo>
                    <a:pt x="29" y="23"/>
                  </a:moveTo>
                  <a:cubicBezTo>
                    <a:pt x="29" y="23"/>
                    <a:pt x="29" y="23"/>
                    <a:pt x="29" y="23"/>
                  </a:cubicBezTo>
                  <a:cubicBezTo>
                    <a:pt x="30" y="23"/>
                    <a:pt x="31" y="24"/>
                    <a:pt x="32" y="24"/>
                  </a:cubicBezTo>
                  <a:cubicBezTo>
                    <a:pt x="35" y="25"/>
                    <a:pt x="38" y="24"/>
                    <a:pt x="40" y="25"/>
                  </a:cubicBezTo>
                  <a:cubicBezTo>
                    <a:pt x="41" y="25"/>
                    <a:pt x="43" y="26"/>
                    <a:pt x="44" y="26"/>
                  </a:cubicBezTo>
                  <a:cubicBezTo>
                    <a:pt x="45" y="26"/>
                    <a:pt x="47" y="27"/>
                    <a:pt x="49" y="27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50" y="26"/>
                    <a:pt x="50" y="26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0" y="28"/>
                    <a:pt x="51" y="28"/>
                    <a:pt x="51" y="28"/>
                  </a:cubicBezTo>
                  <a:cubicBezTo>
                    <a:pt x="50" y="29"/>
                    <a:pt x="49" y="28"/>
                    <a:pt x="48" y="29"/>
                  </a:cubicBezTo>
                  <a:cubicBezTo>
                    <a:pt x="47" y="29"/>
                    <a:pt x="47" y="30"/>
                    <a:pt x="47" y="30"/>
                  </a:cubicBezTo>
                  <a:cubicBezTo>
                    <a:pt x="47" y="29"/>
                    <a:pt x="47" y="29"/>
                    <a:pt x="46" y="29"/>
                  </a:cubicBezTo>
                  <a:cubicBezTo>
                    <a:pt x="46" y="28"/>
                    <a:pt x="45" y="29"/>
                    <a:pt x="45" y="28"/>
                  </a:cubicBezTo>
                  <a:cubicBezTo>
                    <a:pt x="45" y="27"/>
                    <a:pt x="47" y="27"/>
                    <a:pt x="46" y="27"/>
                  </a:cubicBezTo>
                  <a:cubicBezTo>
                    <a:pt x="45" y="26"/>
                    <a:pt x="43" y="26"/>
                    <a:pt x="42" y="26"/>
                  </a:cubicBezTo>
                  <a:cubicBezTo>
                    <a:pt x="42" y="26"/>
                    <a:pt x="42" y="27"/>
                    <a:pt x="42" y="27"/>
                  </a:cubicBezTo>
                  <a:cubicBezTo>
                    <a:pt x="43" y="27"/>
                    <a:pt x="45" y="27"/>
                    <a:pt x="46" y="27"/>
                  </a:cubicBezTo>
                  <a:cubicBezTo>
                    <a:pt x="45" y="27"/>
                    <a:pt x="45" y="28"/>
                    <a:pt x="45" y="28"/>
                  </a:cubicBezTo>
                  <a:cubicBezTo>
                    <a:pt x="46" y="28"/>
                    <a:pt x="47" y="29"/>
                    <a:pt x="47" y="30"/>
                  </a:cubicBezTo>
                  <a:cubicBezTo>
                    <a:pt x="47" y="30"/>
                    <a:pt x="48" y="30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9" y="29"/>
                    <a:pt x="51" y="29"/>
                    <a:pt x="52" y="27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0" y="26"/>
                    <a:pt x="50" y="25"/>
                    <a:pt x="49" y="25"/>
                  </a:cubicBezTo>
                  <a:cubicBezTo>
                    <a:pt x="48" y="25"/>
                    <a:pt x="49" y="26"/>
                    <a:pt x="48" y="26"/>
                  </a:cubicBezTo>
                  <a:cubicBezTo>
                    <a:pt x="48" y="26"/>
                    <a:pt x="47" y="26"/>
                    <a:pt x="47" y="26"/>
                  </a:cubicBezTo>
                  <a:cubicBezTo>
                    <a:pt x="48" y="25"/>
                    <a:pt x="49" y="25"/>
                    <a:pt x="50" y="25"/>
                  </a:cubicBezTo>
                  <a:cubicBezTo>
                    <a:pt x="51" y="26"/>
                    <a:pt x="52" y="26"/>
                    <a:pt x="52" y="27"/>
                  </a:cubicBezTo>
                  <a:cubicBezTo>
                    <a:pt x="52" y="27"/>
                    <a:pt x="52" y="28"/>
                    <a:pt x="52" y="29"/>
                  </a:cubicBezTo>
                  <a:cubicBezTo>
                    <a:pt x="50" y="30"/>
                    <a:pt x="48" y="31"/>
                    <a:pt x="46" y="31"/>
                  </a:cubicBezTo>
                  <a:cubicBezTo>
                    <a:pt x="46" y="31"/>
                    <a:pt x="45" y="31"/>
                    <a:pt x="45" y="30"/>
                  </a:cubicBezTo>
                  <a:cubicBezTo>
                    <a:pt x="45" y="30"/>
                    <a:pt x="46" y="29"/>
                    <a:pt x="46" y="29"/>
                  </a:cubicBezTo>
                  <a:cubicBezTo>
                    <a:pt x="45" y="29"/>
                    <a:pt x="45" y="30"/>
                    <a:pt x="44" y="30"/>
                  </a:cubicBezTo>
                  <a:cubicBezTo>
                    <a:pt x="43" y="30"/>
                    <a:pt x="42" y="28"/>
                    <a:pt x="41" y="27"/>
                  </a:cubicBezTo>
                  <a:cubicBezTo>
                    <a:pt x="41" y="27"/>
                    <a:pt x="41" y="26"/>
                    <a:pt x="40" y="26"/>
                  </a:cubicBezTo>
                  <a:cubicBezTo>
                    <a:pt x="37" y="24"/>
                    <a:pt x="33" y="25"/>
                    <a:pt x="29" y="24"/>
                  </a:cubicBezTo>
                  <a:cubicBezTo>
                    <a:pt x="29" y="24"/>
                    <a:pt x="29" y="23"/>
                    <a:pt x="28" y="23"/>
                  </a:cubicBezTo>
                  <a:cubicBezTo>
                    <a:pt x="29" y="22"/>
                    <a:pt x="29" y="23"/>
                    <a:pt x="29" y="23"/>
                  </a:cubicBezTo>
                  <a:close/>
                  <a:moveTo>
                    <a:pt x="30" y="20"/>
                  </a:moveTo>
                  <a:cubicBezTo>
                    <a:pt x="30" y="20"/>
                    <a:pt x="30" y="20"/>
                    <a:pt x="30" y="20"/>
                  </a:cubicBezTo>
                  <a:cubicBezTo>
                    <a:pt x="32" y="20"/>
                    <a:pt x="32" y="21"/>
                    <a:pt x="35" y="22"/>
                  </a:cubicBezTo>
                  <a:cubicBezTo>
                    <a:pt x="36" y="22"/>
                    <a:pt x="37" y="22"/>
                    <a:pt x="38" y="23"/>
                  </a:cubicBezTo>
                  <a:cubicBezTo>
                    <a:pt x="37" y="23"/>
                    <a:pt x="36" y="24"/>
                    <a:pt x="35" y="24"/>
                  </a:cubicBezTo>
                  <a:cubicBezTo>
                    <a:pt x="33" y="24"/>
                    <a:pt x="30" y="23"/>
                    <a:pt x="28" y="22"/>
                  </a:cubicBezTo>
                  <a:cubicBezTo>
                    <a:pt x="27" y="21"/>
                    <a:pt x="28" y="19"/>
                    <a:pt x="28" y="18"/>
                  </a:cubicBezTo>
                  <a:cubicBezTo>
                    <a:pt x="29" y="18"/>
                    <a:pt x="29" y="19"/>
                    <a:pt x="30" y="20"/>
                  </a:cubicBezTo>
                  <a:close/>
                  <a:moveTo>
                    <a:pt x="28" y="13"/>
                  </a:moveTo>
                  <a:cubicBezTo>
                    <a:pt x="28" y="13"/>
                    <a:pt x="28" y="13"/>
                    <a:pt x="28" y="13"/>
                  </a:cubicBezTo>
                  <a:cubicBezTo>
                    <a:pt x="29" y="12"/>
                    <a:pt x="29" y="10"/>
                    <a:pt x="30" y="9"/>
                  </a:cubicBezTo>
                  <a:cubicBezTo>
                    <a:pt x="31" y="8"/>
                    <a:pt x="33" y="7"/>
                    <a:pt x="34" y="7"/>
                  </a:cubicBezTo>
                  <a:cubicBezTo>
                    <a:pt x="37" y="6"/>
                    <a:pt x="39" y="5"/>
                    <a:pt x="41" y="4"/>
                  </a:cubicBezTo>
                  <a:cubicBezTo>
                    <a:pt x="45" y="6"/>
                    <a:pt x="46" y="11"/>
                    <a:pt x="47" y="16"/>
                  </a:cubicBezTo>
                  <a:cubicBezTo>
                    <a:pt x="47" y="17"/>
                    <a:pt x="46" y="19"/>
                    <a:pt x="45" y="20"/>
                  </a:cubicBezTo>
                  <a:cubicBezTo>
                    <a:pt x="43" y="22"/>
                    <a:pt x="41" y="23"/>
                    <a:pt x="38" y="24"/>
                  </a:cubicBezTo>
                  <a:cubicBezTo>
                    <a:pt x="38" y="24"/>
                    <a:pt x="37" y="25"/>
                    <a:pt x="36" y="24"/>
                  </a:cubicBezTo>
                  <a:cubicBezTo>
                    <a:pt x="40" y="22"/>
                    <a:pt x="45" y="20"/>
                    <a:pt x="46" y="16"/>
                  </a:cubicBezTo>
                  <a:cubicBezTo>
                    <a:pt x="46" y="15"/>
                    <a:pt x="45" y="15"/>
                    <a:pt x="45" y="15"/>
                  </a:cubicBezTo>
                  <a:cubicBezTo>
                    <a:pt x="45" y="13"/>
                    <a:pt x="45" y="11"/>
                    <a:pt x="44" y="11"/>
                  </a:cubicBezTo>
                  <a:cubicBezTo>
                    <a:pt x="43" y="10"/>
                    <a:pt x="41" y="11"/>
                    <a:pt x="41" y="10"/>
                  </a:cubicBezTo>
                  <a:cubicBezTo>
                    <a:pt x="39" y="7"/>
                    <a:pt x="37" y="7"/>
                    <a:pt x="36" y="7"/>
                  </a:cubicBezTo>
                  <a:cubicBezTo>
                    <a:pt x="33" y="7"/>
                    <a:pt x="32" y="9"/>
                    <a:pt x="30" y="10"/>
                  </a:cubicBezTo>
                  <a:cubicBezTo>
                    <a:pt x="29" y="12"/>
                    <a:pt x="29" y="13"/>
                    <a:pt x="29" y="15"/>
                  </a:cubicBezTo>
                  <a:cubicBezTo>
                    <a:pt x="28" y="15"/>
                    <a:pt x="28" y="16"/>
                    <a:pt x="28" y="16"/>
                  </a:cubicBezTo>
                  <a:cubicBezTo>
                    <a:pt x="28" y="16"/>
                    <a:pt x="28" y="17"/>
                    <a:pt x="28" y="17"/>
                  </a:cubicBezTo>
                  <a:cubicBezTo>
                    <a:pt x="26" y="16"/>
                    <a:pt x="27" y="14"/>
                    <a:pt x="28" y="13"/>
                  </a:cubicBezTo>
                  <a:close/>
                  <a:moveTo>
                    <a:pt x="43" y="11"/>
                  </a:moveTo>
                  <a:cubicBezTo>
                    <a:pt x="43" y="11"/>
                    <a:pt x="43" y="11"/>
                    <a:pt x="43" y="11"/>
                  </a:cubicBezTo>
                  <a:cubicBezTo>
                    <a:pt x="45" y="11"/>
                    <a:pt x="45" y="14"/>
                    <a:pt x="45" y="15"/>
                  </a:cubicBezTo>
                  <a:cubicBezTo>
                    <a:pt x="45" y="15"/>
                    <a:pt x="45" y="16"/>
                    <a:pt x="45" y="16"/>
                  </a:cubicBezTo>
                  <a:cubicBezTo>
                    <a:pt x="45" y="19"/>
                    <a:pt x="42" y="21"/>
                    <a:pt x="39" y="22"/>
                  </a:cubicBezTo>
                  <a:cubicBezTo>
                    <a:pt x="39" y="22"/>
                    <a:pt x="40" y="22"/>
                    <a:pt x="39" y="22"/>
                  </a:cubicBezTo>
                  <a:cubicBezTo>
                    <a:pt x="39" y="21"/>
                    <a:pt x="39" y="22"/>
                    <a:pt x="39" y="22"/>
                  </a:cubicBezTo>
                  <a:cubicBezTo>
                    <a:pt x="38" y="22"/>
                    <a:pt x="36" y="22"/>
                    <a:pt x="35" y="21"/>
                  </a:cubicBezTo>
                  <a:cubicBezTo>
                    <a:pt x="35" y="21"/>
                    <a:pt x="36" y="21"/>
                    <a:pt x="37" y="21"/>
                  </a:cubicBezTo>
                  <a:cubicBezTo>
                    <a:pt x="40" y="21"/>
                    <a:pt x="44" y="19"/>
                    <a:pt x="44" y="16"/>
                  </a:cubicBezTo>
                  <a:cubicBezTo>
                    <a:pt x="44" y="16"/>
                    <a:pt x="44" y="14"/>
                    <a:pt x="44" y="14"/>
                  </a:cubicBezTo>
                  <a:cubicBezTo>
                    <a:pt x="43" y="13"/>
                    <a:pt x="42" y="14"/>
                    <a:pt x="42" y="14"/>
                  </a:cubicBezTo>
                  <a:cubicBezTo>
                    <a:pt x="41" y="13"/>
                    <a:pt x="40" y="11"/>
                    <a:pt x="39" y="11"/>
                  </a:cubicBezTo>
                  <a:cubicBezTo>
                    <a:pt x="40" y="10"/>
                    <a:pt x="42" y="11"/>
                    <a:pt x="43" y="11"/>
                  </a:cubicBezTo>
                  <a:close/>
                  <a:moveTo>
                    <a:pt x="30" y="16"/>
                  </a:moveTo>
                  <a:cubicBezTo>
                    <a:pt x="30" y="16"/>
                    <a:pt x="30" y="16"/>
                    <a:pt x="30" y="16"/>
                  </a:cubicBezTo>
                  <a:cubicBezTo>
                    <a:pt x="30" y="17"/>
                    <a:pt x="30" y="18"/>
                    <a:pt x="30" y="19"/>
                  </a:cubicBezTo>
                  <a:cubicBezTo>
                    <a:pt x="29" y="16"/>
                    <a:pt x="28" y="13"/>
                    <a:pt x="30" y="11"/>
                  </a:cubicBezTo>
                  <a:cubicBezTo>
                    <a:pt x="30" y="10"/>
                    <a:pt x="31" y="10"/>
                    <a:pt x="31" y="10"/>
                  </a:cubicBezTo>
                  <a:cubicBezTo>
                    <a:pt x="33" y="9"/>
                    <a:pt x="34" y="8"/>
                    <a:pt x="36" y="8"/>
                  </a:cubicBezTo>
                  <a:cubicBezTo>
                    <a:pt x="37" y="8"/>
                    <a:pt x="40" y="8"/>
                    <a:pt x="40" y="10"/>
                  </a:cubicBezTo>
                  <a:cubicBezTo>
                    <a:pt x="40" y="11"/>
                    <a:pt x="39" y="10"/>
                    <a:pt x="38" y="10"/>
                  </a:cubicBezTo>
                  <a:cubicBezTo>
                    <a:pt x="38" y="10"/>
                    <a:pt x="32" y="8"/>
                    <a:pt x="31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9" y="13"/>
                    <a:pt x="30" y="13"/>
                    <a:pt x="30" y="14"/>
                  </a:cubicBezTo>
                  <a:cubicBezTo>
                    <a:pt x="30" y="15"/>
                    <a:pt x="30" y="15"/>
                    <a:pt x="30" y="16"/>
                  </a:cubicBezTo>
                  <a:close/>
                  <a:moveTo>
                    <a:pt x="35" y="19"/>
                  </a:moveTo>
                  <a:cubicBezTo>
                    <a:pt x="36" y="20"/>
                    <a:pt x="37" y="20"/>
                    <a:pt x="38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7" y="21"/>
                    <a:pt x="36" y="21"/>
                    <a:pt x="34" y="21"/>
                  </a:cubicBezTo>
                  <a:cubicBezTo>
                    <a:pt x="33" y="21"/>
                    <a:pt x="32" y="20"/>
                    <a:pt x="31" y="19"/>
                  </a:cubicBezTo>
                  <a:cubicBezTo>
                    <a:pt x="30" y="18"/>
                    <a:pt x="30" y="16"/>
                    <a:pt x="31" y="14"/>
                  </a:cubicBezTo>
                  <a:cubicBezTo>
                    <a:pt x="32" y="16"/>
                    <a:pt x="33" y="18"/>
                    <a:pt x="35" y="19"/>
                  </a:cubicBezTo>
                  <a:close/>
                  <a:moveTo>
                    <a:pt x="41" y="13"/>
                  </a:moveTo>
                  <a:cubicBezTo>
                    <a:pt x="42" y="16"/>
                    <a:pt x="42" y="20"/>
                    <a:pt x="39" y="20"/>
                  </a:cubicBezTo>
                  <a:cubicBezTo>
                    <a:pt x="38" y="20"/>
                    <a:pt x="39" y="19"/>
                    <a:pt x="39" y="19"/>
                  </a:cubicBezTo>
                  <a:cubicBezTo>
                    <a:pt x="40" y="18"/>
                    <a:pt x="41" y="17"/>
                    <a:pt x="41" y="15"/>
                  </a:cubicBezTo>
                  <a:cubicBezTo>
                    <a:pt x="41" y="14"/>
                    <a:pt x="40" y="15"/>
                    <a:pt x="40" y="15"/>
                  </a:cubicBezTo>
                  <a:cubicBezTo>
                    <a:pt x="39" y="14"/>
                    <a:pt x="39" y="13"/>
                    <a:pt x="38" y="13"/>
                  </a:cubicBezTo>
                  <a:cubicBezTo>
                    <a:pt x="38" y="13"/>
                    <a:pt x="37" y="13"/>
                    <a:pt x="37" y="12"/>
                  </a:cubicBezTo>
                  <a:cubicBezTo>
                    <a:pt x="37" y="12"/>
                    <a:pt x="38" y="12"/>
                    <a:pt x="38" y="12"/>
                  </a:cubicBezTo>
                  <a:cubicBezTo>
                    <a:pt x="37" y="10"/>
                    <a:pt x="35" y="11"/>
                    <a:pt x="33" y="12"/>
                  </a:cubicBezTo>
                  <a:cubicBezTo>
                    <a:pt x="33" y="12"/>
                    <a:pt x="32" y="11"/>
                    <a:pt x="32" y="12"/>
                  </a:cubicBezTo>
                  <a:cubicBezTo>
                    <a:pt x="31" y="12"/>
                    <a:pt x="32" y="14"/>
                    <a:pt x="32" y="15"/>
                  </a:cubicBezTo>
                  <a:cubicBezTo>
                    <a:pt x="31" y="14"/>
                    <a:pt x="30" y="14"/>
                    <a:pt x="30" y="13"/>
                  </a:cubicBezTo>
                  <a:cubicBezTo>
                    <a:pt x="30" y="12"/>
                    <a:pt x="31" y="13"/>
                    <a:pt x="31" y="13"/>
                  </a:cubicBezTo>
                  <a:cubicBezTo>
                    <a:pt x="31" y="12"/>
                    <a:pt x="32" y="10"/>
                    <a:pt x="33" y="10"/>
                  </a:cubicBezTo>
                  <a:cubicBezTo>
                    <a:pt x="36" y="9"/>
                    <a:pt x="39" y="11"/>
                    <a:pt x="41" y="13"/>
                  </a:cubicBezTo>
                  <a:close/>
                  <a:moveTo>
                    <a:pt x="35" y="11"/>
                  </a:moveTo>
                  <a:cubicBezTo>
                    <a:pt x="34" y="11"/>
                    <a:pt x="34" y="12"/>
                    <a:pt x="33" y="12"/>
                  </a:cubicBezTo>
                  <a:cubicBezTo>
                    <a:pt x="33" y="12"/>
                    <a:pt x="32" y="12"/>
                    <a:pt x="32" y="12"/>
                  </a:cubicBezTo>
                  <a:cubicBezTo>
                    <a:pt x="32" y="13"/>
                    <a:pt x="32" y="14"/>
                    <a:pt x="32" y="16"/>
                  </a:cubicBezTo>
                  <a:cubicBezTo>
                    <a:pt x="34" y="14"/>
                    <a:pt x="35" y="13"/>
                    <a:pt x="37" y="13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7" y="11"/>
                    <a:pt x="36" y="11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lose/>
                  <a:moveTo>
                    <a:pt x="39" y="18"/>
                  </a:moveTo>
                  <a:cubicBezTo>
                    <a:pt x="40" y="18"/>
                    <a:pt x="40" y="17"/>
                    <a:pt x="41" y="16"/>
                  </a:cubicBezTo>
                  <a:cubicBezTo>
                    <a:pt x="41" y="15"/>
                    <a:pt x="40" y="15"/>
                    <a:pt x="39" y="15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7"/>
                    <a:pt x="37" y="18"/>
                    <a:pt x="38" y="19"/>
                  </a:cubicBezTo>
                  <a:cubicBezTo>
                    <a:pt x="38" y="20"/>
                    <a:pt x="39" y="18"/>
                    <a:pt x="39" y="18"/>
                  </a:cubicBezTo>
                  <a:cubicBezTo>
                    <a:pt x="39" y="18"/>
                    <a:pt x="39" y="18"/>
                    <a:pt x="39" y="18"/>
                  </a:cubicBezTo>
                  <a:close/>
                  <a:moveTo>
                    <a:pt x="36" y="13"/>
                  </a:moveTo>
                  <a:cubicBezTo>
                    <a:pt x="36" y="13"/>
                    <a:pt x="35" y="14"/>
                    <a:pt x="35" y="14"/>
                  </a:cubicBezTo>
                  <a:cubicBezTo>
                    <a:pt x="36" y="14"/>
                    <a:pt x="36" y="14"/>
                    <a:pt x="37" y="14"/>
                  </a:cubicBezTo>
                  <a:cubicBezTo>
                    <a:pt x="37" y="14"/>
                    <a:pt x="38" y="14"/>
                    <a:pt x="38" y="15"/>
                  </a:cubicBezTo>
                  <a:cubicBezTo>
                    <a:pt x="39" y="15"/>
                    <a:pt x="38" y="16"/>
                    <a:pt x="38" y="17"/>
                  </a:cubicBezTo>
                  <a:cubicBezTo>
                    <a:pt x="39" y="16"/>
                    <a:pt x="39" y="16"/>
                    <a:pt x="39" y="15"/>
                  </a:cubicBezTo>
                  <a:cubicBezTo>
                    <a:pt x="39" y="14"/>
                    <a:pt x="37" y="14"/>
                    <a:pt x="37" y="13"/>
                  </a:cubicBezTo>
                  <a:cubicBezTo>
                    <a:pt x="37" y="13"/>
                    <a:pt x="36" y="13"/>
                    <a:pt x="36" y="13"/>
                  </a:cubicBezTo>
                  <a:cubicBezTo>
                    <a:pt x="36" y="13"/>
                    <a:pt x="36" y="13"/>
                    <a:pt x="36" y="13"/>
                  </a:cubicBezTo>
                  <a:close/>
                  <a:moveTo>
                    <a:pt x="33" y="15"/>
                  </a:moveTo>
                  <a:cubicBezTo>
                    <a:pt x="33" y="15"/>
                    <a:pt x="33" y="17"/>
                    <a:pt x="33" y="16"/>
                  </a:cubicBezTo>
                  <a:cubicBezTo>
                    <a:pt x="34" y="16"/>
                    <a:pt x="35" y="15"/>
                    <a:pt x="35" y="14"/>
                  </a:cubicBezTo>
                  <a:cubicBezTo>
                    <a:pt x="34" y="14"/>
                    <a:pt x="34" y="15"/>
                    <a:pt x="33" y="15"/>
                  </a:cubicBezTo>
                  <a:cubicBezTo>
                    <a:pt x="33" y="15"/>
                    <a:pt x="33" y="15"/>
                    <a:pt x="33" y="15"/>
                  </a:cubicBezTo>
                  <a:close/>
                  <a:moveTo>
                    <a:pt x="35" y="15"/>
                  </a:moveTo>
                  <a:cubicBezTo>
                    <a:pt x="35" y="15"/>
                    <a:pt x="35" y="15"/>
                    <a:pt x="35" y="16"/>
                  </a:cubicBezTo>
                  <a:cubicBezTo>
                    <a:pt x="36" y="15"/>
                    <a:pt x="36" y="15"/>
                    <a:pt x="37" y="15"/>
                  </a:cubicBezTo>
                  <a:cubicBezTo>
                    <a:pt x="37" y="14"/>
                    <a:pt x="36" y="14"/>
                    <a:pt x="35" y="15"/>
                  </a:cubicBezTo>
                  <a:cubicBezTo>
                    <a:pt x="35" y="15"/>
                    <a:pt x="35" y="15"/>
                    <a:pt x="35" y="15"/>
                  </a:cubicBezTo>
                  <a:close/>
                  <a:moveTo>
                    <a:pt x="38" y="16"/>
                  </a:moveTo>
                  <a:cubicBezTo>
                    <a:pt x="38" y="16"/>
                    <a:pt x="38" y="15"/>
                    <a:pt x="38" y="15"/>
                  </a:cubicBezTo>
                  <a:cubicBezTo>
                    <a:pt x="38" y="15"/>
                    <a:pt x="37" y="15"/>
                    <a:pt x="37" y="15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16"/>
                    <a:pt x="36" y="16"/>
                    <a:pt x="36" y="16"/>
                  </a:cubicBezTo>
                  <a:cubicBezTo>
                    <a:pt x="36" y="16"/>
                    <a:pt x="36" y="16"/>
                    <a:pt x="37" y="16"/>
                  </a:cubicBezTo>
                  <a:cubicBezTo>
                    <a:pt x="37" y="16"/>
                    <a:pt x="37" y="16"/>
                    <a:pt x="37" y="17"/>
                  </a:cubicBezTo>
                  <a:cubicBezTo>
                    <a:pt x="36" y="17"/>
                    <a:pt x="35" y="17"/>
                    <a:pt x="34" y="18"/>
                  </a:cubicBezTo>
                  <a:cubicBezTo>
                    <a:pt x="35" y="18"/>
                    <a:pt x="35" y="19"/>
                    <a:pt x="35" y="19"/>
                  </a:cubicBezTo>
                  <a:cubicBezTo>
                    <a:pt x="37" y="18"/>
                    <a:pt x="38" y="18"/>
                    <a:pt x="38" y="16"/>
                  </a:cubicBezTo>
                  <a:close/>
                </a:path>
              </a:pathLst>
            </a:custGeom>
            <a:solidFill>
              <a:srgbClr val="EDE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541">
              <a:extLst>
                <a:ext uri="{FF2B5EF4-FFF2-40B4-BE49-F238E27FC236}">
                  <a16:creationId xmlns:a16="http://schemas.microsoft.com/office/drawing/2014/main" id="{0F13DFE0-25A2-4112-B70E-F253A4111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0558" y="3741666"/>
              <a:ext cx="461383" cy="480216"/>
            </a:xfrm>
            <a:custGeom>
              <a:avLst/>
              <a:gdLst>
                <a:gd name="T0" fmla="*/ 85 w 98"/>
                <a:gd name="T1" fmla="*/ 42 h 102"/>
                <a:gd name="T2" fmla="*/ 85 w 98"/>
                <a:gd name="T3" fmla="*/ 40 h 102"/>
                <a:gd name="T4" fmla="*/ 87 w 98"/>
                <a:gd name="T5" fmla="*/ 36 h 102"/>
                <a:gd name="T6" fmla="*/ 87 w 98"/>
                <a:gd name="T7" fmla="*/ 30 h 102"/>
                <a:gd name="T8" fmla="*/ 83 w 98"/>
                <a:gd name="T9" fmla="*/ 26 h 102"/>
                <a:gd name="T10" fmla="*/ 81 w 98"/>
                <a:gd name="T11" fmla="*/ 22 h 102"/>
                <a:gd name="T12" fmla="*/ 83 w 98"/>
                <a:gd name="T13" fmla="*/ 19 h 102"/>
                <a:gd name="T14" fmla="*/ 83 w 98"/>
                <a:gd name="T15" fmla="*/ 13 h 102"/>
                <a:gd name="T16" fmla="*/ 77 w 98"/>
                <a:gd name="T17" fmla="*/ 11 h 102"/>
                <a:gd name="T18" fmla="*/ 73 w 98"/>
                <a:gd name="T19" fmla="*/ 13 h 102"/>
                <a:gd name="T20" fmla="*/ 69 w 98"/>
                <a:gd name="T21" fmla="*/ 13 h 102"/>
                <a:gd name="T22" fmla="*/ 65 w 98"/>
                <a:gd name="T23" fmla="*/ 11 h 102"/>
                <a:gd name="T24" fmla="*/ 61 w 98"/>
                <a:gd name="T25" fmla="*/ 10 h 102"/>
                <a:gd name="T26" fmla="*/ 60 w 98"/>
                <a:gd name="T27" fmla="*/ 7 h 102"/>
                <a:gd name="T28" fmla="*/ 56 w 98"/>
                <a:gd name="T29" fmla="*/ 3 h 102"/>
                <a:gd name="T30" fmla="*/ 50 w 98"/>
                <a:gd name="T31" fmla="*/ 0 h 102"/>
                <a:gd name="T32" fmla="*/ 46 w 98"/>
                <a:gd name="T33" fmla="*/ 3 h 102"/>
                <a:gd name="T34" fmla="*/ 42 w 98"/>
                <a:gd name="T35" fmla="*/ 7 h 102"/>
                <a:gd name="T36" fmla="*/ 38 w 98"/>
                <a:gd name="T37" fmla="*/ 13 h 102"/>
                <a:gd name="T38" fmla="*/ 34 w 98"/>
                <a:gd name="T39" fmla="*/ 14 h 102"/>
                <a:gd name="T40" fmla="*/ 30 w 98"/>
                <a:gd name="T41" fmla="*/ 13 h 102"/>
                <a:gd name="T42" fmla="*/ 24 w 98"/>
                <a:gd name="T43" fmla="*/ 13 h 102"/>
                <a:gd name="T44" fmla="*/ 19 w 98"/>
                <a:gd name="T45" fmla="*/ 15 h 102"/>
                <a:gd name="T46" fmla="*/ 15 w 98"/>
                <a:gd name="T47" fmla="*/ 18 h 102"/>
                <a:gd name="T48" fmla="*/ 11 w 98"/>
                <a:gd name="T49" fmla="*/ 22 h 102"/>
                <a:gd name="T50" fmla="*/ 8 w 98"/>
                <a:gd name="T51" fmla="*/ 22 h 102"/>
                <a:gd name="T52" fmla="*/ 0 w 98"/>
                <a:gd name="T53" fmla="*/ 21 h 102"/>
                <a:gd name="T54" fmla="*/ 0 w 98"/>
                <a:gd name="T55" fmla="*/ 33 h 102"/>
                <a:gd name="T56" fmla="*/ 1 w 98"/>
                <a:gd name="T57" fmla="*/ 42 h 102"/>
                <a:gd name="T58" fmla="*/ 7 w 98"/>
                <a:gd name="T59" fmla="*/ 52 h 102"/>
                <a:gd name="T60" fmla="*/ 8 w 98"/>
                <a:gd name="T61" fmla="*/ 57 h 102"/>
                <a:gd name="T62" fmla="*/ 9 w 98"/>
                <a:gd name="T63" fmla="*/ 60 h 102"/>
                <a:gd name="T64" fmla="*/ 9 w 98"/>
                <a:gd name="T65" fmla="*/ 65 h 102"/>
                <a:gd name="T66" fmla="*/ 12 w 98"/>
                <a:gd name="T67" fmla="*/ 68 h 102"/>
                <a:gd name="T68" fmla="*/ 13 w 98"/>
                <a:gd name="T69" fmla="*/ 72 h 102"/>
                <a:gd name="T70" fmla="*/ 15 w 98"/>
                <a:gd name="T71" fmla="*/ 76 h 102"/>
                <a:gd name="T72" fmla="*/ 19 w 98"/>
                <a:gd name="T73" fmla="*/ 80 h 102"/>
                <a:gd name="T74" fmla="*/ 24 w 98"/>
                <a:gd name="T75" fmla="*/ 86 h 102"/>
                <a:gd name="T76" fmla="*/ 30 w 98"/>
                <a:gd name="T77" fmla="*/ 87 h 102"/>
                <a:gd name="T78" fmla="*/ 35 w 98"/>
                <a:gd name="T79" fmla="*/ 89 h 102"/>
                <a:gd name="T80" fmla="*/ 42 w 98"/>
                <a:gd name="T81" fmla="*/ 91 h 102"/>
                <a:gd name="T82" fmla="*/ 49 w 98"/>
                <a:gd name="T83" fmla="*/ 94 h 102"/>
                <a:gd name="T84" fmla="*/ 54 w 98"/>
                <a:gd name="T85" fmla="*/ 97 h 102"/>
                <a:gd name="T86" fmla="*/ 57 w 98"/>
                <a:gd name="T87" fmla="*/ 99 h 102"/>
                <a:gd name="T88" fmla="*/ 61 w 98"/>
                <a:gd name="T89" fmla="*/ 102 h 102"/>
                <a:gd name="T90" fmla="*/ 66 w 98"/>
                <a:gd name="T91" fmla="*/ 102 h 102"/>
                <a:gd name="T92" fmla="*/ 70 w 98"/>
                <a:gd name="T93" fmla="*/ 97 h 102"/>
                <a:gd name="T94" fmla="*/ 70 w 98"/>
                <a:gd name="T95" fmla="*/ 91 h 102"/>
                <a:gd name="T96" fmla="*/ 69 w 98"/>
                <a:gd name="T97" fmla="*/ 89 h 102"/>
                <a:gd name="T98" fmla="*/ 72 w 98"/>
                <a:gd name="T99" fmla="*/ 87 h 102"/>
                <a:gd name="T100" fmla="*/ 76 w 98"/>
                <a:gd name="T101" fmla="*/ 89 h 102"/>
                <a:gd name="T102" fmla="*/ 81 w 98"/>
                <a:gd name="T103" fmla="*/ 90 h 102"/>
                <a:gd name="T104" fmla="*/ 87 w 98"/>
                <a:gd name="T105" fmla="*/ 90 h 102"/>
                <a:gd name="T106" fmla="*/ 92 w 98"/>
                <a:gd name="T107" fmla="*/ 89 h 102"/>
                <a:gd name="T108" fmla="*/ 90 w 98"/>
                <a:gd name="T109" fmla="*/ 80 h 102"/>
                <a:gd name="T110" fmla="*/ 87 w 98"/>
                <a:gd name="T111" fmla="*/ 79 h 102"/>
                <a:gd name="T112" fmla="*/ 87 w 98"/>
                <a:gd name="T113" fmla="*/ 75 h 102"/>
                <a:gd name="T114" fmla="*/ 91 w 98"/>
                <a:gd name="T115" fmla="*/ 70 h 102"/>
                <a:gd name="T116" fmla="*/ 95 w 98"/>
                <a:gd name="T117" fmla="*/ 61 h 102"/>
                <a:gd name="T118" fmla="*/ 98 w 98"/>
                <a:gd name="T119" fmla="*/ 56 h 102"/>
                <a:gd name="T120" fmla="*/ 95 w 98"/>
                <a:gd name="T121" fmla="*/ 51 h 102"/>
                <a:gd name="T122" fmla="*/ 94 w 98"/>
                <a:gd name="T123" fmla="*/ 49 h 102"/>
                <a:gd name="T124" fmla="*/ 88 w 98"/>
                <a:gd name="T125" fmla="*/ 4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8" h="102">
                  <a:moveTo>
                    <a:pt x="85" y="44"/>
                  </a:moveTo>
                  <a:lnTo>
                    <a:pt x="85" y="4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5" y="41"/>
                  </a:lnTo>
                  <a:lnTo>
                    <a:pt x="85" y="41"/>
                  </a:lnTo>
                  <a:lnTo>
                    <a:pt x="85" y="41"/>
                  </a:lnTo>
                  <a:lnTo>
                    <a:pt x="85" y="41"/>
                  </a:lnTo>
                  <a:lnTo>
                    <a:pt x="85" y="40"/>
                  </a:lnTo>
                  <a:lnTo>
                    <a:pt x="85" y="40"/>
                  </a:lnTo>
                  <a:lnTo>
                    <a:pt x="85" y="40"/>
                  </a:lnTo>
                  <a:lnTo>
                    <a:pt x="85" y="40"/>
                  </a:lnTo>
                  <a:lnTo>
                    <a:pt x="85" y="38"/>
                  </a:lnTo>
                  <a:lnTo>
                    <a:pt x="87" y="38"/>
                  </a:lnTo>
                  <a:lnTo>
                    <a:pt x="87" y="38"/>
                  </a:lnTo>
                  <a:lnTo>
                    <a:pt x="87" y="38"/>
                  </a:lnTo>
                  <a:lnTo>
                    <a:pt x="87" y="37"/>
                  </a:lnTo>
                  <a:lnTo>
                    <a:pt x="87" y="37"/>
                  </a:lnTo>
                  <a:lnTo>
                    <a:pt x="87" y="37"/>
                  </a:lnTo>
                  <a:lnTo>
                    <a:pt x="87" y="37"/>
                  </a:lnTo>
                  <a:lnTo>
                    <a:pt x="87" y="36"/>
                  </a:lnTo>
                  <a:lnTo>
                    <a:pt x="87" y="36"/>
                  </a:lnTo>
                  <a:lnTo>
                    <a:pt x="87" y="36"/>
                  </a:lnTo>
                  <a:lnTo>
                    <a:pt x="87" y="36"/>
                  </a:lnTo>
                  <a:lnTo>
                    <a:pt x="87" y="34"/>
                  </a:lnTo>
                  <a:lnTo>
                    <a:pt x="87" y="34"/>
                  </a:lnTo>
                  <a:lnTo>
                    <a:pt x="87" y="34"/>
                  </a:lnTo>
                  <a:lnTo>
                    <a:pt x="88" y="33"/>
                  </a:lnTo>
                  <a:lnTo>
                    <a:pt x="88" y="33"/>
                  </a:lnTo>
                  <a:lnTo>
                    <a:pt x="88" y="32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7" y="29"/>
                  </a:lnTo>
                  <a:lnTo>
                    <a:pt x="85" y="29"/>
                  </a:lnTo>
                  <a:lnTo>
                    <a:pt x="85" y="28"/>
                  </a:lnTo>
                  <a:lnTo>
                    <a:pt x="85" y="28"/>
                  </a:lnTo>
                  <a:lnTo>
                    <a:pt x="84" y="28"/>
                  </a:lnTo>
                  <a:lnTo>
                    <a:pt x="84" y="26"/>
                  </a:lnTo>
                  <a:lnTo>
                    <a:pt x="83" y="26"/>
                  </a:lnTo>
                  <a:lnTo>
                    <a:pt x="83" y="26"/>
                  </a:lnTo>
                  <a:lnTo>
                    <a:pt x="83" y="26"/>
                  </a:lnTo>
                  <a:lnTo>
                    <a:pt x="83" y="26"/>
                  </a:lnTo>
                  <a:lnTo>
                    <a:pt x="81" y="25"/>
                  </a:lnTo>
                  <a:lnTo>
                    <a:pt x="81" y="25"/>
                  </a:lnTo>
                  <a:lnTo>
                    <a:pt x="81" y="25"/>
                  </a:lnTo>
                  <a:lnTo>
                    <a:pt x="81" y="23"/>
                  </a:lnTo>
                  <a:lnTo>
                    <a:pt x="81" y="23"/>
                  </a:lnTo>
                  <a:lnTo>
                    <a:pt x="81" y="23"/>
                  </a:lnTo>
                  <a:lnTo>
                    <a:pt x="81" y="23"/>
                  </a:lnTo>
                  <a:lnTo>
                    <a:pt x="81" y="22"/>
                  </a:lnTo>
                  <a:lnTo>
                    <a:pt x="81" y="22"/>
                  </a:lnTo>
                  <a:lnTo>
                    <a:pt x="81" y="22"/>
                  </a:lnTo>
                  <a:lnTo>
                    <a:pt x="81" y="22"/>
                  </a:lnTo>
                  <a:lnTo>
                    <a:pt x="81" y="22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19"/>
                  </a:lnTo>
                  <a:lnTo>
                    <a:pt x="81" y="19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8"/>
                  </a:lnTo>
                  <a:lnTo>
                    <a:pt x="83" y="18"/>
                  </a:lnTo>
                  <a:lnTo>
                    <a:pt x="83" y="18"/>
                  </a:lnTo>
                  <a:lnTo>
                    <a:pt x="84" y="18"/>
                  </a:lnTo>
                  <a:lnTo>
                    <a:pt x="84" y="15"/>
                  </a:lnTo>
                  <a:lnTo>
                    <a:pt x="84" y="14"/>
                  </a:lnTo>
                  <a:lnTo>
                    <a:pt x="83" y="13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0" y="13"/>
                  </a:lnTo>
                  <a:lnTo>
                    <a:pt x="80" y="13"/>
                  </a:lnTo>
                  <a:lnTo>
                    <a:pt x="79" y="11"/>
                  </a:lnTo>
                  <a:lnTo>
                    <a:pt x="79" y="11"/>
                  </a:lnTo>
                  <a:lnTo>
                    <a:pt x="79" y="11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6" y="11"/>
                  </a:lnTo>
                  <a:lnTo>
                    <a:pt x="76" y="11"/>
                  </a:lnTo>
                  <a:lnTo>
                    <a:pt x="76" y="11"/>
                  </a:lnTo>
                  <a:lnTo>
                    <a:pt x="75" y="11"/>
                  </a:lnTo>
                  <a:lnTo>
                    <a:pt x="75" y="11"/>
                  </a:lnTo>
                  <a:lnTo>
                    <a:pt x="75" y="11"/>
                  </a:lnTo>
                  <a:lnTo>
                    <a:pt x="75" y="13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72" y="13"/>
                  </a:lnTo>
                  <a:lnTo>
                    <a:pt x="72" y="13"/>
                  </a:lnTo>
                  <a:lnTo>
                    <a:pt x="72" y="13"/>
                  </a:lnTo>
                  <a:lnTo>
                    <a:pt x="72" y="13"/>
                  </a:lnTo>
                  <a:lnTo>
                    <a:pt x="70" y="13"/>
                  </a:lnTo>
                  <a:lnTo>
                    <a:pt x="70" y="13"/>
                  </a:lnTo>
                  <a:lnTo>
                    <a:pt x="70" y="13"/>
                  </a:lnTo>
                  <a:lnTo>
                    <a:pt x="70" y="13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6" y="11"/>
                  </a:lnTo>
                  <a:lnTo>
                    <a:pt x="66" y="11"/>
                  </a:lnTo>
                  <a:lnTo>
                    <a:pt x="65" y="11"/>
                  </a:lnTo>
                  <a:lnTo>
                    <a:pt x="65" y="11"/>
                  </a:lnTo>
                  <a:lnTo>
                    <a:pt x="65" y="11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2" y="11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1" y="10"/>
                  </a:lnTo>
                  <a:lnTo>
                    <a:pt x="61" y="10"/>
                  </a:lnTo>
                  <a:lnTo>
                    <a:pt x="61" y="10"/>
                  </a:lnTo>
                  <a:lnTo>
                    <a:pt x="61" y="10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5" y="3"/>
                  </a:lnTo>
                  <a:lnTo>
                    <a:pt x="45" y="5"/>
                  </a:lnTo>
                  <a:lnTo>
                    <a:pt x="45" y="5"/>
                  </a:lnTo>
                  <a:lnTo>
                    <a:pt x="45" y="5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42" y="9"/>
                  </a:lnTo>
                  <a:lnTo>
                    <a:pt x="41" y="9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39" y="10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4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4" y="14"/>
                  </a:lnTo>
                  <a:lnTo>
                    <a:pt x="34" y="13"/>
                  </a:lnTo>
                  <a:lnTo>
                    <a:pt x="34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0" y="13"/>
                  </a:lnTo>
                  <a:lnTo>
                    <a:pt x="30" y="13"/>
                  </a:lnTo>
                  <a:lnTo>
                    <a:pt x="30" y="13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7" y="15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2" y="21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1"/>
                  </a:lnTo>
                  <a:lnTo>
                    <a:pt x="1" y="42"/>
                  </a:lnTo>
                  <a:lnTo>
                    <a:pt x="1" y="42"/>
                  </a:lnTo>
                  <a:lnTo>
                    <a:pt x="2" y="44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7"/>
                  </a:lnTo>
                  <a:lnTo>
                    <a:pt x="4" y="48"/>
                  </a:lnTo>
                  <a:lnTo>
                    <a:pt x="4" y="49"/>
                  </a:lnTo>
                  <a:lnTo>
                    <a:pt x="5" y="49"/>
                  </a:lnTo>
                  <a:lnTo>
                    <a:pt x="5" y="51"/>
                  </a:lnTo>
                  <a:lnTo>
                    <a:pt x="5" y="51"/>
                  </a:lnTo>
                  <a:lnTo>
                    <a:pt x="7" y="52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61"/>
                  </a:lnTo>
                  <a:lnTo>
                    <a:pt x="9" y="61"/>
                  </a:lnTo>
                  <a:lnTo>
                    <a:pt x="9" y="61"/>
                  </a:lnTo>
                  <a:lnTo>
                    <a:pt x="9" y="61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9" y="65"/>
                  </a:lnTo>
                  <a:lnTo>
                    <a:pt x="9" y="65"/>
                  </a:lnTo>
                  <a:lnTo>
                    <a:pt x="9" y="65"/>
                  </a:lnTo>
                  <a:lnTo>
                    <a:pt x="11" y="67"/>
                  </a:lnTo>
                  <a:lnTo>
                    <a:pt x="11" y="67"/>
                  </a:lnTo>
                  <a:lnTo>
                    <a:pt x="11" y="67"/>
                  </a:lnTo>
                  <a:lnTo>
                    <a:pt x="11" y="67"/>
                  </a:lnTo>
                  <a:lnTo>
                    <a:pt x="11" y="68"/>
                  </a:lnTo>
                  <a:lnTo>
                    <a:pt x="11" y="68"/>
                  </a:lnTo>
                  <a:lnTo>
                    <a:pt x="11" y="68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2" y="70"/>
                  </a:lnTo>
                  <a:lnTo>
                    <a:pt x="12" y="70"/>
                  </a:lnTo>
                  <a:lnTo>
                    <a:pt x="12" y="70"/>
                  </a:lnTo>
                  <a:lnTo>
                    <a:pt x="12" y="70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3" y="71"/>
                  </a:lnTo>
                  <a:lnTo>
                    <a:pt x="13" y="71"/>
                  </a:lnTo>
                  <a:lnTo>
                    <a:pt x="13" y="72"/>
                  </a:lnTo>
                  <a:lnTo>
                    <a:pt x="13" y="72"/>
                  </a:lnTo>
                  <a:lnTo>
                    <a:pt x="13" y="72"/>
                  </a:lnTo>
                  <a:lnTo>
                    <a:pt x="13" y="72"/>
                  </a:lnTo>
                  <a:lnTo>
                    <a:pt x="13" y="74"/>
                  </a:lnTo>
                  <a:lnTo>
                    <a:pt x="13" y="74"/>
                  </a:lnTo>
                  <a:lnTo>
                    <a:pt x="15" y="74"/>
                  </a:lnTo>
                  <a:lnTo>
                    <a:pt x="15" y="75"/>
                  </a:lnTo>
                  <a:lnTo>
                    <a:pt x="15" y="75"/>
                  </a:lnTo>
                  <a:lnTo>
                    <a:pt x="15" y="75"/>
                  </a:lnTo>
                  <a:lnTo>
                    <a:pt x="15" y="76"/>
                  </a:lnTo>
                  <a:lnTo>
                    <a:pt x="15" y="76"/>
                  </a:lnTo>
                  <a:lnTo>
                    <a:pt x="15" y="78"/>
                  </a:lnTo>
                  <a:lnTo>
                    <a:pt x="16" y="78"/>
                  </a:lnTo>
                  <a:lnTo>
                    <a:pt x="16" y="78"/>
                  </a:lnTo>
                  <a:lnTo>
                    <a:pt x="16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80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2"/>
                  </a:lnTo>
                  <a:lnTo>
                    <a:pt x="20" y="83"/>
                  </a:lnTo>
                  <a:lnTo>
                    <a:pt x="22" y="84"/>
                  </a:lnTo>
                  <a:lnTo>
                    <a:pt x="22" y="84"/>
                  </a:lnTo>
                  <a:lnTo>
                    <a:pt x="23" y="86"/>
                  </a:lnTo>
                  <a:lnTo>
                    <a:pt x="23" y="86"/>
                  </a:lnTo>
                  <a:lnTo>
                    <a:pt x="24" y="86"/>
                  </a:lnTo>
                  <a:lnTo>
                    <a:pt x="24" y="86"/>
                  </a:lnTo>
                  <a:lnTo>
                    <a:pt x="26" y="86"/>
                  </a:lnTo>
                  <a:lnTo>
                    <a:pt x="26" y="86"/>
                  </a:lnTo>
                  <a:lnTo>
                    <a:pt x="27" y="87"/>
                  </a:lnTo>
                  <a:lnTo>
                    <a:pt x="27" y="87"/>
                  </a:lnTo>
                  <a:lnTo>
                    <a:pt x="27" y="87"/>
                  </a:lnTo>
                  <a:lnTo>
                    <a:pt x="28" y="87"/>
                  </a:lnTo>
                  <a:lnTo>
                    <a:pt x="28" y="87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31" y="87"/>
                  </a:lnTo>
                  <a:lnTo>
                    <a:pt x="31" y="87"/>
                  </a:lnTo>
                  <a:lnTo>
                    <a:pt x="31" y="89"/>
                  </a:lnTo>
                  <a:lnTo>
                    <a:pt x="32" y="89"/>
                  </a:lnTo>
                  <a:lnTo>
                    <a:pt x="32" y="89"/>
                  </a:lnTo>
                  <a:lnTo>
                    <a:pt x="32" y="89"/>
                  </a:lnTo>
                  <a:lnTo>
                    <a:pt x="34" y="89"/>
                  </a:lnTo>
                  <a:lnTo>
                    <a:pt x="34" y="89"/>
                  </a:lnTo>
                  <a:lnTo>
                    <a:pt x="35" y="89"/>
                  </a:lnTo>
                  <a:lnTo>
                    <a:pt x="35" y="89"/>
                  </a:lnTo>
                  <a:lnTo>
                    <a:pt x="36" y="89"/>
                  </a:lnTo>
                  <a:lnTo>
                    <a:pt x="36" y="90"/>
                  </a:lnTo>
                  <a:lnTo>
                    <a:pt x="38" y="90"/>
                  </a:lnTo>
                  <a:lnTo>
                    <a:pt x="38" y="90"/>
                  </a:lnTo>
                  <a:lnTo>
                    <a:pt x="38" y="90"/>
                  </a:lnTo>
                  <a:lnTo>
                    <a:pt x="39" y="90"/>
                  </a:lnTo>
                  <a:lnTo>
                    <a:pt x="39" y="91"/>
                  </a:lnTo>
                  <a:lnTo>
                    <a:pt x="41" y="91"/>
                  </a:lnTo>
                  <a:lnTo>
                    <a:pt x="42" y="91"/>
                  </a:lnTo>
                  <a:lnTo>
                    <a:pt x="42" y="91"/>
                  </a:lnTo>
                  <a:lnTo>
                    <a:pt x="43" y="91"/>
                  </a:lnTo>
                  <a:lnTo>
                    <a:pt x="43" y="93"/>
                  </a:lnTo>
                  <a:lnTo>
                    <a:pt x="45" y="93"/>
                  </a:lnTo>
                  <a:lnTo>
                    <a:pt x="45" y="93"/>
                  </a:lnTo>
                  <a:lnTo>
                    <a:pt x="46" y="93"/>
                  </a:lnTo>
                  <a:lnTo>
                    <a:pt x="46" y="94"/>
                  </a:lnTo>
                  <a:lnTo>
                    <a:pt x="47" y="94"/>
                  </a:lnTo>
                  <a:lnTo>
                    <a:pt x="47" y="94"/>
                  </a:lnTo>
                  <a:lnTo>
                    <a:pt x="49" y="94"/>
                  </a:lnTo>
                  <a:lnTo>
                    <a:pt x="49" y="94"/>
                  </a:lnTo>
                  <a:lnTo>
                    <a:pt x="50" y="95"/>
                  </a:lnTo>
                  <a:lnTo>
                    <a:pt x="50" y="95"/>
                  </a:lnTo>
                  <a:lnTo>
                    <a:pt x="51" y="95"/>
                  </a:lnTo>
                  <a:lnTo>
                    <a:pt x="51" y="95"/>
                  </a:lnTo>
                  <a:lnTo>
                    <a:pt x="53" y="97"/>
                  </a:lnTo>
                  <a:lnTo>
                    <a:pt x="53" y="97"/>
                  </a:lnTo>
                  <a:lnTo>
                    <a:pt x="53" y="97"/>
                  </a:lnTo>
                  <a:lnTo>
                    <a:pt x="53" y="97"/>
                  </a:lnTo>
                  <a:lnTo>
                    <a:pt x="53" y="97"/>
                  </a:lnTo>
                  <a:lnTo>
                    <a:pt x="54" y="97"/>
                  </a:lnTo>
                  <a:lnTo>
                    <a:pt x="54" y="97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6" y="98"/>
                  </a:lnTo>
                  <a:lnTo>
                    <a:pt x="56" y="98"/>
                  </a:lnTo>
                  <a:lnTo>
                    <a:pt x="56" y="98"/>
                  </a:lnTo>
                  <a:lnTo>
                    <a:pt x="56" y="98"/>
                  </a:lnTo>
                  <a:lnTo>
                    <a:pt x="57" y="99"/>
                  </a:lnTo>
                  <a:lnTo>
                    <a:pt x="57" y="99"/>
                  </a:lnTo>
                  <a:lnTo>
                    <a:pt x="57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58" y="101"/>
                  </a:lnTo>
                  <a:lnTo>
                    <a:pt x="60" y="101"/>
                  </a:lnTo>
                  <a:lnTo>
                    <a:pt x="60" y="101"/>
                  </a:lnTo>
                  <a:lnTo>
                    <a:pt x="60" y="101"/>
                  </a:lnTo>
                  <a:lnTo>
                    <a:pt x="61" y="101"/>
                  </a:lnTo>
                  <a:lnTo>
                    <a:pt x="61" y="101"/>
                  </a:lnTo>
                  <a:lnTo>
                    <a:pt x="61" y="102"/>
                  </a:lnTo>
                  <a:lnTo>
                    <a:pt x="61" y="102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64" y="102"/>
                  </a:lnTo>
                  <a:lnTo>
                    <a:pt x="64" y="102"/>
                  </a:lnTo>
                  <a:lnTo>
                    <a:pt x="64" y="102"/>
                  </a:lnTo>
                  <a:lnTo>
                    <a:pt x="65" y="102"/>
                  </a:lnTo>
                  <a:lnTo>
                    <a:pt x="65" y="102"/>
                  </a:lnTo>
                  <a:lnTo>
                    <a:pt x="66" y="102"/>
                  </a:lnTo>
                  <a:lnTo>
                    <a:pt x="66" y="102"/>
                  </a:lnTo>
                  <a:lnTo>
                    <a:pt x="68" y="102"/>
                  </a:lnTo>
                  <a:lnTo>
                    <a:pt x="68" y="102"/>
                  </a:lnTo>
                  <a:lnTo>
                    <a:pt x="69" y="101"/>
                  </a:lnTo>
                  <a:lnTo>
                    <a:pt x="70" y="101"/>
                  </a:lnTo>
                  <a:lnTo>
                    <a:pt x="70" y="99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0" y="97"/>
                  </a:lnTo>
                  <a:lnTo>
                    <a:pt x="70" y="97"/>
                  </a:lnTo>
                  <a:lnTo>
                    <a:pt x="70" y="95"/>
                  </a:lnTo>
                  <a:lnTo>
                    <a:pt x="70" y="95"/>
                  </a:lnTo>
                  <a:lnTo>
                    <a:pt x="70" y="95"/>
                  </a:lnTo>
                  <a:lnTo>
                    <a:pt x="70" y="94"/>
                  </a:lnTo>
                  <a:lnTo>
                    <a:pt x="70" y="94"/>
                  </a:lnTo>
                  <a:lnTo>
                    <a:pt x="70" y="94"/>
                  </a:lnTo>
                  <a:lnTo>
                    <a:pt x="70" y="93"/>
                  </a:lnTo>
                  <a:lnTo>
                    <a:pt x="70" y="93"/>
                  </a:lnTo>
                  <a:lnTo>
                    <a:pt x="70" y="93"/>
                  </a:lnTo>
                  <a:lnTo>
                    <a:pt x="70" y="91"/>
                  </a:lnTo>
                  <a:lnTo>
                    <a:pt x="70" y="91"/>
                  </a:lnTo>
                  <a:lnTo>
                    <a:pt x="70" y="91"/>
                  </a:lnTo>
                  <a:lnTo>
                    <a:pt x="70" y="91"/>
                  </a:lnTo>
                  <a:lnTo>
                    <a:pt x="70" y="90"/>
                  </a:lnTo>
                  <a:lnTo>
                    <a:pt x="70" y="90"/>
                  </a:lnTo>
                  <a:lnTo>
                    <a:pt x="69" y="90"/>
                  </a:lnTo>
                  <a:lnTo>
                    <a:pt x="69" y="90"/>
                  </a:lnTo>
                  <a:lnTo>
                    <a:pt x="69" y="90"/>
                  </a:lnTo>
                  <a:lnTo>
                    <a:pt x="69" y="89"/>
                  </a:lnTo>
                  <a:lnTo>
                    <a:pt x="69" y="89"/>
                  </a:lnTo>
                  <a:lnTo>
                    <a:pt x="69" y="89"/>
                  </a:lnTo>
                  <a:lnTo>
                    <a:pt x="69" y="89"/>
                  </a:lnTo>
                  <a:lnTo>
                    <a:pt x="69" y="87"/>
                  </a:lnTo>
                  <a:lnTo>
                    <a:pt x="69" y="87"/>
                  </a:lnTo>
                  <a:lnTo>
                    <a:pt x="69" y="87"/>
                  </a:lnTo>
                  <a:lnTo>
                    <a:pt x="69" y="87"/>
                  </a:lnTo>
                  <a:lnTo>
                    <a:pt x="70" y="87"/>
                  </a:lnTo>
                  <a:lnTo>
                    <a:pt x="70" y="87"/>
                  </a:lnTo>
                  <a:lnTo>
                    <a:pt x="70" y="87"/>
                  </a:lnTo>
                  <a:lnTo>
                    <a:pt x="72" y="87"/>
                  </a:lnTo>
                  <a:lnTo>
                    <a:pt x="72" y="87"/>
                  </a:lnTo>
                  <a:lnTo>
                    <a:pt x="72" y="87"/>
                  </a:lnTo>
                  <a:lnTo>
                    <a:pt x="73" y="87"/>
                  </a:lnTo>
                  <a:lnTo>
                    <a:pt x="73" y="89"/>
                  </a:lnTo>
                  <a:lnTo>
                    <a:pt x="75" y="89"/>
                  </a:lnTo>
                  <a:lnTo>
                    <a:pt x="75" y="89"/>
                  </a:lnTo>
                  <a:lnTo>
                    <a:pt x="75" y="89"/>
                  </a:lnTo>
                  <a:lnTo>
                    <a:pt x="76" y="89"/>
                  </a:lnTo>
                  <a:lnTo>
                    <a:pt x="76" y="89"/>
                  </a:lnTo>
                  <a:lnTo>
                    <a:pt x="76" y="89"/>
                  </a:lnTo>
                  <a:lnTo>
                    <a:pt x="77" y="89"/>
                  </a:lnTo>
                  <a:lnTo>
                    <a:pt x="77" y="89"/>
                  </a:lnTo>
                  <a:lnTo>
                    <a:pt x="77" y="89"/>
                  </a:lnTo>
                  <a:lnTo>
                    <a:pt x="79" y="89"/>
                  </a:lnTo>
                  <a:lnTo>
                    <a:pt x="79" y="89"/>
                  </a:lnTo>
                  <a:lnTo>
                    <a:pt x="79" y="90"/>
                  </a:lnTo>
                  <a:lnTo>
                    <a:pt x="80" y="90"/>
                  </a:lnTo>
                  <a:lnTo>
                    <a:pt x="80" y="90"/>
                  </a:lnTo>
                  <a:lnTo>
                    <a:pt x="80" y="90"/>
                  </a:lnTo>
                  <a:lnTo>
                    <a:pt x="81" y="90"/>
                  </a:lnTo>
                  <a:lnTo>
                    <a:pt x="81" y="90"/>
                  </a:lnTo>
                  <a:lnTo>
                    <a:pt x="83" y="90"/>
                  </a:lnTo>
                  <a:lnTo>
                    <a:pt x="83" y="90"/>
                  </a:lnTo>
                  <a:lnTo>
                    <a:pt x="83" y="90"/>
                  </a:lnTo>
                  <a:lnTo>
                    <a:pt x="84" y="90"/>
                  </a:lnTo>
                  <a:lnTo>
                    <a:pt x="84" y="90"/>
                  </a:lnTo>
                  <a:lnTo>
                    <a:pt x="84" y="90"/>
                  </a:lnTo>
                  <a:lnTo>
                    <a:pt x="85" y="90"/>
                  </a:lnTo>
                  <a:lnTo>
                    <a:pt x="85" y="90"/>
                  </a:lnTo>
                  <a:lnTo>
                    <a:pt x="87" y="90"/>
                  </a:lnTo>
                  <a:lnTo>
                    <a:pt x="87" y="90"/>
                  </a:lnTo>
                  <a:lnTo>
                    <a:pt x="87" y="90"/>
                  </a:lnTo>
                  <a:lnTo>
                    <a:pt x="88" y="90"/>
                  </a:lnTo>
                  <a:lnTo>
                    <a:pt x="88" y="90"/>
                  </a:lnTo>
                  <a:lnTo>
                    <a:pt x="90" y="90"/>
                  </a:lnTo>
                  <a:lnTo>
                    <a:pt x="90" y="90"/>
                  </a:lnTo>
                  <a:lnTo>
                    <a:pt x="90" y="90"/>
                  </a:lnTo>
                  <a:lnTo>
                    <a:pt x="91" y="89"/>
                  </a:lnTo>
                  <a:lnTo>
                    <a:pt x="91" y="89"/>
                  </a:lnTo>
                  <a:lnTo>
                    <a:pt x="92" y="89"/>
                  </a:lnTo>
                  <a:lnTo>
                    <a:pt x="92" y="87"/>
                  </a:lnTo>
                  <a:lnTo>
                    <a:pt x="94" y="86"/>
                  </a:lnTo>
                  <a:lnTo>
                    <a:pt x="92" y="84"/>
                  </a:lnTo>
                  <a:lnTo>
                    <a:pt x="92" y="83"/>
                  </a:lnTo>
                  <a:lnTo>
                    <a:pt x="92" y="83"/>
                  </a:lnTo>
                  <a:lnTo>
                    <a:pt x="91" y="82"/>
                  </a:lnTo>
                  <a:lnTo>
                    <a:pt x="91" y="82"/>
                  </a:lnTo>
                  <a:lnTo>
                    <a:pt x="91" y="82"/>
                  </a:lnTo>
                  <a:lnTo>
                    <a:pt x="90" y="82"/>
                  </a:lnTo>
                  <a:lnTo>
                    <a:pt x="90" y="80"/>
                  </a:lnTo>
                  <a:lnTo>
                    <a:pt x="90" y="80"/>
                  </a:lnTo>
                  <a:lnTo>
                    <a:pt x="88" y="80"/>
                  </a:lnTo>
                  <a:lnTo>
                    <a:pt x="88" y="80"/>
                  </a:lnTo>
                  <a:lnTo>
                    <a:pt x="88" y="80"/>
                  </a:lnTo>
                  <a:lnTo>
                    <a:pt x="88" y="80"/>
                  </a:lnTo>
                  <a:lnTo>
                    <a:pt x="87" y="79"/>
                  </a:lnTo>
                  <a:lnTo>
                    <a:pt x="87" y="79"/>
                  </a:lnTo>
                  <a:lnTo>
                    <a:pt x="87" y="79"/>
                  </a:lnTo>
                  <a:lnTo>
                    <a:pt x="87" y="79"/>
                  </a:lnTo>
                  <a:lnTo>
                    <a:pt x="87" y="79"/>
                  </a:lnTo>
                  <a:lnTo>
                    <a:pt x="87" y="79"/>
                  </a:lnTo>
                  <a:lnTo>
                    <a:pt x="85" y="78"/>
                  </a:lnTo>
                  <a:lnTo>
                    <a:pt x="85" y="78"/>
                  </a:lnTo>
                  <a:lnTo>
                    <a:pt x="85" y="78"/>
                  </a:lnTo>
                  <a:lnTo>
                    <a:pt x="85" y="78"/>
                  </a:lnTo>
                  <a:lnTo>
                    <a:pt x="85" y="78"/>
                  </a:lnTo>
                  <a:lnTo>
                    <a:pt x="85" y="78"/>
                  </a:lnTo>
                  <a:lnTo>
                    <a:pt x="85" y="76"/>
                  </a:lnTo>
                  <a:lnTo>
                    <a:pt x="85" y="76"/>
                  </a:lnTo>
                  <a:lnTo>
                    <a:pt x="87" y="75"/>
                  </a:lnTo>
                  <a:lnTo>
                    <a:pt x="87" y="75"/>
                  </a:lnTo>
                  <a:lnTo>
                    <a:pt x="87" y="74"/>
                  </a:lnTo>
                  <a:lnTo>
                    <a:pt x="88" y="74"/>
                  </a:lnTo>
                  <a:lnTo>
                    <a:pt x="88" y="72"/>
                  </a:lnTo>
                  <a:lnTo>
                    <a:pt x="88" y="72"/>
                  </a:lnTo>
                  <a:lnTo>
                    <a:pt x="90" y="71"/>
                  </a:lnTo>
                  <a:lnTo>
                    <a:pt x="90" y="71"/>
                  </a:lnTo>
                  <a:lnTo>
                    <a:pt x="90" y="70"/>
                  </a:lnTo>
                  <a:lnTo>
                    <a:pt x="91" y="70"/>
                  </a:lnTo>
                  <a:lnTo>
                    <a:pt x="91" y="70"/>
                  </a:lnTo>
                  <a:lnTo>
                    <a:pt x="91" y="68"/>
                  </a:lnTo>
                  <a:lnTo>
                    <a:pt x="92" y="68"/>
                  </a:lnTo>
                  <a:lnTo>
                    <a:pt x="92" y="67"/>
                  </a:lnTo>
                  <a:lnTo>
                    <a:pt x="92" y="67"/>
                  </a:lnTo>
                  <a:lnTo>
                    <a:pt x="92" y="65"/>
                  </a:lnTo>
                  <a:lnTo>
                    <a:pt x="94" y="64"/>
                  </a:lnTo>
                  <a:lnTo>
                    <a:pt x="94" y="64"/>
                  </a:lnTo>
                  <a:lnTo>
                    <a:pt x="94" y="63"/>
                  </a:lnTo>
                  <a:lnTo>
                    <a:pt x="95" y="63"/>
                  </a:lnTo>
                  <a:lnTo>
                    <a:pt x="95" y="61"/>
                  </a:lnTo>
                  <a:lnTo>
                    <a:pt x="95" y="61"/>
                  </a:lnTo>
                  <a:lnTo>
                    <a:pt x="95" y="60"/>
                  </a:lnTo>
                  <a:lnTo>
                    <a:pt x="96" y="60"/>
                  </a:lnTo>
                  <a:lnTo>
                    <a:pt x="96" y="59"/>
                  </a:lnTo>
                  <a:lnTo>
                    <a:pt x="96" y="59"/>
                  </a:lnTo>
                  <a:lnTo>
                    <a:pt x="96" y="57"/>
                  </a:lnTo>
                  <a:lnTo>
                    <a:pt x="98" y="57"/>
                  </a:lnTo>
                  <a:lnTo>
                    <a:pt x="98" y="56"/>
                  </a:lnTo>
                  <a:lnTo>
                    <a:pt x="98" y="56"/>
                  </a:lnTo>
                  <a:lnTo>
                    <a:pt x="98" y="56"/>
                  </a:lnTo>
                  <a:lnTo>
                    <a:pt x="98" y="55"/>
                  </a:lnTo>
                  <a:lnTo>
                    <a:pt x="98" y="55"/>
                  </a:lnTo>
                  <a:lnTo>
                    <a:pt x="98" y="55"/>
                  </a:lnTo>
                  <a:lnTo>
                    <a:pt x="98" y="53"/>
                  </a:lnTo>
                  <a:lnTo>
                    <a:pt x="98" y="53"/>
                  </a:lnTo>
                  <a:lnTo>
                    <a:pt x="96" y="53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5" y="51"/>
                  </a:lnTo>
                  <a:lnTo>
                    <a:pt x="95" y="51"/>
                  </a:lnTo>
                  <a:lnTo>
                    <a:pt x="95" y="51"/>
                  </a:lnTo>
                  <a:lnTo>
                    <a:pt x="95" y="51"/>
                  </a:lnTo>
                  <a:lnTo>
                    <a:pt x="94" y="51"/>
                  </a:lnTo>
                  <a:lnTo>
                    <a:pt x="94" y="49"/>
                  </a:lnTo>
                  <a:lnTo>
                    <a:pt x="94" y="49"/>
                  </a:lnTo>
                  <a:lnTo>
                    <a:pt x="94" y="49"/>
                  </a:lnTo>
                  <a:lnTo>
                    <a:pt x="94" y="49"/>
                  </a:lnTo>
                  <a:lnTo>
                    <a:pt x="94" y="49"/>
                  </a:lnTo>
                  <a:lnTo>
                    <a:pt x="94" y="49"/>
                  </a:lnTo>
                  <a:lnTo>
                    <a:pt x="94" y="49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1" y="48"/>
                  </a:lnTo>
                  <a:lnTo>
                    <a:pt x="91" y="47"/>
                  </a:lnTo>
                  <a:lnTo>
                    <a:pt x="91" y="47"/>
                  </a:lnTo>
                  <a:lnTo>
                    <a:pt x="90" y="47"/>
                  </a:lnTo>
                  <a:lnTo>
                    <a:pt x="90" y="47"/>
                  </a:lnTo>
                  <a:lnTo>
                    <a:pt x="88" y="45"/>
                  </a:lnTo>
                  <a:lnTo>
                    <a:pt x="88" y="45"/>
                  </a:lnTo>
                  <a:lnTo>
                    <a:pt x="88" y="45"/>
                  </a:lnTo>
                  <a:lnTo>
                    <a:pt x="87" y="45"/>
                  </a:lnTo>
                  <a:lnTo>
                    <a:pt x="87" y="45"/>
                  </a:lnTo>
                  <a:lnTo>
                    <a:pt x="85" y="45"/>
                  </a:lnTo>
                  <a:lnTo>
                    <a:pt x="85" y="44"/>
                  </a:lnTo>
                  <a:lnTo>
                    <a:pt x="85" y="44"/>
                  </a:lnTo>
                  <a:close/>
                </a:path>
              </a:pathLst>
            </a:custGeom>
            <a:solidFill>
              <a:srgbClr val="6634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542">
              <a:extLst>
                <a:ext uri="{FF2B5EF4-FFF2-40B4-BE49-F238E27FC236}">
                  <a16:creationId xmlns:a16="http://schemas.microsoft.com/office/drawing/2014/main" id="{58039B9C-FF9A-413A-9655-8C02DB661C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89974" y="3755791"/>
              <a:ext cx="433135" cy="451968"/>
            </a:xfrm>
            <a:custGeom>
              <a:avLst/>
              <a:gdLst>
                <a:gd name="T0" fmla="*/ 44 w 67"/>
                <a:gd name="T1" fmla="*/ 44 h 71"/>
                <a:gd name="T2" fmla="*/ 24 w 67"/>
                <a:gd name="T3" fmla="*/ 35 h 71"/>
                <a:gd name="T4" fmla="*/ 18 w 67"/>
                <a:gd name="T5" fmla="*/ 24 h 71"/>
                <a:gd name="T6" fmla="*/ 23 w 67"/>
                <a:gd name="T7" fmla="*/ 47 h 71"/>
                <a:gd name="T8" fmla="*/ 4 w 67"/>
                <a:gd name="T9" fmla="*/ 31 h 71"/>
                <a:gd name="T10" fmla="*/ 13 w 67"/>
                <a:gd name="T11" fmla="*/ 21 h 71"/>
                <a:gd name="T12" fmla="*/ 11 w 67"/>
                <a:gd name="T13" fmla="*/ 49 h 71"/>
                <a:gd name="T14" fmla="*/ 43 w 67"/>
                <a:gd name="T15" fmla="*/ 68 h 71"/>
                <a:gd name="T16" fmla="*/ 16 w 67"/>
                <a:gd name="T17" fmla="*/ 58 h 71"/>
                <a:gd name="T18" fmla="*/ 40 w 67"/>
                <a:gd name="T19" fmla="*/ 56 h 71"/>
                <a:gd name="T20" fmla="*/ 20 w 67"/>
                <a:gd name="T21" fmla="*/ 25 h 71"/>
                <a:gd name="T22" fmla="*/ 35 w 67"/>
                <a:gd name="T23" fmla="*/ 60 h 71"/>
                <a:gd name="T24" fmla="*/ 22 w 67"/>
                <a:gd name="T25" fmla="*/ 25 h 71"/>
                <a:gd name="T26" fmla="*/ 22 w 67"/>
                <a:gd name="T27" fmla="*/ 24 h 71"/>
                <a:gd name="T28" fmla="*/ 18 w 67"/>
                <a:gd name="T29" fmla="*/ 54 h 71"/>
                <a:gd name="T30" fmla="*/ 12 w 67"/>
                <a:gd name="T31" fmla="*/ 24 h 71"/>
                <a:gd name="T32" fmla="*/ 12 w 67"/>
                <a:gd name="T33" fmla="*/ 19 h 71"/>
                <a:gd name="T34" fmla="*/ 2 w 67"/>
                <a:gd name="T35" fmla="*/ 16 h 71"/>
                <a:gd name="T36" fmla="*/ 23 w 67"/>
                <a:gd name="T37" fmla="*/ 14 h 71"/>
                <a:gd name="T38" fmla="*/ 17 w 67"/>
                <a:gd name="T39" fmla="*/ 10 h 71"/>
                <a:gd name="T40" fmla="*/ 35 w 67"/>
                <a:gd name="T41" fmla="*/ 3 h 71"/>
                <a:gd name="T42" fmla="*/ 31 w 67"/>
                <a:gd name="T43" fmla="*/ 14 h 71"/>
                <a:gd name="T44" fmla="*/ 37 w 67"/>
                <a:gd name="T45" fmla="*/ 37 h 71"/>
                <a:gd name="T46" fmla="*/ 30 w 67"/>
                <a:gd name="T47" fmla="*/ 15 h 71"/>
                <a:gd name="T48" fmla="*/ 41 w 67"/>
                <a:gd name="T49" fmla="*/ 53 h 71"/>
                <a:gd name="T50" fmla="*/ 27 w 67"/>
                <a:gd name="T51" fmla="*/ 41 h 71"/>
                <a:gd name="T52" fmla="*/ 38 w 67"/>
                <a:gd name="T53" fmla="*/ 54 h 71"/>
                <a:gd name="T54" fmla="*/ 57 w 67"/>
                <a:gd name="T55" fmla="*/ 56 h 71"/>
                <a:gd name="T56" fmla="*/ 54 w 67"/>
                <a:gd name="T57" fmla="*/ 47 h 71"/>
                <a:gd name="T58" fmla="*/ 44 w 67"/>
                <a:gd name="T59" fmla="*/ 50 h 71"/>
                <a:gd name="T60" fmla="*/ 39 w 67"/>
                <a:gd name="T61" fmla="*/ 42 h 71"/>
                <a:gd name="T62" fmla="*/ 58 w 67"/>
                <a:gd name="T63" fmla="*/ 32 h 71"/>
                <a:gd name="T64" fmla="*/ 42 w 67"/>
                <a:gd name="T65" fmla="*/ 42 h 71"/>
                <a:gd name="T66" fmla="*/ 38 w 67"/>
                <a:gd name="T67" fmla="*/ 6 h 71"/>
                <a:gd name="T68" fmla="*/ 44 w 67"/>
                <a:gd name="T69" fmla="*/ 12 h 71"/>
                <a:gd name="T70" fmla="*/ 42 w 67"/>
                <a:gd name="T71" fmla="*/ 11 h 71"/>
                <a:gd name="T72" fmla="*/ 40 w 67"/>
                <a:gd name="T73" fmla="*/ 18 h 71"/>
                <a:gd name="T74" fmla="*/ 49 w 67"/>
                <a:gd name="T75" fmla="*/ 14 h 71"/>
                <a:gd name="T76" fmla="*/ 40 w 67"/>
                <a:gd name="T77" fmla="*/ 21 h 71"/>
                <a:gd name="T78" fmla="*/ 41 w 67"/>
                <a:gd name="T79" fmla="*/ 38 h 71"/>
                <a:gd name="T80" fmla="*/ 32 w 67"/>
                <a:gd name="T81" fmla="*/ 15 h 71"/>
                <a:gd name="T82" fmla="*/ 32 w 67"/>
                <a:gd name="T83" fmla="*/ 22 h 71"/>
                <a:gd name="T84" fmla="*/ 35 w 67"/>
                <a:gd name="T85" fmla="*/ 15 h 71"/>
                <a:gd name="T86" fmla="*/ 40 w 67"/>
                <a:gd name="T87" fmla="*/ 38 h 71"/>
                <a:gd name="T88" fmla="*/ 47 w 67"/>
                <a:gd name="T89" fmla="*/ 39 h 71"/>
                <a:gd name="T90" fmla="*/ 38 w 67"/>
                <a:gd name="T91" fmla="*/ 28 h 71"/>
                <a:gd name="T92" fmla="*/ 49 w 67"/>
                <a:gd name="T93" fmla="*/ 38 h 71"/>
                <a:gd name="T94" fmla="*/ 42 w 67"/>
                <a:gd name="T95" fmla="*/ 31 h 71"/>
                <a:gd name="T96" fmla="*/ 49 w 67"/>
                <a:gd name="T97" fmla="*/ 36 h 71"/>
                <a:gd name="T98" fmla="*/ 51 w 67"/>
                <a:gd name="T99" fmla="*/ 36 h 71"/>
                <a:gd name="T100" fmla="*/ 50 w 67"/>
                <a:gd name="T101" fmla="*/ 23 h 71"/>
                <a:gd name="T102" fmla="*/ 53 w 67"/>
                <a:gd name="T103" fmla="*/ 33 h 71"/>
                <a:gd name="T104" fmla="*/ 51 w 67"/>
                <a:gd name="T105" fmla="*/ 28 h 71"/>
                <a:gd name="T106" fmla="*/ 44 w 67"/>
                <a:gd name="T107" fmla="*/ 28 h 71"/>
                <a:gd name="T108" fmla="*/ 51 w 67"/>
                <a:gd name="T109" fmla="*/ 28 h 71"/>
                <a:gd name="T110" fmla="*/ 48 w 67"/>
                <a:gd name="T111" fmla="*/ 30 h 71"/>
                <a:gd name="T112" fmla="*/ 48 w 67"/>
                <a:gd name="T113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7" h="71">
                  <a:moveTo>
                    <a:pt x="63" y="34"/>
                  </a:moveTo>
                  <a:cubicBezTo>
                    <a:pt x="63" y="34"/>
                    <a:pt x="64" y="35"/>
                    <a:pt x="65" y="35"/>
                  </a:cubicBezTo>
                  <a:cubicBezTo>
                    <a:pt x="65" y="37"/>
                    <a:pt x="63" y="38"/>
                    <a:pt x="62" y="40"/>
                  </a:cubicBezTo>
                  <a:cubicBezTo>
                    <a:pt x="62" y="40"/>
                    <a:pt x="62" y="39"/>
                    <a:pt x="62" y="39"/>
                  </a:cubicBezTo>
                  <a:cubicBezTo>
                    <a:pt x="61" y="40"/>
                    <a:pt x="62" y="42"/>
                    <a:pt x="61" y="43"/>
                  </a:cubicBezTo>
                  <a:cubicBezTo>
                    <a:pt x="57" y="45"/>
                    <a:pt x="52" y="46"/>
                    <a:pt x="45" y="47"/>
                  </a:cubicBezTo>
                  <a:cubicBezTo>
                    <a:pt x="44" y="47"/>
                    <a:pt x="43" y="47"/>
                    <a:pt x="42" y="47"/>
                  </a:cubicBezTo>
                  <a:cubicBezTo>
                    <a:pt x="40" y="47"/>
                    <a:pt x="40" y="45"/>
                    <a:pt x="38" y="45"/>
                  </a:cubicBezTo>
                  <a:cubicBezTo>
                    <a:pt x="40" y="44"/>
                    <a:pt x="42" y="44"/>
                    <a:pt x="44" y="44"/>
                  </a:cubicBezTo>
                  <a:cubicBezTo>
                    <a:pt x="44" y="44"/>
                    <a:pt x="44" y="43"/>
                    <a:pt x="45" y="43"/>
                  </a:cubicBezTo>
                  <a:cubicBezTo>
                    <a:pt x="46" y="43"/>
                    <a:pt x="47" y="43"/>
                    <a:pt x="47" y="43"/>
                  </a:cubicBezTo>
                  <a:cubicBezTo>
                    <a:pt x="51" y="41"/>
                    <a:pt x="54" y="40"/>
                    <a:pt x="58" y="40"/>
                  </a:cubicBezTo>
                  <a:cubicBezTo>
                    <a:pt x="58" y="38"/>
                    <a:pt x="60" y="36"/>
                    <a:pt x="60" y="34"/>
                  </a:cubicBezTo>
                  <a:cubicBezTo>
                    <a:pt x="61" y="34"/>
                    <a:pt x="60" y="33"/>
                    <a:pt x="60" y="33"/>
                  </a:cubicBezTo>
                  <a:cubicBezTo>
                    <a:pt x="61" y="33"/>
                    <a:pt x="62" y="33"/>
                    <a:pt x="63" y="34"/>
                  </a:cubicBezTo>
                  <a:cubicBezTo>
                    <a:pt x="63" y="34"/>
                    <a:pt x="63" y="34"/>
                    <a:pt x="63" y="34"/>
                  </a:cubicBezTo>
                  <a:close/>
                  <a:moveTo>
                    <a:pt x="25" y="36"/>
                  </a:moveTo>
                  <a:cubicBezTo>
                    <a:pt x="24" y="36"/>
                    <a:pt x="24" y="35"/>
                    <a:pt x="24" y="35"/>
                  </a:cubicBezTo>
                  <a:cubicBezTo>
                    <a:pt x="24" y="35"/>
                    <a:pt x="26" y="38"/>
                    <a:pt x="26" y="38"/>
                  </a:cubicBezTo>
                  <a:cubicBezTo>
                    <a:pt x="25" y="38"/>
                    <a:pt x="25" y="37"/>
                    <a:pt x="25" y="36"/>
                  </a:cubicBezTo>
                  <a:cubicBezTo>
                    <a:pt x="25" y="36"/>
                    <a:pt x="25" y="36"/>
                    <a:pt x="25" y="36"/>
                  </a:cubicBezTo>
                  <a:close/>
                  <a:moveTo>
                    <a:pt x="23" y="47"/>
                  </a:moveTo>
                  <a:cubicBezTo>
                    <a:pt x="23" y="47"/>
                    <a:pt x="23" y="47"/>
                    <a:pt x="23" y="47"/>
                  </a:cubicBezTo>
                  <a:cubicBezTo>
                    <a:pt x="23" y="46"/>
                    <a:pt x="23" y="45"/>
                    <a:pt x="23" y="44"/>
                  </a:cubicBezTo>
                  <a:cubicBezTo>
                    <a:pt x="21" y="39"/>
                    <a:pt x="19" y="34"/>
                    <a:pt x="18" y="29"/>
                  </a:cubicBezTo>
                  <a:cubicBezTo>
                    <a:pt x="18" y="27"/>
                    <a:pt x="18" y="26"/>
                    <a:pt x="18" y="25"/>
                  </a:cubicBezTo>
                  <a:cubicBezTo>
                    <a:pt x="19" y="25"/>
                    <a:pt x="18" y="24"/>
                    <a:pt x="18" y="24"/>
                  </a:cubicBezTo>
                  <a:cubicBezTo>
                    <a:pt x="17" y="26"/>
                    <a:pt x="17" y="28"/>
                    <a:pt x="17" y="29"/>
                  </a:cubicBezTo>
                  <a:cubicBezTo>
                    <a:pt x="17" y="32"/>
                    <a:pt x="18" y="35"/>
                    <a:pt x="18" y="38"/>
                  </a:cubicBezTo>
                  <a:cubicBezTo>
                    <a:pt x="18" y="42"/>
                    <a:pt x="17" y="47"/>
                    <a:pt x="16" y="51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7" y="53"/>
                    <a:pt x="18" y="52"/>
                    <a:pt x="18" y="54"/>
                  </a:cubicBezTo>
                  <a:cubicBezTo>
                    <a:pt x="20" y="55"/>
                    <a:pt x="22" y="55"/>
                    <a:pt x="23" y="56"/>
                  </a:cubicBezTo>
                  <a:cubicBezTo>
                    <a:pt x="24" y="57"/>
                    <a:pt x="25" y="57"/>
                    <a:pt x="27" y="57"/>
                  </a:cubicBezTo>
                  <a:cubicBezTo>
                    <a:pt x="24" y="55"/>
                    <a:pt x="26" y="52"/>
                    <a:pt x="25" y="49"/>
                  </a:cubicBezTo>
                  <a:cubicBezTo>
                    <a:pt x="24" y="49"/>
                    <a:pt x="22" y="49"/>
                    <a:pt x="23" y="47"/>
                  </a:cubicBezTo>
                  <a:close/>
                  <a:moveTo>
                    <a:pt x="1" y="23"/>
                  </a:moveTo>
                  <a:cubicBezTo>
                    <a:pt x="0" y="22"/>
                    <a:pt x="0" y="20"/>
                    <a:pt x="1" y="20"/>
                  </a:cubicBezTo>
                  <a:cubicBezTo>
                    <a:pt x="1" y="20"/>
                    <a:pt x="1" y="21"/>
                    <a:pt x="1" y="21"/>
                  </a:cubicBezTo>
                  <a:cubicBezTo>
                    <a:pt x="2" y="23"/>
                    <a:pt x="1" y="25"/>
                    <a:pt x="2" y="28"/>
                  </a:cubicBezTo>
                  <a:cubicBezTo>
                    <a:pt x="0" y="27"/>
                    <a:pt x="1" y="25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close/>
                  <a:moveTo>
                    <a:pt x="3" y="32"/>
                  </a:moveTo>
                  <a:cubicBezTo>
                    <a:pt x="3" y="31"/>
                    <a:pt x="2" y="30"/>
                    <a:pt x="2" y="29"/>
                  </a:cubicBezTo>
                  <a:cubicBezTo>
                    <a:pt x="3" y="30"/>
                    <a:pt x="3" y="31"/>
                    <a:pt x="4" y="31"/>
                  </a:cubicBezTo>
                  <a:cubicBezTo>
                    <a:pt x="5" y="31"/>
                    <a:pt x="5" y="29"/>
                    <a:pt x="6" y="29"/>
                  </a:cubicBezTo>
                  <a:cubicBezTo>
                    <a:pt x="7" y="31"/>
                    <a:pt x="6" y="33"/>
                    <a:pt x="6" y="35"/>
                  </a:cubicBezTo>
                  <a:cubicBezTo>
                    <a:pt x="5" y="34"/>
                    <a:pt x="4" y="33"/>
                    <a:pt x="3" y="32"/>
                  </a:cubicBezTo>
                  <a:cubicBezTo>
                    <a:pt x="3" y="32"/>
                    <a:pt x="3" y="32"/>
                    <a:pt x="3" y="32"/>
                  </a:cubicBezTo>
                  <a:close/>
                  <a:moveTo>
                    <a:pt x="6" y="38"/>
                  </a:moveTo>
                  <a:cubicBezTo>
                    <a:pt x="6" y="34"/>
                    <a:pt x="6" y="31"/>
                    <a:pt x="7" y="27"/>
                  </a:cubicBezTo>
                  <a:cubicBezTo>
                    <a:pt x="7" y="26"/>
                    <a:pt x="8" y="23"/>
                    <a:pt x="10" y="21"/>
                  </a:cubicBezTo>
                  <a:cubicBezTo>
                    <a:pt x="12" y="20"/>
                    <a:pt x="14" y="19"/>
                    <a:pt x="16" y="19"/>
                  </a:cubicBezTo>
                  <a:cubicBezTo>
                    <a:pt x="14" y="20"/>
                    <a:pt x="13" y="20"/>
                    <a:pt x="13" y="21"/>
                  </a:cubicBezTo>
                  <a:cubicBezTo>
                    <a:pt x="12" y="22"/>
                    <a:pt x="12" y="23"/>
                    <a:pt x="11" y="23"/>
                  </a:cubicBezTo>
                  <a:cubicBezTo>
                    <a:pt x="11" y="24"/>
                    <a:pt x="9" y="24"/>
                    <a:pt x="9" y="24"/>
                  </a:cubicBezTo>
                  <a:cubicBezTo>
                    <a:pt x="9" y="26"/>
                    <a:pt x="11" y="27"/>
                    <a:pt x="10" y="28"/>
                  </a:cubicBezTo>
                  <a:cubicBezTo>
                    <a:pt x="10" y="29"/>
                    <a:pt x="8" y="27"/>
                    <a:pt x="8" y="27"/>
                  </a:cubicBezTo>
                  <a:cubicBezTo>
                    <a:pt x="7" y="27"/>
                    <a:pt x="8" y="29"/>
                    <a:pt x="8" y="29"/>
                  </a:cubicBezTo>
                  <a:cubicBezTo>
                    <a:pt x="8" y="31"/>
                    <a:pt x="8" y="32"/>
                    <a:pt x="8" y="33"/>
                  </a:cubicBezTo>
                  <a:cubicBezTo>
                    <a:pt x="8" y="38"/>
                    <a:pt x="9" y="43"/>
                    <a:pt x="10" y="47"/>
                  </a:cubicBezTo>
                  <a:cubicBezTo>
                    <a:pt x="10" y="47"/>
                    <a:pt x="11" y="46"/>
                    <a:pt x="11" y="46"/>
                  </a:cubicBezTo>
                  <a:cubicBezTo>
                    <a:pt x="12" y="47"/>
                    <a:pt x="11" y="48"/>
                    <a:pt x="11" y="49"/>
                  </a:cubicBezTo>
                  <a:cubicBezTo>
                    <a:pt x="12" y="50"/>
                    <a:pt x="11" y="51"/>
                    <a:pt x="11" y="52"/>
                  </a:cubicBezTo>
                  <a:cubicBezTo>
                    <a:pt x="10" y="51"/>
                    <a:pt x="10" y="50"/>
                    <a:pt x="10" y="48"/>
                  </a:cubicBezTo>
                  <a:cubicBezTo>
                    <a:pt x="9" y="47"/>
                    <a:pt x="8" y="46"/>
                    <a:pt x="8" y="45"/>
                  </a:cubicBezTo>
                  <a:cubicBezTo>
                    <a:pt x="8" y="44"/>
                    <a:pt x="8" y="44"/>
                    <a:pt x="8" y="43"/>
                  </a:cubicBezTo>
                  <a:cubicBezTo>
                    <a:pt x="7" y="41"/>
                    <a:pt x="6" y="40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lose/>
                  <a:moveTo>
                    <a:pt x="40" y="67"/>
                  </a:moveTo>
                  <a:cubicBezTo>
                    <a:pt x="35" y="64"/>
                    <a:pt x="30" y="63"/>
                    <a:pt x="25" y="61"/>
                  </a:cubicBezTo>
                  <a:cubicBezTo>
                    <a:pt x="31" y="62"/>
                    <a:pt x="37" y="65"/>
                    <a:pt x="43" y="68"/>
                  </a:cubicBezTo>
                  <a:cubicBezTo>
                    <a:pt x="44" y="69"/>
                    <a:pt x="45" y="70"/>
                    <a:pt x="46" y="69"/>
                  </a:cubicBezTo>
                  <a:cubicBezTo>
                    <a:pt x="47" y="68"/>
                    <a:pt x="46" y="67"/>
                    <a:pt x="46" y="66"/>
                  </a:cubicBezTo>
                  <a:cubicBezTo>
                    <a:pt x="46" y="65"/>
                    <a:pt x="46" y="64"/>
                    <a:pt x="46" y="62"/>
                  </a:cubicBezTo>
                  <a:cubicBezTo>
                    <a:pt x="46" y="62"/>
                    <a:pt x="45" y="62"/>
                    <a:pt x="45" y="62"/>
                  </a:cubicBezTo>
                  <a:cubicBezTo>
                    <a:pt x="46" y="64"/>
                    <a:pt x="45" y="65"/>
                    <a:pt x="44" y="66"/>
                  </a:cubicBezTo>
                  <a:cubicBezTo>
                    <a:pt x="41" y="66"/>
                    <a:pt x="38" y="64"/>
                    <a:pt x="35" y="63"/>
                  </a:cubicBezTo>
                  <a:cubicBezTo>
                    <a:pt x="32" y="62"/>
                    <a:pt x="28" y="61"/>
                    <a:pt x="24" y="60"/>
                  </a:cubicBezTo>
                  <a:cubicBezTo>
                    <a:pt x="24" y="60"/>
                    <a:pt x="25" y="60"/>
                    <a:pt x="25" y="60"/>
                  </a:cubicBezTo>
                  <a:cubicBezTo>
                    <a:pt x="22" y="60"/>
                    <a:pt x="19" y="59"/>
                    <a:pt x="16" y="58"/>
                  </a:cubicBezTo>
                  <a:cubicBezTo>
                    <a:pt x="15" y="58"/>
                    <a:pt x="16" y="56"/>
                    <a:pt x="16" y="56"/>
                  </a:cubicBezTo>
                  <a:cubicBezTo>
                    <a:pt x="17" y="56"/>
                    <a:pt x="19" y="56"/>
                    <a:pt x="19" y="57"/>
                  </a:cubicBezTo>
                  <a:cubicBezTo>
                    <a:pt x="22" y="59"/>
                    <a:pt x="26" y="59"/>
                    <a:pt x="30" y="59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1" y="59"/>
                    <a:pt x="31" y="60"/>
                    <a:pt x="31" y="60"/>
                  </a:cubicBezTo>
                  <a:cubicBezTo>
                    <a:pt x="33" y="60"/>
                    <a:pt x="34" y="61"/>
                    <a:pt x="36" y="60"/>
                  </a:cubicBezTo>
                  <a:cubicBezTo>
                    <a:pt x="37" y="59"/>
                    <a:pt x="36" y="57"/>
                    <a:pt x="36" y="55"/>
                  </a:cubicBezTo>
                  <a:cubicBezTo>
                    <a:pt x="36" y="55"/>
                    <a:pt x="37" y="56"/>
                    <a:pt x="39" y="57"/>
                  </a:cubicBezTo>
                  <a:cubicBezTo>
                    <a:pt x="39" y="57"/>
                    <a:pt x="39" y="56"/>
                    <a:pt x="40" y="56"/>
                  </a:cubicBezTo>
                  <a:cubicBezTo>
                    <a:pt x="40" y="56"/>
                    <a:pt x="41" y="57"/>
                    <a:pt x="41" y="56"/>
                  </a:cubicBezTo>
                  <a:cubicBezTo>
                    <a:pt x="42" y="56"/>
                    <a:pt x="42" y="56"/>
                    <a:pt x="42" y="55"/>
                  </a:cubicBezTo>
                  <a:cubicBezTo>
                    <a:pt x="43" y="57"/>
                    <a:pt x="44" y="58"/>
                    <a:pt x="45" y="58"/>
                  </a:cubicBezTo>
                  <a:cubicBezTo>
                    <a:pt x="46" y="57"/>
                    <a:pt x="46" y="56"/>
                    <a:pt x="47" y="57"/>
                  </a:cubicBezTo>
                  <a:cubicBezTo>
                    <a:pt x="46" y="61"/>
                    <a:pt x="47" y="65"/>
                    <a:pt x="48" y="69"/>
                  </a:cubicBezTo>
                  <a:cubicBezTo>
                    <a:pt x="48" y="69"/>
                    <a:pt x="48" y="70"/>
                    <a:pt x="47" y="70"/>
                  </a:cubicBezTo>
                  <a:cubicBezTo>
                    <a:pt x="44" y="71"/>
                    <a:pt x="42" y="69"/>
                    <a:pt x="40" y="67"/>
                  </a:cubicBezTo>
                  <a:cubicBezTo>
                    <a:pt x="40" y="67"/>
                    <a:pt x="40" y="67"/>
                    <a:pt x="40" y="67"/>
                  </a:cubicBezTo>
                  <a:close/>
                  <a:moveTo>
                    <a:pt x="20" y="25"/>
                  </a:moveTo>
                  <a:cubicBezTo>
                    <a:pt x="20" y="25"/>
                    <a:pt x="20" y="25"/>
                    <a:pt x="20" y="25"/>
                  </a:cubicBezTo>
                  <a:cubicBezTo>
                    <a:pt x="20" y="24"/>
                    <a:pt x="21" y="23"/>
                    <a:pt x="20" y="23"/>
                  </a:cubicBezTo>
                  <a:cubicBezTo>
                    <a:pt x="18" y="25"/>
                    <a:pt x="18" y="28"/>
                    <a:pt x="19" y="31"/>
                  </a:cubicBezTo>
                  <a:cubicBezTo>
                    <a:pt x="21" y="34"/>
                    <a:pt x="23" y="37"/>
                    <a:pt x="24" y="40"/>
                  </a:cubicBezTo>
                  <a:cubicBezTo>
                    <a:pt x="25" y="43"/>
                    <a:pt x="23" y="45"/>
                    <a:pt x="23" y="48"/>
                  </a:cubicBezTo>
                  <a:cubicBezTo>
                    <a:pt x="23" y="49"/>
                    <a:pt x="25" y="49"/>
                    <a:pt x="26" y="49"/>
                  </a:cubicBezTo>
                  <a:cubicBezTo>
                    <a:pt x="27" y="51"/>
                    <a:pt x="24" y="54"/>
                    <a:pt x="27" y="56"/>
                  </a:cubicBezTo>
                  <a:cubicBezTo>
                    <a:pt x="28" y="57"/>
                    <a:pt x="30" y="58"/>
                    <a:pt x="32" y="59"/>
                  </a:cubicBezTo>
                  <a:cubicBezTo>
                    <a:pt x="33" y="60"/>
                    <a:pt x="34" y="60"/>
                    <a:pt x="35" y="60"/>
                  </a:cubicBezTo>
                  <a:cubicBezTo>
                    <a:pt x="36" y="59"/>
                    <a:pt x="36" y="58"/>
                    <a:pt x="36" y="58"/>
                  </a:cubicBezTo>
                  <a:cubicBezTo>
                    <a:pt x="35" y="55"/>
                    <a:pt x="36" y="52"/>
                    <a:pt x="34" y="51"/>
                  </a:cubicBezTo>
                  <a:cubicBezTo>
                    <a:pt x="32" y="49"/>
                    <a:pt x="30" y="48"/>
                    <a:pt x="29" y="47"/>
                  </a:cubicBezTo>
                  <a:cubicBezTo>
                    <a:pt x="27" y="45"/>
                    <a:pt x="27" y="42"/>
                    <a:pt x="26" y="39"/>
                  </a:cubicBezTo>
                  <a:cubicBezTo>
                    <a:pt x="26" y="39"/>
                    <a:pt x="25" y="38"/>
                    <a:pt x="25" y="37"/>
                  </a:cubicBezTo>
                  <a:cubicBezTo>
                    <a:pt x="24" y="36"/>
                    <a:pt x="24" y="35"/>
                    <a:pt x="24" y="34"/>
                  </a:cubicBezTo>
                  <a:cubicBezTo>
                    <a:pt x="23" y="33"/>
                    <a:pt x="21" y="33"/>
                    <a:pt x="20" y="32"/>
                  </a:cubicBezTo>
                  <a:cubicBezTo>
                    <a:pt x="19" y="30"/>
                    <a:pt x="20" y="27"/>
                    <a:pt x="20" y="25"/>
                  </a:cubicBezTo>
                  <a:close/>
                  <a:moveTo>
                    <a:pt x="22" y="25"/>
                  </a:moveTo>
                  <a:cubicBezTo>
                    <a:pt x="23" y="26"/>
                    <a:pt x="25" y="27"/>
                    <a:pt x="24" y="28"/>
                  </a:cubicBezTo>
                  <a:cubicBezTo>
                    <a:pt x="24" y="30"/>
                    <a:pt x="23" y="31"/>
                    <a:pt x="24" y="32"/>
                  </a:cubicBezTo>
                  <a:cubicBezTo>
                    <a:pt x="24" y="33"/>
                    <a:pt x="23" y="33"/>
                    <a:pt x="23" y="33"/>
                  </a:cubicBezTo>
                  <a:cubicBezTo>
                    <a:pt x="21" y="32"/>
                    <a:pt x="20" y="31"/>
                    <a:pt x="20" y="29"/>
                  </a:cubicBezTo>
                  <a:cubicBezTo>
                    <a:pt x="20" y="27"/>
                    <a:pt x="20" y="25"/>
                    <a:pt x="21" y="24"/>
                  </a:cubicBezTo>
                  <a:cubicBezTo>
                    <a:pt x="21" y="24"/>
                    <a:pt x="22" y="24"/>
                    <a:pt x="22" y="25"/>
                  </a:cubicBezTo>
                  <a:cubicBezTo>
                    <a:pt x="22" y="25"/>
                    <a:pt x="22" y="25"/>
                    <a:pt x="22" y="25"/>
                  </a:cubicBezTo>
                  <a:close/>
                  <a:moveTo>
                    <a:pt x="22" y="23"/>
                  </a:moveTo>
                  <a:cubicBezTo>
                    <a:pt x="22" y="23"/>
                    <a:pt x="22" y="23"/>
                    <a:pt x="22" y="24"/>
                  </a:cubicBezTo>
                  <a:cubicBezTo>
                    <a:pt x="21" y="24"/>
                    <a:pt x="21" y="22"/>
                    <a:pt x="20" y="22"/>
                  </a:cubicBezTo>
                  <a:cubicBezTo>
                    <a:pt x="19" y="22"/>
                    <a:pt x="19" y="23"/>
                    <a:pt x="19" y="24"/>
                  </a:cubicBezTo>
                  <a:cubicBezTo>
                    <a:pt x="19" y="24"/>
                    <a:pt x="19" y="24"/>
                    <a:pt x="18" y="23"/>
                  </a:cubicBezTo>
                  <a:cubicBezTo>
                    <a:pt x="18" y="23"/>
                    <a:pt x="18" y="24"/>
                    <a:pt x="17" y="25"/>
                  </a:cubicBezTo>
                  <a:cubicBezTo>
                    <a:pt x="17" y="26"/>
                    <a:pt x="17" y="28"/>
                    <a:pt x="17" y="29"/>
                  </a:cubicBezTo>
                  <a:cubicBezTo>
                    <a:pt x="16" y="32"/>
                    <a:pt x="17" y="35"/>
                    <a:pt x="17" y="37"/>
                  </a:cubicBezTo>
                  <a:cubicBezTo>
                    <a:pt x="18" y="42"/>
                    <a:pt x="17" y="46"/>
                    <a:pt x="15" y="51"/>
                  </a:cubicBezTo>
                  <a:cubicBezTo>
                    <a:pt x="15" y="52"/>
                    <a:pt x="17" y="53"/>
                    <a:pt x="18" y="53"/>
                  </a:cubicBezTo>
                  <a:cubicBezTo>
                    <a:pt x="17" y="53"/>
                    <a:pt x="17" y="54"/>
                    <a:pt x="18" y="54"/>
                  </a:cubicBezTo>
                  <a:cubicBezTo>
                    <a:pt x="19" y="55"/>
                    <a:pt x="21" y="55"/>
                    <a:pt x="23" y="56"/>
                  </a:cubicBezTo>
                  <a:cubicBezTo>
                    <a:pt x="19" y="56"/>
                    <a:pt x="15" y="55"/>
                    <a:pt x="14" y="55"/>
                  </a:cubicBezTo>
                  <a:cubicBezTo>
                    <a:pt x="13" y="54"/>
                    <a:pt x="12" y="54"/>
                    <a:pt x="12" y="53"/>
                  </a:cubicBezTo>
                  <a:cubicBezTo>
                    <a:pt x="12" y="51"/>
                    <a:pt x="13" y="47"/>
                    <a:pt x="11" y="46"/>
                  </a:cubicBezTo>
                  <a:cubicBezTo>
                    <a:pt x="11" y="46"/>
                    <a:pt x="10" y="46"/>
                    <a:pt x="10" y="46"/>
                  </a:cubicBezTo>
                  <a:cubicBezTo>
                    <a:pt x="8" y="40"/>
                    <a:pt x="9" y="34"/>
                    <a:pt x="8" y="27"/>
                  </a:cubicBezTo>
                  <a:cubicBezTo>
                    <a:pt x="9" y="28"/>
                    <a:pt x="11" y="29"/>
                    <a:pt x="11" y="28"/>
                  </a:cubicBezTo>
                  <a:cubicBezTo>
                    <a:pt x="11" y="27"/>
                    <a:pt x="9" y="26"/>
                    <a:pt x="10" y="24"/>
                  </a:cubicBezTo>
                  <a:cubicBezTo>
                    <a:pt x="10" y="24"/>
                    <a:pt x="11" y="24"/>
                    <a:pt x="12" y="24"/>
                  </a:cubicBezTo>
                  <a:cubicBezTo>
                    <a:pt x="12" y="23"/>
                    <a:pt x="12" y="22"/>
                    <a:pt x="13" y="21"/>
                  </a:cubicBezTo>
                  <a:cubicBezTo>
                    <a:pt x="14" y="21"/>
                    <a:pt x="15" y="20"/>
                    <a:pt x="16" y="20"/>
                  </a:cubicBezTo>
                  <a:cubicBezTo>
                    <a:pt x="18" y="20"/>
                    <a:pt x="20" y="21"/>
                    <a:pt x="22" y="22"/>
                  </a:cubicBezTo>
                  <a:cubicBezTo>
                    <a:pt x="22" y="22"/>
                    <a:pt x="22" y="22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lose/>
                  <a:moveTo>
                    <a:pt x="20" y="16"/>
                  </a:moveTo>
                  <a:cubicBezTo>
                    <a:pt x="20" y="17"/>
                    <a:pt x="22" y="19"/>
                    <a:pt x="22" y="21"/>
                  </a:cubicBezTo>
                  <a:cubicBezTo>
                    <a:pt x="20" y="21"/>
                    <a:pt x="18" y="19"/>
                    <a:pt x="16" y="19"/>
                  </a:cubicBezTo>
                  <a:cubicBezTo>
                    <a:pt x="15" y="19"/>
                    <a:pt x="13" y="18"/>
                    <a:pt x="12" y="19"/>
                  </a:cubicBezTo>
                  <a:cubicBezTo>
                    <a:pt x="10" y="19"/>
                    <a:pt x="9" y="20"/>
                    <a:pt x="8" y="22"/>
                  </a:cubicBezTo>
                  <a:cubicBezTo>
                    <a:pt x="7" y="24"/>
                    <a:pt x="6" y="26"/>
                    <a:pt x="5" y="29"/>
                  </a:cubicBezTo>
                  <a:cubicBezTo>
                    <a:pt x="5" y="30"/>
                    <a:pt x="4" y="31"/>
                    <a:pt x="3" y="30"/>
                  </a:cubicBezTo>
                  <a:cubicBezTo>
                    <a:pt x="1" y="28"/>
                    <a:pt x="2" y="24"/>
                    <a:pt x="2" y="20"/>
                  </a:cubicBezTo>
                  <a:cubicBezTo>
                    <a:pt x="2" y="20"/>
                    <a:pt x="1" y="20"/>
                    <a:pt x="1" y="20"/>
                  </a:cubicBezTo>
                  <a:cubicBezTo>
                    <a:pt x="1" y="19"/>
                    <a:pt x="2" y="18"/>
                    <a:pt x="1" y="17"/>
                  </a:cubicBezTo>
                  <a:cubicBezTo>
                    <a:pt x="0" y="18"/>
                    <a:pt x="1" y="19"/>
                    <a:pt x="0" y="19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1" y="16"/>
                    <a:pt x="2" y="16"/>
                    <a:pt x="2" y="16"/>
                  </a:cubicBezTo>
                  <a:cubicBezTo>
                    <a:pt x="5" y="17"/>
                    <a:pt x="9" y="18"/>
                    <a:pt x="11" y="16"/>
                  </a:cubicBezTo>
                  <a:cubicBezTo>
                    <a:pt x="11" y="15"/>
                    <a:pt x="11" y="15"/>
                    <a:pt x="10" y="15"/>
                  </a:cubicBezTo>
                  <a:cubicBezTo>
                    <a:pt x="11" y="14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8" y="10"/>
                    <a:pt x="19" y="10"/>
                    <a:pt x="19" y="11"/>
                  </a:cubicBezTo>
                  <a:cubicBezTo>
                    <a:pt x="19" y="12"/>
                    <a:pt x="19" y="14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  <a:moveTo>
                    <a:pt x="23" y="14"/>
                  </a:moveTo>
                  <a:cubicBezTo>
                    <a:pt x="23" y="14"/>
                    <a:pt x="23" y="14"/>
                    <a:pt x="23" y="14"/>
                  </a:cubicBezTo>
                  <a:cubicBezTo>
                    <a:pt x="23" y="13"/>
                    <a:pt x="23" y="13"/>
                    <a:pt x="24" y="13"/>
                  </a:cubicBezTo>
                  <a:cubicBezTo>
                    <a:pt x="24" y="12"/>
                    <a:pt x="25" y="12"/>
                    <a:pt x="25" y="12"/>
                  </a:cubicBezTo>
                  <a:cubicBezTo>
                    <a:pt x="23" y="9"/>
                    <a:pt x="20" y="10"/>
                    <a:pt x="18" y="9"/>
                  </a:cubicBezTo>
                  <a:cubicBezTo>
                    <a:pt x="16" y="9"/>
                    <a:pt x="16" y="10"/>
                    <a:pt x="15" y="10"/>
                  </a:cubicBezTo>
                  <a:cubicBezTo>
                    <a:pt x="12" y="12"/>
                    <a:pt x="9" y="15"/>
                    <a:pt x="6" y="17"/>
                  </a:cubicBezTo>
                  <a:cubicBezTo>
                    <a:pt x="7" y="17"/>
                    <a:pt x="9" y="17"/>
                    <a:pt x="10" y="16"/>
                  </a:cubicBezTo>
                  <a:cubicBezTo>
                    <a:pt x="11" y="15"/>
                    <a:pt x="10" y="15"/>
                    <a:pt x="10" y="15"/>
                  </a:cubicBezTo>
                  <a:cubicBezTo>
                    <a:pt x="11" y="14"/>
                    <a:pt x="12" y="13"/>
                    <a:pt x="14" y="12"/>
                  </a:cubicBezTo>
                  <a:cubicBezTo>
                    <a:pt x="14" y="12"/>
                    <a:pt x="15" y="11"/>
                    <a:pt x="17" y="10"/>
                  </a:cubicBezTo>
                  <a:cubicBezTo>
                    <a:pt x="17" y="10"/>
                    <a:pt x="19" y="10"/>
                    <a:pt x="19" y="10"/>
                  </a:cubicBezTo>
                  <a:cubicBezTo>
                    <a:pt x="20" y="12"/>
                    <a:pt x="19" y="15"/>
                    <a:pt x="20" y="16"/>
                  </a:cubicBezTo>
                  <a:cubicBezTo>
                    <a:pt x="21" y="18"/>
                    <a:pt x="22" y="19"/>
                    <a:pt x="22" y="20"/>
                  </a:cubicBezTo>
                  <a:cubicBezTo>
                    <a:pt x="22" y="18"/>
                    <a:pt x="20" y="15"/>
                    <a:pt x="23" y="14"/>
                  </a:cubicBezTo>
                  <a:close/>
                  <a:moveTo>
                    <a:pt x="38" y="2"/>
                  </a:move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6" y="1"/>
                    <a:pt x="35" y="0"/>
                  </a:cubicBezTo>
                  <a:cubicBezTo>
                    <a:pt x="35" y="0"/>
                    <a:pt x="35" y="1"/>
                    <a:pt x="34" y="1"/>
                  </a:cubicBezTo>
                  <a:cubicBezTo>
                    <a:pt x="36" y="1"/>
                    <a:pt x="36" y="2"/>
                    <a:pt x="35" y="3"/>
                  </a:cubicBezTo>
                  <a:cubicBezTo>
                    <a:pt x="35" y="4"/>
                    <a:pt x="34" y="3"/>
                    <a:pt x="34" y="4"/>
                  </a:cubicBezTo>
                  <a:cubicBezTo>
                    <a:pt x="30" y="7"/>
                    <a:pt x="28" y="10"/>
                    <a:pt x="25" y="13"/>
                  </a:cubicBezTo>
                  <a:cubicBezTo>
                    <a:pt x="25" y="14"/>
                    <a:pt x="24" y="14"/>
                    <a:pt x="23" y="14"/>
                  </a:cubicBezTo>
                  <a:cubicBezTo>
                    <a:pt x="22" y="15"/>
                    <a:pt x="22" y="17"/>
                    <a:pt x="22" y="18"/>
                  </a:cubicBezTo>
                  <a:cubicBezTo>
                    <a:pt x="22" y="19"/>
                    <a:pt x="23" y="20"/>
                    <a:pt x="23" y="21"/>
                  </a:cubicBezTo>
                  <a:cubicBezTo>
                    <a:pt x="25" y="21"/>
                    <a:pt x="26" y="19"/>
                    <a:pt x="27" y="18"/>
                  </a:cubicBezTo>
                  <a:cubicBezTo>
                    <a:pt x="28" y="17"/>
                    <a:pt x="28" y="16"/>
                    <a:pt x="29" y="15"/>
                  </a:cubicBezTo>
                  <a:cubicBezTo>
                    <a:pt x="29" y="15"/>
                    <a:pt x="30" y="15"/>
                    <a:pt x="30" y="15"/>
                  </a:cubicBezTo>
                  <a:cubicBezTo>
                    <a:pt x="30" y="15"/>
                    <a:pt x="30" y="14"/>
                    <a:pt x="31" y="14"/>
                  </a:cubicBezTo>
                  <a:cubicBezTo>
                    <a:pt x="32" y="13"/>
                    <a:pt x="33" y="13"/>
                    <a:pt x="34" y="12"/>
                  </a:cubicBezTo>
                  <a:cubicBezTo>
                    <a:pt x="35" y="10"/>
                    <a:pt x="35" y="7"/>
                    <a:pt x="36" y="5"/>
                  </a:cubicBezTo>
                  <a:cubicBezTo>
                    <a:pt x="37" y="4"/>
                    <a:pt x="38" y="5"/>
                    <a:pt x="38" y="5"/>
                  </a:cubicBezTo>
                  <a:cubicBezTo>
                    <a:pt x="39" y="5"/>
                    <a:pt x="39" y="6"/>
                    <a:pt x="40" y="6"/>
                  </a:cubicBezTo>
                  <a:cubicBezTo>
                    <a:pt x="40" y="5"/>
                    <a:pt x="40" y="3"/>
                    <a:pt x="38" y="2"/>
                  </a:cubicBezTo>
                  <a:close/>
                  <a:moveTo>
                    <a:pt x="28" y="25"/>
                  </a:moveTo>
                  <a:cubicBezTo>
                    <a:pt x="28" y="25"/>
                    <a:pt x="28" y="25"/>
                    <a:pt x="28" y="25"/>
                  </a:cubicBezTo>
                  <a:cubicBezTo>
                    <a:pt x="29" y="28"/>
                    <a:pt x="31" y="31"/>
                    <a:pt x="33" y="34"/>
                  </a:cubicBezTo>
                  <a:cubicBezTo>
                    <a:pt x="33" y="35"/>
                    <a:pt x="36" y="36"/>
                    <a:pt x="37" y="37"/>
                  </a:cubicBezTo>
                  <a:cubicBezTo>
                    <a:pt x="37" y="37"/>
                    <a:pt x="38" y="37"/>
                    <a:pt x="39" y="38"/>
                  </a:cubicBezTo>
                  <a:cubicBezTo>
                    <a:pt x="39" y="36"/>
                    <a:pt x="38" y="34"/>
                    <a:pt x="38" y="33"/>
                  </a:cubicBezTo>
                  <a:cubicBezTo>
                    <a:pt x="37" y="31"/>
                    <a:pt x="37" y="29"/>
                    <a:pt x="36" y="28"/>
                  </a:cubicBezTo>
                  <a:cubicBezTo>
                    <a:pt x="36" y="27"/>
                    <a:pt x="35" y="27"/>
                    <a:pt x="34" y="26"/>
                  </a:cubicBezTo>
                  <a:cubicBezTo>
                    <a:pt x="33" y="25"/>
                    <a:pt x="29" y="23"/>
                    <a:pt x="30" y="23"/>
                  </a:cubicBezTo>
                  <a:cubicBezTo>
                    <a:pt x="29" y="23"/>
                    <a:pt x="28" y="24"/>
                    <a:pt x="28" y="25"/>
                  </a:cubicBezTo>
                  <a:close/>
                  <a:moveTo>
                    <a:pt x="26" y="19"/>
                  </a:move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30" y="15"/>
                    <a:pt x="30" y="15"/>
                  </a:cubicBezTo>
                  <a:cubicBezTo>
                    <a:pt x="29" y="18"/>
                    <a:pt x="28" y="20"/>
                    <a:pt x="29" y="22"/>
                  </a:cubicBezTo>
                  <a:cubicBezTo>
                    <a:pt x="29" y="23"/>
                    <a:pt x="28" y="23"/>
                    <a:pt x="28" y="24"/>
                  </a:cubicBezTo>
                  <a:cubicBezTo>
                    <a:pt x="27" y="23"/>
                    <a:pt x="26" y="22"/>
                    <a:pt x="24" y="22"/>
                  </a:cubicBezTo>
                  <a:cubicBezTo>
                    <a:pt x="24" y="22"/>
                    <a:pt x="23" y="23"/>
                    <a:pt x="23" y="24"/>
                  </a:cubicBezTo>
                  <a:cubicBezTo>
                    <a:pt x="23" y="23"/>
                    <a:pt x="23" y="23"/>
                    <a:pt x="23" y="22"/>
                  </a:cubicBezTo>
                  <a:cubicBezTo>
                    <a:pt x="24" y="21"/>
                    <a:pt x="25" y="20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lose/>
                  <a:moveTo>
                    <a:pt x="41" y="53"/>
                  </a:moveTo>
                  <a:cubicBezTo>
                    <a:pt x="41" y="53"/>
                    <a:pt x="41" y="53"/>
                    <a:pt x="41" y="53"/>
                  </a:cubicBezTo>
                  <a:cubicBezTo>
                    <a:pt x="40" y="50"/>
                    <a:pt x="38" y="48"/>
                    <a:pt x="37" y="45"/>
                  </a:cubicBezTo>
                  <a:cubicBezTo>
                    <a:pt x="36" y="43"/>
                    <a:pt x="35" y="41"/>
                    <a:pt x="35" y="39"/>
                  </a:cubicBezTo>
                  <a:cubicBezTo>
                    <a:pt x="32" y="34"/>
                    <a:pt x="29" y="29"/>
                    <a:pt x="27" y="24"/>
                  </a:cubicBezTo>
                  <a:cubicBezTo>
                    <a:pt x="27" y="23"/>
                    <a:pt x="25" y="22"/>
                    <a:pt x="24" y="23"/>
                  </a:cubicBezTo>
                  <a:cubicBezTo>
                    <a:pt x="24" y="23"/>
                    <a:pt x="23" y="24"/>
                    <a:pt x="24" y="25"/>
                  </a:cubicBezTo>
                  <a:cubicBezTo>
                    <a:pt x="24" y="24"/>
                    <a:pt x="24" y="24"/>
                    <a:pt x="25" y="23"/>
                  </a:cubicBezTo>
                  <a:cubicBezTo>
                    <a:pt x="26" y="23"/>
                    <a:pt x="27" y="24"/>
                    <a:pt x="27" y="25"/>
                  </a:cubicBezTo>
                  <a:cubicBezTo>
                    <a:pt x="26" y="27"/>
                    <a:pt x="25" y="28"/>
                    <a:pt x="24" y="29"/>
                  </a:cubicBezTo>
                  <a:cubicBezTo>
                    <a:pt x="23" y="33"/>
                    <a:pt x="26" y="37"/>
                    <a:pt x="27" y="41"/>
                  </a:cubicBezTo>
                  <a:cubicBezTo>
                    <a:pt x="28" y="43"/>
                    <a:pt x="29" y="44"/>
                    <a:pt x="31" y="45"/>
                  </a:cubicBezTo>
                  <a:cubicBezTo>
                    <a:pt x="31" y="45"/>
                    <a:pt x="30" y="44"/>
                    <a:pt x="31" y="43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1" y="44"/>
                    <a:pt x="31" y="45"/>
                    <a:pt x="32" y="46"/>
                  </a:cubicBezTo>
                  <a:cubicBezTo>
                    <a:pt x="33" y="46"/>
                    <a:pt x="34" y="47"/>
                    <a:pt x="34" y="46"/>
                  </a:cubicBezTo>
                  <a:cubicBezTo>
                    <a:pt x="34" y="47"/>
                    <a:pt x="35" y="47"/>
                    <a:pt x="34" y="47"/>
                  </a:cubicBezTo>
                  <a:cubicBezTo>
                    <a:pt x="34" y="47"/>
                    <a:pt x="33" y="47"/>
                    <a:pt x="32" y="47"/>
                  </a:cubicBezTo>
                  <a:cubicBezTo>
                    <a:pt x="32" y="47"/>
                    <a:pt x="32" y="48"/>
                    <a:pt x="32" y="48"/>
                  </a:cubicBezTo>
                  <a:cubicBezTo>
                    <a:pt x="34" y="50"/>
                    <a:pt x="36" y="53"/>
                    <a:pt x="38" y="54"/>
                  </a:cubicBezTo>
                  <a:cubicBezTo>
                    <a:pt x="39" y="55"/>
                    <a:pt x="40" y="56"/>
                    <a:pt x="41" y="56"/>
                  </a:cubicBezTo>
                  <a:cubicBezTo>
                    <a:pt x="42" y="56"/>
                    <a:pt x="41" y="54"/>
                    <a:pt x="41" y="53"/>
                  </a:cubicBezTo>
                  <a:close/>
                  <a:moveTo>
                    <a:pt x="58" y="57"/>
                  </a:moveTo>
                  <a:cubicBezTo>
                    <a:pt x="59" y="59"/>
                    <a:pt x="62" y="59"/>
                    <a:pt x="62" y="61"/>
                  </a:cubicBezTo>
                  <a:cubicBezTo>
                    <a:pt x="63" y="61"/>
                    <a:pt x="61" y="61"/>
                    <a:pt x="61" y="61"/>
                  </a:cubicBezTo>
                  <a:cubicBezTo>
                    <a:pt x="58" y="61"/>
                    <a:pt x="55" y="60"/>
                    <a:pt x="52" y="60"/>
                  </a:cubicBezTo>
                  <a:cubicBezTo>
                    <a:pt x="51" y="59"/>
                    <a:pt x="50" y="59"/>
                    <a:pt x="49" y="59"/>
                  </a:cubicBezTo>
                  <a:cubicBezTo>
                    <a:pt x="49" y="59"/>
                    <a:pt x="49" y="58"/>
                    <a:pt x="49" y="58"/>
                  </a:cubicBezTo>
                  <a:cubicBezTo>
                    <a:pt x="52" y="59"/>
                    <a:pt x="55" y="58"/>
                    <a:pt x="57" y="56"/>
                  </a:cubicBezTo>
                  <a:cubicBezTo>
                    <a:pt x="58" y="55"/>
                    <a:pt x="58" y="56"/>
                    <a:pt x="58" y="57"/>
                  </a:cubicBezTo>
                  <a:cubicBezTo>
                    <a:pt x="58" y="57"/>
                    <a:pt x="58" y="57"/>
                    <a:pt x="58" y="57"/>
                  </a:cubicBezTo>
                  <a:close/>
                  <a:moveTo>
                    <a:pt x="66" y="42"/>
                  </a:moveTo>
                  <a:cubicBezTo>
                    <a:pt x="66" y="42"/>
                    <a:pt x="66" y="42"/>
                    <a:pt x="66" y="42"/>
                  </a:cubicBezTo>
                  <a:cubicBezTo>
                    <a:pt x="66" y="41"/>
                    <a:pt x="67" y="40"/>
                    <a:pt x="67" y="38"/>
                  </a:cubicBezTo>
                  <a:cubicBezTo>
                    <a:pt x="67" y="37"/>
                    <a:pt x="66" y="36"/>
                    <a:pt x="65" y="37"/>
                  </a:cubicBezTo>
                  <a:cubicBezTo>
                    <a:pt x="63" y="38"/>
                    <a:pt x="62" y="41"/>
                    <a:pt x="61" y="43"/>
                  </a:cubicBezTo>
                  <a:cubicBezTo>
                    <a:pt x="59" y="45"/>
                    <a:pt x="56" y="45"/>
                    <a:pt x="53" y="46"/>
                  </a:cubicBezTo>
                  <a:cubicBezTo>
                    <a:pt x="53" y="46"/>
                    <a:pt x="54" y="47"/>
                    <a:pt x="54" y="47"/>
                  </a:cubicBezTo>
                  <a:cubicBezTo>
                    <a:pt x="53" y="47"/>
                    <a:pt x="52" y="46"/>
                    <a:pt x="51" y="47"/>
                  </a:cubicBezTo>
                  <a:cubicBezTo>
                    <a:pt x="50" y="47"/>
                    <a:pt x="51" y="48"/>
                    <a:pt x="51" y="48"/>
                  </a:cubicBezTo>
                  <a:cubicBezTo>
                    <a:pt x="50" y="49"/>
                    <a:pt x="50" y="47"/>
                    <a:pt x="49" y="47"/>
                  </a:cubicBezTo>
                  <a:cubicBezTo>
                    <a:pt x="49" y="47"/>
                    <a:pt x="48" y="47"/>
                    <a:pt x="48" y="48"/>
                  </a:cubicBezTo>
                  <a:cubicBezTo>
                    <a:pt x="48" y="48"/>
                    <a:pt x="48" y="49"/>
                    <a:pt x="48" y="49"/>
                  </a:cubicBezTo>
                  <a:cubicBezTo>
                    <a:pt x="48" y="49"/>
                    <a:pt x="48" y="50"/>
                    <a:pt x="48" y="49"/>
                  </a:cubicBezTo>
                  <a:cubicBezTo>
                    <a:pt x="48" y="49"/>
                    <a:pt x="48" y="48"/>
                    <a:pt x="47" y="48"/>
                  </a:cubicBezTo>
                  <a:cubicBezTo>
                    <a:pt x="47" y="47"/>
                    <a:pt x="46" y="48"/>
                    <a:pt x="45" y="48"/>
                  </a:cubicBezTo>
                  <a:cubicBezTo>
                    <a:pt x="45" y="49"/>
                    <a:pt x="45" y="50"/>
                    <a:pt x="44" y="50"/>
                  </a:cubicBezTo>
                  <a:cubicBezTo>
                    <a:pt x="44" y="50"/>
                    <a:pt x="44" y="49"/>
                    <a:pt x="44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2" y="49"/>
                    <a:pt x="42" y="49"/>
                    <a:pt x="41" y="5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41" y="49"/>
                    <a:pt x="40" y="48"/>
                    <a:pt x="39" y="48"/>
                  </a:cubicBezTo>
                  <a:cubicBezTo>
                    <a:pt x="40" y="50"/>
                    <a:pt x="41" y="52"/>
                    <a:pt x="42" y="53"/>
                  </a:cubicBezTo>
                  <a:cubicBezTo>
                    <a:pt x="45" y="56"/>
                    <a:pt x="50" y="60"/>
                    <a:pt x="54" y="57"/>
                  </a:cubicBezTo>
                  <a:cubicBezTo>
                    <a:pt x="60" y="54"/>
                    <a:pt x="63" y="47"/>
                    <a:pt x="66" y="42"/>
                  </a:cubicBezTo>
                  <a:close/>
                  <a:moveTo>
                    <a:pt x="39" y="42"/>
                  </a:moveTo>
                  <a:cubicBezTo>
                    <a:pt x="39" y="42"/>
                    <a:pt x="39" y="42"/>
                    <a:pt x="39" y="42"/>
                  </a:cubicBezTo>
                  <a:cubicBezTo>
                    <a:pt x="37" y="40"/>
                    <a:pt x="37" y="40"/>
                    <a:pt x="36" y="40"/>
                  </a:cubicBezTo>
                  <a:cubicBezTo>
                    <a:pt x="36" y="40"/>
                    <a:pt x="37" y="43"/>
                    <a:pt x="38" y="44"/>
                  </a:cubicBezTo>
                  <a:cubicBezTo>
                    <a:pt x="38" y="44"/>
                    <a:pt x="40" y="44"/>
                    <a:pt x="41" y="43"/>
                  </a:cubicBezTo>
                  <a:cubicBezTo>
                    <a:pt x="40" y="43"/>
                    <a:pt x="39" y="42"/>
                    <a:pt x="39" y="42"/>
                  </a:cubicBezTo>
                  <a:close/>
                  <a:moveTo>
                    <a:pt x="58" y="38"/>
                  </a:moveTo>
                  <a:cubicBezTo>
                    <a:pt x="58" y="38"/>
                    <a:pt x="58" y="38"/>
                    <a:pt x="58" y="38"/>
                  </a:cubicBezTo>
                  <a:cubicBezTo>
                    <a:pt x="59" y="37"/>
                    <a:pt x="60" y="36"/>
                    <a:pt x="60" y="35"/>
                  </a:cubicBezTo>
                  <a:cubicBezTo>
                    <a:pt x="60" y="34"/>
                    <a:pt x="59" y="33"/>
                    <a:pt x="58" y="32"/>
                  </a:cubicBezTo>
                  <a:cubicBezTo>
                    <a:pt x="58" y="33"/>
                    <a:pt x="57" y="35"/>
                    <a:pt x="56" y="36"/>
                  </a:cubicBezTo>
                  <a:cubicBezTo>
                    <a:pt x="54" y="37"/>
                    <a:pt x="53" y="38"/>
                    <a:pt x="52" y="39"/>
                  </a:cubicBezTo>
                  <a:cubicBezTo>
                    <a:pt x="51" y="40"/>
                    <a:pt x="51" y="40"/>
                    <a:pt x="50" y="40"/>
                  </a:cubicBezTo>
                  <a:cubicBezTo>
                    <a:pt x="49" y="40"/>
                    <a:pt x="49" y="39"/>
                    <a:pt x="48" y="39"/>
                  </a:cubicBezTo>
                  <a:cubicBezTo>
                    <a:pt x="46" y="40"/>
                    <a:pt x="45" y="40"/>
                    <a:pt x="43" y="40"/>
                  </a:cubicBezTo>
                  <a:cubicBezTo>
                    <a:pt x="41" y="39"/>
                    <a:pt x="40" y="38"/>
                    <a:pt x="38" y="38"/>
                  </a:cubicBezTo>
                  <a:cubicBezTo>
                    <a:pt x="37" y="37"/>
                    <a:pt x="36" y="36"/>
                    <a:pt x="35" y="36"/>
                  </a:cubicBezTo>
                  <a:cubicBezTo>
                    <a:pt x="35" y="37"/>
                    <a:pt x="36" y="38"/>
                    <a:pt x="36" y="38"/>
                  </a:cubicBezTo>
                  <a:cubicBezTo>
                    <a:pt x="38" y="40"/>
                    <a:pt x="40" y="41"/>
                    <a:pt x="42" y="42"/>
                  </a:cubicBezTo>
                  <a:cubicBezTo>
                    <a:pt x="42" y="43"/>
                    <a:pt x="44" y="44"/>
                    <a:pt x="44" y="44"/>
                  </a:cubicBezTo>
                  <a:cubicBezTo>
                    <a:pt x="45" y="43"/>
                    <a:pt x="45" y="42"/>
                    <a:pt x="46" y="42"/>
                  </a:cubicBezTo>
                  <a:cubicBezTo>
                    <a:pt x="49" y="41"/>
                    <a:pt x="52" y="40"/>
                    <a:pt x="55" y="39"/>
                  </a:cubicBezTo>
                  <a:cubicBezTo>
                    <a:pt x="56" y="39"/>
                    <a:pt x="57" y="40"/>
                    <a:pt x="57" y="39"/>
                  </a:cubicBezTo>
                  <a:cubicBezTo>
                    <a:pt x="58" y="39"/>
                    <a:pt x="58" y="38"/>
                    <a:pt x="58" y="38"/>
                  </a:cubicBezTo>
                  <a:close/>
                  <a:moveTo>
                    <a:pt x="36" y="21"/>
                  </a:moveTo>
                  <a:cubicBezTo>
                    <a:pt x="36" y="21"/>
                    <a:pt x="35" y="21"/>
                    <a:pt x="35" y="20"/>
                  </a:cubicBezTo>
                  <a:cubicBezTo>
                    <a:pt x="36" y="18"/>
                    <a:pt x="36" y="16"/>
                    <a:pt x="34" y="14"/>
                  </a:cubicBezTo>
                  <a:cubicBezTo>
                    <a:pt x="35" y="11"/>
                    <a:pt x="36" y="8"/>
                    <a:pt x="38" y="6"/>
                  </a:cubicBezTo>
                  <a:cubicBezTo>
                    <a:pt x="41" y="8"/>
                    <a:pt x="43" y="8"/>
                    <a:pt x="46" y="9"/>
                  </a:cubicBezTo>
                  <a:cubicBezTo>
                    <a:pt x="50" y="10"/>
                    <a:pt x="54" y="8"/>
                    <a:pt x="57" y="10"/>
                  </a:cubicBezTo>
                  <a:cubicBezTo>
                    <a:pt x="57" y="10"/>
                    <a:pt x="56" y="11"/>
                    <a:pt x="56" y="11"/>
                  </a:cubicBezTo>
                  <a:cubicBezTo>
                    <a:pt x="55" y="14"/>
                    <a:pt x="56" y="16"/>
                    <a:pt x="56" y="18"/>
                  </a:cubicBezTo>
                  <a:cubicBezTo>
                    <a:pt x="56" y="18"/>
                    <a:pt x="53" y="17"/>
                    <a:pt x="53" y="17"/>
                  </a:cubicBezTo>
                  <a:cubicBezTo>
                    <a:pt x="53" y="17"/>
                    <a:pt x="50" y="13"/>
                    <a:pt x="50" y="13"/>
                  </a:cubicBezTo>
                  <a:cubicBezTo>
                    <a:pt x="50" y="12"/>
                    <a:pt x="51" y="11"/>
                    <a:pt x="50" y="11"/>
                  </a:cubicBezTo>
                  <a:cubicBezTo>
                    <a:pt x="49" y="10"/>
                    <a:pt x="47" y="11"/>
                    <a:pt x="46" y="11"/>
                  </a:cubicBezTo>
                  <a:cubicBezTo>
                    <a:pt x="45" y="11"/>
                    <a:pt x="45" y="12"/>
                    <a:pt x="44" y="12"/>
                  </a:cubicBezTo>
                  <a:cubicBezTo>
                    <a:pt x="44" y="12"/>
                    <a:pt x="43" y="11"/>
                    <a:pt x="43" y="12"/>
                  </a:cubicBezTo>
                  <a:cubicBezTo>
                    <a:pt x="42" y="11"/>
                    <a:pt x="43" y="11"/>
                    <a:pt x="43" y="11"/>
                  </a:cubicBezTo>
                  <a:cubicBezTo>
                    <a:pt x="42" y="10"/>
                    <a:pt x="41" y="10"/>
                    <a:pt x="40" y="11"/>
                  </a:cubicBezTo>
                  <a:cubicBezTo>
                    <a:pt x="38" y="11"/>
                    <a:pt x="37" y="12"/>
                    <a:pt x="36" y="12"/>
                  </a:cubicBezTo>
                  <a:cubicBezTo>
                    <a:pt x="37" y="11"/>
                    <a:pt x="38" y="9"/>
                    <a:pt x="39" y="8"/>
                  </a:cubicBezTo>
                  <a:cubicBezTo>
                    <a:pt x="39" y="8"/>
                    <a:pt x="38" y="8"/>
                    <a:pt x="38" y="8"/>
                  </a:cubicBezTo>
                  <a:cubicBezTo>
                    <a:pt x="37" y="10"/>
                    <a:pt x="36" y="12"/>
                    <a:pt x="35" y="14"/>
                  </a:cubicBezTo>
                  <a:cubicBezTo>
                    <a:pt x="36" y="13"/>
                    <a:pt x="37" y="12"/>
                    <a:pt x="38" y="11"/>
                  </a:cubicBezTo>
                  <a:cubicBezTo>
                    <a:pt x="40" y="11"/>
                    <a:pt x="41" y="11"/>
                    <a:pt x="42" y="11"/>
                  </a:cubicBezTo>
                  <a:cubicBezTo>
                    <a:pt x="43" y="11"/>
                    <a:pt x="42" y="12"/>
                    <a:pt x="42" y="12"/>
                  </a:cubicBezTo>
                  <a:cubicBezTo>
                    <a:pt x="40" y="14"/>
                    <a:pt x="38" y="17"/>
                    <a:pt x="37" y="20"/>
                  </a:cubicBezTo>
                  <a:cubicBezTo>
                    <a:pt x="37" y="21"/>
                    <a:pt x="37" y="21"/>
                    <a:pt x="36" y="21"/>
                  </a:cubicBezTo>
                  <a:close/>
                  <a:moveTo>
                    <a:pt x="51" y="16"/>
                  </a:moveTo>
                  <a:cubicBezTo>
                    <a:pt x="52" y="16"/>
                    <a:pt x="52" y="17"/>
                    <a:pt x="52" y="17"/>
                  </a:cubicBezTo>
                  <a:cubicBezTo>
                    <a:pt x="50" y="18"/>
                    <a:pt x="47" y="16"/>
                    <a:pt x="45" y="17"/>
                  </a:cubicBezTo>
                  <a:cubicBezTo>
                    <a:pt x="45" y="17"/>
                    <a:pt x="44" y="17"/>
                    <a:pt x="44" y="17"/>
                  </a:cubicBezTo>
                  <a:cubicBezTo>
                    <a:pt x="43" y="17"/>
                    <a:pt x="42" y="18"/>
                    <a:pt x="41" y="19"/>
                  </a:cubicBezTo>
                  <a:cubicBezTo>
                    <a:pt x="41" y="18"/>
                    <a:pt x="40" y="18"/>
                    <a:pt x="40" y="18"/>
                  </a:cubicBezTo>
                  <a:cubicBezTo>
                    <a:pt x="39" y="19"/>
                    <a:pt x="38" y="20"/>
                    <a:pt x="38" y="21"/>
                  </a:cubicBezTo>
                  <a:cubicBezTo>
                    <a:pt x="37" y="20"/>
                    <a:pt x="38" y="20"/>
                    <a:pt x="38" y="19"/>
                  </a:cubicBezTo>
                  <a:cubicBezTo>
                    <a:pt x="39" y="16"/>
                    <a:pt x="40" y="14"/>
                    <a:pt x="43" y="12"/>
                  </a:cubicBezTo>
                  <a:cubicBezTo>
                    <a:pt x="43" y="12"/>
                    <a:pt x="43" y="13"/>
                    <a:pt x="44" y="12"/>
                  </a:cubicBezTo>
                  <a:cubicBezTo>
                    <a:pt x="45" y="12"/>
                    <a:pt x="46" y="11"/>
                    <a:pt x="47" y="11"/>
                  </a:cubicBezTo>
                  <a:cubicBezTo>
                    <a:pt x="48" y="12"/>
                    <a:pt x="49" y="11"/>
                    <a:pt x="50" y="11"/>
                  </a:cubicBezTo>
                  <a:cubicBezTo>
                    <a:pt x="50" y="12"/>
                    <a:pt x="50" y="13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50" y="14"/>
                    <a:pt x="50" y="14"/>
                  </a:cubicBezTo>
                  <a:cubicBezTo>
                    <a:pt x="51" y="14"/>
                    <a:pt x="51" y="15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lose/>
                  <a:moveTo>
                    <a:pt x="41" y="19"/>
                  </a:moveTo>
                  <a:cubicBezTo>
                    <a:pt x="42" y="20"/>
                    <a:pt x="42" y="18"/>
                    <a:pt x="43" y="18"/>
                  </a:cubicBezTo>
                  <a:cubicBezTo>
                    <a:pt x="42" y="19"/>
                    <a:pt x="42" y="19"/>
                    <a:pt x="41" y="19"/>
                  </a:cubicBezTo>
                  <a:cubicBezTo>
                    <a:pt x="41" y="20"/>
                    <a:pt x="41" y="21"/>
                    <a:pt x="40" y="22"/>
                  </a:cubicBezTo>
                  <a:cubicBezTo>
                    <a:pt x="40" y="22"/>
                    <a:pt x="39" y="23"/>
                    <a:pt x="39" y="23"/>
                  </a:cubicBezTo>
                  <a:cubicBezTo>
                    <a:pt x="39" y="22"/>
                    <a:pt x="40" y="21"/>
                    <a:pt x="40" y="21"/>
                  </a:cubicBezTo>
                  <a:cubicBezTo>
                    <a:pt x="40" y="20"/>
                    <a:pt x="40" y="21"/>
                    <a:pt x="40" y="21"/>
                  </a:cubicBezTo>
                  <a:cubicBezTo>
                    <a:pt x="39" y="22"/>
                    <a:pt x="38" y="23"/>
                    <a:pt x="37" y="25"/>
                  </a:cubicBezTo>
                  <a:cubicBezTo>
                    <a:pt x="37" y="25"/>
                    <a:pt x="37" y="25"/>
                    <a:pt x="37" y="24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8" y="21"/>
                    <a:pt x="39" y="19"/>
                    <a:pt x="41" y="18"/>
                  </a:cubicBezTo>
                  <a:cubicBezTo>
                    <a:pt x="41" y="18"/>
                    <a:pt x="41" y="19"/>
                    <a:pt x="41" y="19"/>
                  </a:cubicBezTo>
                  <a:cubicBezTo>
                    <a:pt x="41" y="19"/>
                    <a:pt x="41" y="19"/>
                    <a:pt x="41" y="19"/>
                  </a:cubicBezTo>
                  <a:close/>
                  <a:moveTo>
                    <a:pt x="41" y="38"/>
                  </a:moveTo>
                  <a:cubicBezTo>
                    <a:pt x="41" y="38"/>
                    <a:pt x="41" y="38"/>
                    <a:pt x="41" y="38"/>
                  </a:cubicBezTo>
                  <a:cubicBezTo>
                    <a:pt x="41" y="37"/>
                    <a:pt x="40" y="37"/>
                    <a:pt x="39" y="35"/>
                  </a:cubicBezTo>
                  <a:cubicBezTo>
                    <a:pt x="38" y="33"/>
                    <a:pt x="38" y="29"/>
                    <a:pt x="37" y="26"/>
                  </a:cubicBezTo>
                  <a:cubicBezTo>
                    <a:pt x="36" y="25"/>
                    <a:pt x="36" y="24"/>
                    <a:pt x="35" y="22"/>
                  </a:cubicBezTo>
                  <a:cubicBezTo>
                    <a:pt x="35" y="21"/>
                    <a:pt x="34" y="19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3" y="15"/>
                    <a:pt x="33" y="16"/>
                    <a:pt x="32" y="16"/>
                  </a:cubicBezTo>
                  <a:cubicBezTo>
                    <a:pt x="32" y="16"/>
                    <a:pt x="32" y="15"/>
                    <a:pt x="32" y="15"/>
                  </a:cubicBezTo>
                  <a:cubicBezTo>
                    <a:pt x="31" y="16"/>
                    <a:pt x="32" y="18"/>
                    <a:pt x="31" y="19"/>
                  </a:cubicBezTo>
                  <a:cubicBezTo>
                    <a:pt x="31" y="19"/>
                    <a:pt x="30" y="19"/>
                    <a:pt x="31" y="20"/>
                  </a:cubicBezTo>
                  <a:cubicBezTo>
                    <a:pt x="31" y="20"/>
                    <a:pt x="31" y="20"/>
                    <a:pt x="32" y="20"/>
                  </a:cubicBezTo>
                  <a:cubicBezTo>
                    <a:pt x="32" y="20"/>
                    <a:pt x="32" y="21"/>
                    <a:pt x="33" y="21"/>
                  </a:cubicBezTo>
                  <a:cubicBezTo>
                    <a:pt x="33" y="21"/>
                    <a:pt x="33" y="19"/>
                    <a:pt x="33" y="20"/>
                  </a:cubicBezTo>
                  <a:cubicBezTo>
                    <a:pt x="35" y="21"/>
                    <a:pt x="35" y="23"/>
                    <a:pt x="35" y="25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5" y="23"/>
                    <a:pt x="34" y="22"/>
                    <a:pt x="33" y="20"/>
                  </a:cubicBezTo>
                  <a:cubicBezTo>
                    <a:pt x="33" y="21"/>
                    <a:pt x="33" y="22"/>
                    <a:pt x="32" y="22"/>
                  </a:cubicBezTo>
                  <a:cubicBezTo>
                    <a:pt x="32" y="21"/>
                    <a:pt x="31" y="20"/>
                    <a:pt x="30" y="20"/>
                  </a:cubicBezTo>
                  <a:cubicBezTo>
                    <a:pt x="30" y="20"/>
                    <a:pt x="30" y="19"/>
                    <a:pt x="30" y="18"/>
                  </a:cubicBezTo>
                  <a:cubicBezTo>
                    <a:pt x="31" y="18"/>
                    <a:pt x="31" y="18"/>
                    <a:pt x="31" y="19"/>
                  </a:cubicBezTo>
                  <a:cubicBezTo>
                    <a:pt x="31" y="17"/>
                    <a:pt x="31" y="15"/>
                    <a:pt x="32" y="14"/>
                  </a:cubicBezTo>
                  <a:cubicBezTo>
                    <a:pt x="32" y="14"/>
                    <a:pt x="33" y="15"/>
                    <a:pt x="32" y="15"/>
                  </a:cubicBezTo>
                  <a:cubicBezTo>
                    <a:pt x="34" y="15"/>
                    <a:pt x="35" y="16"/>
                    <a:pt x="35" y="17"/>
                  </a:cubicBezTo>
                  <a:cubicBezTo>
                    <a:pt x="35" y="18"/>
                    <a:pt x="34" y="17"/>
                    <a:pt x="34" y="17"/>
                  </a:cubicBezTo>
                  <a:cubicBezTo>
                    <a:pt x="34" y="18"/>
                    <a:pt x="34" y="19"/>
                    <a:pt x="35" y="19"/>
                  </a:cubicBezTo>
                  <a:cubicBezTo>
                    <a:pt x="35" y="18"/>
                    <a:pt x="36" y="16"/>
                    <a:pt x="35" y="15"/>
                  </a:cubicBezTo>
                  <a:cubicBezTo>
                    <a:pt x="34" y="15"/>
                    <a:pt x="34" y="14"/>
                    <a:pt x="33" y="13"/>
                  </a:cubicBezTo>
                  <a:cubicBezTo>
                    <a:pt x="32" y="13"/>
                    <a:pt x="31" y="13"/>
                    <a:pt x="31" y="14"/>
                  </a:cubicBezTo>
                  <a:cubicBezTo>
                    <a:pt x="30" y="16"/>
                    <a:pt x="29" y="18"/>
                    <a:pt x="29" y="20"/>
                  </a:cubicBezTo>
                  <a:cubicBezTo>
                    <a:pt x="29" y="21"/>
                    <a:pt x="29" y="22"/>
                    <a:pt x="30" y="22"/>
                  </a:cubicBezTo>
                  <a:cubicBezTo>
                    <a:pt x="31" y="22"/>
                    <a:pt x="31" y="21"/>
                    <a:pt x="31" y="21"/>
                  </a:cubicBezTo>
                  <a:cubicBezTo>
                    <a:pt x="32" y="22"/>
                    <a:pt x="30" y="22"/>
                    <a:pt x="30" y="22"/>
                  </a:cubicBezTo>
                  <a:cubicBezTo>
                    <a:pt x="31" y="24"/>
                    <a:pt x="33" y="24"/>
                    <a:pt x="34" y="26"/>
                  </a:cubicBezTo>
                  <a:cubicBezTo>
                    <a:pt x="35" y="26"/>
                    <a:pt x="35" y="26"/>
                    <a:pt x="36" y="26"/>
                  </a:cubicBezTo>
                  <a:cubicBezTo>
                    <a:pt x="38" y="30"/>
                    <a:pt x="38" y="34"/>
                    <a:pt x="40" y="38"/>
                  </a:cubicBezTo>
                  <a:cubicBezTo>
                    <a:pt x="40" y="39"/>
                    <a:pt x="41" y="39"/>
                    <a:pt x="42" y="39"/>
                  </a:cubicBezTo>
                  <a:cubicBezTo>
                    <a:pt x="42" y="39"/>
                    <a:pt x="41" y="39"/>
                    <a:pt x="41" y="38"/>
                  </a:cubicBezTo>
                  <a:close/>
                  <a:moveTo>
                    <a:pt x="45" y="37"/>
                  </a:moveTo>
                  <a:cubicBezTo>
                    <a:pt x="45" y="37"/>
                    <a:pt x="45" y="37"/>
                    <a:pt x="45" y="37"/>
                  </a:cubicBezTo>
                  <a:cubicBezTo>
                    <a:pt x="44" y="35"/>
                    <a:pt x="43" y="35"/>
                    <a:pt x="41" y="32"/>
                  </a:cubicBezTo>
                  <a:cubicBezTo>
                    <a:pt x="41" y="31"/>
                    <a:pt x="41" y="29"/>
                    <a:pt x="40" y="28"/>
                  </a:cubicBezTo>
                  <a:cubicBezTo>
                    <a:pt x="39" y="29"/>
                    <a:pt x="39" y="30"/>
                    <a:pt x="39" y="31"/>
                  </a:cubicBezTo>
                  <a:cubicBezTo>
                    <a:pt x="39" y="34"/>
                    <a:pt x="40" y="37"/>
                    <a:pt x="42" y="39"/>
                  </a:cubicBezTo>
                  <a:cubicBezTo>
                    <a:pt x="43" y="40"/>
                    <a:pt x="45" y="39"/>
                    <a:pt x="47" y="39"/>
                  </a:cubicBezTo>
                  <a:cubicBezTo>
                    <a:pt x="47" y="38"/>
                    <a:pt x="45" y="37"/>
                    <a:pt x="45" y="37"/>
                  </a:cubicBezTo>
                  <a:close/>
                  <a:moveTo>
                    <a:pt x="52" y="38"/>
                  </a:moveTo>
                  <a:cubicBezTo>
                    <a:pt x="52" y="38"/>
                    <a:pt x="52" y="38"/>
                    <a:pt x="52" y="38"/>
                  </a:cubicBezTo>
                  <a:cubicBezTo>
                    <a:pt x="53" y="37"/>
                    <a:pt x="55" y="36"/>
                    <a:pt x="56" y="35"/>
                  </a:cubicBezTo>
                  <a:cubicBezTo>
                    <a:pt x="57" y="33"/>
                    <a:pt x="58" y="31"/>
                    <a:pt x="58" y="30"/>
                  </a:cubicBezTo>
                  <a:cubicBezTo>
                    <a:pt x="58" y="27"/>
                    <a:pt x="59" y="24"/>
                    <a:pt x="60" y="22"/>
                  </a:cubicBezTo>
                  <a:cubicBezTo>
                    <a:pt x="57" y="17"/>
                    <a:pt x="51" y="18"/>
                    <a:pt x="46" y="17"/>
                  </a:cubicBezTo>
                  <a:cubicBezTo>
                    <a:pt x="44" y="17"/>
                    <a:pt x="43" y="18"/>
                    <a:pt x="42" y="20"/>
                  </a:cubicBezTo>
                  <a:cubicBezTo>
                    <a:pt x="40" y="23"/>
                    <a:pt x="39" y="25"/>
                    <a:pt x="38" y="28"/>
                  </a:cubicBezTo>
                  <a:cubicBezTo>
                    <a:pt x="38" y="29"/>
                    <a:pt x="38" y="30"/>
                    <a:pt x="39" y="30"/>
                  </a:cubicBezTo>
                  <a:cubicBezTo>
                    <a:pt x="40" y="26"/>
                    <a:pt x="41" y="20"/>
                    <a:pt x="46" y="18"/>
                  </a:cubicBezTo>
                  <a:cubicBezTo>
                    <a:pt x="47" y="18"/>
                    <a:pt x="47" y="19"/>
                    <a:pt x="47" y="19"/>
                  </a:cubicBezTo>
                  <a:cubicBezTo>
                    <a:pt x="49" y="19"/>
                    <a:pt x="51" y="19"/>
                    <a:pt x="52" y="20"/>
                  </a:cubicBezTo>
                  <a:cubicBezTo>
                    <a:pt x="53" y="21"/>
                    <a:pt x="53" y="23"/>
                    <a:pt x="54" y="23"/>
                  </a:cubicBezTo>
                  <a:cubicBezTo>
                    <a:pt x="57" y="24"/>
                    <a:pt x="57" y="26"/>
                    <a:pt x="57" y="28"/>
                  </a:cubicBezTo>
                  <a:cubicBezTo>
                    <a:pt x="58" y="31"/>
                    <a:pt x="56" y="33"/>
                    <a:pt x="55" y="35"/>
                  </a:cubicBezTo>
                  <a:cubicBezTo>
                    <a:pt x="54" y="37"/>
                    <a:pt x="52" y="37"/>
                    <a:pt x="50" y="38"/>
                  </a:cubicBezTo>
                  <a:cubicBezTo>
                    <a:pt x="50" y="38"/>
                    <a:pt x="49" y="38"/>
                    <a:pt x="49" y="38"/>
                  </a:cubicBezTo>
                  <a:cubicBezTo>
                    <a:pt x="49" y="39"/>
                    <a:pt x="48" y="39"/>
                    <a:pt x="48" y="39"/>
                  </a:cubicBezTo>
                  <a:cubicBezTo>
                    <a:pt x="49" y="40"/>
                    <a:pt x="51" y="39"/>
                    <a:pt x="52" y="38"/>
                  </a:cubicBezTo>
                  <a:close/>
                  <a:moveTo>
                    <a:pt x="52" y="21"/>
                  </a:moveTo>
                  <a:cubicBezTo>
                    <a:pt x="52" y="22"/>
                    <a:pt x="54" y="24"/>
                    <a:pt x="53" y="25"/>
                  </a:cubicBezTo>
                  <a:cubicBezTo>
                    <a:pt x="52" y="24"/>
                    <a:pt x="50" y="24"/>
                    <a:pt x="49" y="22"/>
                  </a:cubicBezTo>
                  <a:cubicBezTo>
                    <a:pt x="49" y="22"/>
                    <a:pt x="49" y="21"/>
                    <a:pt x="49" y="21"/>
                  </a:cubicBezTo>
                  <a:cubicBezTo>
                    <a:pt x="48" y="20"/>
                    <a:pt x="47" y="20"/>
                    <a:pt x="46" y="20"/>
                  </a:cubicBezTo>
                  <a:cubicBezTo>
                    <a:pt x="42" y="22"/>
                    <a:pt x="41" y="26"/>
                    <a:pt x="42" y="29"/>
                  </a:cubicBezTo>
                  <a:cubicBezTo>
                    <a:pt x="42" y="30"/>
                    <a:pt x="42" y="31"/>
                    <a:pt x="42" y="31"/>
                  </a:cubicBezTo>
                  <a:cubicBezTo>
                    <a:pt x="41" y="30"/>
                    <a:pt x="41" y="29"/>
                    <a:pt x="40" y="28"/>
                  </a:cubicBezTo>
                  <a:cubicBezTo>
                    <a:pt x="40" y="27"/>
                    <a:pt x="41" y="27"/>
                    <a:pt x="41" y="27"/>
                  </a:cubicBezTo>
                  <a:cubicBezTo>
                    <a:pt x="41" y="26"/>
                    <a:pt x="40" y="27"/>
                    <a:pt x="40" y="27"/>
                  </a:cubicBezTo>
                  <a:cubicBezTo>
                    <a:pt x="41" y="23"/>
                    <a:pt x="43" y="20"/>
                    <a:pt x="46" y="19"/>
                  </a:cubicBezTo>
                  <a:cubicBezTo>
                    <a:pt x="46" y="19"/>
                    <a:pt x="47" y="19"/>
                    <a:pt x="47" y="19"/>
                  </a:cubicBezTo>
                  <a:cubicBezTo>
                    <a:pt x="49" y="19"/>
                    <a:pt x="51" y="19"/>
                    <a:pt x="52" y="21"/>
                  </a:cubicBezTo>
                  <a:cubicBezTo>
                    <a:pt x="52" y="21"/>
                    <a:pt x="52" y="21"/>
                    <a:pt x="52" y="21"/>
                  </a:cubicBezTo>
                  <a:close/>
                  <a:moveTo>
                    <a:pt x="49" y="36"/>
                  </a:moveTo>
                  <a:cubicBezTo>
                    <a:pt x="49" y="36"/>
                    <a:pt x="49" y="36"/>
                    <a:pt x="49" y="36"/>
                  </a:cubicBezTo>
                  <a:cubicBezTo>
                    <a:pt x="48" y="37"/>
                    <a:pt x="46" y="36"/>
                    <a:pt x="45" y="37"/>
                  </a:cubicBezTo>
                  <a:cubicBezTo>
                    <a:pt x="49" y="37"/>
                    <a:pt x="52" y="37"/>
                    <a:pt x="55" y="35"/>
                  </a:cubicBezTo>
                  <a:cubicBezTo>
                    <a:pt x="55" y="35"/>
                    <a:pt x="55" y="34"/>
                    <a:pt x="55" y="34"/>
                  </a:cubicBezTo>
                  <a:cubicBezTo>
                    <a:pt x="56" y="32"/>
                    <a:pt x="57" y="30"/>
                    <a:pt x="57" y="28"/>
                  </a:cubicBezTo>
                  <a:cubicBezTo>
                    <a:pt x="56" y="27"/>
                    <a:pt x="56" y="24"/>
                    <a:pt x="54" y="24"/>
                  </a:cubicBezTo>
                  <a:cubicBezTo>
                    <a:pt x="53" y="24"/>
                    <a:pt x="54" y="25"/>
                    <a:pt x="54" y="26"/>
                  </a:cubicBezTo>
                  <a:cubicBezTo>
                    <a:pt x="54" y="27"/>
                    <a:pt x="57" y="32"/>
                    <a:pt x="53" y="35"/>
                  </a:cubicBezTo>
                  <a:cubicBezTo>
                    <a:pt x="53" y="35"/>
                    <a:pt x="53" y="35"/>
                    <a:pt x="53" y="36"/>
                  </a:cubicBezTo>
                  <a:cubicBezTo>
                    <a:pt x="53" y="36"/>
                    <a:pt x="52" y="36"/>
                    <a:pt x="51" y="36"/>
                  </a:cubicBezTo>
                  <a:cubicBezTo>
                    <a:pt x="50" y="36"/>
                    <a:pt x="50" y="36"/>
                    <a:pt x="49" y="36"/>
                  </a:cubicBezTo>
                  <a:close/>
                  <a:moveTo>
                    <a:pt x="44" y="31"/>
                  </a:moveTo>
                  <a:cubicBezTo>
                    <a:pt x="43" y="30"/>
                    <a:pt x="43" y="29"/>
                    <a:pt x="43" y="28"/>
                  </a:cubicBezTo>
                  <a:cubicBezTo>
                    <a:pt x="43" y="28"/>
                    <a:pt x="43" y="28"/>
                    <a:pt x="42" y="28"/>
                  </a:cubicBezTo>
                  <a:cubicBezTo>
                    <a:pt x="42" y="29"/>
                    <a:pt x="42" y="31"/>
                    <a:pt x="42" y="32"/>
                  </a:cubicBezTo>
                  <a:cubicBezTo>
                    <a:pt x="43" y="33"/>
                    <a:pt x="43" y="35"/>
                    <a:pt x="45" y="36"/>
                  </a:cubicBezTo>
                  <a:cubicBezTo>
                    <a:pt x="47" y="36"/>
                    <a:pt x="49" y="36"/>
                    <a:pt x="51" y="35"/>
                  </a:cubicBezTo>
                  <a:cubicBezTo>
                    <a:pt x="48" y="34"/>
                    <a:pt x="46" y="33"/>
                    <a:pt x="44" y="31"/>
                  </a:cubicBezTo>
                  <a:close/>
                  <a:moveTo>
                    <a:pt x="50" y="23"/>
                  </a:moveTo>
                  <a:cubicBezTo>
                    <a:pt x="47" y="22"/>
                    <a:pt x="42" y="23"/>
                    <a:pt x="43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4" y="25"/>
                    <a:pt x="46" y="24"/>
                    <a:pt x="48" y="24"/>
                  </a:cubicBezTo>
                  <a:cubicBezTo>
                    <a:pt x="49" y="24"/>
                    <a:pt x="48" y="25"/>
                    <a:pt x="48" y="25"/>
                  </a:cubicBezTo>
                  <a:cubicBezTo>
                    <a:pt x="49" y="26"/>
                    <a:pt x="50" y="26"/>
                    <a:pt x="51" y="26"/>
                  </a:cubicBezTo>
                  <a:cubicBezTo>
                    <a:pt x="51" y="27"/>
                    <a:pt x="51" y="27"/>
                    <a:pt x="52" y="27"/>
                  </a:cubicBezTo>
                  <a:cubicBezTo>
                    <a:pt x="52" y="27"/>
                    <a:pt x="51" y="26"/>
                    <a:pt x="52" y="26"/>
                  </a:cubicBezTo>
                  <a:cubicBezTo>
                    <a:pt x="54" y="27"/>
                    <a:pt x="54" y="30"/>
                    <a:pt x="53" y="32"/>
                  </a:cubicBezTo>
                  <a:cubicBezTo>
                    <a:pt x="53" y="32"/>
                    <a:pt x="54" y="33"/>
                    <a:pt x="53" y="33"/>
                  </a:cubicBezTo>
                  <a:cubicBezTo>
                    <a:pt x="52" y="34"/>
                    <a:pt x="51" y="34"/>
                    <a:pt x="50" y="34"/>
                  </a:cubicBezTo>
                  <a:cubicBezTo>
                    <a:pt x="51" y="35"/>
                    <a:pt x="51" y="35"/>
                    <a:pt x="52" y="35"/>
                  </a:cubicBezTo>
                  <a:cubicBezTo>
                    <a:pt x="53" y="35"/>
                    <a:pt x="52" y="35"/>
                    <a:pt x="52" y="34"/>
                  </a:cubicBezTo>
                  <a:cubicBezTo>
                    <a:pt x="53" y="34"/>
                    <a:pt x="55" y="33"/>
                    <a:pt x="55" y="31"/>
                  </a:cubicBezTo>
                  <a:cubicBezTo>
                    <a:pt x="55" y="28"/>
                    <a:pt x="53" y="25"/>
                    <a:pt x="50" y="23"/>
                  </a:cubicBezTo>
                  <a:close/>
                  <a:moveTo>
                    <a:pt x="53" y="30"/>
                  </a:moveTo>
                  <a:cubicBezTo>
                    <a:pt x="53" y="30"/>
                    <a:pt x="53" y="30"/>
                    <a:pt x="53" y="30"/>
                  </a:cubicBezTo>
                  <a:cubicBezTo>
                    <a:pt x="54" y="29"/>
                    <a:pt x="53" y="27"/>
                    <a:pt x="52" y="27"/>
                  </a:cubicBezTo>
                  <a:cubicBezTo>
                    <a:pt x="52" y="28"/>
                    <a:pt x="52" y="28"/>
                    <a:pt x="51" y="28"/>
                  </a:cubicBezTo>
                  <a:cubicBezTo>
                    <a:pt x="51" y="30"/>
                    <a:pt x="50" y="32"/>
                    <a:pt x="49" y="34"/>
                  </a:cubicBezTo>
                  <a:cubicBezTo>
                    <a:pt x="50" y="33"/>
                    <a:pt x="52" y="34"/>
                    <a:pt x="53" y="33"/>
                  </a:cubicBezTo>
                  <a:cubicBezTo>
                    <a:pt x="53" y="33"/>
                    <a:pt x="53" y="32"/>
                    <a:pt x="53" y="32"/>
                  </a:cubicBezTo>
                  <a:cubicBezTo>
                    <a:pt x="52" y="31"/>
                    <a:pt x="53" y="30"/>
                    <a:pt x="53" y="30"/>
                  </a:cubicBezTo>
                  <a:close/>
                  <a:moveTo>
                    <a:pt x="45" y="26"/>
                  </a:moveTo>
                  <a:cubicBezTo>
                    <a:pt x="45" y="25"/>
                    <a:pt x="46" y="25"/>
                    <a:pt x="47" y="24"/>
                  </a:cubicBezTo>
                  <a:cubicBezTo>
                    <a:pt x="48" y="24"/>
                    <a:pt x="48" y="25"/>
                    <a:pt x="48" y="26"/>
                  </a:cubicBezTo>
                  <a:cubicBezTo>
                    <a:pt x="48" y="25"/>
                    <a:pt x="47" y="26"/>
                    <a:pt x="47" y="26"/>
                  </a:cubicBezTo>
                  <a:cubicBezTo>
                    <a:pt x="46" y="27"/>
                    <a:pt x="45" y="29"/>
                    <a:pt x="44" y="28"/>
                  </a:cubicBezTo>
                  <a:cubicBezTo>
                    <a:pt x="43" y="27"/>
                    <a:pt x="44" y="27"/>
                    <a:pt x="45" y="26"/>
                  </a:cubicBezTo>
                  <a:cubicBezTo>
                    <a:pt x="45" y="26"/>
                    <a:pt x="45" y="26"/>
                    <a:pt x="45" y="26"/>
                  </a:cubicBezTo>
                  <a:close/>
                  <a:moveTo>
                    <a:pt x="51" y="29"/>
                  </a:moveTo>
                  <a:cubicBezTo>
                    <a:pt x="51" y="29"/>
                    <a:pt x="50" y="30"/>
                    <a:pt x="50" y="30"/>
                  </a:cubicBezTo>
                  <a:cubicBezTo>
                    <a:pt x="50" y="30"/>
                    <a:pt x="50" y="29"/>
                    <a:pt x="50" y="28"/>
                  </a:cubicBezTo>
                  <a:cubicBezTo>
                    <a:pt x="50" y="28"/>
                    <a:pt x="49" y="27"/>
                    <a:pt x="49" y="27"/>
                  </a:cubicBezTo>
                  <a:cubicBezTo>
                    <a:pt x="48" y="26"/>
                    <a:pt x="47" y="27"/>
                    <a:pt x="46" y="27"/>
                  </a:cubicBezTo>
                  <a:cubicBezTo>
                    <a:pt x="47" y="26"/>
                    <a:pt x="47" y="26"/>
                    <a:pt x="48" y="26"/>
                  </a:cubicBezTo>
                  <a:cubicBezTo>
                    <a:pt x="49" y="26"/>
                    <a:pt x="50" y="27"/>
                    <a:pt x="51" y="28"/>
                  </a:cubicBezTo>
                  <a:cubicBezTo>
                    <a:pt x="51" y="28"/>
                    <a:pt x="51" y="28"/>
                    <a:pt x="51" y="29"/>
                  </a:cubicBezTo>
                  <a:cubicBezTo>
                    <a:pt x="51" y="29"/>
                    <a:pt x="51" y="29"/>
                    <a:pt x="51" y="29"/>
                  </a:cubicBezTo>
                  <a:close/>
                  <a:moveTo>
                    <a:pt x="49" y="32"/>
                  </a:moveTo>
                  <a:cubicBezTo>
                    <a:pt x="49" y="32"/>
                    <a:pt x="49" y="32"/>
                    <a:pt x="49" y="32"/>
                  </a:cubicBezTo>
                  <a:cubicBezTo>
                    <a:pt x="49" y="31"/>
                    <a:pt x="50" y="31"/>
                    <a:pt x="50" y="30"/>
                  </a:cubicBezTo>
                  <a:cubicBezTo>
                    <a:pt x="49" y="31"/>
                    <a:pt x="48" y="32"/>
                    <a:pt x="48" y="33"/>
                  </a:cubicBezTo>
                  <a:cubicBezTo>
                    <a:pt x="48" y="33"/>
                    <a:pt x="49" y="33"/>
                    <a:pt x="49" y="32"/>
                  </a:cubicBezTo>
                  <a:close/>
                  <a:moveTo>
                    <a:pt x="49" y="30"/>
                  </a:moveTo>
                  <a:cubicBezTo>
                    <a:pt x="49" y="30"/>
                    <a:pt x="49" y="30"/>
                    <a:pt x="48" y="30"/>
                  </a:cubicBezTo>
                  <a:cubicBezTo>
                    <a:pt x="49" y="29"/>
                    <a:pt x="49" y="29"/>
                    <a:pt x="49" y="28"/>
                  </a:cubicBezTo>
                  <a:cubicBezTo>
                    <a:pt x="50" y="28"/>
                    <a:pt x="50" y="29"/>
                    <a:pt x="49" y="30"/>
                  </a:cubicBezTo>
                  <a:cubicBezTo>
                    <a:pt x="49" y="30"/>
                    <a:pt x="49" y="30"/>
                    <a:pt x="49" y="30"/>
                  </a:cubicBezTo>
                  <a:close/>
                  <a:moveTo>
                    <a:pt x="47" y="27"/>
                  </a:moveTo>
                  <a:cubicBezTo>
                    <a:pt x="48" y="27"/>
                    <a:pt x="48" y="27"/>
                    <a:pt x="48" y="27"/>
                  </a:cubicBezTo>
                  <a:cubicBezTo>
                    <a:pt x="49" y="27"/>
                    <a:pt x="49" y="28"/>
                    <a:pt x="49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29"/>
                    <a:pt x="48" y="29"/>
                    <a:pt x="48" y="30"/>
                  </a:cubicBezTo>
                  <a:cubicBezTo>
                    <a:pt x="47" y="29"/>
                    <a:pt x="48" y="29"/>
                    <a:pt x="48" y="29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6" y="29"/>
                    <a:pt x="46" y="31"/>
                    <a:pt x="46" y="32"/>
                  </a:cubicBezTo>
                  <a:cubicBezTo>
                    <a:pt x="45" y="31"/>
                    <a:pt x="44" y="31"/>
                    <a:pt x="44" y="31"/>
                  </a:cubicBezTo>
                  <a:cubicBezTo>
                    <a:pt x="45" y="29"/>
                    <a:pt x="45" y="27"/>
                    <a:pt x="47" y="27"/>
                  </a:cubicBezTo>
                  <a:close/>
                </a:path>
              </a:pathLst>
            </a:custGeom>
            <a:solidFill>
              <a:srgbClr val="EDE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87516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CDD9689-6330-4085-A780-D0159C6AF7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CB39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61">
            <a:extLst>
              <a:ext uri="{FF2B5EF4-FFF2-40B4-BE49-F238E27FC236}">
                <a16:creationId xmlns:a16="http://schemas.microsoft.com/office/drawing/2014/main" id="{F967BE43-CABA-4223-B2D1-958C786D17BC}"/>
              </a:ext>
            </a:extLst>
          </p:cNvPr>
          <p:cNvSpPr>
            <a:spLocks/>
          </p:cNvSpPr>
          <p:nvPr/>
        </p:nvSpPr>
        <p:spPr bwMode="auto">
          <a:xfrm>
            <a:off x="3362962" y="1066199"/>
            <a:ext cx="5587248" cy="4900623"/>
          </a:xfrm>
          <a:custGeom>
            <a:avLst/>
            <a:gdLst>
              <a:gd name="T0" fmla="*/ 153 w 306"/>
              <a:gd name="T1" fmla="*/ 0 h 269"/>
              <a:gd name="T2" fmla="*/ 140 w 306"/>
              <a:gd name="T3" fmla="*/ 11 h 269"/>
              <a:gd name="T4" fmla="*/ 137 w 306"/>
              <a:gd name="T5" fmla="*/ 12 h 269"/>
              <a:gd name="T6" fmla="*/ 128 w 306"/>
              <a:gd name="T7" fmla="*/ 13 h 269"/>
              <a:gd name="T8" fmla="*/ 123 w 306"/>
              <a:gd name="T9" fmla="*/ 13 h 269"/>
              <a:gd name="T10" fmla="*/ 112 w 306"/>
              <a:gd name="T11" fmla="*/ 12 h 269"/>
              <a:gd name="T12" fmla="*/ 94 w 306"/>
              <a:gd name="T13" fmla="*/ 14 h 269"/>
              <a:gd name="T14" fmla="*/ 78 w 306"/>
              <a:gd name="T15" fmla="*/ 21 h 269"/>
              <a:gd name="T16" fmla="*/ 66 w 306"/>
              <a:gd name="T17" fmla="*/ 35 h 269"/>
              <a:gd name="T18" fmla="*/ 48 w 306"/>
              <a:gd name="T19" fmla="*/ 47 h 269"/>
              <a:gd name="T20" fmla="*/ 38 w 306"/>
              <a:gd name="T21" fmla="*/ 63 h 269"/>
              <a:gd name="T22" fmla="*/ 34 w 306"/>
              <a:gd name="T23" fmla="*/ 64 h 269"/>
              <a:gd name="T24" fmla="*/ 21 w 306"/>
              <a:gd name="T25" fmla="*/ 69 h 269"/>
              <a:gd name="T26" fmla="*/ 21 w 306"/>
              <a:gd name="T27" fmla="*/ 86 h 269"/>
              <a:gd name="T28" fmla="*/ 0 w 306"/>
              <a:gd name="T29" fmla="*/ 134 h 269"/>
              <a:gd name="T30" fmla="*/ 21 w 306"/>
              <a:gd name="T31" fmla="*/ 183 h 269"/>
              <a:gd name="T32" fmla="*/ 21 w 306"/>
              <a:gd name="T33" fmla="*/ 200 h 269"/>
              <a:gd name="T34" fmla="*/ 34 w 306"/>
              <a:gd name="T35" fmla="*/ 205 h 269"/>
              <a:gd name="T36" fmla="*/ 38 w 306"/>
              <a:gd name="T37" fmla="*/ 206 h 269"/>
              <a:gd name="T38" fmla="*/ 48 w 306"/>
              <a:gd name="T39" fmla="*/ 222 h 269"/>
              <a:gd name="T40" fmla="*/ 66 w 306"/>
              <a:gd name="T41" fmla="*/ 234 h 269"/>
              <a:gd name="T42" fmla="*/ 78 w 306"/>
              <a:gd name="T43" fmla="*/ 248 h 269"/>
              <a:gd name="T44" fmla="*/ 94 w 306"/>
              <a:gd name="T45" fmla="*/ 254 h 269"/>
              <a:gd name="T46" fmla="*/ 112 w 306"/>
              <a:gd name="T47" fmla="*/ 257 h 269"/>
              <a:gd name="T48" fmla="*/ 123 w 306"/>
              <a:gd name="T49" fmla="*/ 256 h 269"/>
              <a:gd name="T50" fmla="*/ 128 w 306"/>
              <a:gd name="T51" fmla="*/ 256 h 269"/>
              <a:gd name="T52" fmla="*/ 128 w 306"/>
              <a:gd name="T53" fmla="*/ 256 h 269"/>
              <a:gd name="T54" fmla="*/ 137 w 306"/>
              <a:gd name="T55" fmla="*/ 257 h 269"/>
              <a:gd name="T56" fmla="*/ 140 w 306"/>
              <a:gd name="T57" fmla="*/ 258 h 269"/>
              <a:gd name="T58" fmla="*/ 153 w 306"/>
              <a:gd name="T59" fmla="*/ 269 h 269"/>
              <a:gd name="T60" fmla="*/ 166 w 306"/>
              <a:gd name="T61" fmla="*/ 258 h 269"/>
              <a:gd name="T62" fmla="*/ 169 w 306"/>
              <a:gd name="T63" fmla="*/ 257 h 269"/>
              <a:gd name="T64" fmla="*/ 178 w 306"/>
              <a:gd name="T65" fmla="*/ 256 h 269"/>
              <a:gd name="T66" fmla="*/ 178 w 306"/>
              <a:gd name="T67" fmla="*/ 256 h 269"/>
              <a:gd name="T68" fmla="*/ 183 w 306"/>
              <a:gd name="T69" fmla="*/ 256 h 269"/>
              <a:gd name="T70" fmla="*/ 194 w 306"/>
              <a:gd name="T71" fmla="*/ 257 h 269"/>
              <a:gd name="T72" fmla="*/ 212 w 306"/>
              <a:gd name="T73" fmla="*/ 254 h 269"/>
              <a:gd name="T74" fmla="*/ 228 w 306"/>
              <a:gd name="T75" fmla="*/ 248 h 269"/>
              <a:gd name="T76" fmla="*/ 241 w 306"/>
              <a:gd name="T77" fmla="*/ 234 h 269"/>
              <a:gd name="T78" fmla="*/ 258 w 306"/>
              <a:gd name="T79" fmla="*/ 222 h 269"/>
              <a:gd name="T80" fmla="*/ 269 w 306"/>
              <a:gd name="T81" fmla="*/ 206 h 269"/>
              <a:gd name="T82" fmla="*/ 273 w 306"/>
              <a:gd name="T83" fmla="*/ 205 h 269"/>
              <a:gd name="T84" fmla="*/ 285 w 306"/>
              <a:gd name="T85" fmla="*/ 200 h 269"/>
              <a:gd name="T86" fmla="*/ 285 w 306"/>
              <a:gd name="T87" fmla="*/ 183 h 269"/>
              <a:gd name="T88" fmla="*/ 306 w 306"/>
              <a:gd name="T89" fmla="*/ 134 h 269"/>
              <a:gd name="T90" fmla="*/ 285 w 306"/>
              <a:gd name="T91" fmla="*/ 86 h 269"/>
              <a:gd name="T92" fmla="*/ 285 w 306"/>
              <a:gd name="T93" fmla="*/ 69 h 269"/>
              <a:gd name="T94" fmla="*/ 273 w 306"/>
              <a:gd name="T95" fmla="*/ 64 h 269"/>
              <a:gd name="T96" fmla="*/ 269 w 306"/>
              <a:gd name="T97" fmla="*/ 63 h 269"/>
              <a:gd name="T98" fmla="*/ 258 w 306"/>
              <a:gd name="T99" fmla="*/ 47 h 269"/>
              <a:gd name="T100" fmla="*/ 241 w 306"/>
              <a:gd name="T101" fmla="*/ 35 h 269"/>
              <a:gd name="T102" fmla="*/ 228 w 306"/>
              <a:gd name="T103" fmla="*/ 21 h 269"/>
              <a:gd name="T104" fmla="*/ 212 w 306"/>
              <a:gd name="T105" fmla="*/ 14 h 269"/>
              <a:gd name="T106" fmla="*/ 194 w 306"/>
              <a:gd name="T107" fmla="*/ 12 h 269"/>
              <a:gd name="T108" fmla="*/ 183 w 306"/>
              <a:gd name="T109" fmla="*/ 13 h 269"/>
              <a:gd name="T110" fmla="*/ 178 w 306"/>
              <a:gd name="T111" fmla="*/ 13 h 269"/>
              <a:gd name="T112" fmla="*/ 178 w 306"/>
              <a:gd name="T113" fmla="*/ 13 h 269"/>
              <a:gd name="T114" fmla="*/ 169 w 306"/>
              <a:gd name="T115" fmla="*/ 12 h 269"/>
              <a:gd name="T116" fmla="*/ 166 w 306"/>
              <a:gd name="T117" fmla="*/ 11 h 269"/>
              <a:gd name="T118" fmla="*/ 153 w 306"/>
              <a:gd name="T119" fmla="*/ 0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06" h="269">
                <a:moveTo>
                  <a:pt x="153" y="0"/>
                </a:moveTo>
                <a:cubicBezTo>
                  <a:pt x="140" y="11"/>
                  <a:pt x="140" y="11"/>
                  <a:pt x="140" y="11"/>
                </a:cubicBezTo>
                <a:cubicBezTo>
                  <a:pt x="140" y="11"/>
                  <a:pt x="139" y="11"/>
                  <a:pt x="137" y="12"/>
                </a:cubicBezTo>
                <a:cubicBezTo>
                  <a:pt x="135" y="13"/>
                  <a:pt x="133" y="13"/>
                  <a:pt x="128" y="13"/>
                </a:cubicBezTo>
                <a:cubicBezTo>
                  <a:pt x="127" y="13"/>
                  <a:pt x="125" y="13"/>
                  <a:pt x="123" y="13"/>
                </a:cubicBezTo>
                <a:cubicBezTo>
                  <a:pt x="119" y="13"/>
                  <a:pt x="116" y="12"/>
                  <a:pt x="112" y="12"/>
                </a:cubicBezTo>
                <a:cubicBezTo>
                  <a:pt x="106" y="12"/>
                  <a:pt x="100" y="13"/>
                  <a:pt x="94" y="14"/>
                </a:cubicBezTo>
                <a:cubicBezTo>
                  <a:pt x="88" y="16"/>
                  <a:pt x="83" y="18"/>
                  <a:pt x="78" y="21"/>
                </a:cubicBezTo>
                <a:cubicBezTo>
                  <a:pt x="73" y="24"/>
                  <a:pt x="69" y="29"/>
                  <a:pt x="66" y="35"/>
                </a:cubicBezTo>
                <a:cubicBezTo>
                  <a:pt x="59" y="38"/>
                  <a:pt x="53" y="42"/>
                  <a:pt x="48" y="47"/>
                </a:cubicBezTo>
                <a:cubicBezTo>
                  <a:pt x="43" y="52"/>
                  <a:pt x="40" y="57"/>
                  <a:pt x="38" y="63"/>
                </a:cubicBezTo>
                <a:cubicBezTo>
                  <a:pt x="36" y="63"/>
                  <a:pt x="35" y="64"/>
                  <a:pt x="34" y="64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86"/>
                  <a:pt x="21" y="86"/>
                  <a:pt x="21" y="86"/>
                </a:cubicBezTo>
                <a:cubicBezTo>
                  <a:pt x="8" y="100"/>
                  <a:pt x="0" y="117"/>
                  <a:pt x="0" y="134"/>
                </a:cubicBezTo>
                <a:cubicBezTo>
                  <a:pt x="0" y="152"/>
                  <a:pt x="8" y="169"/>
                  <a:pt x="21" y="183"/>
                </a:cubicBezTo>
                <a:cubicBezTo>
                  <a:pt x="21" y="200"/>
                  <a:pt x="21" y="200"/>
                  <a:pt x="21" y="200"/>
                </a:cubicBezTo>
                <a:cubicBezTo>
                  <a:pt x="34" y="205"/>
                  <a:pt x="34" y="205"/>
                  <a:pt x="34" y="205"/>
                </a:cubicBezTo>
                <a:cubicBezTo>
                  <a:pt x="35" y="205"/>
                  <a:pt x="36" y="206"/>
                  <a:pt x="38" y="206"/>
                </a:cubicBezTo>
                <a:cubicBezTo>
                  <a:pt x="40" y="212"/>
                  <a:pt x="43" y="217"/>
                  <a:pt x="48" y="222"/>
                </a:cubicBezTo>
                <a:cubicBezTo>
                  <a:pt x="53" y="227"/>
                  <a:pt x="59" y="231"/>
                  <a:pt x="66" y="234"/>
                </a:cubicBezTo>
                <a:cubicBezTo>
                  <a:pt x="69" y="240"/>
                  <a:pt x="73" y="245"/>
                  <a:pt x="78" y="248"/>
                </a:cubicBezTo>
                <a:cubicBezTo>
                  <a:pt x="83" y="251"/>
                  <a:pt x="88" y="253"/>
                  <a:pt x="94" y="254"/>
                </a:cubicBezTo>
                <a:cubicBezTo>
                  <a:pt x="100" y="256"/>
                  <a:pt x="106" y="257"/>
                  <a:pt x="112" y="257"/>
                </a:cubicBezTo>
                <a:cubicBezTo>
                  <a:pt x="116" y="257"/>
                  <a:pt x="120" y="256"/>
                  <a:pt x="123" y="256"/>
                </a:cubicBezTo>
                <a:cubicBezTo>
                  <a:pt x="125" y="256"/>
                  <a:pt x="127" y="256"/>
                  <a:pt x="128" y="256"/>
                </a:cubicBezTo>
                <a:cubicBezTo>
                  <a:pt x="128" y="256"/>
                  <a:pt x="128" y="256"/>
                  <a:pt x="128" y="256"/>
                </a:cubicBezTo>
                <a:cubicBezTo>
                  <a:pt x="133" y="256"/>
                  <a:pt x="135" y="256"/>
                  <a:pt x="137" y="257"/>
                </a:cubicBezTo>
                <a:cubicBezTo>
                  <a:pt x="139" y="258"/>
                  <a:pt x="140" y="258"/>
                  <a:pt x="140" y="258"/>
                </a:cubicBezTo>
                <a:cubicBezTo>
                  <a:pt x="153" y="269"/>
                  <a:pt x="153" y="269"/>
                  <a:pt x="153" y="269"/>
                </a:cubicBezTo>
                <a:cubicBezTo>
                  <a:pt x="166" y="258"/>
                  <a:pt x="166" y="258"/>
                  <a:pt x="166" y="258"/>
                </a:cubicBezTo>
                <a:cubicBezTo>
                  <a:pt x="166" y="258"/>
                  <a:pt x="167" y="258"/>
                  <a:pt x="169" y="257"/>
                </a:cubicBezTo>
                <a:cubicBezTo>
                  <a:pt x="171" y="256"/>
                  <a:pt x="174" y="256"/>
                  <a:pt x="178" y="256"/>
                </a:cubicBezTo>
                <a:cubicBezTo>
                  <a:pt x="178" y="256"/>
                  <a:pt x="178" y="256"/>
                  <a:pt x="178" y="256"/>
                </a:cubicBezTo>
                <a:cubicBezTo>
                  <a:pt x="179" y="256"/>
                  <a:pt x="181" y="256"/>
                  <a:pt x="183" y="256"/>
                </a:cubicBezTo>
                <a:cubicBezTo>
                  <a:pt x="187" y="256"/>
                  <a:pt x="190" y="257"/>
                  <a:pt x="194" y="257"/>
                </a:cubicBezTo>
                <a:cubicBezTo>
                  <a:pt x="200" y="257"/>
                  <a:pt x="207" y="256"/>
                  <a:pt x="212" y="254"/>
                </a:cubicBezTo>
                <a:cubicBezTo>
                  <a:pt x="218" y="253"/>
                  <a:pt x="223" y="251"/>
                  <a:pt x="228" y="248"/>
                </a:cubicBezTo>
                <a:cubicBezTo>
                  <a:pt x="233" y="245"/>
                  <a:pt x="238" y="240"/>
                  <a:pt x="241" y="234"/>
                </a:cubicBezTo>
                <a:cubicBezTo>
                  <a:pt x="247" y="231"/>
                  <a:pt x="253" y="227"/>
                  <a:pt x="258" y="222"/>
                </a:cubicBezTo>
                <a:cubicBezTo>
                  <a:pt x="263" y="217"/>
                  <a:pt x="266" y="212"/>
                  <a:pt x="269" y="206"/>
                </a:cubicBezTo>
                <a:cubicBezTo>
                  <a:pt x="270" y="206"/>
                  <a:pt x="271" y="205"/>
                  <a:pt x="273" y="205"/>
                </a:cubicBezTo>
                <a:cubicBezTo>
                  <a:pt x="285" y="200"/>
                  <a:pt x="285" y="200"/>
                  <a:pt x="285" y="200"/>
                </a:cubicBezTo>
                <a:cubicBezTo>
                  <a:pt x="285" y="183"/>
                  <a:pt x="285" y="183"/>
                  <a:pt x="285" y="183"/>
                </a:cubicBezTo>
                <a:cubicBezTo>
                  <a:pt x="298" y="169"/>
                  <a:pt x="306" y="152"/>
                  <a:pt x="306" y="134"/>
                </a:cubicBezTo>
                <a:cubicBezTo>
                  <a:pt x="306" y="117"/>
                  <a:pt x="298" y="100"/>
                  <a:pt x="285" y="86"/>
                </a:cubicBezTo>
                <a:cubicBezTo>
                  <a:pt x="285" y="69"/>
                  <a:pt x="285" y="69"/>
                  <a:pt x="285" y="69"/>
                </a:cubicBezTo>
                <a:cubicBezTo>
                  <a:pt x="273" y="64"/>
                  <a:pt x="273" y="64"/>
                  <a:pt x="273" y="64"/>
                </a:cubicBezTo>
                <a:cubicBezTo>
                  <a:pt x="271" y="64"/>
                  <a:pt x="270" y="63"/>
                  <a:pt x="269" y="63"/>
                </a:cubicBezTo>
                <a:cubicBezTo>
                  <a:pt x="266" y="57"/>
                  <a:pt x="263" y="52"/>
                  <a:pt x="258" y="47"/>
                </a:cubicBezTo>
                <a:cubicBezTo>
                  <a:pt x="253" y="42"/>
                  <a:pt x="247" y="38"/>
                  <a:pt x="241" y="35"/>
                </a:cubicBezTo>
                <a:cubicBezTo>
                  <a:pt x="238" y="29"/>
                  <a:pt x="233" y="24"/>
                  <a:pt x="228" y="21"/>
                </a:cubicBezTo>
                <a:cubicBezTo>
                  <a:pt x="223" y="18"/>
                  <a:pt x="218" y="16"/>
                  <a:pt x="212" y="14"/>
                </a:cubicBezTo>
                <a:cubicBezTo>
                  <a:pt x="207" y="13"/>
                  <a:pt x="200" y="12"/>
                  <a:pt x="194" y="12"/>
                </a:cubicBezTo>
                <a:cubicBezTo>
                  <a:pt x="190" y="12"/>
                  <a:pt x="187" y="13"/>
                  <a:pt x="183" y="13"/>
                </a:cubicBezTo>
                <a:cubicBezTo>
                  <a:pt x="181" y="13"/>
                  <a:pt x="179" y="13"/>
                  <a:pt x="178" y="13"/>
                </a:cubicBezTo>
                <a:cubicBezTo>
                  <a:pt x="178" y="13"/>
                  <a:pt x="178" y="13"/>
                  <a:pt x="178" y="13"/>
                </a:cubicBezTo>
                <a:cubicBezTo>
                  <a:pt x="174" y="13"/>
                  <a:pt x="171" y="13"/>
                  <a:pt x="169" y="12"/>
                </a:cubicBezTo>
                <a:cubicBezTo>
                  <a:pt x="167" y="11"/>
                  <a:pt x="166" y="11"/>
                  <a:pt x="166" y="11"/>
                </a:cubicBezTo>
                <a:cubicBezTo>
                  <a:pt x="153" y="0"/>
                  <a:pt x="153" y="0"/>
                  <a:pt x="153" y="0"/>
                </a:cubicBezTo>
              </a:path>
            </a:pathLst>
          </a:custGeom>
          <a:solidFill>
            <a:srgbClr val="DC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Freeform 62">
            <a:extLst>
              <a:ext uri="{FF2B5EF4-FFF2-40B4-BE49-F238E27FC236}">
                <a16:creationId xmlns:a16="http://schemas.microsoft.com/office/drawing/2014/main" id="{8C2B2E40-64FA-4FF5-BD0F-B1CD20261266}"/>
              </a:ext>
            </a:extLst>
          </p:cNvPr>
          <p:cNvSpPr>
            <a:spLocks/>
          </p:cNvSpPr>
          <p:nvPr/>
        </p:nvSpPr>
        <p:spPr bwMode="auto">
          <a:xfrm>
            <a:off x="3241791" y="891178"/>
            <a:ext cx="5573784" cy="4914087"/>
          </a:xfrm>
          <a:custGeom>
            <a:avLst/>
            <a:gdLst>
              <a:gd name="T0" fmla="*/ 20 w 305"/>
              <a:gd name="T1" fmla="*/ 201 h 269"/>
              <a:gd name="T2" fmla="*/ 33 w 305"/>
              <a:gd name="T3" fmla="*/ 205 h 269"/>
              <a:gd name="T4" fmla="*/ 37 w 305"/>
              <a:gd name="T5" fmla="*/ 207 h 269"/>
              <a:gd name="T6" fmla="*/ 47 w 305"/>
              <a:gd name="T7" fmla="*/ 222 h 269"/>
              <a:gd name="T8" fmla="*/ 65 w 305"/>
              <a:gd name="T9" fmla="*/ 235 h 269"/>
              <a:gd name="T10" fmla="*/ 78 w 305"/>
              <a:gd name="T11" fmla="*/ 249 h 269"/>
              <a:gd name="T12" fmla="*/ 93 w 305"/>
              <a:gd name="T13" fmla="*/ 255 h 269"/>
              <a:gd name="T14" fmla="*/ 112 w 305"/>
              <a:gd name="T15" fmla="*/ 257 h 269"/>
              <a:gd name="T16" fmla="*/ 122 w 305"/>
              <a:gd name="T17" fmla="*/ 256 h 269"/>
              <a:gd name="T18" fmla="*/ 128 w 305"/>
              <a:gd name="T19" fmla="*/ 256 h 269"/>
              <a:gd name="T20" fmla="*/ 137 w 305"/>
              <a:gd name="T21" fmla="*/ 257 h 269"/>
              <a:gd name="T22" fmla="*/ 139 w 305"/>
              <a:gd name="T23" fmla="*/ 259 h 269"/>
              <a:gd name="T24" fmla="*/ 152 w 305"/>
              <a:gd name="T25" fmla="*/ 269 h 269"/>
              <a:gd name="T26" fmla="*/ 166 w 305"/>
              <a:gd name="T27" fmla="*/ 259 h 269"/>
              <a:gd name="T28" fmla="*/ 168 w 305"/>
              <a:gd name="T29" fmla="*/ 257 h 269"/>
              <a:gd name="T30" fmla="*/ 177 w 305"/>
              <a:gd name="T31" fmla="*/ 256 h 269"/>
              <a:gd name="T32" fmla="*/ 182 w 305"/>
              <a:gd name="T33" fmla="*/ 256 h 269"/>
              <a:gd name="T34" fmla="*/ 193 w 305"/>
              <a:gd name="T35" fmla="*/ 257 h 269"/>
              <a:gd name="T36" fmla="*/ 212 w 305"/>
              <a:gd name="T37" fmla="*/ 255 h 269"/>
              <a:gd name="T38" fmla="*/ 227 w 305"/>
              <a:gd name="T39" fmla="*/ 249 h 269"/>
              <a:gd name="T40" fmla="*/ 240 w 305"/>
              <a:gd name="T41" fmla="*/ 235 h 269"/>
              <a:gd name="T42" fmla="*/ 258 w 305"/>
              <a:gd name="T43" fmla="*/ 222 h 269"/>
              <a:gd name="T44" fmla="*/ 268 w 305"/>
              <a:gd name="T45" fmla="*/ 207 h 269"/>
              <a:gd name="T46" fmla="*/ 272 w 305"/>
              <a:gd name="T47" fmla="*/ 205 h 269"/>
              <a:gd name="T48" fmla="*/ 284 w 305"/>
              <a:gd name="T49" fmla="*/ 201 h 269"/>
              <a:gd name="T50" fmla="*/ 284 w 305"/>
              <a:gd name="T51" fmla="*/ 183 h 269"/>
              <a:gd name="T52" fmla="*/ 305 w 305"/>
              <a:gd name="T53" fmla="*/ 135 h 269"/>
              <a:gd name="T54" fmla="*/ 284 w 305"/>
              <a:gd name="T55" fmla="*/ 86 h 269"/>
              <a:gd name="T56" fmla="*/ 284 w 305"/>
              <a:gd name="T57" fmla="*/ 69 h 269"/>
              <a:gd name="T58" fmla="*/ 272 w 305"/>
              <a:gd name="T59" fmla="*/ 65 h 269"/>
              <a:gd name="T60" fmla="*/ 268 w 305"/>
              <a:gd name="T61" fmla="*/ 63 h 269"/>
              <a:gd name="T62" fmla="*/ 258 w 305"/>
              <a:gd name="T63" fmla="*/ 48 h 269"/>
              <a:gd name="T64" fmla="*/ 240 w 305"/>
              <a:gd name="T65" fmla="*/ 35 h 269"/>
              <a:gd name="T66" fmla="*/ 227 w 305"/>
              <a:gd name="T67" fmla="*/ 21 h 269"/>
              <a:gd name="T68" fmla="*/ 212 w 305"/>
              <a:gd name="T69" fmla="*/ 15 h 269"/>
              <a:gd name="T70" fmla="*/ 193 w 305"/>
              <a:gd name="T71" fmla="*/ 13 h 269"/>
              <a:gd name="T72" fmla="*/ 182 w 305"/>
              <a:gd name="T73" fmla="*/ 13 h 269"/>
              <a:gd name="T74" fmla="*/ 177 w 305"/>
              <a:gd name="T75" fmla="*/ 14 h 269"/>
              <a:gd name="T76" fmla="*/ 177 w 305"/>
              <a:gd name="T77" fmla="*/ 14 h 269"/>
              <a:gd name="T78" fmla="*/ 168 w 305"/>
              <a:gd name="T79" fmla="*/ 12 h 269"/>
              <a:gd name="T80" fmla="*/ 166 w 305"/>
              <a:gd name="T81" fmla="*/ 11 h 269"/>
              <a:gd name="T82" fmla="*/ 152 w 305"/>
              <a:gd name="T83" fmla="*/ 0 h 269"/>
              <a:gd name="T84" fmla="*/ 139 w 305"/>
              <a:gd name="T85" fmla="*/ 11 h 269"/>
              <a:gd name="T86" fmla="*/ 137 w 305"/>
              <a:gd name="T87" fmla="*/ 12 h 269"/>
              <a:gd name="T88" fmla="*/ 128 w 305"/>
              <a:gd name="T89" fmla="*/ 14 h 269"/>
              <a:gd name="T90" fmla="*/ 122 w 305"/>
              <a:gd name="T91" fmla="*/ 13 h 269"/>
              <a:gd name="T92" fmla="*/ 112 w 305"/>
              <a:gd name="T93" fmla="*/ 13 h 269"/>
              <a:gd name="T94" fmla="*/ 93 w 305"/>
              <a:gd name="T95" fmla="*/ 15 h 269"/>
              <a:gd name="T96" fmla="*/ 78 w 305"/>
              <a:gd name="T97" fmla="*/ 21 h 269"/>
              <a:gd name="T98" fmla="*/ 65 w 305"/>
              <a:gd name="T99" fmla="*/ 35 h 269"/>
              <a:gd name="T100" fmla="*/ 47 w 305"/>
              <a:gd name="T101" fmla="*/ 48 h 269"/>
              <a:gd name="T102" fmla="*/ 37 w 305"/>
              <a:gd name="T103" fmla="*/ 63 h 269"/>
              <a:gd name="T104" fmla="*/ 33 w 305"/>
              <a:gd name="T105" fmla="*/ 65 h 269"/>
              <a:gd name="T106" fmla="*/ 20 w 305"/>
              <a:gd name="T107" fmla="*/ 69 h 269"/>
              <a:gd name="T108" fmla="*/ 20 w 305"/>
              <a:gd name="T109" fmla="*/ 86 h 269"/>
              <a:gd name="T110" fmla="*/ 0 w 305"/>
              <a:gd name="T111" fmla="*/ 135 h 269"/>
              <a:gd name="T112" fmla="*/ 20 w 305"/>
              <a:gd name="T113" fmla="*/ 183 h 269"/>
              <a:gd name="T114" fmla="*/ 20 w 305"/>
              <a:gd name="T115" fmla="*/ 201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05" h="269">
                <a:moveTo>
                  <a:pt x="20" y="201"/>
                </a:moveTo>
                <a:cubicBezTo>
                  <a:pt x="33" y="205"/>
                  <a:pt x="33" y="205"/>
                  <a:pt x="33" y="205"/>
                </a:cubicBezTo>
                <a:cubicBezTo>
                  <a:pt x="34" y="205"/>
                  <a:pt x="36" y="206"/>
                  <a:pt x="37" y="207"/>
                </a:cubicBezTo>
                <a:cubicBezTo>
                  <a:pt x="39" y="212"/>
                  <a:pt x="43" y="217"/>
                  <a:pt x="47" y="222"/>
                </a:cubicBezTo>
                <a:cubicBezTo>
                  <a:pt x="52" y="227"/>
                  <a:pt x="58" y="231"/>
                  <a:pt x="65" y="235"/>
                </a:cubicBezTo>
                <a:cubicBezTo>
                  <a:pt x="68" y="240"/>
                  <a:pt x="72" y="245"/>
                  <a:pt x="78" y="249"/>
                </a:cubicBezTo>
                <a:cubicBezTo>
                  <a:pt x="82" y="251"/>
                  <a:pt x="87" y="253"/>
                  <a:pt x="93" y="255"/>
                </a:cubicBezTo>
                <a:cubicBezTo>
                  <a:pt x="99" y="256"/>
                  <a:pt x="105" y="257"/>
                  <a:pt x="112" y="257"/>
                </a:cubicBezTo>
                <a:cubicBezTo>
                  <a:pt x="115" y="257"/>
                  <a:pt x="119" y="257"/>
                  <a:pt x="122" y="256"/>
                </a:cubicBezTo>
                <a:cubicBezTo>
                  <a:pt x="124" y="256"/>
                  <a:pt x="126" y="256"/>
                  <a:pt x="128" y="256"/>
                </a:cubicBezTo>
                <a:cubicBezTo>
                  <a:pt x="132" y="256"/>
                  <a:pt x="135" y="257"/>
                  <a:pt x="137" y="257"/>
                </a:cubicBezTo>
                <a:cubicBezTo>
                  <a:pt x="138" y="258"/>
                  <a:pt x="139" y="259"/>
                  <a:pt x="139" y="259"/>
                </a:cubicBezTo>
                <a:cubicBezTo>
                  <a:pt x="152" y="269"/>
                  <a:pt x="152" y="269"/>
                  <a:pt x="152" y="269"/>
                </a:cubicBezTo>
                <a:cubicBezTo>
                  <a:pt x="166" y="259"/>
                  <a:pt x="166" y="259"/>
                  <a:pt x="166" y="259"/>
                </a:cubicBezTo>
                <a:cubicBezTo>
                  <a:pt x="166" y="259"/>
                  <a:pt x="166" y="258"/>
                  <a:pt x="168" y="257"/>
                </a:cubicBezTo>
                <a:cubicBezTo>
                  <a:pt x="170" y="257"/>
                  <a:pt x="173" y="256"/>
                  <a:pt x="177" y="256"/>
                </a:cubicBezTo>
                <a:cubicBezTo>
                  <a:pt x="179" y="256"/>
                  <a:pt x="180" y="256"/>
                  <a:pt x="182" y="256"/>
                </a:cubicBezTo>
                <a:cubicBezTo>
                  <a:pt x="186" y="257"/>
                  <a:pt x="189" y="257"/>
                  <a:pt x="193" y="257"/>
                </a:cubicBezTo>
                <a:cubicBezTo>
                  <a:pt x="200" y="257"/>
                  <a:pt x="206" y="256"/>
                  <a:pt x="212" y="255"/>
                </a:cubicBezTo>
                <a:cubicBezTo>
                  <a:pt x="217" y="253"/>
                  <a:pt x="223" y="251"/>
                  <a:pt x="227" y="249"/>
                </a:cubicBezTo>
                <a:cubicBezTo>
                  <a:pt x="232" y="245"/>
                  <a:pt x="237" y="240"/>
                  <a:pt x="240" y="235"/>
                </a:cubicBezTo>
                <a:cubicBezTo>
                  <a:pt x="247" y="231"/>
                  <a:pt x="253" y="227"/>
                  <a:pt x="258" y="222"/>
                </a:cubicBezTo>
                <a:cubicBezTo>
                  <a:pt x="262" y="217"/>
                  <a:pt x="265" y="212"/>
                  <a:pt x="268" y="207"/>
                </a:cubicBezTo>
                <a:cubicBezTo>
                  <a:pt x="269" y="206"/>
                  <a:pt x="270" y="205"/>
                  <a:pt x="272" y="205"/>
                </a:cubicBezTo>
                <a:cubicBezTo>
                  <a:pt x="284" y="201"/>
                  <a:pt x="284" y="201"/>
                  <a:pt x="284" y="201"/>
                </a:cubicBezTo>
                <a:cubicBezTo>
                  <a:pt x="284" y="183"/>
                  <a:pt x="284" y="183"/>
                  <a:pt x="284" y="183"/>
                </a:cubicBezTo>
                <a:cubicBezTo>
                  <a:pt x="297" y="170"/>
                  <a:pt x="305" y="153"/>
                  <a:pt x="305" y="135"/>
                </a:cubicBezTo>
                <a:cubicBezTo>
                  <a:pt x="305" y="117"/>
                  <a:pt x="297" y="100"/>
                  <a:pt x="284" y="86"/>
                </a:cubicBezTo>
                <a:cubicBezTo>
                  <a:pt x="284" y="69"/>
                  <a:pt x="284" y="69"/>
                  <a:pt x="284" y="69"/>
                </a:cubicBezTo>
                <a:cubicBezTo>
                  <a:pt x="272" y="65"/>
                  <a:pt x="272" y="65"/>
                  <a:pt x="272" y="65"/>
                </a:cubicBezTo>
                <a:cubicBezTo>
                  <a:pt x="270" y="64"/>
                  <a:pt x="269" y="64"/>
                  <a:pt x="268" y="63"/>
                </a:cubicBezTo>
                <a:cubicBezTo>
                  <a:pt x="265" y="57"/>
                  <a:pt x="262" y="52"/>
                  <a:pt x="258" y="48"/>
                </a:cubicBezTo>
                <a:cubicBezTo>
                  <a:pt x="253" y="43"/>
                  <a:pt x="247" y="38"/>
                  <a:pt x="240" y="35"/>
                </a:cubicBezTo>
                <a:cubicBezTo>
                  <a:pt x="237" y="29"/>
                  <a:pt x="232" y="25"/>
                  <a:pt x="227" y="21"/>
                </a:cubicBezTo>
                <a:cubicBezTo>
                  <a:pt x="223" y="18"/>
                  <a:pt x="217" y="16"/>
                  <a:pt x="212" y="15"/>
                </a:cubicBezTo>
                <a:cubicBezTo>
                  <a:pt x="206" y="13"/>
                  <a:pt x="200" y="13"/>
                  <a:pt x="193" y="13"/>
                </a:cubicBezTo>
                <a:cubicBezTo>
                  <a:pt x="190" y="13"/>
                  <a:pt x="186" y="13"/>
                  <a:pt x="182" y="13"/>
                </a:cubicBezTo>
                <a:cubicBezTo>
                  <a:pt x="180" y="14"/>
                  <a:pt x="179" y="14"/>
                  <a:pt x="177" y="14"/>
                </a:cubicBezTo>
                <a:cubicBezTo>
                  <a:pt x="177" y="14"/>
                  <a:pt x="177" y="14"/>
                  <a:pt x="177" y="14"/>
                </a:cubicBezTo>
                <a:cubicBezTo>
                  <a:pt x="173" y="14"/>
                  <a:pt x="170" y="13"/>
                  <a:pt x="168" y="12"/>
                </a:cubicBezTo>
                <a:cubicBezTo>
                  <a:pt x="166" y="12"/>
                  <a:pt x="166" y="11"/>
                  <a:pt x="166" y="11"/>
                </a:cubicBezTo>
                <a:cubicBezTo>
                  <a:pt x="152" y="0"/>
                  <a:pt x="152" y="0"/>
                  <a:pt x="152" y="0"/>
                </a:cubicBezTo>
                <a:cubicBezTo>
                  <a:pt x="139" y="11"/>
                  <a:pt x="139" y="11"/>
                  <a:pt x="139" y="11"/>
                </a:cubicBezTo>
                <a:cubicBezTo>
                  <a:pt x="139" y="11"/>
                  <a:pt x="138" y="12"/>
                  <a:pt x="137" y="12"/>
                </a:cubicBezTo>
                <a:cubicBezTo>
                  <a:pt x="135" y="13"/>
                  <a:pt x="132" y="14"/>
                  <a:pt x="128" y="14"/>
                </a:cubicBezTo>
                <a:cubicBezTo>
                  <a:pt x="126" y="14"/>
                  <a:pt x="124" y="14"/>
                  <a:pt x="122" y="13"/>
                </a:cubicBezTo>
                <a:cubicBezTo>
                  <a:pt x="119" y="13"/>
                  <a:pt x="115" y="13"/>
                  <a:pt x="112" y="13"/>
                </a:cubicBezTo>
                <a:cubicBezTo>
                  <a:pt x="105" y="13"/>
                  <a:pt x="99" y="13"/>
                  <a:pt x="93" y="15"/>
                </a:cubicBezTo>
                <a:cubicBezTo>
                  <a:pt x="87" y="16"/>
                  <a:pt x="82" y="18"/>
                  <a:pt x="78" y="21"/>
                </a:cubicBezTo>
                <a:cubicBezTo>
                  <a:pt x="72" y="25"/>
                  <a:pt x="68" y="29"/>
                  <a:pt x="65" y="35"/>
                </a:cubicBezTo>
                <a:cubicBezTo>
                  <a:pt x="58" y="38"/>
                  <a:pt x="52" y="43"/>
                  <a:pt x="47" y="48"/>
                </a:cubicBezTo>
                <a:cubicBezTo>
                  <a:pt x="43" y="52"/>
                  <a:pt x="39" y="57"/>
                  <a:pt x="37" y="63"/>
                </a:cubicBezTo>
                <a:cubicBezTo>
                  <a:pt x="36" y="64"/>
                  <a:pt x="34" y="64"/>
                  <a:pt x="33" y="65"/>
                </a:cubicBezTo>
                <a:cubicBezTo>
                  <a:pt x="20" y="69"/>
                  <a:pt x="20" y="69"/>
                  <a:pt x="20" y="69"/>
                </a:cubicBezTo>
                <a:cubicBezTo>
                  <a:pt x="20" y="86"/>
                  <a:pt x="20" y="86"/>
                  <a:pt x="20" y="86"/>
                </a:cubicBezTo>
                <a:cubicBezTo>
                  <a:pt x="7" y="100"/>
                  <a:pt x="0" y="117"/>
                  <a:pt x="0" y="135"/>
                </a:cubicBezTo>
                <a:cubicBezTo>
                  <a:pt x="0" y="153"/>
                  <a:pt x="7" y="170"/>
                  <a:pt x="20" y="183"/>
                </a:cubicBezTo>
                <a:lnTo>
                  <a:pt x="20" y="2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Freeform 63">
            <a:extLst>
              <a:ext uri="{FF2B5EF4-FFF2-40B4-BE49-F238E27FC236}">
                <a16:creationId xmlns:a16="http://schemas.microsoft.com/office/drawing/2014/main" id="{1F18C572-5EC8-4AB1-9615-CAC4800833C1}"/>
              </a:ext>
            </a:extLst>
          </p:cNvPr>
          <p:cNvSpPr>
            <a:spLocks/>
          </p:cNvSpPr>
          <p:nvPr/>
        </p:nvSpPr>
        <p:spPr bwMode="auto">
          <a:xfrm>
            <a:off x="5786346" y="1631658"/>
            <a:ext cx="471212" cy="390436"/>
          </a:xfrm>
          <a:custGeom>
            <a:avLst/>
            <a:gdLst>
              <a:gd name="T0" fmla="*/ 26 w 26"/>
              <a:gd name="T1" fmla="*/ 1 h 22"/>
              <a:gd name="T2" fmla="*/ 24 w 26"/>
              <a:gd name="T3" fmla="*/ 2 h 22"/>
              <a:gd name="T4" fmla="*/ 25 w 26"/>
              <a:gd name="T5" fmla="*/ 4 h 22"/>
              <a:gd name="T6" fmla="*/ 18 w 26"/>
              <a:gd name="T7" fmla="*/ 13 h 22"/>
              <a:gd name="T8" fmla="*/ 14 w 26"/>
              <a:gd name="T9" fmla="*/ 4 h 22"/>
              <a:gd name="T10" fmla="*/ 15 w 26"/>
              <a:gd name="T11" fmla="*/ 2 h 22"/>
              <a:gd name="T12" fmla="*/ 13 w 26"/>
              <a:gd name="T13" fmla="*/ 0 h 22"/>
              <a:gd name="T14" fmla="*/ 11 w 26"/>
              <a:gd name="T15" fmla="*/ 2 h 22"/>
              <a:gd name="T16" fmla="*/ 13 w 26"/>
              <a:gd name="T17" fmla="*/ 4 h 22"/>
              <a:gd name="T18" fmla="*/ 9 w 26"/>
              <a:gd name="T19" fmla="*/ 13 h 22"/>
              <a:gd name="T20" fmla="*/ 2 w 26"/>
              <a:gd name="T21" fmla="*/ 4 h 22"/>
              <a:gd name="T22" fmla="*/ 3 w 26"/>
              <a:gd name="T23" fmla="*/ 2 h 22"/>
              <a:gd name="T24" fmla="*/ 0 w 26"/>
              <a:gd name="T25" fmla="*/ 1 h 22"/>
              <a:gd name="T26" fmla="*/ 1 w 26"/>
              <a:gd name="T27" fmla="*/ 3 h 22"/>
              <a:gd name="T28" fmla="*/ 4 w 26"/>
              <a:gd name="T29" fmla="*/ 18 h 22"/>
              <a:gd name="T30" fmla="*/ 4 w 26"/>
              <a:gd name="T31" fmla="*/ 18 h 22"/>
              <a:gd name="T32" fmla="*/ 4 w 26"/>
              <a:gd name="T33" fmla="*/ 22 h 22"/>
              <a:gd name="T34" fmla="*/ 23 w 26"/>
              <a:gd name="T35" fmla="*/ 22 h 22"/>
              <a:gd name="T36" fmla="*/ 23 w 26"/>
              <a:gd name="T37" fmla="*/ 18 h 22"/>
              <a:gd name="T38" fmla="*/ 22 w 26"/>
              <a:gd name="T39" fmla="*/ 18 h 22"/>
              <a:gd name="T40" fmla="*/ 26 w 26"/>
              <a:gd name="T41" fmla="*/ 3 h 22"/>
              <a:gd name="T42" fmla="*/ 26 w 26"/>
              <a:gd name="T43" fmla="*/ 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6" h="22">
                <a:moveTo>
                  <a:pt x="26" y="1"/>
                </a:moveTo>
                <a:cubicBezTo>
                  <a:pt x="25" y="1"/>
                  <a:pt x="24" y="1"/>
                  <a:pt x="24" y="2"/>
                </a:cubicBezTo>
                <a:cubicBezTo>
                  <a:pt x="24" y="3"/>
                  <a:pt x="24" y="4"/>
                  <a:pt x="25" y="4"/>
                </a:cubicBezTo>
                <a:cubicBezTo>
                  <a:pt x="25" y="4"/>
                  <a:pt x="21" y="14"/>
                  <a:pt x="18" y="13"/>
                </a:cubicBezTo>
                <a:cubicBezTo>
                  <a:pt x="15" y="13"/>
                  <a:pt x="14" y="4"/>
                  <a:pt x="14" y="4"/>
                </a:cubicBezTo>
                <a:cubicBezTo>
                  <a:pt x="15" y="3"/>
                  <a:pt x="15" y="3"/>
                  <a:pt x="15" y="2"/>
                </a:cubicBezTo>
                <a:cubicBezTo>
                  <a:pt x="15" y="1"/>
                  <a:pt x="14" y="0"/>
                  <a:pt x="13" y="0"/>
                </a:cubicBezTo>
                <a:cubicBezTo>
                  <a:pt x="12" y="0"/>
                  <a:pt x="11" y="1"/>
                  <a:pt x="11" y="2"/>
                </a:cubicBezTo>
                <a:cubicBezTo>
                  <a:pt x="11" y="3"/>
                  <a:pt x="12" y="3"/>
                  <a:pt x="13" y="4"/>
                </a:cubicBezTo>
                <a:cubicBezTo>
                  <a:pt x="13" y="4"/>
                  <a:pt x="11" y="13"/>
                  <a:pt x="9" y="13"/>
                </a:cubicBezTo>
                <a:cubicBezTo>
                  <a:pt x="6" y="14"/>
                  <a:pt x="2" y="4"/>
                  <a:pt x="2" y="4"/>
                </a:cubicBezTo>
                <a:cubicBezTo>
                  <a:pt x="3" y="4"/>
                  <a:pt x="3" y="3"/>
                  <a:pt x="3" y="2"/>
                </a:cubicBezTo>
                <a:cubicBezTo>
                  <a:pt x="2" y="1"/>
                  <a:pt x="1" y="1"/>
                  <a:pt x="0" y="1"/>
                </a:cubicBezTo>
                <a:cubicBezTo>
                  <a:pt x="0" y="1"/>
                  <a:pt x="1" y="2"/>
                  <a:pt x="1" y="3"/>
                </a:cubicBezTo>
                <a:cubicBezTo>
                  <a:pt x="2" y="7"/>
                  <a:pt x="7" y="15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22"/>
                  <a:pt x="4" y="22"/>
                  <a:pt x="4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18"/>
                  <a:pt x="23" y="18"/>
                  <a:pt x="23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0" y="15"/>
                  <a:pt x="24" y="7"/>
                  <a:pt x="26" y="3"/>
                </a:cubicBezTo>
                <a:cubicBezTo>
                  <a:pt x="26" y="2"/>
                  <a:pt x="26" y="1"/>
                  <a:pt x="26" y="1"/>
                </a:cubicBezTo>
                <a:close/>
              </a:path>
            </a:pathLst>
          </a:custGeom>
          <a:solidFill>
            <a:srgbClr val="736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Freeform 64">
            <a:extLst>
              <a:ext uri="{FF2B5EF4-FFF2-40B4-BE49-F238E27FC236}">
                <a16:creationId xmlns:a16="http://schemas.microsoft.com/office/drawing/2014/main" id="{A0928AAB-ED0C-4C0C-8801-127735FEBAAF}"/>
              </a:ext>
            </a:extLst>
          </p:cNvPr>
          <p:cNvSpPr>
            <a:spLocks noEditPoints="1"/>
          </p:cNvSpPr>
          <p:nvPr/>
        </p:nvSpPr>
        <p:spPr bwMode="auto">
          <a:xfrm>
            <a:off x="3430278" y="1146978"/>
            <a:ext cx="5196812" cy="4415947"/>
          </a:xfrm>
          <a:custGeom>
            <a:avLst/>
            <a:gdLst>
              <a:gd name="T0" fmla="*/ 118 w 284"/>
              <a:gd name="T1" fmla="*/ 231 h 242"/>
              <a:gd name="T2" fmla="*/ 101 w 284"/>
              <a:gd name="T3" fmla="*/ 232 h 242"/>
              <a:gd name="T4" fmla="*/ 63 w 284"/>
              <a:gd name="T5" fmla="*/ 213 h 242"/>
              <a:gd name="T6" fmla="*/ 36 w 284"/>
              <a:gd name="T7" fmla="*/ 186 h 242"/>
              <a:gd name="T8" fmla="*/ 26 w 284"/>
              <a:gd name="T9" fmla="*/ 181 h 242"/>
              <a:gd name="T10" fmla="*/ 20 w 284"/>
              <a:gd name="T11" fmla="*/ 164 h 242"/>
              <a:gd name="T12" fmla="*/ 0 w 284"/>
              <a:gd name="T13" fmla="*/ 121 h 242"/>
              <a:gd name="T14" fmla="*/ 21 w 284"/>
              <a:gd name="T15" fmla="*/ 63 h 242"/>
              <a:gd name="T16" fmla="*/ 35 w 284"/>
              <a:gd name="T17" fmla="*/ 56 h 242"/>
              <a:gd name="T18" fmla="*/ 62 w 284"/>
              <a:gd name="T19" fmla="*/ 29 h 242"/>
              <a:gd name="T20" fmla="*/ 73 w 284"/>
              <a:gd name="T21" fmla="*/ 16 h 242"/>
              <a:gd name="T22" fmla="*/ 102 w 284"/>
              <a:gd name="T23" fmla="*/ 9 h 242"/>
              <a:gd name="T24" fmla="*/ 118 w 284"/>
              <a:gd name="T25" fmla="*/ 10 h 242"/>
              <a:gd name="T26" fmla="*/ 149 w 284"/>
              <a:gd name="T27" fmla="*/ 5 h 242"/>
              <a:gd name="T28" fmla="*/ 167 w 284"/>
              <a:gd name="T29" fmla="*/ 10 h 242"/>
              <a:gd name="T30" fmla="*/ 183 w 284"/>
              <a:gd name="T31" fmla="*/ 9 h 242"/>
              <a:gd name="T32" fmla="*/ 222 w 284"/>
              <a:gd name="T33" fmla="*/ 29 h 242"/>
              <a:gd name="T34" fmla="*/ 249 w 284"/>
              <a:gd name="T35" fmla="*/ 55 h 242"/>
              <a:gd name="T36" fmla="*/ 258 w 284"/>
              <a:gd name="T37" fmla="*/ 61 h 242"/>
              <a:gd name="T38" fmla="*/ 265 w 284"/>
              <a:gd name="T39" fmla="*/ 77 h 242"/>
              <a:gd name="T40" fmla="*/ 264 w 284"/>
              <a:gd name="T41" fmla="*/ 165 h 242"/>
              <a:gd name="T42" fmla="*/ 250 w 284"/>
              <a:gd name="T43" fmla="*/ 185 h 242"/>
              <a:gd name="T44" fmla="*/ 240 w 284"/>
              <a:gd name="T45" fmla="*/ 201 h 242"/>
              <a:gd name="T46" fmla="*/ 222 w 284"/>
              <a:gd name="T47" fmla="*/ 213 h 242"/>
              <a:gd name="T48" fmla="*/ 183 w 284"/>
              <a:gd name="T49" fmla="*/ 232 h 242"/>
              <a:gd name="T50" fmla="*/ 167 w 284"/>
              <a:gd name="T51" fmla="*/ 231 h 242"/>
              <a:gd name="T52" fmla="*/ 136 w 284"/>
              <a:gd name="T53" fmla="*/ 236 h 242"/>
              <a:gd name="T54" fmla="*/ 142 w 284"/>
              <a:gd name="T55" fmla="*/ 240 h 242"/>
              <a:gd name="T56" fmla="*/ 167 w 284"/>
              <a:gd name="T57" fmla="*/ 230 h 242"/>
              <a:gd name="T58" fmla="*/ 183 w 284"/>
              <a:gd name="T59" fmla="*/ 231 h 242"/>
              <a:gd name="T60" fmla="*/ 221 w 284"/>
              <a:gd name="T61" fmla="*/ 212 h 242"/>
              <a:gd name="T62" fmla="*/ 248 w 284"/>
              <a:gd name="T63" fmla="*/ 186 h 242"/>
              <a:gd name="T64" fmla="*/ 258 w 284"/>
              <a:gd name="T65" fmla="*/ 180 h 242"/>
              <a:gd name="T66" fmla="*/ 264 w 284"/>
              <a:gd name="T67" fmla="*/ 164 h 242"/>
              <a:gd name="T68" fmla="*/ 263 w 284"/>
              <a:gd name="T69" fmla="*/ 77 h 242"/>
              <a:gd name="T70" fmla="*/ 249 w 284"/>
              <a:gd name="T71" fmla="*/ 57 h 242"/>
              <a:gd name="T72" fmla="*/ 239 w 284"/>
              <a:gd name="T73" fmla="*/ 42 h 242"/>
              <a:gd name="T74" fmla="*/ 221 w 284"/>
              <a:gd name="T75" fmla="*/ 29 h 242"/>
              <a:gd name="T76" fmla="*/ 183 w 284"/>
              <a:gd name="T77" fmla="*/ 10 h 242"/>
              <a:gd name="T78" fmla="*/ 167 w 284"/>
              <a:gd name="T79" fmla="*/ 11 h 242"/>
              <a:gd name="T80" fmla="*/ 142 w 284"/>
              <a:gd name="T81" fmla="*/ 1 h 242"/>
              <a:gd name="T82" fmla="*/ 118 w 284"/>
              <a:gd name="T83" fmla="*/ 11 h 242"/>
              <a:gd name="T84" fmla="*/ 86 w 284"/>
              <a:gd name="T85" fmla="*/ 12 h 242"/>
              <a:gd name="T86" fmla="*/ 63 w 284"/>
              <a:gd name="T87" fmla="*/ 30 h 242"/>
              <a:gd name="T88" fmla="*/ 37 w 284"/>
              <a:gd name="T89" fmla="*/ 56 h 242"/>
              <a:gd name="T90" fmla="*/ 27 w 284"/>
              <a:gd name="T91" fmla="*/ 62 h 242"/>
              <a:gd name="T92" fmla="*/ 21 w 284"/>
              <a:gd name="T93" fmla="*/ 78 h 242"/>
              <a:gd name="T94" fmla="*/ 22 w 284"/>
              <a:gd name="T95" fmla="*/ 164 h 242"/>
              <a:gd name="T96" fmla="*/ 36 w 284"/>
              <a:gd name="T97" fmla="*/ 185 h 242"/>
              <a:gd name="T98" fmla="*/ 45 w 284"/>
              <a:gd name="T99" fmla="*/ 200 h 242"/>
              <a:gd name="T100" fmla="*/ 64 w 284"/>
              <a:gd name="T101" fmla="*/ 213 h 242"/>
              <a:gd name="T102" fmla="*/ 102 w 284"/>
              <a:gd name="T103" fmla="*/ 231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84" h="242">
                <a:moveTo>
                  <a:pt x="136" y="236"/>
                </a:moveTo>
                <a:cubicBezTo>
                  <a:pt x="134" y="235"/>
                  <a:pt x="129" y="231"/>
                  <a:pt x="118" y="231"/>
                </a:cubicBezTo>
                <a:cubicBezTo>
                  <a:pt x="118" y="231"/>
                  <a:pt x="118" y="231"/>
                  <a:pt x="118" y="231"/>
                </a:cubicBezTo>
                <a:cubicBezTo>
                  <a:pt x="116" y="231"/>
                  <a:pt x="113" y="232"/>
                  <a:pt x="111" y="232"/>
                </a:cubicBezTo>
                <a:cubicBezTo>
                  <a:pt x="108" y="232"/>
                  <a:pt x="105" y="232"/>
                  <a:pt x="102" y="232"/>
                </a:cubicBezTo>
                <a:cubicBezTo>
                  <a:pt x="101" y="232"/>
                  <a:pt x="101" y="232"/>
                  <a:pt x="101" y="232"/>
                </a:cubicBezTo>
                <a:cubicBezTo>
                  <a:pt x="90" y="232"/>
                  <a:pt x="79" y="230"/>
                  <a:pt x="73" y="226"/>
                </a:cubicBezTo>
                <a:cubicBezTo>
                  <a:pt x="69" y="223"/>
                  <a:pt x="65" y="218"/>
                  <a:pt x="63" y="213"/>
                </a:cubicBezTo>
                <a:cubicBezTo>
                  <a:pt x="63" y="213"/>
                  <a:pt x="63" y="213"/>
                  <a:pt x="63" y="213"/>
                </a:cubicBezTo>
                <a:cubicBezTo>
                  <a:pt x="62" y="212"/>
                  <a:pt x="62" y="212"/>
                  <a:pt x="62" y="212"/>
                </a:cubicBezTo>
                <a:cubicBezTo>
                  <a:pt x="55" y="209"/>
                  <a:pt x="49" y="205"/>
                  <a:pt x="45" y="201"/>
                </a:cubicBezTo>
                <a:cubicBezTo>
                  <a:pt x="40" y="196"/>
                  <a:pt x="37" y="191"/>
                  <a:pt x="36" y="186"/>
                </a:cubicBezTo>
                <a:cubicBezTo>
                  <a:pt x="35" y="186"/>
                  <a:pt x="35" y="186"/>
                  <a:pt x="35" y="186"/>
                </a:cubicBezTo>
                <a:cubicBezTo>
                  <a:pt x="35" y="185"/>
                  <a:pt x="35" y="185"/>
                  <a:pt x="35" y="185"/>
                </a:cubicBezTo>
                <a:cubicBezTo>
                  <a:pt x="32" y="184"/>
                  <a:pt x="29" y="182"/>
                  <a:pt x="26" y="181"/>
                </a:cubicBezTo>
                <a:cubicBezTo>
                  <a:pt x="21" y="179"/>
                  <a:pt x="21" y="179"/>
                  <a:pt x="21" y="179"/>
                </a:cubicBezTo>
                <a:cubicBezTo>
                  <a:pt x="21" y="165"/>
                  <a:pt x="21" y="165"/>
                  <a:pt x="21" y="165"/>
                </a:cubicBezTo>
                <a:cubicBezTo>
                  <a:pt x="20" y="164"/>
                  <a:pt x="20" y="164"/>
                  <a:pt x="20" y="164"/>
                </a:cubicBezTo>
                <a:cubicBezTo>
                  <a:pt x="21" y="164"/>
                  <a:pt x="21" y="164"/>
                  <a:pt x="21" y="164"/>
                </a:cubicBezTo>
                <a:cubicBezTo>
                  <a:pt x="20" y="164"/>
                  <a:pt x="20" y="164"/>
                  <a:pt x="20" y="164"/>
                </a:cubicBezTo>
                <a:cubicBezTo>
                  <a:pt x="7" y="152"/>
                  <a:pt x="0" y="137"/>
                  <a:pt x="0" y="121"/>
                </a:cubicBezTo>
                <a:cubicBezTo>
                  <a:pt x="0" y="105"/>
                  <a:pt x="7" y="90"/>
                  <a:pt x="20" y="77"/>
                </a:cubicBezTo>
                <a:cubicBezTo>
                  <a:pt x="21" y="77"/>
                  <a:pt x="21" y="77"/>
                  <a:pt x="21" y="77"/>
                </a:cubicBezTo>
                <a:cubicBezTo>
                  <a:pt x="21" y="63"/>
                  <a:pt x="21" y="63"/>
                  <a:pt x="21" y="63"/>
                </a:cubicBezTo>
                <a:cubicBezTo>
                  <a:pt x="26" y="61"/>
                  <a:pt x="26" y="61"/>
                  <a:pt x="26" y="61"/>
                </a:cubicBezTo>
                <a:cubicBezTo>
                  <a:pt x="29" y="60"/>
                  <a:pt x="32" y="58"/>
                  <a:pt x="35" y="56"/>
                </a:cubicBezTo>
                <a:cubicBezTo>
                  <a:pt x="35" y="56"/>
                  <a:pt x="35" y="56"/>
                  <a:pt x="35" y="56"/>
                </a:cubicBezTo>
                <a:cubicBezTo>
                  <a:pt x="36" y="55"/>
                  <a:pt x="36" y="55"/>
                  <a:pt x="36" y="55"/>
                </a:cubicBezTo>
                <a:cubicBezTo>
                  <a:pt x="37" y="50"/>
                  <a:pt x="40" y="45"/>
                  <a:pt x="45" y="41"/>
                </a:cubicBezTo>
                <a:cubicBezTo>
                  <a:pt x="49" y="36"/>
                  <a:pt x="55" y="32"/>
                  <a:pt x="62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8"/>
                  <a:pt x="63" y="28"/>
                  <a:pt x="63" y="28"/>
                </a:cubicBezTo>
                <a:cubicBezTo>
                  <a:pt x="65" y="23"/>
                  <a:pt x="69" y="19"/>
                  <a:pt x="73" y="16"/>
                </a:cubicBezTo>
                <a:cubicBezTo>
                  <a:pt x="76" y="14"/>
                  <a:pt x="81" y="12"/>
                  <a:pt x="86" y="11"/>
                </a:cubicBezTo>
                <a:cubicBezTo>
                  <a:pt x="90" y="10"/>
                  <a:pt x="96" y="9"/>
                  <a:pt x="102" y="9"/>
                </a:cubicBezTo>
                <a:cubicBezTo>
                  <a:pt x="102" y="9"/>
                  <a:pt x="102" y="9"/>
                  <a:pt x="102" y="9"/>
                </a:cubicBezTo>
                <a:cubicBezTo>
                  <a:pt x="105" y="9"/>
                  <a:pt x="108" y="9"/>
                  <a:pt x="111" y="10"/>
                </a:cubicBezTo>
                <a:cubicBezTo>
                  <a:pt x="113" y="10"/>
                  <a:pt x="116" y="10"/>
                  <a:pt x="118" y="10"/>
                </a:cubicBezTo>
                <a:cubicBezTo>
                  <a:pt x="118" y="10"/>
                  <a:pt x="118" y="10"/>
                  <a:pt x="118" y="10"/>
                </a:cubicBezTo>
                <a:cubicBezTo>
                  <a:pt x="128" y="10"/>
                  <a:pt x="134" y="7"/>
                  <a:pt x="136" y="5"/>
                </a:cubicBezTo>
                <a:cubicBezTo>
                  <a:pt x="142" y="0"/>
                  <a:pt x="142" y="0"/>
                  <a:pt x="142" y="0"/>
                </a:cubicBezTo>
                <a:cubicBezTo>
                  <a:pt x="149" y="5"/>
                  <a:pt x="149" y="5"/>
                  <a:pt x="149" y="5"/>
                </a:cubicBezTo>
                <a:cubicBezTo>
                  <a:pt x="150" y="7"/>
                  <a:pt x="156" y="10"/>
                  <a:pt x="167" y="10"/>
                </a:cubicBezTo>
                <a:cubicBezTo>
                  <a:pt x="167" y="10"/>
                  <a:pt x="167" y="10"/>
                  <a:pt x="167" y="10"/>
                </a:cubicBezTo>
                <a:cubicBezTo>
                  <a:pt x="167" y="10"/>
                  <a:pt x="167" y="10"/>
                  <a:pt x="167" y="10"/>
                </a:cubicBezTo>
                <a:cubicBezTo>
                  <a:pt x="169" y="10"/>
                  <a:pt x="171" y="10"/>
                  <a:pt x="174" y="10"/>
                </a:cubicBezTo>
                <a:cubicBezTo>
                  <a:pt x="177" y="9"/>
                  <a:pt x="180" y="9"/>
                  <a:pt x="183" y="9"/>
                </a:cubicBezTo>
                <a:cubicBezTo>
                  <a:pt x="183" y="9"/>
                  <a:pt x="183" y="9"/>
                  <a:pt x="183" y="9"/>
                </a:cubicBezTo>
                <a:cubicBezTo>
                  <a:pt x="194" y="9"/>
                  <a:pt x="205" y="12"/>
                  <a:pt x="211" y="16"/>
                </a:cubicBezTo>
                <a:cubicBezTo>
                  <a:pt x="216" y="19"/>
                  <a:pt x="220" y="23"/>
                  <a:pt x="222" y="28"/>
                </a:cubicBezTo>
                <a:cubicBezTo>
                  <a:pt x="222" y="29"/>
                  <a:pt x="222" y="29"/>
                  <a:pt x="222" y="29"/>
                </a:cubicBezTo>
                <a:cubicBezTo>
                  <a:pt x="223" y="29"/>
                  <a:pt x="223" y="29"/>
                  <a:pt x="223" y="29"/>
                </a:cubicBezTo>
                <a:cubicBezTo>
                  <a:pt x="229" y="32"/>
                  <a:pt x="235" y="36"/>
                  <a:pt x="240" y="41"/>
                </a:cubicBezTo>
                <a:cubicBezTo>
                  <a:pt x="244" y="45"/>
                  <a:pt x="247" y="50"/>
                  <a:pt x="249" y="55"/>
                </a:cubicBezTo>
                <a:cubicBezTo>
                  <a:pt x="249" y="56"/>
                  <a:pt x="249" y="56"/>
                  <a:pt x="249" y="56"/>
                </a:cubicBezTo>
                <a:cubicBezTo>
                  <a:pt x="250" y="56"/>
                  <a:pt x="250" y="56"/>
                  <a:pt x="250" y="56"/>
                </a:cubicBezTo>
                <a:cubicBezTo>
                  <a:pt x="252" y="58"/>
                  <a:pt x="255" y="60"/>
                  <a:pt x="258" y="61"/>
                </a:cubicBezTo>
                <a:cubicBezTo>
                  <a:pt x="264" y="63"/>
                  <a:pt x="264" y="63"/>
                  <a:pt x="264" y="63"/>
                </a:cubicBezTo>
                <a:cubicBezTo>
                  <a:pt x="264" y="77"/>
                  <a:pt x="264" y="77"/>
                  <a:pt x="264" y="77"/>
                </a:cubicBezTo>
                <a:cubicBezTo>
                  <a:pt x="265" y="77"/>
                  <a:pt x="265" y="77"/>
                  <a:pt x="265" y="77"/>
                </a:cubicBezTo>
                <a:cubicBezTo>
                  <a:pt x="277" y="90"/>
                  <a:pt x="284" y="105"/>
                  <a:pt x="284" y="121"/>
                </a:cubicBezTo>
                <a:cubicBezTo>
                  <a:pt x="284" y="137"/>
                  <a:pt x="277" y="152"/>
                  <a:pt x="265" y="164"/>
                </a:cubicBezTo>
                <a:cubicBezTo>
                  <a:pt x="264" y="165"/>
                  <a:pt x="264" y="165"/>
                  <a:pt x="264" y="165"/>
                </a:cubicBezTo>
                <a:cubicBezTo>
                  <a:pt x="264" y="179"/>
                  <a:pt x="264" y="179"/>
                  <a:pt x="264" y="179"/>
                </a:cubicBezTo>
                <a:cubicBezTo>
                  <a:pt x="258" y="181"/>
                  <a:pt x="258" y="181"/>
                  <a:pt x="258" y="181"/>
                </a:cubicBezTo>
                <a:cubicBezTo>
                  <a:pt x="255" y="182"/>
                  <a:pt x="252" y="184"/>
                  <a:pt x="250" y="185"/>
                </a:cubicBezTo>
                <a:cubicBezTo>
                  <a:pt x="249" y="186"/>
                  <a:pt x="249" y="186"/>
                  <a:pt x="249" y="186"/>
                </a:cubicBezTo>
                <a:cubicBezTo>
                  <a:pt x="249" y="186"/>
                  <a:pt x="249" y="186"/>
                  <a:pt x="249" y="186"/>
                </a:cubicBezTo>
                <a:cubicBezTo>
                  <a:pt x="247" y="191"/>
                  <a:pt x="244" y="196"/>
                  <a:pt x="240" y="201"/>
                </a:cubicBezTo>
                <a:cubicBezTo>
                  <a:pt x="235" y="205"/>
                  <a:pt x="229" y="209"/>
                  <a:pt x="223" y="212"/>
                </a:cubicBezTo>
                <a:cubicBezTo>
                  <a:pt x="222" y="213"/>
                  <a:pt x="222" y="213"/>
                  <a:pt x="222" y="213"/>
                </a:cubicBezTo>
                <a:cubicBezTo>
                  <a:pt x="222" y="213"/>
                  <a:pt x="222" y="213"/>
                  <a:pt x="222" y="213"/>
                </a:cubicBezTo>
                <a:cubicBezTo>
                  <a:pt x="220" y="218"/>
                  <a:pt x="216" y="223"/>
                  <a:pt x="211" y="226"/>
                </a:cubicBezTo>
                <a:cubicBezTo>
                  <a:pt x="205" y="230"/>
                  <a:pt x="194" y="232"/>
                  <a:pt x="183" y="232"/>
                </a:cubicBezTo>
                <a:cubicBezTo>
                  <a:pt x="183" y="232"/>
                  <a:pt x="183" y="232"/>
                  <a:pt x="183" y="232"/>
                </a:cubicBezTo>
                <a:cubicBezTo>
                  <a:pt x="180" y="232"/>
                  <a:pt x="177" y="232"/>
                  <a:pt x="174" y="232"/>
                </a:cubicBezTo>
                <a:cubicBezTo>
                  <a:pt x="171" y="232"/>
                  <a:pt x="169" y="231"/>
                  <a:pt x="167" y="231"/>
                </a:cubicBezTo>
                <a:cubicBezTo>
                  <a:pt x="167" y="231"/>
                  <a:pt x="167" y="231"/>
                  <a:pt x="167" y="231"/>
                </a:cubicBezTo>
                <a:cubicBezTo>
                  <a:pt x="156" y="231"/>
                  <a:pt x="150" y="235"/>
                  <a:pt x="149" y="236"/>
                </a:cubicBezTo>
                <a:cubicBezTo>
                  <a:pt x="142" y="242"/>
                  <a:pt x="142" y="242"/>
                  <a:pt x="142" y="242"/>
                </a:cubicBezTo>
                <a:lnTo>
                  <a:pt x="136" y="236"/>
                </a:lnTo>
                <a:close/>
                <a:moveTo>
                  <a:pt x="118" y="230"/>
                </a:moveTo>
                <a:cubicBezTo>
                  <a:pt x="129" y="230"/>
                  <a:pt x="135" y="234"/>
                  <a:pt x="136" y="236"/>
                </a:cubicBezTo>
                <a:cubicBezTo>
                  <a:pt x="142" y="240"/>
                  <a:pt x="142" y="240"/>
                  <a:pt x="142" y="240"/>
                </a:cubicBezTo>
                <a:cubicBezTo>
                  <a:pt x="148" y="236"/>
                  <a:pt x="148" y="236"/>
                  <a:pt x="148" y="236"/>
                </a:cubicBezTo>
                <a:cubicBezTo>
                  <a:pt x="150" y="234"/>
                  <a:pt x="156" y="230"/>
                  <a:pt x="167" y="230"/>
                </a:cubicBezTo>
                <a:cubicBezTo>
                  <a:pt x="167" y="230"/>
                  <a:pt x="167" y="230"/>
                  <a:pt x="167" y="230"/>
                </a:cubicBezTo>
                <a:cubicBezTo>
                  <a:pt x="169" y="230"/>
                  <a:pt x="171" y="231"/>
                  <a:pt x="174" y="231"/>
                </a:cubicBezTo>
                <a:cubicBezTo>
                  <a:pt x="177" y="231"/>
                  <a:pt x="180" y="231"/>
                  <a:pt x="183" y="231"/>
                </a:cubicBezTo>
                <a:cubicBezTo>
                  <a:pt x="183" y="231"/>
                  <a:pt x="183" y="231"/>
                  <a:pt x="183" y="231"/>
                </a:cubicBezTo>
                <a:cubicBezTo>
                  <a:pt x="194" y="231"/>
                  <a:pt x="205" y="229"/>
                  <a:pt x="211" y="225"/>
                </a:cubicBezTo>
                <a:cubicBezTo>
                  <a:pt x="215" y="222"/>
                  <a:pt x="219" y="218"/>
                  <a:pt x="221" y="213"/>
                </a:cubicBezTo>
                <a:cubicBezTo>
                  <a:pt x="221" y="212"/>
                  <a:pt x="221" y="212"/>
                  <a:pt x="221" y="212"/>
                </a:cubicBezTo>
                <a:cubicBezTo>
                  <a:pt x="222" y="212"/>
                  <a:pt x="222" y="212"/>
                  <a:pt x="222" y="212"/>
                </a:cubicBezTo>
                <a:cubicBezTo>
                  <a:pt x="229" y="209"/>
                  <a:pt x="235" y="205"/>
                  <a:pt x="239" y="200"/>
                </a:cubicBezTo>
                <a:cubicBezTo>
                  <a:pt x="243" y="196"/>
                  <a:pt x="246" y="191"/>
                  <a:pt x="248" y="186"/>
                </a:cubicBezTo>
                <a:cubicBezTo>
                  <a:pt x="248" y="185"/>
                  <a:pt x="248" y="185"/>
                  <a:pt x="248" y="185"/>
                </a:cubicBezTo>
                <a:cubicBezTo>
                  <a:pt x="249" y="185"/>
                  <a:pt x="249" y="185"/>
                  <a:pt x="249" y="185"/>
                </a:cubicBezTo>
                <a:cubicBezTo>
                  <a:pt x="252" y="183"/>
                  <a:pt x="255" y="181"/>
                  <a:pt x="258" y="180"/>
                </a:cubicBezTo>
                <a:cubicBezTo>
                  <a:pt x="263" y="178"/>
                  <a:pt x="263" y="178"/>
                  <a:pt x="263" y="178"/>
                </a:cubicBezTo>
                <a:cubicBezTo>
                  <a:pt x="263" y="164"/>
                  <a:pt x="263" y="164"/>
                  <a:pt x="263" y="164"/>
                </a:cubicBezTo>
                <a:cubicBezTo>
                  <a:pt x="264" y="164"/>
                  <a:pt x="264" y="164"/>
                  <a:pt x="264" y="164"/>
                </a:cubicBezTo>
                <a:cubicBezTo>
                  <a:pt x="277" y="151"/>
                  <a:pt x="283" y="136"/>
                  <a:pt x="283" y="121"/>
                </a:cubicBezTo>
                <a:cubicBezTo>
                  <a:pt x="283" y="105"/>
                  <a:pt x="277" y="90"/>
                  <a:pt x="264" y="78"/>
                </a:cubicBezTo>
                <a:cubicBezTo>
                  <a:pt x="263" y="77"/>
                  <a:pt x="263" y="77"/>
                  <a:pt x="263" y="77"/>
                </a:cubicBezTo>
                <a:cubicBezTo>
                  <a:pt x="263" y="63"/>
                  <a:pt x="263" y="63"/>
                  <a:pt x="263" y="63"/>
                </a:cubicBezTo>
                <a:cubicBezTo>
                  <a:pt x="258" y="62"/>
                  <a:pt x="258" y="62"/>
                  <a:pt x="258" y="62"/>
                </a:cubicBezTo>
                <a:cubicBezTo>
                  <a:pt x="255" y="61"/>
                  <a:pt x="252" y="59"/>
                  <a:pt x="249" y="57"/>
                </a:cubicBezTo>
                <a:cubicBezTo>
                  <a:pt x="248" y="57"/>
                  <a:pt x="248" y="57"/>
                  <a:pt x="248" y="57"/>
                </a:cubicBezTo>
                <a:cubicBezTo>
                  <a:pt x="248" y="56"/>
                  <a:pt x="248" y="56"/>
                  <a:pt x="248" y="56"/>
                </a:cubicBezTo>
                <a:cubicBezTo>
                  <a:pt x="246" y="51"/>
                  <a:pt x="243" y="46"/>
                  <a:pt x="239" y="42"/>
                </a:cubicBezTo>
                <a:cubicBezTo>
                  <a:pt x="235" y="37"/>
                  <a:pt x="229" y="33"/>
                  <a:pt x="222" y="30"/>
                </a:cubicBezTo>
                <a:cubicBezTo>
                  <a:pt x="221" y="30"/>
                  <a:pt x="221" y="30"/>
                  <a:pt x="221" y="30"/>
                </a:cubicBezTo>
                <a:cubicBezTo>
                  <a:pt x="221" y="29"/>
                  <a:pt x="221" y="29"/>
                  <a:pt x="221" y="29"/>
                </a:cubicBezTo>
                <a:cubicBezTo>
                  <a:pt x="219" y="24"/>
                  <a:pt x="215" y="20"/>
                  <a:pt x="211" y="17"/>
                </a:cubicBezTo>
                <a:cubicBezTo>
                  <a:pt x="205" y="13"/>
                  <a:pt x="194" y="10"/>
                  <a:pt x="183" y="10"/>
                </a:cubicBezTo>
                <a:cubicBezTo>
                  <a:pt x="183" y="10"/>
                  <a:pt x="183" y="10"/>
                  <a:pt x="183" y="10"/>
                </a:cubicBezTo>
                <a:cubicBezTo>
                  <a:pt x="180" y="10"/>
                  <a:pt x="177" y="11"/>
                  <a:pt x="174" y="11"/>
                </a:cubicBezTo>
                <a:cubicBezTo>
                  <a:pt x="171" y="11"/>
                  <a:pt x="169" y="11"/>
                  <a:pt x="167" y="11"/>
                </a:cubicBezTo>
                <a:cubicBezTo>
                  <a:pt x="167" y="11"/>
                  <a:pt x="167" y="11"/>
                  <a:pt x="167" y="11"/>
                </a:cubicBezTo>
                <a:cubicBezTo>
                  <a:pt x="167" y="11"/>
                  <a:pt x="167" y="11"/>
                  <a:pt x="167" y="11"/>
                </a:cubicBezTo>
                <a:cubicBezTo>
                  <a:pt x="156" y="11"/>
                  <a:pt x="150" y="7"/>
                  <a:pt x="148" y="6"/>
                </a:cubicBezTo>
                <a:cubicBezTo>
                  <a:pt x="142" y="1"/>
                  <a:pt x="142" y="1"/>
                  <a:pt x="142" y="1"/>
                </a:cubicBezTo>
                <a:cubicBezTo>
                  <a:pt x="136" y="6"/>
                  <a:pt x="136" y="6"/>
                  <a:pt x="136" y="6"/>
                </a:cubicBezTo>
                <a:cubicBezTo>
                  <a:pt x="135" y="7"/>
                  <a:pt x="129" y="11"/>
                  <a:pt x="118" y="11"/>
                </a:cubicBezTo>
                <a:cubicBezTo>
                  <a:pt x="118" y="11"/>
                  <a:pt x="118" y="11"/>
                  <a:pt x="118" y="11"/>
                </a:cubicBezTo>
                <a:cubicBezTo>
                  <a:pt x="115" y="11"/>
                  <a:pt x="113" y="11"/>
                  <a:pt x="111" y="11"/>
                </a:cubicBezTo>
                <a:cubicBezTo>
                  <a:pt x="108" y="11"/>
                  <a:pt x="105" y="10"/>
                  <a:pt x="102" y="10"/>
                </a:cubicBezTo>
                <a:cubicBezTo>
                  <a:pt x="96" y="10"/>
                  <a:pt x="91" y="11"/>
                  <a:pt x="86" y="12"/>
                </a:cubicBezTo>
                <a:cubicBezTo>
                  <a:pt x="81" y="13"/>
                  <a:pt x="77" y="15"/>
                  <a:pt x="74" y="17"/>
                </a:cubicBezTo>
                <a:cubicBezTo>
                  <a:pt x="69" y="20"/>
                  <a:pt x="66" y="24"/>
                  <a:pt x="64" y="29"/>
                </a:cubicBezTo>
                <a:cubicBezTo>
                  <a:pt x="63" y="30"/>
                  <a:pt x="63" y="30"/>
                  <a:pt x="63" y="30"/>
                </a:cubicBezTo>
                <a:cubicBezTo>
                  <a:pt x="62" y="30"/>
                  <a:pt x="62" y="30"/>
                  <a:pt x="62" y="30"/>
                </a:cubicBezTo>
                <a:cubicBezTo>
                  <a:pt x="56" y="33"/>
                  <a:pt x="50" y="37"/>
                  <a:pt x="45" y="42"/>
                </a:cubicBezTo>
                <a:cubicBezTo>
                  <a:pt x="41" y="46"/>
                  <a:pt x="38" y="51"/>
                  <a:pt x="37" y="56"/>
                </a:cubicBezTo>
                <a:cubicBezTo>
                  <a:pt x="36" y="57"/>
                  <a:pt x="36" y="57"/>
                  <a:pt x="36" y="57"/>
                </a:cubicBezTo>
                <a:cubicBezTo>
                  <a:pt x="36" y="57"/>
                  <a:pt x="36" y="57"/>
                  <a:pt x="36" y="57"/>
                </a:cubicBezTo>
                <a:cubicBezTo>
                  <a:pt x="33" y="59"/>
                  <a:pt x="30" y="61"/>
                  <a:pt x="27" y="62"/>
                </a:cubicBezTo>
                <a:cubicBezTo>
                  <a:pt x="22" y="63"/>
                  <a:pt x="22" y="63"/>
                  <a:pt x="22" y="63"/>
                </a:cubicBezTo>
                <a:cubicBezTo>
                  <a:pt x="22" y="77"/>
                  <a:pt x="22" y="77"/>
                  <a:pt x="22" y="77"/>
                </a:cubicBezTo>
                <a:cubicBezTo>
                  <a:pt x="21" y="78"/>
                  <a:pt x="21" y="78"/>
                  <a:pt x="21" y="78"/>
                </a:cubicBezTo>
                <a:cubicBezTo>
                  <a:pt x="8" y="90"/>
                  <a:pt x="1" y="105"/>
                  <a:pt x="1" y="121"/>
                </a:cubicBezTo>
                <a:cubicBezTo>
                  <a:pt x="1" y="136"/>
                  <a:pt x="8" y="151"/>
                  <a:pt x="21" y="164"/>
                </a:cubicBezTo>
                <a:cubicBezTo>
                  <a:pt x="22" y="164"/>
                  <a:pt x="22" y="164"/>
                  <a:pt x="22" y="164"/>
                </a:cubicBezTo>
                <a:cubicBezTo>
                  <a:pt x="22" y="178"/>
                  <a:pt x="22" y="178"/>
                  <a:pt x="22" y="178"/>
                </a:cubicBezTo>
                <a:cubicBezTo>
                  <a:pt x="27" y="180"/>
                  <a:pt x="27" y="180"/>
                  <a:pt x="27" y="180"/>
                </a:cubicBezTo>
                <a:cubicBezTo>
                  <a:pt x="30" y="181"/>
                  <a:pt x="33" y="183"/>
                  <a:pt x="36" y="185"/>
                </a:cubicBezTo>
                <a:cubicBezTo>
                  <a:pt x="36" y="185"/>
                  <a:pt x="36" y="185"/>
                  <a:pt x="36" y="185"/>
                </a:cubicBezTo>
                <a:cubicBezTo>
                  <a:pt x="37" y="186"/>
                  <a:pt x="37" y="186"/>
                  <a:pt x="37" y="186"/>
                </a:cubicBezTo>
                <a:cubicBezTo>
                  <a:pt x="38" y="191"/>
                  <a:pt x="41" y="196"/>
                  <a:pt x="45" y="200"/>
                </a:cubicBezTo>
                <a:cubicBezTo>
                  <a:pt x="50" y="205"/>
                  <a:pt x="56" y="209"/>
                  <a:pt x="62" y="212"/>
                </a:cubicBezTo>
                <a:cubicBezTo>
                  <a:pt x="63" y="212"/>
                  <a:pt x="63" y="212"/>
                  <a:pt x="63" y="212"/>
                </a:cubicBezTo>
                <a:cubicBezTo>
                  <a:pt x="64" y="213"/>
                  <a:pt x="64" y="213"/>
                  <a:pt x="64" y="213"/>
                </a:cubicBezTo>
                <a:cubicBezTo>
                  <a:pt x="66" y="218"/>
                  <a:pt x="69" y="222"/>
                  <a:pt x="74" y="225"/>
                </a:cubicBezTo>
                <a:cubicBezTo>
                  <a:pt x="80" y="229"/>
                  <a:pt x="90" y="231"/>
                  <a:pt x="101" y="231"/>
                </a:cubicBezTo>
                <a:cubicBezTo>
                  <a:pt x="102" y="231"/>
                  <a:pt x="102" y="231"/>
                  <a:pt x="102" y="231"/>
                </a:cubicBezTo>
                <a:cubicBezTo>
                  <a:pt x="105" y="231"/>
                  <a:pt x="108" y="231"/>
                  <a:pt x="111" y="231"/>
                </a:cubicBezTo>
                <a:cubicBezTo>
                  <a:pt x="113" y="231"/>
                  <a:pt x="115" y="230"/>
                  <a:pt x="118" y="230"/>
                </a:cubicBezTo>
                <a:close/>
              </a:path>
            </a:pathLst>
          </a:custGeom>
          <a:solidFill>
            <a:srgbClr val="736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2647288-CB94-40E3-A671-CC91C9D92BAD}"/>
              </a:ext>
            </a:extLst>
          </p:cNvPr>
          <p:cNvSpPr txBox="1"/>
          <p:nvPr/>
        </p:nvSpPr>
        <p:spPr>
          <a:xfrm>
            <a:off x="4328882" y="2763211"/>
            <a:ext cx="3391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b="1" dirty="0">
                <a:solidFill>
                  <a:srgbClr val="73634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在此输入标题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23BEFED-F531-4EAF-B004-81933DAAE442}"/>
              </a:ext>
            </a:extLst>
          </p:cNvPr>
          <p:cNvSpPr txBox="1"/>
          <p:nvPr/>
        </p:nvSpPr>
        <p:spPr>
          <a:xfrm>
            <a:off x="4114674" y="3356125"/>
            <a:ext cx="39626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rgbClr val="736348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此页是过渡页，您可以这边输入此章节的简要描述。封面、目录页、过渡页送了这么好的素材，随便组合都是极好的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7529831-F51F-4B8E-8C9B-D21174325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56355">
            <a:off x="-92853" y="521306"/>
            <a:ext cx="4177826" cy="261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99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Arrow 27"/>
          <p:cNvSpPr/>
          <p:nvPr/>
        </p:nvSpPr>
        <p:spPr>
          <a:xfrm>
            <a:off x="8056602" y="2309138"/>
            <a:ext cx="876143" cy="508944"/>
          </a:xfrm>
          <a:prstGeom prst="rightArrow">
            <a:avLst/>
          </a:prstGeom>
          <a:gradFill>
            <a:gsLst>
              <a:gs pos="0">
                <a:schemeClr val="bg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charset="0"/>
            </a:endParaRPr>
          </a:p>
        </p:txBody>
      </p:sp>
      <p:sp>
        <p:nvSpPr>
          <p:cNvPr id="27" name="Right Arrow 26"/>
          <p:cNvSpPr/>
          <p:nvPr/>
        </p:nvSpPr>
        <p:spPr>
          <a:xfrm flipH="1">
            <a:off x="2971924" y="3561110"/>
            <a:ext cx="876143" cy="508944"/>
          </a:xfrm>
          <a:prstGeom prst="rightArrow">
            <a:avLst/>
          </a:prstGeom>
          <a:gradFill>
            <a:gsLst>
              <a:gs pos="0">
                <a:schemeClr val="bg1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charset="0"/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3946079" y="1632316"/>
            <a:ext cx="4069345" cy="5361709"/>
            <a:chOff x="3076" y="1157"/>
            <a:chExt cx="1524" cy="2008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3076" y="1157"/>
              <a:ext cx="1524" cy="2008"/>
            </a:xfrm>
            <a:custGeom>
              <a:avLst/>
              <a:gdLst>
                <a:gd name="T0" fmla="*/ 605 w 642"/>
                <a:gd name="T1" fmla="*/ 338 h 847"/>
                <a:gd name="T2" fmla="*/ 609 w 642"/>
                <a:gd name="T3" fmla="*/ 293 h 847"/>
                <a:gd name="T4" fmla="*/ 600 w 642"/>
                <a:gd name="T5" fmla="*/ 241 h 847"/>
                <a:gd name="T6" fmla="*/ 581 w 642"/>
                <a:gd name="T7" fmla="*/ 170 h 847"/>
                <a:gd name="T8" fmla="*/ 555 w 642"/>
                <a:gd name="T9" fmla="*/ 112 h 847"/>
                <a:gd name="T10" fmla="*/ 287 w 642"/>
                <a:gd name="T11" fmla="*/ 0 h 847"/>
                <a:gd name="T12" fmla="*/ 0 w 642"/>
                <a:gd name="T13" fmla="*/ 265 h 847"/>
                <a:gd name="T14" fmla="*/ 2 w 642"/>
                <a:gd name="T15" fmla="*/ 300 h 847"/>
                <a:gd name="T16" fmla="*/ 34 w 642"/>
                <a:gd name="T17" fmla="*/ 404 h 847"/>
                <a:gd name="T18" fmla="*/ 63 w 642"/>
                <a:gd name="T19" fmla="*/ 447 h 847"/>
                <a:gd name="T20" fmla="*/ 81 w 642"/>
                <a:gd name="T21" fmla="*/ 469 h 847"/>
                <a:gd name="T22" fmla="*/ 99 w 642"/>
                <a:gd name="T23" fmla="*/ 486 h 847"/>
                <a:gd name="T24" fmla="*/ 101 w 642"/>
                <a:gd name="T25" fmla="*/ 492 h 847"/>
                <a:gd name="T26" fmla="*/ 100 w 642"/>
                <a:gd name="T27" fmla="*/ 549 h 847"/>
                <a:gd name="T28" fmla="*/ 92 w 642"/>
                <a:gd name="T29" fmla="*/ 606 h 847"/>
                <a:gd name="T30" fmla="*/ 77 w 642"/>
                <a:gd name="T31" fmla="*/ 644 h 847"/>
                <a:gd name="T32" fmla="*/ 117 w 642"/>
                <a:gd name="T33" fmla="*/ 626 h 847"/>
                <a:gd name="T34" fmla="*/ 124 w 642"/>
                <a:gd name="T35" fmla="*/ 587 h 847"/>
                <a:gd name="T36" fmla="*/ 129 w 642"/>
                <a:gd name="T37" fmla="*/ 511 h 847"/>
                <a:gd name="T38" fmla="*/ 124 w 642"/>
                <a:gd name="T39" fmla="*/ 477 h 847"/>
                <a:gd name="T40" fmla="*/ 118 w 642"/>
                <a:gd name="T41" fmla="*/ 467 h 847"/>
                <a:gd name="T42" fmla="*/ 89 w 642"/>
                <a:gd name="T43" fmla="*/ 439 h 847"/>
                <a:gd name="T44" fmla="*/ 79 w 642"/>
                <a:gd name="T45" fmla="*/ 427 h 847"/>
                <a:gd name="T46" fmla="*/ 45 w 642"/>
                <a:gd name="T47" fmla="*/ 368 h 847"/>
                <a:gd name="T48" fmla="*/ 23 w 642"/>
                <a:gd name="T49" fmla="*/ 273 h 847"/>
                <a:gd name="T50" fmla="*/ 23 w 642"/>
                <a:gd name="T51" fmla="*/ 258 h 847"/>
                <a:gd name="T52" fmla="*/ 311 w 642"/>
                <a:gd name="T53" fmla="*/ 18 h 847"/>
                <a:gd name="T54" fmla="*/ 556 w 642"/>
                <a:gd name="T55" fmla="*/ 140 h 847"/>
                <a:gd name="T56" fmla="*/ 573 w 642"/>
                <a:gd name="T57" fmla="*/ 185 h 847"/>
                <a:gd name="T58" fmla="*/ 598 w 642"/>
                <a:gd name="T59" fmla="*/ 279 h 847"/>
                <a:gd name="T60" fmla="*/ 599 w 642"/>
                <a:gd name="T61" fmla="*/ 291 h 847"/>
                <a:gd name="T62" fmla="*/ 584 w 642"/>
                <a:gd name="T63" fmla="*/ 313 h 847"/>
                <a:gd name="T64" fmla="*/ 620 w 642"/>
                <a:gd name="T65" fmla="*/ 395 h 847"/>
                <a:gd name="T66" fmla="*/ 632 w 642"/>
                <a:gd name="T67" fmla="*/ 427 h 847"/>
                <a:gd name="T68" fmla="*/ 617 w 642"/>
                <a:gd name="T69" fmla="*/ 443 h 847"/>
                <a:gd name="T70" fmla="*/ 596 w 642"/>
                <a:gd name="T71" fmla="*/ 445 h 847"/>
                <a:gd name="T72" fmla="*/ 587 w 642"/>
                <a:gd name="T73" fmla="*/ 451 h 847"/>
                <a:gd name="T74" fmla="*/ 588 w 642"/>
                <a:gd name="T75" fmla="*/ 497 h 847"/>
                <a:gd name="T76" fmla="*/ 577 w 642"/>
                <a:gd name="T77" fmla="*/ 508 h 847"/>
                <a:gd name="T78" fmla="*/ 574 w 642"/>
                <a:gd name="T79" fmla="*/ 515 h 847"/>
                <a:gd name="T80" fmla="*/ 580 w 642"/>
                <a:gd name="T81" fmla="*/ 539 h 847"/>
                <a:gd name="T82" fmla="*/ 568 w 642"/>
                <a:gd name="T83" fmla="*/ 544 h 847"/>
                <a:gd name="T84" fmla="*/ 563 w 642"/>
                <a:gd name="T85" fmla="*/ 572 h 847"/>
                <a:gd name="T86" fmla="*/ 580 w 642"/>
                <a:gd name="T87" fmla="*/ 604 h 847"/>
                <a:gd name="T88" fmla="*/ 506 w 642"/>
                <a:gd name="T89" fmla="*/ 629 h 847"/>
                <a:gd name="T90" fmla="*/ 436 w 642"/>
                <a:gd name="T91" fmla="*/ 635 h 847"/>
                <a:gd name="T92" fmla="*/ 385 w 642"/>
                <a:gd name="T93" fmla="*/ 758 h 847"/>
                <a:gd name="T94" fmla="*/ 393 w 642"/>
                <a:gd name="T95" fmla="*/ 842 h 847"/>
                <a:gd name="T96" fmla="*/ 384 w 642"/>
                <a:gd name="T97" fmla="*/ 769 h 847"/>
                <a:gd name="T98" fmla="*/ 435 w 642"/>
                <a:gd name="T99" fmla="*/ 642 h 847"/>
                <a:gd name="T100" fmla="*/ 454 w 642"/>
                <a:gd name="T101" fmla="*/ 632 h 847"/>
                <a:gd name="T102" fmla="*/ 579 w 642"/>
                <a:gd name="T103" fmla="*/ 623 h 847"/>
                <a:gd name="T104" fmla="*/ 578 w 642"/>
                <a:gd name="T105" fmla="*/ 584 h 847"/>
                <a:gd name="T106" fmla="*/ 568 w 642"/>
                <a:gd name="T107" fmla="*/ 568 h 847"/>
                <a:gd name="T108" fmla="*/ 575 w 642"/>
                <a:gd name="T109" fmla="*/ 546 h 847"/>
                <a:gd name="T110" fmla="*/ 586 w 642"/>
                <a:gd name="T111" fmla="*/ 542 h 847"/>
                <a:gd name="T112" fmla="*/ 581 w 642"/>
                <a:gd name="T113" fmla="*/ 515 h 847"/>
                <a:gd name="T114" fmla="*/ 593 w 642"/>
                <a:gd name="T115" fmla="*/ 503 h 847"/>
                <a:gd name="T116" fmla="*/ 594 w 642"/>
                <a:gd name="T117" fmla="*/ 493 h 847"/>
                <a:gd name="T118" fmla="*/ 594 w 642"/>
                <a:gd name="T119" fmla="*/ 454 h 847"/>
                <a:gd name="T120" fmla="*/ 639 w 642"/>
                <a:gd name="T121" fmla="*/ 432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42" h="847">
                  <a:moveTo>
                    <a:pt x="638" y="412"/>
                  </a:moveTo>
                  <a:cubicBezTo>
                    <a:pt x="636" y="408"/>
                    <a:pt x="635" y="405"/>
                    <a:pt x="633" y="402"/>
                  </a:cubicBezTo>
                  <a:cubicBezTo>
                    <a:pt x="631" y="398"/>
                    <a:pt x="630" y="395"/>
                    <a:pt x="628" y="391"/>
                  </a:cubicBezTo>
                  <a:cubicBezTo>
                    <a:pt x="627" y="389"/>
                    <a:pt x="626" y="386"/>
                    <a:pt x="625" y="384"/>
                  </a:cubicBezTo>
                  <a:cubicBezTo>
                    <a:pt x="622" y="376"/>
                    <a:pt x="618" y="367"/>
                    <a:pt x="614" y="359"/>
                  </a:cubicBezTo>
                  <a:cubicBezTo>
                    <a:pt x="611" y="352"/>
                    <a:pt x="608" y="345"/>
                    <a:pt x="605" y="338"/>
                  </a:cubicBezTo>
                  <a:cubicBezTo>
                    <a:pt x="602" y="331"/>
                    <a:pt x="599" y="323"/>
                    <a:pt x="596" y="316"/>
                  </a:cubicBezTo>
                  <a:cubicBezTo>
                    <a:pt x="594" y="313"/>
                    <a:pt x="594" y="311"/>
                    <a:pt x="595" y="309"/>
                  </a:cubicBezTo>
                  <a:cubicBezTo>
                    <a:pt x="596" y="307"/>
                    <a:pt x="599" y="305"/>
                    <a:pt x="602" y="302"/>
                  </a:cubicBezTo>
                  <a:cubicBezTo>
                    <a:pt x="604" y="301"/>
                    <a:pt x="606" y="299"/>
                    <a:pt x="607" y="297"/>
                  </a:cubicBezTo>
                  <a:cubicBezTo>
                    <a:pt x="608" y="297"/>
                    <a:pt x="608" y="296"/>
                    <a:pt x="608" y="295"/>
                  </a:cubicBezTo>
                  <a:cubicBezTo>
                    <a:pt x="609" y="295"/>
                    <a:pt x="609" y="294"/>
                    <a:pt x="609" y="293"/>
                  </a:cubicBezTo>
                  <a:cubicBezTo>
                    <a:pt x="610" y="293"/>
                    <a:pt x="610" y="293"/>
                    <a:pt x="610" y="293"/>
                  </a:cubicBezTo>
                  <a:cubicBezTo>
                    <a:pt x="610" y="292"/>
                    <a:pt x="610" y="293"/>
                    <a:pt x="610" y="292"/>
                  </a:cubicBezTo>
                  <a:cubicBezTo>
                    <a:pt x="610" y="290"/>
                    <a:pt x="610" y="290"/>
                    <a:pt x="610" y="290"/>
                  </a:cubicBezTo>
                  <a:cubicBezTo>
                    <a:pt x="612" y="284"/>
                    <a:pt x="610" y="279"/>
                    <a:pt x="609" y="275"/>
                  </a:cubicBezTo>
                  <a:cubicBezTo>
                    <a:pt x="607" y="267"/>
                    <a:pt x="604" y="260"/>
                    <a:pt x="603" y="252"/>
                  </a:cubicBezTo>
                  <a:cubicBezTo>
                    <a:pt x="600" y="241"/>
                    <a:pt x="600" y="241"/>
                    <a:pt x="600" y="241"/>
                  </a:cubicBezTo>
                  <a:cubicBezTo>
                    <a:pt x="597" y="229"/>
                    <a:pt x="597" y="229"/>
                    <a:pt x="597" y="229"/>
                  </a:cubicBezTo>
                  <a:cubicBezTo>
                    <a:pt x="595" y="221"/>
                    <a:pt x="592" y="213"/>
                    <a:pt x="590" y="205"/>
                  </a:cubicBezTo>
                  <a:cubicBezTo>
                    <a:pt x="589" y="201"/>
                    <a:pt x="589" y="198"/>
                    <a:pt x="588" y="194"/>
                  </a:cubicBezTo>
                  <a:cubicBezTo>
                    <a:pt x="585" y="182"/>
                    <a:pt x="585" y="182"/>
                    <a:pt x="585" y="182"/>
                  </a:cubicBezTo>
                  <a:cubicBezTo>
                    <a:pt x="583" y="175"/>
                    <a:pt x="583" y="175"/>
                    <a:pt x="583" y="175"/>
                  </a:cubicBezTo>
                  <a:cubicBezTo>
                    <a:pt x="583" y="173"/>
                    <a:pt x="582" y="172"/>
                    <a:pt x="581" y="170"/>
                  </a:cubicBezTo>
                  <a:cubicBezTo>
                    <a:pt x="577" y="158"/>
                    <a:pt x="577" y="158"/>
                    <a:pt x="577" y="158"/>
                  </a:cubicBezTo>
                  <a:cubicBezTo>
                    <a:pt x="577" y="156"/>
                    <a:pt x="576" y="154"/>
                    <a:pt x="575" y="152"/>
                  </a:cubicBezTo>
                  <a:cubicBezTo>
                    <a:pt x="573" y="146"/>
                    <a:pt x="573" y="146"/>
                    <a:pt x="573" y="146"/>
                  </a:cubicBezTo>
                  <a:cubicBezTo>
                    <a:pt x="567" y="134"/>
                    <a:pt x="567" y="134"/>
                    <a:pt x="567" y="134"/>
                  </a:cubicBezTo>
                  <a:cubicBezTo>
                    <a:pt x="566" y="130"/>
                    <a:pt x="563" y="127"/>
                    <a:pt x="561" y="123"/>
                  </a:cubicBezTo>
                  <a:cubicBezTo>
                    <a:pt x="555" y="112"/>
                    <a:pt x="555" y="112"/>
                    <a:pt x="555" y="112"/>
                  </a:cubicBezTo>
                  <a:cubicBezTo>
                    <a:pt x="536" y="84"/>
                    <a:pt x="510" y="61"/>
                    <a:pt x="480" y="44"/>
                  </a:cubicBezTo>
                  <a:cubicBezTo>
                    <a:pt x="451" y="27"/>
                    <a:pt x="418" y="16"/>
                    <a:pt x="386" y="9"/>
                  </a:cubicBezTo>
                  <a:cubicBezTo>
                    <a:pt x="369" y="6"/>
                    <a:pt x="353" y="4"/>
                    <a:pt x="336" y="2"/>
                  </a:cubicBezTo>
                  <a:cubicBezTo>
                    <a:pt x="328" y="1"/>
                    <a:pt x="320" y="1"/>
                    <a:pt x="311" y="1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87" y="0"/>
                    <a:pt x="287" y="0"/>
                    <a:pt x="287" y="0"/>
                  </a:cubicBezTo>
                  <a:cubicBezTo>
                    <a:pt x="220" y="0"/>
                    <a:pt x="154" y="22"/>
                    <a:pt x="103" y="61"/>
                  </a:cubicBezTo>
                  <a:cubicBezTo>
                    <a:pt x="52" y="100"/>
                    <a:pt x="17" y="156"/>
                    <a:pt x="5" y="214"/>
                  </a:cubicBezTo>
                  <a:cubicBezTo>
                    <a:pt x="4" y="222"/>
                    <a:pt x="3" y="229"/>
                    <a:pt x="2" y="236"/>
                  </a:cubicBezTo>
                  <a:cubicBezTo>
                    <a:pt x="1" y="244"/>
                    <a:pt x="0" y="251"/>
                    <a:pt x="0" y="258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265"/>
                    <a:pt x="0" y="265"/>
                    <a:pt x="0" y="265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0" y="269"/>
                    <a:pt x="0" y="269"/>
                    <a:pt x="0" y="269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0" y="276"/>
                    <a:pt x="0" y="277"/>
                    <a:pt x="1" y="279"/>
                  </a:cubicBezTo>
                  <a:cubicBezTo>
                    <a:pt x="1" y="283"/>
                    <a:pt x="1" y="286"/>
                    <a:pt x="1" y="290"/>
                  </a:cubicBezTo>
                  <a:cubicBezTo>
                    <a:pt x="1" y="293"/>
                    <a:pt x="2" y="297"/>
                    <a:pt x="2" y="300"/>
                  </a:cubicBezTo>
                  <a:cubicBezTo>
                    <a:pt x="4" y="314"/>
                    <a:pt x="7" y="327"/>
                    <a:pt x="10" y="340"/>
                  </a:cubicBezTo>
                  <a:cubicBezTo>
                    <a:pt x="12" y="347"/>
                    <a:pt x="13" y="353"/>
                    <a:pt x="15" y="359"/>
                  </a:cubicBezTo>
                  <a:cubicBezTo>
                    <a:pt x="18" y="366"/>
                    <a:pt x="20" y="372"/>
                    <a:pt x="22" y="378"/>
                  </a:cubicBezTo>
                  <a:cubicBezTo>
                    <a:pt x="24" y="381"/>
                    <a:pt x="25" y="384"/>
                    <a:pt x="26" y="387"/>
                  </a:cubicBezTo>
                  <a:cubicBezTo>
                    <a:pt x="28" y="391"/>
                    <a:pt x="29" y="394"/>
                    <a:pt x="31" y="397"/>
                  </a:cubicBezTo>
                  <a:cubicBezTo>
                    <a:pt x="32" y="400"/>
                    <a:pt x="33" y="402"/>
                    <a:pt x="34" y="404"/>
                  </a:cubicBezTo>
                  <a:cubicBezTo>
                    <a:pt x="36" y="407"/>
                    <a:pt x="38" y="409"/>
                    <a:pt x="39" y="412"/>
                  </a:cubicBezTo>
                  <a:cubicBezTo>
                    <a:pt x="42" y="417"/>
                    <a:pt x="45" y="423"/>
                    <a:pt x="49" y="428"/>
                  </a:cubicBezTo>
                  <a:cubicBezTo>
                    <a:pt x="52" y="433"/>
                    <a:pt x="55" y="437"/>
                    <a:pt x="59" y="442"/>
                  </a:cubicBezTo>
                  <a:cubicBezTo>
                    <a:pt x="61" y="445"/>
                    <a:pt x="61" y="445"/>
                    <a:pt x="61" y="445"/>
                  </a:cubicBezTo>
                  <a:cubicBezTo>
                    <a:pt x="62" y="446"/>
                    <a:pt x="62" y="446"/>
                    <a:pt x="62" y="446"/>
                  </a:cubicBezTo>
                  <a:cubicBezTo>
                    <a:pt x="63" y="447"/>
                    <a:pt x="63" y="447"/>
                    <a:pt x="63" y="447"/>
                  </a:cubicBezTo>
                  <a:cubicBezTo>
                    <a:pt x="64" y="449"/>
                    <a:pt x="64" y="449"/>
                    <a:pt x="64" y="449"/>
                  </a:cubicBezTo>
                  <a:cubicBezTo>
                    <a:pt x="66" y="451"/>
                    <a:pt x="67" y="454"/>
                    <a:pt x="69" y="456"/>
                  </a:cubicBezTo>
                  <a:cubicBezTo>
                    <a:pt x="72" y="459"/>
                    <a:pt x="72" y="459"/>
                    <a:pt x="72" y="459"/>
                  </a:cubicBezTo>
                  <a:cubicBezTo>
                    <a:pt x="75" y="463"/>
                    <a:pt x="75" y="463"/>
                    <a:pt x="75" y="463"/>
                  </a:cubicBezTo>
                  <a:cubicBezTo>
                    <a:pt x="78" y="466"/>
                    <a:pt x="78" y="466"/>
                    <a:pt x="78" y="466"/>
                  </a:cubicBezTo>
                  <a:cubicBezTo>
                    <a:pt x="81" y="469"/>
                    <a:pt x="81" y="469"/>
                    <a:pt x="81" y="469"/>
                  </a:cubicBezTo>
                  <a:cubicBezTo>
                    <a:pt x="86" y="474"/>
                    <a:pt x="90" y="477"/>
                    <a:pt x="93" y="480"/>
                  </a:cubicBezTo>
                  <a:cubicBezTo>
                    <a:pt x="95" y="481"/>
                    <a:pt x="96" y="483"/>
                    <a:pt x="97" y="484"/>
                  </a:cubicBezTo>
                  <a:cubicBezTo>
                    <a:pt x="98" y="484"/>
                    <a:pt x="98" y="484"/>
                    <a:pt x="98" y="484"/>
                  </a:cubicBezTo>
                  <a:cubicBezTo>
                    <a:pt x="98" y="485"/>
                    <a:pt x="98" y="485"/>
                    <a:pt x="98" y="485"/>
                  </a:cubicBezTo>
                  <a:cubicBezTo>
                    <a:pt x="98" y="485"/>
                    <a:pt x="98" y="485"/>
                    <a:pt x="98" y="485"/>
                  </a:cubicBezTo>
                  <a:cubicBezTo>
                    <a:pt x="98" y="485"/>
                    <a:pt x="99" y="486"/>
                    <a:pt x="99" y="486"/>
                  </a:cubicBezTo>
                  <a:cubicBezTo>
                    <a:pt x="100" y="488"/>
                    <a:pt x="100" y="488"/>
                    <a:pt x="100" y="488"/>
                  </a:cubicBezTo>
                  <a:cubicBezTo>
                    <a:pt x="100" y="488"/>
                    <a:pt x="100" y="488"/>
                    <a:pt x="100" y="488"/>
                  </a:cubicBezTo>
                  <a:cubicBezTo>
                    <a:pt x="100" y="488"/>
                    <a:pt x="100" y="488"/>
                    <a:pt x="100" y="488"/>
                  </a:cubicBezTo>
                  <a:cubicBezTo>
                    <a:pt x="100" y="489"/>
                    <a:pt x="100" y="489"/>
                    <a:pt x="100" y="489"/>
                  </a:cubicBezTo>
                  <a:cubicBezTo>
                    <a:pt x="100" y="490"/>
                    <a:pt x="100" y="490"/>
                    <a:pt x="100" y="490"/>
                  </a:cubicBezTo>
                  <a:cubicBezTo>
                    <a:pt x="101" y="490"/>
                    <a:pt x="101" y="491"/>
                    <a:pt x="101" y="492"/>
                  </a:cubicBezTo>
                  <a:cubicBezTo>
                    <a:pt x="101" y="494"/>
                    <a:pt x="102" y="495"/>
                    <a:pt x="102" y="497"/>
                  </a:cubicBezTo>
                  <a:cubicBezTo>
                    <a:pt x="102" y="501"/>
                    <a:pt x="102" y="505"/>
                    <a:pt x="102" y="510"/>
                  </a:cubicBezTo>
                  <a:cubicBezTo>
                    <a:pt x="101" y="519"/>
                    <a:pt x="101" y="528"/>
                    <a:pt x="101" y="537"/>
                  </a:cubicBezTo>
                  <a:cubicBezTo>
                    <a:pt x="101" y="539"/>
                    <a:pt x="101" y="541"/>
                    <a:pt x="101" y="543"/>
                  </a:cubicBezTo>
                  <a:cubicBezTo>
                    <a:pt x="101" y="547"/>
                    <a:pt x="101" y="547"/>
                    <a:pt x="101" y="547"/>
                  </a:cubicBezTo>
                  <a:cubicBezTo>
                    <a:pt x="100" y="549"/>
                    <a:pt x="100" y="549"/>
                    <a:pt x="100" y="549"/>
                  </a:cubicBezTo>
                  <a:cubicBezTo>
                    <a:pt x="100" y="553"/>
                    <a:pt x="99" y="557"/>
                    <a:pt x="99" y="561"/>
                  </a:cubicBezTo>
                  <a:cubicBezTo>
                    <a:pt x="98" y="569"/>
                    <a:pt x="98" y="576"/>
                    <a:pt x="96" y="583"/>
                  </a:cubicBezTo>
                  <a:cubicBezTo>
                    <a:pt x="95" y="590"/>
                    <a:pt x="94" y="597"/>
                    <a:pt x="93" y="603"/>
                  </a:cubicBezTo>
                  <a:cubicBezTo>
                    <a:pt x="92" y="605"/>
                    <a:pt x="92" y="605"/>
                    <a:pt x="92" y="605"/>
                  </a:cubicBezTo>
                  <a:cubicBezTo>
                    <a:pt x="92" y="606"/>
                    <a:pt x="92" y="606"/>
                    <a:pt x="92" y="606"/>
                  </a:cubicBezTo>
                  <a:cubicBezTo>
                    <a:pt x="92" y="606"/>
                    <a:pt x="92" y="606"/>
                    <a:pt x="92" y="606"/>
                  </a:cubicBezTo>
                  <a:cubicBezTo>
                    <a:pt x="92" y="606"/>
                    <a:pt x="92" y="606"/>
                    <a:pt x="92" y="606"/>
                  </a:cubicBezTo>
                  <a:cubicBezTo>
                    <a:pt x="92" y="607"/>
                    <a:pt x="92" y="607"/>
                    <a:pt x="92" y="607"/>
                  </a:cubicBezTo>
                  <a:cubicBezTo>
                    <a:pt x="92" y="609"/>
                    <a:pt x="91" y="610"/>
                    <a:pt x="91" y="611"/>
                  </a:cubicBezTo>
                  <a:cubicBezTo>
                    <a:pt x="90" y="614"/>
                    <a:pt x="90" y="617"/>
                    <a:pt x="89" y="620"/>
                  </a:cubicBezTo>
                  <a:cubicBezTo>
                    <a:pt x="88" y="626"/>
                    <a:pt x="86" y="631"/>
                    <a:pt x="85" y="636"/>
                  </a:cubicBezTo>
                  <a:cubicBezTo>
                    <a:pt x="84" y="640"/>
                    <a:pt x="81" y="643"/>
                    <a:pt x="77" y="644"/>
                  </a:cubicBezTo>
                  <a:cubicBezTo>
                    <a:pt x="65" y="649"/>
                    <a:pt x="56" y="661"/>
                    <a:pt x="57" y="675"/>
                  </a:cubicBezTo>
                  <a:cubicBezTo>
                    <a:pt x="58" y="690"/>
                    <a:pt x="71" y="703"/>
                    <a:pt x="87" y="703"/>
                  </a:cubicBezTo>
                  <a:cubicBezTo>
                    <a:pt x="104" y="704"/>
                    <a:pt x="118" y="690"/>
                    <a:pt x="118" y="673"/>
                  </a:cubicBezTo>
                  <a:cubicBezTo>
                    <a:pt x="118" y="667"/>
                    <a:pt x="116" y="661"/>
                    <a:pt x="113" y="656"/>
                  </a:cubicBezTo>
                  <a:cubicBezTo>
                    <a:pt x="111" y="653"/>
                    <a:pt x="111" y="649"/>
                    <a:pt x="112" y="646"/>
                  </a:cubicBezTo>
                  <a:cubicBezTo>
                    <a:pt x="113" y="640"/>
                    <a:pt x="115" y="634"/>
                    <a:pt x="117" y="626"/>
                  </a:cubicBezTo>
                  <a:cubicBezTo>
                    <a:pt x="117" y="623"/>
                    <a:pt x="118" y="620"/>
                    <a:pt x="119" y="617"/>
                  </a:cubicBezTo>
                  <a:cubicBezTo>
                    <a:pt x="119" y="616"/>
                    <a:pt x="119" y="614"/>
                    <a:pt x="120" y="613"/>
                  </a:cubicBezTo>
                  <a:cubicBezTo>
                    <a:pt x="120" y="612"/>
                    <a:pt x="120" y="612"/>
                    <a:pt x="120" y="612"/>
                  </a:cubicBezTo>
                  <a:cubicBezTo>
                    <a:pt x="120" y="610"/>
                    <a:pt x="120" y="610"/>
                    <a:pt x="120" y="610"/>
                  </a:cubicBezTo>
                  <a:cubicBezTo>
                    <a:pt x="121" y="608"/>
                    <a:pt x="121" y="608"/>
                    <a:pt x="121" y="608"/>
                  </a:cubicBezTo>
                  <a:cubicBezTo>
                    <a:pt x="122" y="601"/>
                    <a:pt x="123" y="595"/>
                    <a:pt x="124" y="587"/>
                  </a:cubicBezTo>
                  <a:cubicBezTo>
                    <a:pt x="125" y="580"/>
                    <a:pt x="126" y="572"/>
                    <a:pt x="126" y="564"/>
                  </a:cubicBezTo>
                  <a:cubicBezTo>
                    <a:pt x="127" y="560"/>
                    <a:pt x="127" y="556"/>
                    <a:pt x="128" y="551"/>
                  </a:cubicBezTo>
                  <a:cubicBezTo>
                    <a:pt x="128" y="550"/>
                    <a:pt x="128" y="549"/>
                    <a:pt x="128" y="548"/>
                  </a:cubicBezTo>
                  <a:cubicBezTo>
                    <a:pt x="128" y="545"/>
                    <a:pt x="128" y="545"/>
                    <a:pt x="128" y="545"/>
                  </a:cubicBezTo>
                  <a:cubicBezTo>
                    <a:pt x="128" y="543"/>
                    <a:pt x="128" y="540"/>
                    <a:pt x="128" y="538"/>
                  </a:cubicBezTo>
                  <a:cubicBezTo>
                    <a:pt x="128" y="529"/>
                    <a:pt x="128" y="520"/>
                    <a:pt x="129" y="511"/>
                  </a:cubicBezTo>
                  <a:cubicBezTo>
                    <a:pt x="129" y="506"/>
                    <a:pt x="129" y="501"/>
                    <a:pt x="128" y="495"/>
                  </a:cubicBezTo>
                  <a:cubicBezTo>
                    <a:pt x="128" y="492"/>
                    <a:pt x="128" y="489"/>
                    <a:pt x="127" y="486"/>
                  </a:cubicBezTo>
                  <a:cubicBezTo>
                    <a:pt x="127" y="484"/>
                    <a:pt x="126" y="483"/>
                    <a:pt x="126" y="481"/>
                  </a:cubicBezTo>
                  <a:cubicBezTo>
                    <a:pt x="125" y="478"/>
                    <a:pt x="125" y="478"/>
                    <a:pt x="125" y="478"/>
                  </a:cubicBezTo>
                  <a:cubicBezTo>
                    <a:pt x="124" y="477"/>
                    <a:pt x="124" y="477"/>
                    <a:pt x="124" y="477"/>
                  </a:cubicBezTo>
                  <a:cubicBezTo>
                    <a:pt x="124" y="477"/>
                    <a:pt x="124" y="477"/>
                    <a:pt x="124" y="477"/>
                  </a:cubicBezTo>
                  <a:cubicBezTo>
                    <a:pt x="124" y="477"/>
                    <a:pt x="123" y="475"/>
                    <a:pt x="123" y="475"/>
                  </a:cubicBezTo>
                  <a:cubicBezTo>
                    <a:pt x="122" y="474"/>
                    <a:pt x="122" y="474"/>
                    <a:pt x="122" y="474"/>
                  </a:cubicBezTo>
                  <a:cubicBezTo>
                    <a:pt x="122" y="473"/>
                    <a:pt x="122" y="473"/>
                    <a:pt x="121" y="472"/>
                  </a:cubicBezTo>
                  <a:cubicBezTo>
                    <a:pt x="119" y="469"/>
                    <a:pt x="119" y="469"/>
                    <a:pt x="119" y="469"/>
                  </a:cubicBezTo>
                  <a:cubicBezTo>
                    <a:pt x="118" y="468"/>
                    <a:pt x="118" y="468"/>
                    <a:pt x="118" y="468"/>
                  </a:cubicBezTo>
                  <a:cubicBezTo>
                    <a:pt x="118" y="467"/>
                    <a:pt x="118" y="467"/>
                    <a:pt x="118" y="467"/>
                  </a:cubicBezTo>
                  <a:cubicBezTo>
                    <a:pt x="115" y="464"/>
                    <a:pt x="113" y="462"/>
                    <a:pt x="111" y="460"/>
                  </a:cubicBezTo>
                  <a:cubicBezTo>
                    <a:pt x="106" y="456"/>
                    <a:pt x="102" y="453"/>
                    <a:pt x="99" y="450"/>
                  </a:cubicBezTo>
                  <a:cubicBezTo>
                    <a:pt x="96" y="447"/>
                    <a:pt x="96" y="447"/>
                    <a:pt x="96" y="447"/>
                  </a:cubicBezTo>
                  <a:cubicBezTo>
                    <a:pt x="94" y="445"/>
                    <a:pt x="94" y="445"/>
                    <a:pt x="94" y="445"/>
                  </a:cubicBezTo>
                  <a:cubicBezTo>
                    <a:pt x="92" y="442"/>
                    <a:pt x="92" y="442"/>
                    <a:pt x="92" y="442"/>
                  </a:cubicBezTo>
                  <a:cubicBezTo>
                    <a:pt x="89" y="439"/>
                    <a:pt x="89" y="439"/>
                    <a:pt x="89" y="439"/>
                  </a:cubicBezTo>
                  <a:cubicBezTo>
                    <a:pt x="88" y="438"/>
                    <a:pt x="86" y="435"/>
                    <a:pt x="84" y="433"/>
                  </a:cubicBezTo>
                  <a:cubicBezTo>
                    <a:pt x="83" y="432"/>
                    <a:pt x="83" y="432"/>
                    <a:pt x="83" y="432"/>
                  </a:cubicBezTo>
                  <a:cubicBezTo>
                    <a:pt x="82" y="431"/>
                    <a:pt x="82" y="431"/>
                    <a:pt x="82" y="431"/>
                  </a:cubicBezTo>
                  <a:cubicBezTo>
                    <a:pt x="82" y="431"/>
                    <a:pt x="82" y="431"/>
                    <a:pt x="82" y="431"/>
                  </a:cubicBezTo>
                  <a:cubicBezTo>
                    <a:pt x="82" y="430"/>
                    <a:pt x="82" y="430"/>
                    <a:pt x="82" y="430"/>
                  </a:cubicBezTo>
                  <a:cubicBezTo>
                    <a:pt x="79" y="427"/>
                    <a:pt x="79" y="427"/>
                    <a:pt x="79" y="427"/>
                  </a:cubicBezTo>
                  <a:cubicBezTo>
                    <a:pt x="76" y="422"/>
                    <a:pt x="73" y="418"/>
                    <a:pt x="69" y="413"/>
                  </a:cubicBezTo>
                  <a:cubicBezTo>
                    <a:pt x="66" y="408"/>
                    <a:pt x="63" y="402"/>
                    <a:pt x="59" y="397"/>
                  </a:cubicBezTo>
                  <a:cubicBezTo>
                    <a:pt x="58" y="395"/>
                    <a:pt x="57" y="394"/>
                    <a:pt x="56" y="392"/>
                  </a:cubicBezTo>
                  <a:cubicBezTo>
                    <a:pt x="55" y="390"/>
                    <a:pt x="54" y="387"/>
                    <a:pt x="52" y="384"/>
                  </a:cubicBezTo>
                  <a:cubicBezTo>
                    <a:pt x="51" y="382"/>
                    <a:pt x="49" y="379"/>
                    <a:pt x="48" y="376"/>
                  </a:cubicBezTo>
                  <a:cubicBezTo>
                    <a:pt x="47" y="374"/>
                    <a:pt x="46" y="371"/>
                    <a:pt x="45" y="368"/>
                  </a:cubicBezTo>
                  <a:cubicBezTo>
                    <a:pt x="43" y="363"/>
                    <a:pt x="41" y="357"/>
                    <a:pt x="39" y="352"/>
                  </a:cubicBezTo>
                  <a:cubicBezTo>
                    <a:pt x="37" y="346"/>
                    <a:pt x="35" y="340"/>
                    <a:pt x="33" y="334"/>
                  </a:cubicBezTo>
                  <a:cubicBezTo>
                    <a:pt x="30" y="322"/>
                    <a:pt x="27" y="310"/>
                    <a:pt x="26" y="297"/>
                  </a:cubicBezTo>
                  <a:cubicBezTo>
                    <a:pt x="25" y="294"/>
                    <a:pt x="25" y="291"/>
                    <a:pt x="25" y="288"/>
                  </a:cubicBezTo>
                  <a:cubicBezTo>
                    <a:pt x="24" y="284"/>
                    <a:pt x="24" y="281"/>
                    <a:pt x="24" y="278"/>
                  </a:cubicBezTo>
                  <a:cubicBezTo>
                    <a:pt x="23" y="273"/>
                    <a:pt x="23" y="273"/>
                    <a:pt x="23" y="273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3" y="266"/>
                    <a:pt x="23" y="266"/>
                    <a:pt x="23" y="266"/>
                  </a:cubicBezTo>
                  <a:cubicBezTo>
                    <a:pt x="23" y="264"/>
                    <a:pt x="23" y="264"/>
                    <a:pt x="23" y="264"/>
                  </a:cubicBezTo>
                  <a:cubicBezTo>
                    <a:pt x="23" y="264"/>
                    <a:pt x="23" y="264"/>
                    <a:pt x="23" y="264"/>
                  </a:cubicBezTo>
                  <a:cubicBezTo>
                    <a:pt x="23" y="263"/>
                    <a:pt x="23" y="263"/>
                    <a:pt x="23" y="263"/>
                  </a:cubicBezTo>
                  <a:cubicBezTo>
                    <a:pt x="23" y="258"/>
                    <a:pt x="23" y="258"/>
                    <a:pt x="23" y="258"/>
                  </a:cubicBezTo>
                  <a:cubicBezTo>
                    <a:pt x="23" y="251"/>
                    <a:pt x="24" y="245"/>
                    <a:pt x="24" y="239"/>
                  </a:cubicBezTo>
                  <a:cubicBezTo>
                    <a:pt x="25" y="232"/>
                    <a:pt x="26" y="225"/>
                    <a:pt x="27" y="219"/>
                  </a:cubicBezTo>
                  <a:cubicBezTo>
                    <a:pt x="37" y="165"/>
                    <a:pt x="68" y="113"/>
                    <a:pt x="115" y="77"/>
                  </a:cubicBezTo>
                  <a:cubicBezTo>
                    <a:pt x="162" y="40"/>
                    <a:pt x="224" y="18"/>
                    <a:pt x="287" y="17"/>
                  </a:cubicBezTo>
                  <a:cubicBezTo>
                    <a:pt x="298" y="17"/>
                    <a:pt x="298" y="17"/>
                    <a:pt x="298" y="17"/>
                  </a:cubicBezTo>
                  <a:cubicBezTo>
                    <a:pt x="311" y="18"/>
                    <a:pt x="311" y="18"/>
                    <a:pt x="311" y="18"/>
                  </a:cubicBezTo>
                  <a:cubicBezTo>
                    <a:pt x="319" y="18"/>
                    <a:pt x="327" y="18"/>
                    <a:pt x="335" y="19"/>
                  </a:cubicBezTo>
                  <a:cubicBezTo>
                    <a:pt x="351" y="20"/>
                    <a:pt x="367" y="22"/>
                    <a:pt x="383" y="25"/>
                  </a:cubicBezTo>
                  <a:cubicBezTo>
                    <a:pt x="414" y="31"/>
                    <a:pt x="445" y="41"/>
                    <a:pt x="473" y="56"/>
                  </a:cubicBezTo>
                  <a:cubicBezTo>
                    <a:pt x="501" y="72"/>
                    <a:pt x="526" y="93"/>
                    <a:pt x="544" y="120"/>
                  </a:cubicBezTo>
                  <a:cubicBezTo>
                    <a:pt x="550" y="130"/>
                    <a:pt x="550" y="130"/>
                    <a:pt x="550" y="130"/>
                  </a:cubicBezTo>
                  <a:cubicBezTo>
                    <a:pt x="552" y="133"/>
                    <a:pt x="554" y="137"/>
                    <a:pt x="556" y="140"/>
                  </a:cubicBezTo>
                  <a:cubicBezTo>
                    <a:pt x="561" y="151"/>
                    <a:pt x="561" y="151"/>
                    <a:pt x="561" y="151"/>
                  </a:cubicBezTo>
                  <a:cubicBezTo>
                    <a:pt x="563" y="156"/>
                    <a:pt x="563" y="156"/>
                    <a:pt x="563" y="156"/>
                  </a:cubicBezTo>
                  <a:cubicBezTo>
                    <a:pt x="564" y="158"/>
                    <a:pt x="565" y="160"/>
                    <a:pt x="565" y="162"/>
                  </a:cubicBezTo>
                  <a:cubicBezTo>
                    <a:pt x="569" y="173"/>
                    <a:pt x="569" y="173"/>
                    <a:pt x="569" y="173"/>
                  </a:cubicBezTo>
                  <a:cubicBezTo>
                    <a:pt x="570" y="175"/>
                    <a:pt x="571" y="177"/>
                    <a:pt x="571" y="179"/>
                  </a:cubicBezTo>
                  <a:cubicBezTo>
                    <a:pt x="573" y="185"/>
                    <a:pt x="573" y="185"/>
                    <a:pt x="573" y="185"/>
                  </a:cubicBezTo>
                  <a:cubicBezTo>
                    <a:pt x="576" y="196"/>
                    <a:pt x="576" y="196"/>
                    <a:pt x="576" y="196"/>
                  </a:cubicBezTo>
                  <a:cubicBezTo>
                    <a:pt x="577" y="200"/>
                    <a:pt x="578" y="205"/>
                    <a:pt x="579" y="208"/>
                  </a:cubicBezTo>
                  <a:cubicBezTo>
                    <a:pt x="581" y="216"/>
                    <a:pt x="583" y="224"/>
                    <a:pt x="585" y="232"/>
                  </a:cubicBezTo>
                  <a:cubicBezTo>
                    <a:pt x="589" y="243"/>
                    <a:pt x="589" y="243"/>
                    <a:pt x="589" y="243"/>
                  </a:cubicBezTo>
                  <a:cubicBezTo>
                    <a:pt x="592" y="255"/>
                    <a:pt x="592" y="255"/>
                    <a:pt x="592" y="255"/>
                  </a:cubicBezTo>
                  <a:cubicBezTo>
                    <a:pt x="594" y="263"/>
                    <a:pt x="596" y="271"/>
                    <a:pt x="598" y="279"/>
                  </a:cubicBezTo>
                  <a:cubicBezTo>
                    <a:pt x="600" y="282"/>
                    <a:pt x="600" y="285"/>
                    <a:pt x="600" y="288"/>
                  </a:cubicBezTo>
                  <a:cubicBezTo>
                    <a:pt x="600" y="289"/>
                    <a:pt x="600" y="289"/>
                    <a:pt x="600" y="289"/>
                  </a:cubicBezTo>
                  <a:cubicBezTo>
                    <a:pt x="600" y="289"/>
                    <a:pt x="600" y="289"/>
                    <a:pt x="600" y="289"/>
                  </a:cubicBezTo>
                  <a:cubicBezTo>
                    <a:pt x="599" y="290"/>
                    <a:pt x="599" y="290"/>
                    <a:pt x="599" y="290"/>
                  </a:cubicBezTo>
                  <a:cubicBezTo>
                    <a:pt x="599" y="290"/>
                    <a:pt x="599" y="290"/>
                    <a:pt x="599" y="290"/>
                  </a:cubicBezTo>
                  <a:cubicBezTo>
                    <a:pt x="599" y="290"/>
                    <a:pt x="599" y="291"/>
                    <a:pt x="599" y="291"/>
                  </a:cubicBezTo>
                  <a:cubicBezTo>
                    <a:pt x="598" y="292"/>
                    <a:pt x="597" y="293"/>
                    <a:pt x="595" y="294"/>
                  </a:cubicBezTo>
                  <a:cubicBezTo>
                    <a:pt x="592" y="297"/>
                    <a:pt x="589" y="299"/>
                    <a:pt x="586" y="304"/>
                  </a:cubicBezTo>
                  <a:cubicBezTo>
                    <a:pt x="585" y="306"/>
                    <a:pt x="585" y="307"/>
                    <a:pt x="584" y="309"/>
                  </a:cubicBezTo>
                  <a:cubicBezTo>
                    <a:pt x="584" y="309"/>
                    <a:pt x="584" y="310"/>
                    <a:pt x="584" y="311"/>
                  </a:cubicBezTo>
                  <a:cubicBezTo>
                    <a:pt x="584" y="311"/>
                    <a:pt x="584" y="312"/>
                    <a:pt x="584" y="312"/>
                  </a:cubicBezTo>
                  <a:cubicBezTo>
                    <a:pt x="584" y="313"/>
                    <a:pt x="584" y="313"/>
                    <a:pt x="584" y="313"/>
                  </a:cubicBezTo>
                  <a:cubicBezTo>
                    <a:pt x="584" y="314"/>
                    <a:pt x="585" y="316"/>
                    <a:pt x="585" y="317"/>
                  </a:cubicBezTo>
                  <a:cubicBezTo>
                    <a:pt x="586" y="318"/>
                    <a:pt x="586" y="319"/>
                    <a:pt x="586" y="320"/>
                  </a:cubicBezTo>
                  <a:cubicBezTo>
                    <a:pt x="590" y="327"/>
                    <a:pt x="593" y="335"/>
                    <a:pt x="596" y="342"/>
                  </a:cubicBezTo>
                  <a:cubicBezTo>
                    <a:pt x="599" y="349"/>
                    <a:pt x="603" y="356"/>
                    <a:pt x="606" y="363"/>
                  </a:cubicBezTo>
                  <a:cubicBezTo>
                    <a:pt x="610" y="371"/>
                    <a:pt x="613" y="379"/>
                    <a:pt x="617" y="388"/>
                  </a:cubicBezTo>
                  <a:cubicBezTo>
                    <a:pt x="618" y="390"/>
                    <a:pt x="619" y="392"/>
                    <a:pt x="620" y="395"/>
                  </a:cubicBezTo>
                  <a:cubicBezTo>
                    <a:pt x="622" y="398"/>
                    <a:pt x="623" y="402"/>
                    <a:pt x="625" y="406"/>
                  </a:cubicBezTo>
                  <a:cubicBezTo>
                    <a:pt x="627" y="409"/>
                    <a:pt x="629" y="412"/>
                    <a:pt x="631" y="416"/>
                  </a:cubicBezTo>
                  <a:cubicBezTo>
                    <a:pt x="632" y="419"/>
                    <a:pt x="634" y="422"/>
                    <a:pt x="634" y="424"/>
                  </a:cubicBezTo>
                  <a:cubicBezTo>
                    <a:pt x="633" y="424"/>
                    <a:pt x="633" y="425"/>
                    <a:pt x="633" y="425"/>
                  </a:cubicBezTo>
                  <a:cubicBezTo>
                    <a:pt x="633" y="426"/>
                    <a:pt x="633" y="426"/>
                    <a:pt x="633" y="426"/>
                  </a:cubicBezTo>
                  <a:cubicBezTo>
                    <a:pt x="633" y="426"/>
                    <a:pt x="633" y="427"/>
                    <a:pt x="632" y="427"/>
                  </a:cubicBezTo>
                  <a:cubicBezTo>
                    <a:pt x="631" y="429"/>
                    <a:pt x="630" y="430"/>
                    <a:pt x="629" y="432"/>
                  </a:cubicBezTo>
                  <a:cubicBezTo>
                    <a:pt x="628" y="433"/>
                    <a:pt x="627" y="435"/>
                    <a:pt x="626" y="436"/>
                  </a:cubicBezTo>
                  <a:cubicBezTo>
                    <a:pt x="625" y="437"/>
                    <a:pt x="624" y="438"/>
                    <a:pt x="622" y="440"/>
                  </a:cubicBezTo>
                  <a:cubicBezTo>
                    <a:pt x="621" y="441"/>
                    <a:pt x="620" y="441"/>
                    <a:pt x="618" y="442"/>
                  </a:cubicBezTo>
                  <a:cubicBezTo>
                    <a:pt x="618" y="442"/>
                    <a:pt x="618" y="442"/>
                    <a:pt x="618" y="442"/>
                  </a:cubicBezTo>
                  <a:cubicBezTo>
                    <a:pt x="617" y="443"/>
                    <a:pt x="617" y="443"/>
                    <a:pt x="617" y="443"/>
                  </a:cubicBezTo>
                  <a:cubicBezTo>
                    <a:pt x="616" y="443"/>
                    <a:pt x="616" y="443"/>
                    <a:pt x="616" y="443"/>
                  </a:cubicBezTo>
                  <a:cubicBezTo>
                    <a:pt x="615" y="444"/>
                    <a:pt x="615" y="444"/>
                    <a:pt x="614" y="444"/>
                  </a:cubicBezTo>
                  <a:cubicBezTo>
                    <a:pt x="611" y="445"/>
                    <a:pt x="607" y="445"/>
                    <a:pt x="604" y="445"/>
                  </a:cubicBezTo>
                  <a:cubicBezTo>
                    <a:pt x="602" y="445"/>
                    <a:pt x="601" y="445"/>
                    <a:pt x="599" y="445"/>
                  </a:cubicBezTo>
                  <a:cubicBezTo>
                    <a:pt x="598" y="445"/>
                    <a:pt x="598" y="445"/>
                    <a:pt x="598" y="445"/>
                  </a:cubicBezTo>
                  <a:cubicBezTo>
                    <a:pt x="598" y="445"/>
                    <a:pt x="596" y="445"/>
                    <a:pt x="596" y="445"/>
                  </a:cubicBezTo>
                  <a:cubicBezTo>
                    <a:pt x="596" y="445"/>
                    <a:pt x="596" y="445"/>
                    <a:pt x="596" y="445"/>
                  </a:cubicBezTo>
                  <a:cubicBezTo>
                    <a:pt x="595" y="445"/>
                    <a:pt x="595" y="445"/>
                    <a:pt x="595" y="445"/>
                  </a:cubicBezTo>
                  <a:cubicBezTo>
                    <a:pt x="595" y="445"/>
                    <a:pt x="594" y="445"/>
                    <a:pt x="594" y="445"/>
                  </a:cubicBezTo>
                  <a:cubicBezTo>
                    <a:pt x="593" y="445"/>
                    <a:pt x="592" y="446"/>
                    <a:pt x="591" y="446"/>
                  </a:cubicBezTo>
                  <a:cubicBezTo>
                    <a:pt x="590" y="447"/>
                    <a:pt x="589" y="448"/>
                    <a:pt x="588" y="449"/>
                  </a:cubicBezTo>
                  <a:cubicBezTo>
                    <a:pt x="587" y="450"/>
                    <a:pt x="587" y="451"/>
                    <a:pt x="587" y="451"/>
                  </a:cubicBezTo>
                  <a:cubicBezTo>
                    <a:pt x="586" y="453"/>
                    <a:pt x="586" y="453"/>
                    <a:pt x="586" y="453"/>
                  </a:cubicBezTo>
                  <a:cubicBezTo>
                    <a:pt x="586" y="454"/>
                    <a:pt x="585" y="456"/>
                    <a:pt x="585" y="458"/>
                  </a:cubicBezTo>
                  <a:cubicBezTo>
                    <a:pt x="583" y="466"/>
                    <a:pt x="582" y="474"/>
                    <a:pt x="583" y="482"/>
                  </a:cubicBezTo>
                  <a:cubicBezTo>
                    <a:pt x="584" y="485"/>
                    <a:pt x="585" y="489"/>
                    <a:pt x="587" y="493"/>
                  </a:cubicBezTo>
                  <a:cubicBezTo>
                    <a:pt x="588" y="495"/>
                    <a:pt x="588" y="495"/>
                    <a:pt x="588" y="495"/>
                  </a:cubicBezTo>
                  <a:cubicBezTo>
                    <a:pt x="587" y="495"/>
                    <a:pt x="588" y="497"/>
                    <a:pt x="588" y="497"/>
                  </a:cubicBezTo>
                  <a:cubicBezTo>
                    <a:pt x="588" y="497"/>
                    <a:pt x="588" y="497"/>
                    <a:pt x="588" y="497"/>
                  </a:cubicBezTo>
                  <a:cubicBezTo>
                    <a:pt x="588" y="497"/>
                    <a:pt x="588" y="497"/>
                    <a:pt x="588" y="498"/>
                  </a:cubicBezTo>
                  <a:cubicBezTo>
                    <a:pt x="588" y="498"/>
                    <a:pt x="587" y="498"/>
                    <a:pt x="587" y="498"/>
                  </a:cubicBezTo>
                  <a:cubicBezTo>
                    <a:pt x="587" y="498"/>
                    <a:pt x="587" y="498"/>
                    <a:pt x="587" y="499"/>
                  </a:cubicBezTo>
                  <a:cubicBezTo>
                    <a:pt x="584" y="501"/>
                    <a:pt x="582" y="504"/>
                    <a:pt x="579" y="506"/>
                  </a:cubicBezTo>
                  <a:cubicBezTo>
                    <a:pt x="577" y="508"/>
                    <a:pt x="577" y="508"/>
                    <a:pt x="577" y="508"/>
                  </a:cubicBezTo>
                  <a:cubicBezTo>
                    <a:pt x="576" y="509"/>
                    <a:pt x="577" y="509"/>
                    <a:pt x="576" y="509"/>
                  </a:cubicBezTo>
                  <a:cubicBezTo>
                    <a:pt x="576" y="509"/>
                    <a:pt x="576" y="509"/>
                    <a:pt x="576" y="509"/>
                  </a:cubicBezTo>
                  <a:cubicBezTo>
                    <a:pt x="576" y="510"/>
                    <a:pt x="576" y="510"/>
                    <a:pt x="576" y="510"/>
                  </a:cubicBezTo>
                  <a:cubicBezTo>
                    <a:pt x="575" y="510"/>
                    <a:pt x="575" y="511"/>
                    <a:pt x="575" y="511"/>
                  </a:cubicBezTo>
                  <a:cubicBezTo>
                    <a:pt x="575" y="512"/>
                    <a:pt x="574" y="513"/>
                    <a:pt x="574" y="513"/>
                  </a:cubicBezTo>
                  <a:cubicBezTo>
                    <a:pt x="574" y="514"/>
                    <a:pt x="574" y="515"/>
                    <a:pt x="574" y="515"/>
                  </a:cubicBezTo>
                  <a:cubicBezTo>
                    <a:pt x="574" y="517"/>
                    <a:pt x="575" y="518"/>
                    <a:pt x="575" y="519"/>
                  </a:cubicBezTo>
                  <a:cubicBezTo>
                    <a:pt x="577" y="522"/>
                    <a:pt x="578" y="525"/>
                    <a:pt x="580" y="528"/>
                  </a:cubicBezTo>
                  <a:cubicBezTo>
                    <a:pt x="581" y="531"/>
                    <a:pt x="581" y="535"/>
                    <a:pt x="581" y="537"/>
                  </a:cubicBezTo>
                  <a:cubicBezTo>
                    <a:pt x="581" y="537"/>
                    <a:pt x="581" y="537"/>
                    <a:pt x="581" y="538"/>
                  </a:cubicBezTo>
                  <a:cubicBezTo>
                    <a:pt x="581" y="538"/>
                    <a:pt x="581" y="538"/>
                    <a:pt x="581" y="538"/>
                  </a:cubicBezTo>
                  <a:cubicBezTo>
                    <a:pt x="580" y="538"/>
                    <a:pt x="580" y="539"/>
                    <a:pt x="580" y="539"/>
                  </a:cubicBezTo>
                  <a:cubicBezTo>
                    <a:pt x="579" y="539"/>
                    <a:pt x="579" y="539"/>
                    <a:pt x="579" y="539"/>
                  </a:cubicBezTo>
                  <a:cubicBezTo>
                    <a:pt x="579" y="539"/>
                    <a:pt x="579" y="539"/>
                    <a:pt x="578" y="539"/>
                  </a:cubicBezTo>
                  <a:cubicBezTo>
                    <a:pt x="578" y="539"/>
                    <a:pt x="577" y="539"/>
                    <a:pt x="577" y="539"/>
                  </a:cubicBezTo>
                  <a:cubicBezTo>
                    <a:pt x="576" y="539"/>
                    <a:pt x="576" y="539"/>
                    <a:pt x="576" y="539"/>
                  </a:cubicBezTo>
                  <a:cubicBezTo>
                    <a:pt x="573" y="539"/>
                    <a:pt x="570" y="541"/>
                    <a:pt x="569" y="543"/>
                  </a:cubicBezTo>
                  <a:cubicBezTo>
                    <a:pt x="569" y="544"/>
                    <a:pt x="569" y="544"/>
                    <a:pt x="568" y="544"/>
                  </a:cubicBezTo>
                  <a:cubicBezTo>
                    <a:pt x="568" y="545"/>
                    <a:pt x="568" y="545"/>
                    <a:pt x="568" y="545"/>
                  </a:cubicBezTo>
                  <a:cubicBezTo>
                    <a:pt x="567" y="546"/>
                    <a:pt x="567" y="547"/>
                    <a:pt x="566" y="548"/>
                  </a:cubicBezTo>
                  <a:cubicBezTo>
                    <a:pt x="565" y="551"/>
                    <a:pt x="564" y="554"/>
                    <a:pt x="563" y="558"/>
                  </a:cubicBezTo>
                  <a:cubicBezTo>
                    <a:pt x="562" y="562"/>
                    <a:pt x="561" y="566"/>
                    <a:pt x="562" y="570"/>
                  </a:cubicBezTo>
                  <a:cubicBezTo>
                    <a:pt x="562" y="571"/>
                    <a:pt x="562" y="571"/>
                    <a:pt x="562" y="571"/>
                  </a:cubicBezTo>
                  <a:cubicBezTo>
                    <a:pt x="563" y="571"/>
                    <a:pt x="562" y="571"/>
                    <a:pt x="563" y="572"/>
                  </a:cubicBezTo>
                  <a:cubicBezTo>
                    <a:pt x="563" y="573"/>
                    <a:pt x="563" y="573"/>
                    <a:pt x="563" y="573"/>
                  </a:cubicBezTo>
                  <a:cubicBezTo>
                    <a:pt x="563" y="573"/>
                    <a:pt x="564" y="574"/>
                    <a:pt x="564" y="575"/>
                  </a:cubicBezTo>
                  <a:cubicBezTo>
                    <a:pt x="565" y="577"/>
                    <a:pt x="567" y="578"/>
                    <a:pt x="568" y="579"/>
                  </a:cubicBezTo>
                  <a:cubicBezTo>
                    <a:pt x="570" y="582"/>
                    <a:pt x="572" y="585"/>
                    <a:pt x="574" y="587"/>
                  </a:cubicBezTo>
                  <a:cubicBezTo>
                    <a:pt x="575" y="590"/>
                    <a:pt x="577" y="593"/>
                    <a:pt x="578" y="595"/>
                  </a:cubicBezTo>
                  <a:cubicBezTo>
                    <a:pt x="579" y="598"/>
                    <a:pt x="580" y="601"/>
                    <a:pt x="580" y="604"/>
                  </a:cubicBezTo>
                  <a:cubicBezTo>
                    <a:pt x="581" y="610"/>
                    <a:pt x="578" y="616"/>
                    <a:pt x="575" y="620"/>
                  </a:cubicBezTo>
                  <a:cubicBezTo>
                    <a:pt x="571" y="625"/>
                    <a:pt x="566" y="628"/>
                    <a:pt x="560" y="629"/>
                  </a:cubicBezTo>
                  <a:cubicBezTo>
                    <a:pt x="559" y="629"/>
                    <a:pt x="557" y="630"/>
                    <a:pt x="556" y="630"/>
                  </a:cubicBezTo>
                  <a:cubicBezTo>
                    <a:pt x="554" y="630"/>
                    <a:pt x="553" y="630"/>
                    <a:pt x="551" y="630"/>
                  </a:cubicBezTo>
                  <a:cubicBezTo>
                    <a:pt x="548" y="630"/>
                    <a:pt x="545" y="630"/>
                    <a:pt x="542" y="630"/>
                  </a:cubicBezTo>
                  <a:cubicBezTo>
                    <a:pt x="530" y="629"/>
                    <a:pt x="518" y="629"/>
                    <a:pt x="506" y="629"/>
                  </a:cubicBezTo>
                  <a:cubicBezTo>
                    <a:pt x="494" y="628"/>
                    <a:pt x="482" y="628"/>
                    <a:pt x="471" y="628"/>
                  </a:cubicBezTo>
                  <a:cubicBezTo>
                    <a:pt x="465" y="628"/>
                    <a:pt x="460" y="628"/>
                    <a:pt x="454" y="629"/>
                  </a:cubicBezTo>
                  <a:cubicBezTo>
                    <a:pt x="449" y="629"/>
                    <a:pt x="443" y="630"/>
                    <a:pt x="438" y="633"/>
                  </a:cubicBezTo>
                  <a:cubicBezTo>
                    <a:pt x="437" y="634"/>
                    <a:pt x="437" y="634"/>
                    <a:pt x="437" y="634"/>
                  </a:cubicBezTo>
                  <a:cubicBezTo>
                    <a:pt x="437" y="634"/>
                    <a:pt x="436" y="634"/>
                    <a:pt x="436" y="634"/>
                  </a:cubicBezTo>
                  <a:cubicBezTo>
                    <a:pt x="436" y="635"/>
                    <a:pt x="436" y="635"/>
                    <a:pt x="436" y="635"/>
                  </a:cubicBezTo>
                  <a:cubicBezTo>
                    <a:pt x="435" y="636"/>
                    <a:pt x="435" y="636"/>
                    <a:pt x="435" y="636"/>
                  </a:cubicBezTo>
                  <a:cubicBezTo>
                    <a:pt x="434" y="637"/>
                    <a:pt x="433" y="639"/>
                    <a:pt x="433" y="640"/>
                  </a:cubicBezTo>
                  <a:cubicBezTo>
                    <a:pt x="431" y="642"/>
                    <a:pt x="430" y="645"/>
                    <a:pt x="429" y="647"/>
                  </a:cubicBezTo>
                  <a:cubicBezTo>
                    <a:pt x="426" y="652"/>
                    <a:pt x="424" y="656"/>
                    <a:pt x="422" y="661"/>
                  </a:cubicBezTo>
                  <a:cubicBezTo>
                    <a:pt x="414" y="679"/>
                    <a:pt x="406" y="696"/>
                    <a:pt x="400" y="713"/>
                  </a:cubicBezTo>
                  <a:cubicBezTo>
                    <a:pt x="394" y="729"/>
                    <a:pt x="388" y="744"/>
                    <a:pt x="385" y="758"/>
                  </a:cubicBezTo>
                  <a:cubicBezTo>
                    <a:pt x="385" y="760"/>
                    <a:pt x="384" y="762"/>
                    <a:pt x="384" y="763"/>
                  </a:cubicBezTo>
                  <a:cubicBezTo>
                    <a:pt x="384" y="765"/>
                    <a:pt x="383" y="767"/>
                    <a:pt x="383" y="769"/>
                  </a:cubicBezTo>
                  <a:cubicBezTo>
                    <a:pt x="383" y="772"/>
                    <a:pt x="384" y="775"/>
                    <a:pt x="384" y="779"/>
                  </a:cubicBezTo>
                  <a:cubicBezTo>
                    <a:pt x="384" y="785"/>
                    <a:pt x="384" y="791"/>
                    <a:pt x="385" y="797"/>
                  </a:cubicBezTo>
                  <a:cubicBezTo>
                    <a:pt x="386" y="808"/>
                    <a:pt x="387" y="817"/>
                    <a:pt x="389" y="825"/>
                  </a:cubicBezTo>
                  <a:cubicBezTo>
                    <a:pt x="390" y="832"/>
                    <a:pt x="392" y="838"/>
                    <a:pt x="393" y="842"/>
                  </a:cubicBezTo>
                  <a:cubicBezTo>
                    <a:pt x="395" y="845"/>
                    <a:pt x="397" y="847"/>
                    <a:pt x="396" y="847"/>
                  </a:cubicBezTo>
                  <a:cubicBezTo>
                    <a:pt x="397" y="847"/>
                    <a:pt x="395" y="845"/>
                    <a:pt x="394" y="842"/>
                  </a:cubicBezTo>
                  <a:cubicBezTo>
                    <a:pt x="392" y="838"/>
                    <a:pt x="390" y="832"/>
                    <a:pt x="389" y="825"/>
                  </a:cubicBezTo>
                  <a:cubicBezTo>
                    <a:pt x="388" y="817"/>
                    <a:pt x="386" y="808"/>
                    <a:pt x="386" y="797"/>
                  </a:cubicBezTo>
                  <a:cubicBezTo>
                    <a:pt x="385" y="791"/>
                    <a:pt x="385" y="785"/>
                    <a:pt x="385" y="778"/>
                  </a:cubicBezTo>
                  <a:cubicBezTo>
                    <a:pt x="385" y="775"/>
                    <a:pt x="384" y="772"/>
                    <a:pt x="384" y="769"/>
                  </a:cubicBezTo>
                  <a:cubicBezTo>
                    <a:pt x="385" y="767"/>
                    <a:pt x="385" y="765"/>
                    <a:pt x="385" y="763"/>
                  </a:cubicBezTo>
                  <a:cubicBezTo>
                    <a:pt x="385" y="762"/>
                    <a:pt x="386" y="760"/>
                    <a:pt x="386" y="758"/>
                  </a:cubicBezTo>
                  <a:cubicBezTo>
                    <a:pt x="390" y="744"/>
                    <a:pt x="395" y="729"/>
                    <a:pt x="402" y="713"/>
                  </a:cubicBezTo>
                  <a:cubicBezTo>
                    <a:pt x="408" y="697"/>
                    <a:pt x="416" y="680"/>
                    <a:pt x="425" y="662"/>
                  </a:cubicBezTo>
                  <a:cubicBezTo>
                    <a:pt x="427" y="657"/>
                    <a:pt x="429" y="653"/>
                    <a:pt x="431" y="648"/>
                  </a:cubicBezTo>
                  <a:cubicBezTo>
                    <a:pt x="433" y="646"/>
                    <a:pt x="434" y="644"/>
                    <a:pt x="435" y="642"/>
                  </a:cubicBezTo>
                  <a:cubicBezTo>
                    <a:pt x="437" y="638"/>
                    <a:pt x="437" y="638"/>
                    <a:pt x="437" y="638"/>
                  </a:cubicBezTo>
                  <a:cubicBezTo>
                    <a:pt x="438" y="637"/>
                    <a:pt x="438" y="637"/>
                    <a:pt x="438" y="637"/>
                  </a:cubicBezTo>
                  <a:cubicBezTo>
                    <a:pt x="439" y="637"/>
                    <a:pt x="439" y="637"/>
                    <a:pt x="439" y="637"/>
                  </a:cubicBezTo>
                  <a:cubicBezTo>
                    <a:pt x="439" y="636"/>
                    <a:pt x="439" y="637"/>
                    <a:pt x="439" y="636"/>
                  </a:cubicBezTo>
                  <a:cubicBezTo>
                    <a:pt x="440" y="636"/>
                    <a:pt x="440" y="636"/>
                    <a:pt x="440" y="636"/>
                  </a:cubicBezTo>
                  <a:cubicBezTo>
                    <a:pt x="444" y="633"/>
                    <a:pt x="449" y="632"/>
                    <a:pt x="454" y="632"/>
                  </a:cubicBezTo>
                  <a:cubicBezTo>
                    <a:pt x="460" y="631"/>
                    <a:pt x="465" y="631"/>
                    <a:pt x="471" y="631"/>
                  </a:cubicBezTo>
                  <a:cubicBezTo>
                    <a:pt x="493" y="631"/>
                    <a:pt x="517" y="634"/>
                    <a:pt x="542" y="634"/>
                  </a:cubicBezTo>
                  <a:cubicBezTo>
                    <a:pt x="545" y="634"/>
                    <a:pt x="548" y="635"/>
                    <a:pt x="551" y="635"/>
                  </a:cubicBezTo>
                  <a:cubicBezTo>
                    <a:pt x="553" y="635"/>
                    <a:pt x="554" y="635"/>
                    <a:pt x="556" y="635"/>
                  </a:cubicBezTo>
                  <a:cubicBezTo>
                    <a:pt x="558" y="635"/>
                    <a:pt x="559" y="634"/>
                    <a:pt x="561" y="634"/>
                  </a:cubicBezTo>
                  <a:cubicBezTo>
                    <a:pt x="568" y="632"/>
                    <a:pt x="574" y="629"/>
                    <a:pt x="579" y="623"/>
                  </a:cubicBezTo>
                  <a:cubicBezTo>
                    <a:pt x="580" y="622"/>
                    <a:pt x="581" y="620"/>
                    <a:pt x="582" y="619"/>
                  </a:cubicBezTo>
                  <a:cubicBezTo>
                    <a:pt x="583" y="617"/>
                    <a:pt x="583" y="617"/>
                    <a:pt x="583" y="617"/>
                  </a:cubicBezTo>
                  <a:cubicBezTo>
                    <a:pt x="583" y="616"/>
                    <a:pt x="584" y="615"/>
                    <a:pt x="584" y="614"/>
                  </a:cubicBezTo>
                  <a:cubicBezTo>
                    <a:pt x="585" y="611"/>
                    <a:pt x="586" y="607"/>
                    <a:pt x="586" y="604"/>
                  </a:cubicBezTo>
                  <a:cubicBezTo>
                    <a:pt x="586" y="600"/>
                    <a:pt x="585" y="597"/>
                    <a:pt x="583" y="593"/>
                  </a:cubicBezTo>
                  <a:cubicBezTo>
                    <a:pt x="582" y="590"/>
                    <a:pt x="580" y="587"/>
                    <a:pt x="578" y="584"/>
                  </a:cubicBezTo>
                  <a:cubicBezTo>
                    <a:pt x="576" y="581"/>
                    <a:pt x="574" y="579"/>
                    <a:pt x="572" y="576"/>
                  </a:cubicBezTo>
                  <a:cubicBezTo>
                    <a:pt x="571" y="575"/>
                    <a:pt x="570" y="573"/>
                    <a:pt x="569" y="572"/>
                  </a:cubicBezTo>
                  <a:cubicBezTo>
                    <a:pt x="569" y="572"/>
                    <a:pt x="569" y="571"/>
                    <a:pt x="568" y="570"/>
                  </a:cubicBezTo>
                  <a:cubicBezTo>
                    <a:pt x="568" y="570"/>
                    <a:pt x="568" y="570"/>
                    <a:pt x="568" y="570"/>
                  </a:cubicBezTo>
                  <a:cubicBezTo>
                    <a:pt x="568" y="570"/>
                    <a:pt x="568" y="569"/>
                    <a:pt x="568" y="569"/>
                  </a:cubicBezTo>
                  <a:cubicBezTo>
                    <a:pt x="568" y="568"/>
                    <a:pt x="568" y="568"/>
                    <a:pt x="568" y="568"/>
                  </a:cubicBezTo>
                  <a:cubicBezTo>
                    <a:pt x="567" y="566"/>
                    <a:pt x="568" y="563"/>
                    <a:pt x="569" y="560"/>
                  </a:cubicBezTo>
                  <a:cubicBezTo>
                    <a:pt x="569" y="557"/>
                    <a:pt x="571" y="554"/>
                    <a:pt x="572" y="551"/>
                  </a:cubicBezTo>
                  <a:cubicBezTo>
                    <a:pt x="572" y="550"/>
                    <a:pt x="573" y="549"/>
                    <a:pt x="573" y="548"/>
                  </a:cubicBezTo>
                  <a:cubicBezTo>
                    <a:pt x="574" y="547"/>
                    <a:pt x="574" y="547"/>
                    <a:pt x="574" y="547"/>
                  </a:cubicBezTo>
                  <a:cubicBezTo>
                    <a:pt x="574" y="547"/>
                    <a:pt x="574" y="546"/>
                    <a:pt x="574" y="546"/>
                  </a:cubicBezTo>
                  <a:cubicBezTo>
                    <a:pt x="575" y="546"/>
                    <a:pt x="575" y="546"/>
                    <a:pt x="575" y="546"/>
                  </a:cubicBezTo>
                  <a:cubicBezTo>
                    <a:pt x="575" y="546"/>
                    <a:pt x="575" y="545"/>
                    <a:pt x="576" y="545"/>
                  </a:cubicBezTo>
                  <a:cubicBezTo>
                    <a:pt x="576" y="545"/>
                    <a:pt x="576" y="545"/>
                    <a:pt x="576" y="545"/>
                  </a:cubicBezTo>
                  <a:cubicBezTo>
                    <a:pt x="577" y="545"/>
                    <a:pt x="577" y="545"/>
                    <a:pt x="577" y="545"/>
                  </a:cubicBezTo>
                  <a:cubicBezTo>
                    <a:pt x="578" y="545"/>
                    <a:pt x="578" y="545"/>
                    <a:pt x="578" y="545"/>
                  </a:cubicBezTo>
                  <a:cubicBezTo>
                    <a:pt x="580" y="545"/>
                    <a:pt x="581" y="545"/>
                    <a:pt x="583" y="545"/>
                  </a:cubicBezTo>
                  <a:cubicBezTo>
                    <a:pt x="584" y="544"/>
                    <a:pt x="585" y="543"/>
                    <a:pt x="586" y="542"/>
                  </a:cubicBezTo>
                  <a:cubicBezTo>
                    <a:pt x="586" y="541"/>
                    <a:pt x="586" y="541"/>
                    <a:pt x="587" y="540"/>
                  </a:cubicBezTo>
                  <a:cubicBezTo>
                    <a:pt x="587" y="540"/>
                    <a:pt x="587" y="539"/>
                    <a:pt x="587" y="538"/>
                  </a:cubicBezTo>
                  <a:cubicBezTo>
                    <a:pt x="588" y="534"/>
                    <a:pt x="587" y="530"/>
                    <a:pt x="586" y="526"/>
                  </a:cubicBezTo>
                  <a:cubicBezTo>
                    <a:pt x="585" y="523"/>
                    <a:pt x="583" y="519"/>
                    <a:pt x="581" y="516"/>
                  </a:cubicBezTo>
                  <a:cubicBezTo>
                    <a:pt x="581" y="516"/>
                    <a:pt x="581" y="516"/>
                    <a:pt x="581" y="516"/>
                  </a:cubicBezTo>
                  <a:cubicBezTo>
                    <a:pt x="581" y="515"/>
                    <a:pt x="581" y="515"/>
                    <a:pt x="581" y="515"/>
                  </a:cubicBezTo>
                  <a:cubicBezTo>
                    <a:pt x="581" y="515"/>
                    <a:pt x="581" y="515"/>
                    <a:pt x="581" y="514"/>
                  </a:cubicBezTo>
                  <a:cubicBezTo>
                    <a:pt x="581" y="514"/>
                    <a:pt x="581" y="514"/>
                    <a:pt x="581" y="514"/>
                  </a:cubicBezTo>
                  <a:cubicBezTo>
                    <a:pt x="580" y="514"/>
                    <a:pt x="582" y="513"/>
                    <a:pt x="582" y="513"/>
                  </a:cubicBezTo>
                  <a:cubicBezTo>
                    <a:pt x="584" y="511"/>
                    <a:pt x="584" y="511"/>
                    <a:pt x="584" y="511"/>
                  </a:cubicBezTo>
                  <a:cubicBezTo>
                    <a:pt x="586" y="509"/>
                    <a:pt x="589" y="506"/>
                    <a:pt x="592" y="504"/>
                  </a:cubicBezTo>
                  <a:cubicBezTo>
                    <a:pt x="592" y="504"/>
                    <a:pt x="592" y="503"/>
                    <a:pt x="593" y="503"/>
                  </a:cubicBezTo>
                  <a:cubicBezTo>
                    <a:pt x="593" y="502"/>
                    <a:pt x="594" y="501"/>
                    <a:pt x="594" y="501"/>
                  </a:cubicBezTo>
                  <a:cubicBezTo>
                    <a:pt x="594" y="500"/>
                    <a:pt x="595" y="499"/>
                    <a:pt x="595" y="499"/>
                  </a:cubicBezTo>
                  <a:cubicBezTo>
                    <a:pt x="595" y="498"/>
                    <a:pt x="595" y="497"/>
                    <a:pt x="595" y="496"/>
                  </a:cubicBezTo>
                  <a:cubicBezTo>
                    <a:pt x="595" y="495"/>
                    <a:pt x="595" y="495"/>
                    <a:pt x="595" y="494"/>
                  </a:cubicBezTo>
                  <a:cubicBezTo>
                    <a:pt x="595" y="494"/>
                    <a:pt x="595" y="494"/>
                    <a:pt x="595" y="494"/>
                  </a:cubicBezTo>
                  <a:cubicBezTo>
                    <a:pt x="595" y="494"/>
                    <a:pt x="594" y="492"/>
                    <a:pt x="594" y="493"/>
                  </a:cubicBezTo>
                  <a:cubicBezTo>
                    <a:pt x="593" y="490"/>
                    <a:pt x="593" y="490"/>
                    <a:pt x="593" y="490"/>
                  </a:cubicBezTo>
                  <a:cubicBezTo>
                    <a:pt x="592" y="487"/>
                    <a:pt x="591" y="484"/>
                    <a:pt x="591" y="480"/>
                  </a:cubicBezTo>
                  <a:cubicBezTo>
                    <a:pt x="590" y="474"/>
                    <a:pt x="590" y="467"/>
                    <a:pt x="592" y="460"/>
                  </a:cubicBezTo>
                  <a:cubicBezTo>
                    <a:pt x="592" y="459"/>
                    <a:pt x="593" y="457"/>
                    <a:pt x="594" y="455"/>
                  </a:cubicBezTo>
                  <a:cubicBezTo>
                    <a:pt x="594" y="454"/>
                    <a:pt x="594" y="454"/>
                    <a:pt x="594" y="454"/>
                  </a:cubicBezTo>
                  <a:cubicBezTo>
                    <a:pt x="594" y="454"/>
                    <a:pt x="594" y="454"/>
                    <a:pt x="594" y="454"/>
                  </a:cubicBezTo>
                  <a:cubicBezTo>
                    <a:pt x="594" y="453"/>
                    <a:pt x="595" y="453"/>
                    <a:pt x="595" y="453"/>
                  </a:cubicBezTo>
                  <a:cubicBezTo>
                    <a:pt x="595" y="452"/>
                    <a:pt x="600" y="453"/>
                    <a:pt x="604" y="453"/>
                  </a:cubicBezTo>
                  <a:cubicBezTo>
                    <a:pt x="612" y="453"/>
                    <a:pt x="621" y="452"/>
                    <a:pt x="628" y="446"/>
                  </a:cubicBezTo>
                  <a:cubicBezTo>
                    <a:pt x="629" y="445"/>
                    <a:pt x="631" y="443"/>
                    <a:pt x="632" y="442"/>
                  </a:cubicBezTo>
                  <a:cubicBezTo>
                    <a:pt x="633" y="440"/>
                    <a:pt x="635" y="439"/>
                    <a:pt x="636" y="437"/>
                  </a:cubicBezTo>
                  <a:cubicBezTo>
                    <a:pt x="637" y="435"/>
                    <a:pt x="638" y="434"/>
                    <a:pt x="639" y="432"/>
                  </a:cubicBezTo>
                  <a:cubicBezTo>
                    <a:pt x="640" y="431"/>
                    <a:pt x="641" y="430"/>
                    <a:pt x="641" y="429"/>
                  </a:cubicBezTo>
                  <a:cubicBezTo>
                    <a:pt x="642" y="427"/>
                    <a:pt x="642" y="427"/>
                    <a:pt x="642" y="427"/>
                  </a:cubicBezTo>
                  <a:cubicBezTo>
                    <a:pt x="642" y="426"/>
                    <a:pt x="642" y="425"/>
                    <a:pt x="642" y="425"/>
                  </a:cubicBezTo>
                  <a:cubicBezTo>
                    <a:pt x="642" y="419"/>
                    <a:pt x="640" y="415"/>
                    <a:pt x="638" y="412"/>
                  </a:cubicBez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3137" y="1242"/>
              <a:ext cx="1275" cy="1307"/>
            </a:xfrm>
            <a:custGeom>
              <a:avLst/>
              <a:gdLst>
                <a:gd name="T0" fmla="*/ 481 w 537"/>
                <a:gd name="T1" fmla="*/ 280 h 551"/>
                <a:gd name="T2" fmla="*/ 489 w 537"/>
                <a:gd name="T3" fmla="*/ 71 h 551"/>
                <a:gd name="T4" fmla="*/ 348 w 537"/>
                <a:gd name="T5" fmla="*/ 9 h 551"/>
                <a:gd name="T6" fmla="*/ 226 w 537"/>
                <a:gd name="T7" fmla="*/ 7 h 551"/>
                <a:gd name="T8" fmla="*/ 49 w 537"/>
                <a:gd name="T9" fmla="*/ 107 h 551"/>
                <a:gd name="T10" fmla="*/ 48 w 537"/>
                <a:gd name="T11" fmla="*/ 291 h 551"/>
                <a:gd name="T12" fmla="*/ 77 w 537"/>
                <a:gd name="T13" fmla="*/ 372 h 551"/>
                <a:gd name="T14" fmla="*/ 187 w 537"/>
                <a:gd name="T15" fmla="*/ 419 h 551"/>
                <a:gd name="T16" fmla="*/ 229 w 537"/>
                <a:gd name="T17" fmla="*/ 437 h 551"/>
                <a:gd name="T18" fmla="*/ 303 w 537"/>
                <a:gd name="T19" fmla="*/ 349 h 551"/>
                <a:gd name="T20" fmla="*/ 326 w 537"/>
                <a:gd name="T21" fmla="*/ 339 h 551"/>
                <a:gd name="T22" fmla="*/ 254 w 537"/>
                <a:gd name="T23" fmla="*/ 375 h 551"/>
                <a:gd name="T24" fmla="*/ 198 w 537"/>
                <a:gd name="T25" fmla="*/ 425 h 551"/>
                <a:gd name="T26" fmla="*/ 180 w 537"/>
                <a:gd name="T27" fmla="*/ 402 h 551"/>
                <a:gd name="T28" fmla="*/ 57 w 537"/>
                <a:gd name="T29" fmla="*/ 333 h 551"/>
                <a:gd name="T30" fmla="*/ 67 w 537"/>
                <a:gd name="T31" fmla="*/ 276 h 551"/>
                <a:gd name="T32" fmla="*/ 18 w 537"/>
                <a:gd name="T33" fmla="*/ 258 h 551"/>
                <a:gd name="T34" fmla="*/ 32 w 537"/>
                <a:gd name="T35" fmla="*/ 245 h 551"/>
                <a:gd name="T36" fmla="*/ 40 w 537"/>
                <a:gd name="T37" fmla="*/ 167 h 551"/>
                <a:gd name="T38" fmla="*/ 64 w 537"/>
                <a:gd name="T39" fmla="*/ 189 h 551"/>
                <a:gd name="T40" fmla="*/ 62 w 537"/>
                <a:gd name="T41" fmla="*/ 177 h 551"/>
                <a:gd name="T42" fmla="*/ 164 w 537"/>
                <a:gd name="T43" fmla="*/ 225 h 551"/>
                <a:gd name="T44" fmla="*/ 104 w 537"/>
                <a:gd name="T45" fmla="*/ 75 h 551"/>
                <a:gd name="T46" fmla="*/ 139 w 537"/>
                <a:gd name="T47" fmla="*/ 87 h 551"/>
                <a:gd name="T48" fmla="*/ 158 w 537"/>
                <a:gd name="T49" fmla="*/ 108 h 551"/>
                <a:gd name="T50" fmla="*/ 168 w 537"/>
                <a:gd name="T51" fmla="*/ 32 h 551"/>
                <a:gd name="T52" fmla="*/ 177 w 537"/>
                <a:gd name="T53" fmla="*/ 119 h 551"/>
                <a:gd name="T54" fmla="*/ 187 w 537"/>
                <a:gd name="T55" fmla="*/ 102 h 551"/>
                <a:gd name="T56" fmla="*/ 270 w 537"/>
                <a:gd name="T57" fmla="*/ 114 h 551"/>
                <a:gd name="T58" fmla="*/ 353 w 537"/>
                <a:gd name="T59" fmla="*/ 102 h 551"/>
                <a:gd name="T60" fmla="*/ 413 w 537"/>
                <a:gd name="T61" fmla="*/ 212 h 551"/>
                <a:gd name="T62" fmla="*/ 436 w 537"/>
                <a:gd name="T63" fmla="*/ 165 h 551"/>
                <a:gd name="T64" fmla="*/ 433 w 537"/>
                <a:gd name="T65" fmla="*/ 155 h 551"/>
                <a:gd name="T66" fmla="*/ 379 w 537"/>
                <a:gd name="T67" fmla="*/ 66 h 551"/>
                <a:gd name="T68" fmla="*/ 370 w 537"/>
                <a:gd name="T69" fmla="*/ 90 h 551"/>
                <a:gd name="T70" fmla="*/ 292 w 537"/>
                <a:gd name="T71" fmla="*/ 97 h 551"/>
                <a:gd name="T72" fmla="*/ 174 w 537"/>
                <a:gd name="T73" fmla="*/ 57 h 551"/>
                <a:gd name="T74" fmla="*/ 226 w 537"/>
                <a:gd name="T75" fmla="*/ 20 h 551"/>
                <a:gd name="T76" fmla="*/ 254 w 537"/>
                <a:gd name="T77" fmla="*/ 41 h 551"/>
                <a:gd name="T78" fmla="*/ 210 w 537"/>
                <a:gd name="T79" fmla="*/ 75 h 551"/>
                <a:gd name="T80" fmla="*/ 254 w 537"/>
                <a:gd name="T81" fmla="*/ 50 h 551"/>
                <a:gd name="T82" fmla="*/ 258 w 537"/>
                <a:gd name="T83" fmla="*/ 84 h 551"/>
                <a:gd name="T84" fmla="*/ 310 w 537"/>
                <a:gd name="T85" fmla="*/ 17 h 551"/>
                <a:gd name="T86" fmla="*/ 309 w 537"/>
                <a:gd name="T87" fmla="*/ 74 h 551"/>
                <a:gd name="T88" fmla="*/ 339 w 537"/>
                <a:gd name="T89" fmla="*/ 57 h 551"/>
                <a:gd name="T90" fmla="*/ 329 w 537"/>
                <a:gd name="T91" fmla="*/ 47 h 551"/>
                <a:gd name="T92" fmla="*/ 344 w 537"/>
                <a:gd name="T93" fmla="*/ 21 h 551"/>
                <a:gd name="T94" fmla="*/ 391 w 537"/>
                <a:gd name="T95" fmla="*/ 57 h 551"/>
                <a:gd name="T96" fmla="*/ 399 w 537"/>
                <a:gd name="T97" fmla="*/ 55 h 551"/>
                <a:gd name="T98" fmla="*/ 421 w 537"/>
                <a:gd name="T99" fmla="*/ 68 h 551"/>
                <a:gd name="T100" fmla="*/ 457 w 537"/>
                <a:gd name="T101" fmla="*/ 126 h 551"/>
                <a:gd name="T102" fmla="*/ 438 w 537"/>
                <a:gd name="T103" fmla="*/ 52 h 551"/>
                <a:gd name="T104" fmla="*/ 489 w 537"/>
                <a:gd name="T105" fmla="*/ 123 h 551"/>
                <a:gd name="T106" fmla="*/ 479 w 537"/>
                <a:gd name="T107" fmla="*/ 186 h 551"/>
                <a:gd name="T108" fmla="*/ 505 w 537"/>
                <a:gd name="T109" fmla="*/ 117 h 551"/>
                <a:gd name="T110" fmla="*/ 443 w 537"/>
                <a:gd name="T111" fmla="*/ 229 h 551"/>
                <a:gd name="T112" fmla="*/ 449 w 537"/>
                <a:gd name="T113" fmla="*/ 236 h 551"/>
                <a:gd name="T114" fmla="*/ 470 w 537"/>
                <a:gd name="T115" fmla="*/ 263 h 551"/>
                <a:gd name="T116" fmla="*/ 495 w 537"/>
                <a:gd name="T117" fmla="*/ 211 h 551"/>
                <a:gd name="T118" fmla="*/ 381 w 537"/>
                <a:gd name="T119" fmla="*/ 292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37" h="551">
                  <a:moveTo>
                    <a:pt x="372" y="327"/>
                  </a:moveTo>
                  <a:cubicBezTo>
                    <a:pt x="375" y="323"/>
                    <a:pt x="378" y="320"/>
                    <a:pt x="380" y="319"/>
                  </a:cubicBezTo>
                  <a:cubicBezTo>
                    <a:pt x="387" y="315"/>
                    <a:pt x="393" y="306"/>
                    <a:pt x="394" y="297"/>
                  </a:cubicBezTo>
                  <a:cubicBezTo>
                    <a:pt x="394" y="296"/>
                    <a:pt x="394" y="295"/>
                    <a:pt x="394" y="294"/>
                  </a:cubicBezTo>
                  <a:cubicBezTo>
                    <a:pt x="417" y="292"/>
                    <a:pt x="470" y="288"/>
                    <a:pt x="481" y="280"/>
                  </a:cubicBezTo>
                  <a:cubicBezTo>
                    <a:pt x="492" y="271"/>
                    <a:pt x="524" y="242"/>
                    <a:pt x="525" y="220"/>
                  </a:cubicBezTo>
                  <a:cubicBezTo>
                    <a:pt x="528" y="214"/>
                    <a:pt x="537" y="192"/>
                    <a:pt x="532" y="176"/>
                  </a:cubicBezTo>
                  <a:cubicBezTo>
                    <a:pt x="531" y="173"/>
                    <a:pt x="531" y="167"/>
                    <a:pt x="532" y="160"/>
                  </a:cubicBezTo>
                  <a:cubicBezTo>
                    <a:pt x="533" y="144"/>
                    <a:pt x="534" y="121"/>
                    <a:pt x="512" y="106"/>
                  </a:cubicBezTo>
                  <a:cubicBezTo>
                    <a:pt x="512" y="98"/>
                    <a:pt x="508" y="82"/>
                    <a:pt x="489" y="71"/>
                  </a:cubicBezTo>
                  <a:cubicBezTo>
                    <a:pt x="481" y="67"/>
                    <a:pt x="477" y="62"/>
                    <a:pt x="472" y="57"/>
                  </a:cubicBezTo>
                  <a:cubicBezTo>
                    <a:pt x="464" y="48"/>
                    <a:pt x="457" y="39"/>
                    <a:pt x="438" y="39"/>
                  </a:cubicBezTo>
                  <a:cubicBezTo>
                    <a:pt x="433" y="34"/>
                    <a:pt x="421" y="24"/>
                    <a:pt x="402" y="23"/>
                  </a:cubicBezTo>
                  <a:cubicBezTo>
                    <a:pt x="398" y="17"/>
                    <a:pt x="388" y="8"/>
                    <a:pt x="363" y="8"/>
                  </a:cubicBezTo>
                  <a:cubicBezTo>
                    <a:pt x="359" y="8"/>
                    <a:pt x="354" y="8"/>
                    <a:pt x="348" y="9"/>
                  </a:cubicBezTo>
                  <a:cubicBezTo>
                    <a:pt x="345" y="7"/>
                    <a:pt x="336" y="3"/>
                    <a:pt x="326" y="3"/>
                  </a:cubicBezTo>
                  <a:cubicBezTo>
                    <a:pt x="322" y="3"/>
                    <a:pt x="318" y="4"/>
                    <a:pt x="315" y="5"/>
                  </a:cubicBezTo>
                  <a:cubicBezTo>
                    <a:pt x="310" y="3"/>
                    <a:pt x="298" y="0"/>
                    <a:pt x="285" y="0"/>
                  </a:cubicBezTo>
                  <a:cubicBezTo>
                    <a:pt x="274" y="0"/>
                    <a:pt x="264" y="2"/>
                    <a:pt x="256" y="7"/>
                  </a:cubicBezTo>
                  <a:cubicBezTo>
                    <a:pt x="226" y="7"/>
                    <a:pt x="226" y="7"/>
                    <a:pt x="226" y="7"/>
                  </a:cubicBezTo>
                  <a:cubicBezTo>
                    <a:pt x="223" y="7"/>
                    <a:pt x="199" y="9"/>
                    <a:pt x="177" y="20"/>
                  </a:cubicBezTo>
                  <a:cubicBezTo>
                    <a:pt x="175" y="20"/>
                    <a:pt x="172" y="19"/>
                    <a:pt x="168" y="19"/>
                  </a:cubicBezTo>
                  <a:cubicBezTo>
                    <a:pt x="155" y="19"/>
                    <a:pt x="137" y="24"/>
                    <a:pt x="122" y="46"/>
                  </a:cubicBezTo>
                  <a:cubicBezTo>
                    <a:pt x="117" y="47"/>
                    <a:pt x="107" y="50"/>
                    <a:pt x="96" y="65"/>
                  </a:cubicBezTo>
                  <a:cubicBezTo>
                    <a:pt x="85" y="71"/>
                    <a:pt x="54" y="90"/>
                    <a:pt x="49" y="107"/>
                  </a:cubicBezTo>
                  <a:cubicBezTo>
                    <a:pt x="44" y="112"/>
                    <a:pt x="31" y="126"/>
                    <a:pt x="30" y="158"/>
                  </a:cubicBezTo>
                  <a:cubicBezTo>
                    <a:pt x="21" y="165"/>
                    <a:pt x="0" y="186"/>
                    <a:pt x="8" y="234"/>
                  </a:cubicBezTo>
                  <a:cubicBezTo>
                    <a:pt x="6" y="239"/>
                    <a:pt x="2" y="252"/>
                    <a:pt x="6" y="263"/>
                  </a:cubicBezTo>
                  <a:cubicBezTo>
                    <a:pt x="9" y="269"/>
                    <a:pt x="13" y="274"/>
                    <a:pt x="20" y="277"/>
                  </a:cubicBezTo>
                  <a:cubicBezTo>
                    <a:pt x="23" y="281"/>
                    <a:pt x="32" y="291"/>
                    <a:pt x="48" y="291"/>
                  </a:cubicBezTo>
                  <a:cubicBezTo>
                    <a:pt x="49" y="291"/>
                    <a:pt x="50" y="291"/>
                    <a:pt x="51" y="291"/>
                  </a:cubicBezTo>
                  <a:cubicBezTo>
                    <a:pt x="43" y="298"/>
                    <a:pt x="34" y="311"/>
                    <a:pt x="33" y="323"/>
                  </a:cubicBezTo>
                  <a:cubicBezTo>
                    <a:pt x="33" y="328"/>
                    <a:pt x="36" y="333"/>
                    <a:pt x="40" y="337"/>
                  </a:cubicBezTo>
                  <a:cubicBezTo>
                    <a:pt x="43" y="339"/>
                    <a:pt x="46" y="341"/>
                    <a:pt x="50" y="344"/>
                  </a:cubicBezTo>
                  <a:cubicBezTo>
                    <a:pt x="61" y="351"/>
                    <a:pt x="73" y="360"/>
                    <a:pt x="77" y="372"/>
                  </a:cubicBezTo>
                  <a:cubicBezTo>
                    <a:pt x="83" y="392"/>
                    <a:pt x="122" y="401"/>
                    <a:pt x="136" y="401"/>
                  </a:cubicBezTo>
                  <a:cubicBezTo>
                    <a:pt x="137" y="401"/>
                    <a:pt x="138" y="401"/>
                    <a:pt x="139" y="401"/>
                  </a:cubicBezTo>
                  <a:cubicBezTo>
                    <a:pt x="145" y="404"/>
                    <a:pt x="164" y="415"/>
                    <a:pt x="180" y="415"/>
                  </a:cubicBezTo>
                  <a:cubicBezTo>
                    <a:pt x="183" y="415"/>
                    <a:pt x="186" y="415"/>
                    <a:pt x="188" y="414"/>
                  </a:cubicBezTo>
                  <a:cubicBezTo>
                    <a:pt x="188" y="416"/>
                    <a:pt x="187" y="417"/>
                    <a:pt x="187" y="419"/>
                  </a:cubicBezTo>
                  <a:cubicBezTo>
                    <a:pt x="186" y="420"/>
                    <a:pt x="148" y="489"/>
                    <a:pt x="147" y="545"/>
                  </a:cubicBezTo>
                  <a:cubicBezTo>
                    <a:pt x="146" y="548"/>
                    <a:pt x="149" y="551"/>
                    <a:pt x="153" y="551"/>
                  </a:cubicBezTo>
                  <a:cubicBezTo>
                    <a:pt x="153" y="551"/>
                    <a:pt x="153" y="551"/>
                    <a:pt x="153" y="551"/>
                  </a:cubicBezTo>
                  <a:cubicBezTo>
                    <a:pt x="156" y="551"/>
                    <a:pt x="159" y="549"/>
                    <a:pt x="159" y="546"/>
                  </a:cubicBezTo>
                  <a:cubicBezTo>
                    <a:pt x="160" y="545"/>
                    <a:pt x="167" y="478"/>
                    <a:pt x="229" y="437"/>
                  </a:cubicBezTo>
                  <a:cubicBezTo>
                    <a:pt x="230" y="437"/>
                    <a:pt x="231" y="436"/>
                    <a:pt x="231" y="435"/>
                  </a:cubicBezTo>
                  <a:cubicBezTo>
                    <a:pt x="238" y="425"/>
                    <a:pt x="250" y="408"/>
                    <a:pt x="254" y="404"/>
                  </a:cubicBezTo>
                  <a:cubicBezTo>
                    <a:pt x="261" y="399"/>
                    <a:pt x="266" y="390"/>
                    <a:pt x="266" y="382"/>
                  </a:cubicBezTo>
                  <a:cubicBezTo>
                    <a:pt x="267" y="382"/>
                    <a:pt x="267" y="382"/>
                    <a:pt x="267" y="382"/>
                  </a:cubicBezTo>
                  <a:cubicBezTo>
                    <a:pt x="276" y="380"/>
                    <a:pt x="296" y="374"/>
                    <a:pt x="303" y="349"/>
                  </a:cubicBezTo>
                  <a:cubicBezTo>
                    <a:pt x="309" y="350"/>
                    <a:pt x="317" y="352"/>
                    <a:pt x="326" y="352"/>
                  </a:cubicBezTo>
                  <a:cubicBezTo>
                    <a:pt x="333" y="352"/>
                    <a:pt x="340" y="350"/>
                    <a:pt x="345" y="348"/>
                  </a:cubicBezTo>
                  <a:cubicBezTo>
                    <a:pt x="357" y="343"/>
                    <a:pt x="365" y="334"/>
                    <a:pt x="372" y="327"/>
                  </a:cubicBezTo>
                  <a:close/>
                  <a:moveTo>
                    <a:pt x="340" y="336"/>
                  </a:moveTo>
                  <a:cubicBezTo>
                    <a:pt x="336" y="338"/>
                    <a:pt x="332" y="339"/>
                    <a:pt x="326" y="339"/>
                  </a:cubicBezTo>
                  <a:cubicBezTo>
                    <a:pt x="313" y="339"/>
                    <a:pt x="300" y="335"/>
                    <a:pt x="300" y="335"/>
                  </a:cubicBezTo>
                  <a:cubicBezTo>
                    <a:pt x="298" y="334"/>
                    <a:pt x="296" y="334"/>
                    <a:pt x="295" y="335"/>
                  </a:cubicBezTo>
                  <a:cubicBezTo>
                    <a:pt x="293" y="336"/>
                    <a:pt x="292" y="338"/>
                    <a:pt x="292" y="340"/>
                  </a:cubicBezTo>
                  <a:cubicBezTo>
                    <a:pt x="288" y="363"/>
                    <a:pt x="273" y="367"/>
                    <a:pt x="263" y="370"/>
                  </a:cubicBezTo>
                  <a:cubicBezTo>
                    <a:pt x="259" y="371"/>
                    <a:pt x="256" y="372"/>
                    <a:pt x="254" y="375"/>
                  </a:cubicBezTo>
                  <a:cubicBezTo>
                    <a:pt x="253" y="377"/>
                    <a:pt x="253" y="379"/>
                    <a:pt x="253" y="381"/>
                  </a:cubicBezTo>
                  <a:cubicBezTo>
                    <a:pt x="254" y="383"/>
                    <a:pt x="251" y="390"/>
                    <a:pt x="246" y="394"/>
                  </a:cubicBezTo>
                  <a:cubicBezTo>
                    <a:pt x="239" y="400"/>
                    <a:pt x="225" y="421"/>
                    <a:pt x="221" y="427"/>
                  </a:cubicBezTo>
                  <a:cubicBezTo>
                    <a:pt x="203" y="439"/>
                    <a:pt x="189" y="454"/>
                    <a:pt x="178" y="468"/>
                  </a:cubicBezTo>
                  <a:cubicBezTo>
                    <a:pt x="188" y="443"/>
                    <a:pt x="198" y="425"/>
                    <a:pt x="198" y="425"/>
                  </a:cubicBezTo>
                  <a:cubicBezTo>
                    <a:pt x="205" y="412"/>
                    <a:pt x="201" y="401"/>
                    <a:pt x="200" y="400"/>
                  </a:cubicBezTo>
                  <a:cubicBezTo>
                    <a:pt x="200" y="398"/>
                    <a:pt x="198" y="397"/>
                    <a:pt x="195" y="396"/>
                  </a:cubicBezTo>
                  <a:cubicBezTo>
                    <a:pt x="195" y="396"/>
                    <a:pt x="195" y="396"/>
                    <a:pt x="194" y="396"/>
                  </a:cubicBezTo>
                  <a:cubicBezTo>
                    <a:pt x="192" y="396"/>
                    <a:pt x="191" y="397"/>
                    <a:pt x="189" y="399"/>
                  </a:cubicBezTo>
                  <a:cubicBezTo>
                    <a:pt x="189" y="400"/>
                    <a:pt x="186" y="402"/>
                    <a:pt x="180" y="402"/>
                  </a:cubicBezTo>
                  <a:cubicBezTo>
                    <a:pt x="168" y="402"/>
                    <a:pt x="150" y="392"/>
                    <a:pt x="144" y="388"/>
                  </a:cubicBezTo>
                  <a:cubicBezTo>
                    <a:pt x="143" y="388"/>
                    <a:pt x="141" y="387"/>
                    <a:pt x="139" y="388"/>
                  </a:cubicBezTo>
                  <a:cubicBezTo>
                    <a:pt x="139" y="388"/>
                    <a:pt x="138" y="388"/>
                    <a:pt x="136" y="388"/>
                  </a:cubicBezTo>
                  <a:cubicBezTo>
                    <a:pt x="122" y="388"/>
                    <a:pt x="93" y="379"/>
                    <a:pt x="89" y="368"/>
                  </a:cubicBezTo>
                  <a:cubicBezTo>
                    <a:pt x="84" y="352"/>
                    <a:pt x="69" y="341"/>
                    <a:pt x="57" y="333"/>
                  </a:cubicBezTo>
                  <a:cubicBezTo>
                    <a:pt x="54" y="331"/>
                    <a:pt x="51" y="329"/>
                    <a:pt x="48" y="327"/>
                  </a:cubicBezTo>
                  <a:cubicBezTo>
                    <a:pt x="47" y="326"/>
                    <a:pt x="46" y="324"/>
                    <a:pt x="46" y="323"/>
                  </a:cubicBezTo>
                  <a:cubicBezTo>
                    <a:pt x="46" y="316"/>
                    <a:pt x="55" y="304"/>
                    <a:pt x="62" y="298"/>
                  </a:cubicBezTo>
                  <a:cubicBezTo>
                    <a:pt x="68" y="294"/>
                    <a:pt x="71" y="289"/>
                    <a:pt x="71" y="284"/>
                  </a:cubicBezTo>
                  <a:cubicBezTo>
                    <a:pt x="71" y="280"/>
                    <a:pt x="69" y="277"/>
                    <a:pt x="67" y="276"/>
                  </a:cubicBezTo>
                  <a:cubicBezTo>
                    <a:pt x="65" y="274"/>
                    <a:pt x="63" y="274"/>
                    <a:pt x="60" y="275"/>
                  </a:cubicBezTo>
                  <a:cubicBezTo>
                    <a:pt x="56" y="277"/>
                    <a:pt x="52" y="278"/>
                    <a:pt x="48" y="278"/>
                  </a:cubicBezTo>
                  <a:cubicBezTo>
                    <a:pt x="36" y="278"/>
                    <a:pt x="30" y="269"/>
                    <a:pt x="29" y="268"/>
                  </a:cubicBezTo>
                  <a:cubicBezTo>
                    <a:pt x="29" y="267"/>
                    <a:pt x="27" y="266"/>
                    <a:pt x="26" y="266"/>
                  </a:cubicBezTo>
                  <a:cubicBezTo>
                    <a:pt x="22" y="264"/>
                    <a:pt x="20" y="262"/>
                    <a:pt x="18" y="258"/>
                  </a:cubicBezTo>
                  <a:cubicBezTo>
                    <a:pt x="17" y="255"/>
                    <a:pt x="17" y="251"/>
                    <a:pt x="18" y="247"/>
                  </a:cubicBezTo>
                  <a:cubicBezTo>
                    <a:pt x="20" y="249"/>
                    <a:pt x="24" y="252"/>
                    <a:pt x="30" y="253"/>
                  </a:cubicBezTo>
                  <a:cubicBezTo>
                    <a:pt x="31" y="253"/>
                    <a:pt x="31" y="253"/>
                    <a:pt x="31" y="253"/>
                  </a:cubicBezTo>
                  <a:cubicBezTo>
                    <a:pt x="33" y="253"/>
                    <a:pt x="35" y="252"/>
                    <a:pt x="36" y="250"/>
                  </a:cubicBezTo>
                  <a:cubicBezTo>
                    <a:pt x="36" y="247"/>
                    <a:pt x="34" y="245"/>
                    <a:pt x="32" y="245"/>
                  </a:cubicBezTo>
                  <a:cubicBezTo>
                    <a:pt x="22" y="243"/>
                    <a:pt x="21" y="237"/>
                    <a:pt x="21" y="236"/>
                  </a:cubicBezTo>
                  <a:cubicBezTo>
                    <a:pt x="21" y="235"/>
                    <a:pt x="21" y="235"/>
                    <a:pt x="21" y="234"/>
                  </a:cubicBezTo>
                  <a:cubicBezTo>
                    <a:pt x="21" y="234"/>
                    <a:pt x="21" y="234"/>
                    <a:pt x="21" y="234"/>
                  </a:cubicBezTo>
                  <a:cubicBezTo>
                    <a:pt x="12" y="183"/>
                    <a:pt x="38" y="168"/>
                    <a:pt x="39" y="167"/>
                  </a:cubicBezTo>
                  <a:cubicBezTo>
                    <a:pt x="39" y="167"/>
                    <a:pt x="40" y="167"/>
                    <a:pt x="40" y="167"/>
                  </a:cubicBezTo>
                  <a:cubicBezTo>
                    <a:pt x="55" y="176"/>
                    <a:pt x="59" y="185"/>
                    <a:pt x="53" y="200"/>
                  </a:cubicBezTo>
                  <a:cubicBezTo>
                    <a:pt x="52" y="202"/>
                    <a:pt x="53" y="205"/>
                    <a:pt x="55" y="206"/>
                  </a:cubicBezTo>
                  <a:cubicBezTo>
                    <a:pt x="56" y="206"/>
                    <a:pt x="56" y="206"/>
                    <a:pt x="57" y="206"/>
                  </a:cubicBezTo>
                  <a:cubicBezTo>
                    <a:pt x="59" y="206"/>
                    <a:pt x="60" y="205"/>
                    <a:pt x="61" y="203"/>
                  </a:cubicBezTo>
                  <a:cubicBezTo>
                    <a:pt x="63" y="198"/>
                    <a:pt x="64" y="194"/>
                    <a:pt x="64" y="189"/>
                  </a:cubicBezTo>
                  <a:cubicBezTo>
                    <a:pt x="67" y="191"/>
                    <a:pt x="69" y="191"/>
                    <a:pt x="72" y="191"/>
                  </a:cubicBezTo>
                  <a:cubicBezTo>
                    <a:pt x="73" y="191"/>
                    <a:pt x="74" y="191"/>
                    <a:pt x="74" y="191"/>
                  </a:cubicBezTo>
                  <a:cubicBezTo>
                    <a:pt x="77" y="190"/>
                    <a:pt x="78" y="188"/>
                    <a:pt x="77" y="186"/>
                  </a:cubicBezTo>
                  <a:cubicBezTo>
                    <a:pt x="76" y="184"/>
                    <a:pt x="74" y="182"/>
                    <a:pt x="72" y="183"/>
                  </a:cubicBezTo>
                  <a:cubicBezTo>
                    <a:pt x="70" y="183"/>
                    <a:pt x="66" y="181"/>
                    <a:pt x="62" y="177"/>
                  </a:cubicBezTo>
                  <a:cubicBezTo>
                    <a:pt x="59" y="170"/>
                    <a:pt x="52" y="164"/>
                    <a:pt x="43" y="159"/>
                  </a:cubicBezTo>
                  <a:cubicBezTo>
                    <a:pt x="44" y="134"/>
                    <a:pt x="52" y="122"/>
                    <a:pt x="56" y="118"/>
                  </a:cubicBezTo>
                  <a:cubicBezTo>
                    <a:pt x="75" y="124"/>
                    <a:pt x="85" y="144"/>
                    <a:pt x="96" y="166"/>
                  </a:cubicBezTo>
                  <a:cubicBezTo>
                    <a:pt x="109" y="194"/>
                    <a:pt x="125" y="225"/>
                    <a:pt x="162" y="225"/>
                  </a:cubicBezTo>
                  <a:cubicBezTo>
                    <a:pt x="163" y="225"/>
                    <a:pt x="164" y="225"/>
                    <a:pt x="164" y="225"/>
                  </a:cubicBezTo>
                  <a:cubicBezTo>
                    <a:pt x="167" y="225"/>
                    <a:pt x="168" y="223"/>
                    <a:pt x="168" y="221"/>
                  </a:cubicBezTo>
                  <a:cubicBezTo>
                    <a:pt x="168" y="218"/>
                    <a:pt x="166" y="216"/>
                    <a:pt x="164" y="217"/>
                  </a:cubicBezTo>
                  <a:cubicBezTo>
                    <a:pt x="131" y="218"/>
                    <a:pt x="118" y="191"/>
                    <a:pt x="104" y="162"/>
                  </a:cubicBezTo>
                  <a:cubicBezTo>
                    <a:pt x="93" y="141"/>
                    <a:pt x="82" y="118"/>
                    <a:pt x="62" y="111"/>
                  </a:cubicBezTo>
                  <a:cubicBezTo>
                    <a:pt x="62" y="103"/>
                    <a:pt x="84" y="86"/>
                    <a:pt x="104" y="75"/>
                  </a:cubicBezTo>
                  <a:cubicBezTo>
                    <a:pt x="105" y="75"/>
                    <a:pt x="105" y="74"/>
                    <a:pt x="106" y="73"/>
                  </a:cubicBezTo>
                  <a:cubicBezTo>
                    <a:pt x="116" y="59"/>
                    <a:pt x="124" y="59"/>
                    <a:pt x="125" y="59"/>
                  </a:cubicBezTo>
                  <a:cubicBezTo>
                    <a:pt x="125" y="59"/>
                    <a:pt x="125" y="59"/>
                    <a:pt x="125" y="59"/>
                  </a:cubicBezTo>
                  <a:cubicBezTo>
                    <a:pt x="127" y="64"/>
                    <a:pt x="130" y="68"/>
                    <a:pt x="133" y="72"/>
                  </a:cubicBezTo>
                  <a:cubicBezTo>
                    <a:pt x="138" y="77"/>
                    <a:pt x="141" y="81"/>
                    <a:pt x="139" y="87"/>
                  </a:cubicBezTo>
                  <a:cubicBezTo>
                    <a:pt x="138" y="93"/>
                    <a:pt x="137" y="105"/>
                    <a:pt x="143" y="112"/>
                  </a:cubicBezTo>
                  <a:cubicBezTo>
                    <a:pt x="146" y="115"/>
                    <a:pt x="150" y="117"/>
                    <a:pt x="155" y="117"/>
                  </a:cubicBezTo>
                  <a:cubicBezTo>
                    <a:pt x="157" y="117"/>
                    <a:pt x="158" y="117"/>
                    <a:pt x="160" y="117"/>
                  </a:cubicBezTo>
                  <a:cubicBezTo>
                    <a:pt x="162" y="116"/>
                    <a:pt x="164" y="114"/>
                    <a:pt x="163" y="112"/>
                  </a:cubicBezTo>
                  <a:cubicBezTo>
                    <a:pt x="163" y="109"/>
                    <a:pt x="161" y="108"/>
                    <a:pt x="158" y="108"/>
                  </a:cubicBezTo>
                  <a:cubicBezTo>
                    <a:pt x="154" y="109"/>
                    <a:pt x="151" y="108"/>
                    <a:pt x="149" y="106"/>
                  </a:cubicBezTo>
                  <a:cubicBezTo>
                    <a:pt x="147" y="103"/>
                    <a:pt x="146" y="97"/>
                    <a:pt x="148" y="89"/>
                  </a:cubicBezTo>
                  <a:cubicBezTo>
                    <a:pt x="150" y="78"/>
                    <a:pt x="145" y="72"/>
                    <a:pt x="140" y="66"/>
                  </a:cubicBezTo>
                  <a:cubicBezTo>
                    <a:pt x="137" y="62"/>
                    <a:pt x="134" y="59"/>
                    <a:pt x="133" y="54"/>
                  </a:cubicBezTo>
                  <a:cubicBezTo>
                    <a:pt x="142" y="40"/>
                    <a:pt x="154" y="32"/>
                    <a:pt x="168" y="32"/>
                  </a:cubicBezTo>
                  <a:cubicBezTo>
                    <a:pt x="169" y="32"/>
                    <a:pt x="170" y="32"/>
                    <a:pt x="171" y="32"/>
                  </a:cubicBezTo>
                  <a:cubicBezTo>
                    <a:pt x="167" y="40"/>
                    <a:pt x="163" y="51"/>
                    <a:pt x="166" y="60"/>
                  </a:cubicBezTo>
                  <a:cubicBezTo>
                    <a:pt x="166" y="61"/>
                    <a:pt x="178" y="80"/>
                    <a:pt x="186" y="89"/>
                  </a:cubicBezTo>
                  <a:cubicBezTo>
                    <a:pt x="184" y="90"/>
                    <a:pt x="181" y="94"/>
                    <a:pt x="179" y="98"/>
                  </a:cubicBezTo>
                  <a:cubicBezTo>
                    <a:pt x="177" y="103"/>
                    <a:pt x="175" y="113"/>
                    <a:pt x="177" y="119"/>
                  </a:cubicBezTo>
                  <a:cubicBezTo>
                    <a:pt x="179" y="121"/>
                    <a:pt x="180" y="122"/>
                    <a:pt x="182" y="123"/>
                  </a:cubicBezTo>
                  <a:cubicBezTo>
                    <a:pt x="182" y="123"/>
                    <a:pt x="183" y="123"/>
                    <a:pt x="183" y="123"/>
                  </a:cubicBezTo>
                  <a:cubicBezTo>
                    <a:pt x="185" y="123"/>
                    <a:pt x="187" y="122"/>
                    <a:pt x="187" y="120"/>
                  </a:cubicBezTo>
                  <a:cubicBezTo>
                    <a:pt x="188" y="118"/>
                    <a:pt x="187" y="116"/>
                    <a:pt x="185" y="115"/>
                  </a:cubicBezTo>
                  <a:cubicBezTo>
                    <a:pt x="184" y="113"/>
                    <a:pt x="185" y="106"/>
                    <a:pt x="187" y="102"/>
                  </a:cubicBezTo>
                  <a:cubicBezTo>
                    <a:pt x="189" y="98"/>
                    <a:pt x="191" y="95"/>
                    <a:pt x="192" y="94"/>
                  </a:cubicBezTo>
                  <a:cubicBezTo>
                    <a:pt x="206" y="100"/>
                    <a:pt x="217" y="101"/>
                    <a:pt x="231" y="103"/>
                  </a:cubicBezTo>
                  <a:cubicBezTo>
                    <a:pt x="236" y="103"/>
                    <a:pt x="241" y="106"/>
                    <a:pt x="247" y="108"/>
                  </a:cubicBezTo>
                  <a:cubicBezTo>
                    <a:pt x="253" y="111"/>
                    <a:pt x="260" y="114"/>
                    <a:pt x="267" y="114"/>
                  </a:cubicBezTo>
                  <a:cubicBezTo>
                    <a:pt x="268" y="114"/>
                    <a:pt x="269" y="114"/>
                    <a:pt x="270" y="114"/>
                  </a:cubicBezTo>
                  <a:cubicBezTo>
                    <a:pt x="281" y="113"/>
                    <a:pt x="288" y="109"/>
                    <a:pt x="296" y="105"/>
                  </a:cubicBezTo>
                  <a:cubicBezTo>
                    <a:pt x="299" y="103"/>
                    <a:pt x="302" y="102"/>
                    <a:pt x="305" y="100"/>
                  </a:cubicBezTo>
                  <a:cubicBezTo>
                    <a:pt x="316" y="96"/>
                    <a:pt x="333" y="98"/>
                    <a:pt x="345" y="101"/>
                  </a:cubicBezTo>
                  <a:cubicBezTo>
                    <a:pt x="348" y="101"/>
                    <a:pt x="348" y="101"/>
                    <a:pt x="348" y="101"/>
                  </a:cubicBezTo>
                  <a:cubicBezTo>
                    <a:pt x="350" y="101"/>
                    <a:pt x="351" y="102"/>
                    <a:pt x="353" y="102"/>
                  </a:cubicBezTo>
                  <a:cubicBezTo>
                    <a:pt x="354" y="102"/>
                    <a:pt x="355" y="103"/>
                    <a:pt x="356" y="103"/>
                  </a:cubicBezTo>
                  <a:cubicBezTo>
                    <a:pt x="366" y="112"/>
                    <a:pt x="377" y="118"/>
                    <a:pt x="387" y="124"/>
                  </a:cubicBezTo>
                  <a:cubicBezTo>
                    <a:pt x="400" y="131"/>
                    <a:pt x="412" y="138"/>
                    <a:pt x="422" y="151"/>
                  </a:cubicBezTo>
                  <a:cubicBezTo>
                    <a:pt x="429" y="162"/>
                    <a:pt x="432" y="187"/>
                    <a:pt x="426" y="201"/>
                  </a:cubicBezTo>
                  <a:cubicBezTo>
                    <a:pt x="423" y="208"/>
                    <a:pt x="419" y="211"/>
                    <a:pt x="413" y="212"/>
                  </a:cubicBezTo>
                  <a:cubicBezTo>
                    <a:pt x="410" y="212"/>
                    <a:pt x="409" y="214"/>
                    <a:pt x="409" y="217"/>
                  </a:cubicBezTo>
                  <a:cubicBezTo>
                    <a:pt x="409" y="219"/>
                    <a:pt x="411" y="220"/>
                    <a:pt x="413" y="220"/>
                  </a:cubicBezTo>
                  <a:cubicBezTo>
                    <a:pt x="413" y="220"/>
                    <a:pt x="413" y="220"/>
                    <a:pt x="414" y="220"/>
                  </a:cubicBezTo>
                  <a:cubicBezTo>
                    <a:pt x="423" y="219"/>
                    <a:pt x="430" y="214"/>
                    <a:pt x="434" y="205"/>
                  </a:cubicBezTo>
                  <a:cubicBezTo>
                    <a:pt x="439" y="194"/>
                    <a:pt x="439" y="178"/>
                    <a:pt x="436" y="165"/>
                  </a:cubicBezTo>
                  <a:cubicBezTo>
                    <a:pt x="437" y="165"/>
                    <a:pt x="438" y="165"/>
                    <a:pt x="439" y="165"/>
                  </a:cubicBezTo>
                  <a:cubicBezTo>
                    <a:pt x="443" y="165"/>
                    <a:pt x="447" y="164"/>
                    <a:pt x="450" y="160"/>
                  </a:cubicBezTo>
                  <a:cubicBezTo>
                    <a:pt x="451" y="158"/>
                    <a:pt x="451" y="156"/>
                    <a:pt x="449" y="154"/>
                  </a:cubicBezTo>
                  <a:cubicBezTo>
                    <a:pt x="447" y="153"/>
                    <a:pt x="444" y="153"/>
                    <a:pt x="443" y="155"/>
                  </a:cubicBezTo>
                  <a:cubicBezTo>
                    <a:pt x="442" y="157"/>
                    <a:pt x="437" y="156"/>
                    <a:pt x="433" y="155"/>
                  </a:cubicBezTo>
                  <a:cubicBezTo>
                    <a:pt x="432" y="152"/>
                    <a:pt x="430" y="149"/>
                    <a:pt x="429" y="147"/>
                  </a:cubicBezTo>
                  <a:cubicBezTo>
                    <a:pt x="418" y="131"/>
                    <a:pt x="405" y="124"/>
                    <a:pt x="391" y="116"/>
                  </a:cubicBezTo>
                  <a:cubicBezTo>
                    <a:pt x="383" y="112"/>
                    <a:pt x="376" y="108"/>
                    <a:pt x="368" y="102"/>
                  </a:cubicBezTo>
                  <a:cubicBezTo>
                    <a:pt x="371" y="101"/>
                    <a:pt x="373" y="99"/>
                    <a:pt x="376" y="96"/>
                  </a:cubicBezTo>
                  <a:cubicBezTo>
                    <a:pt x="390" y="84"/>
                    <a:pt x="384" y="74"/>
                    <a:pt x="379" y="66"/>
                  </a:cubicBezTo>
                  <a:cubicBezTo>
                    <a:pt x="376" y="61"/>
                    <a:pt x="374" y="56"/>
                    <a:pt x="374" y="50"/>
                  </a:cubicBezTo>
                  <a:cubicBezTo>
                    <a:pt x="374" y="47"/>
                    <a:pt x="372" y="45"/>
                    <a:pt x="370" y="45"/>
                  </a:cubicBezTo>
                  <a:cubicBezTo>
                    <a:pt x="367" y="45"/>
                    <a:pt x="365" y="47"/>
                    <a:pt x="365" y="49"/>
                  </a:cubicBezTo>
                  <a:cubicBezTo>
                    <a:pt x="365" y="58"/>
                    <a:pt x="369" y="65"/>
                    <a:pt x="372" y="70"/>
                  </a:cubicBezTo>
                  <a:cubicBezTo>
                    <a:pt x="377" y="78"/>
                    <a:pt x="379" y="82"/>
                    <a:pt x="370" y="90"/>
                  </a:cubicBezTo>
                  <a:cubicBezTo>
                    <a:pt x="364" y="96"/>
                    <a:pt x="362" y="95"/>
                    <a:pt x="355" y="94"/>
                  </a:cubicBezTo>
                  <a:cubicBezTo>
                    <a:pt x="353" y="93"/>
                    <a:pt x="351" y="93"/>
                    <a:pt x="349" y="93"/>
                  </a:cubicBezTo>
                  <a:cubicBezTo>
                    <a:pt x="346" y="92"/>
                    <a:pt x="346" y="92"/>
                    <a:pt x="346" y="92"/>
                  </a:cubicBezTo>
                  <a:cubicBezTo>
                    <a:pt x="333" y="90"/>
                    <a:pt x="315" y="87"/>
                    <a:pt x="302" y="92"/>
                  </a:cubicBezTo>
                  <a:cubicBezTo>
                    <a:pt x="298" y="94"/>
                    <a:pt x="295" y="96"/>
                    <a:pt x="292" y="97"/>
                  </a:cubicBezTo>
                  <a:cubicBezTo>
                    <a:pt x="285" y="101"/>
                    <a:pt x="278" y="104"/>
                    <a:pt x="269" y="105"/>
                  </a:cubicBezTo>
                  <a:cubicBezTo>
                    <a:pt x="263" y="106"/>
                    <a:pt x="257" y="103"/>
                    <a:pt x="250" y="100"/>
                  </a:cubicBezTo>
                  <a:cubicBezTo>
                    <a:pt x="244" y="98"/>
                    <a:pt x="238" y="95"/>
                    <a:pt x="232" y="94"/>
                  </a:cubicBezTo>
                  <a:cubicBezTo>
                    <a:pt x="218" y="93"/>
                    <a:pt x="207" y="92"/>
                    <a:pt x="194" y="86"/>
                  </a:cubicBezTo>
                  <a:cubicBezTo>
                    <a:pt x="191" y="82"/>
                    <a:pt x="175" y="60"/>
                    <a:pt x="174" y="57"/>
                  </a:cubicBezTo>
                  <a:cubicBezTo>
                    <a:pt x="172" y="51"/>
                    <a:pt x="177" y="40"/>
                    <a:pt x="180" y="33"/>
                  </a:cubicBezTo>
                  <a:cubicBezTo>
                    <a:pt x="181" y="33"/>
                    <a:pt x="181" y="33"/>
                    <a:pt x="181" y="33"/>
                  </a:cubicBezTo>
                  <a:cubicBezTo>
                    <a:pt x="181" y="33"/>
                    <a:pt x="181" y="33"/>
                    <a:pt x="181" y="33"/>
                  </a:cubicBezTo>
                  <a:cubicBezTo>
                    <a:pt x="181" y="32"/>
                    <a:pt x="181" y="32"/>
                    <a:pt x="181" y="32"/>
                  </a:cubicBezTo>
                  <a:cubicBezTo>
                    <a:pt x="202" y="22"/>
                    <a:pt x="226" y="20"/>
                    <a:pt x="226" y="20"/>
                  </a:cubicBezTo>
                  <a:cubicBezTo>
                    <a:pt x="257" y="20"/>
                    <a:pt x="257" y="20"/>
                    <a:pt x="257" y="20"/>
                  </a:cubicBezTo>
                  <a:cubicBezTo>
                    <a:pt x="258" y="20"/>
                    <a:pt x="258" y="20"/>
                    <a:pt x="258" y="20"/>
                  </a:cubicBezTo>
                  <a:cubicBezTo>
                    <a:pt x="258" y="24"/>
                    <a:pt x="259" y="30"/>
                    <a:pt x="260" y="36"/>
                  </a:cubicBezTo>
                  <a:cubicBezTo>
                    <a:pt x="260" y="38"/>
                    <a:pt x="261" y="40"/>
                    <a:pt x="261" y="42"/>
                  </a:cubicBezTo>
                  <a:cubicBezTo>
                    <a:pt x="259" y="42"/>
                    <a:pt x="257" y="41"/>
                    <a:pt x="254" y="41"/>
                  </a:cubicBezTo>
                  <a:cubicBezTo>
                    <a:pt x="246" y="41"/>
                    <a:pt x="238" y="40"/>
                    <a:pt x="230" y="44"/>
                  </a:cubicBezTo>
                  <a:cubicBezTo>
                    <a:pt x="226" y="45"/>
                    <a:pt x="223" y="51"/>
                    <a:pt x="220" y="58"/>
                  </a:cubicBezTo>
                  <a:cubicBezTo>
                    <a:pt x="219" y="61"/>
                    <a:pt x="217" y="66"/>
                    <a:pt x="215" y="68"/>
                  </a:cubicBezTo>
                  <a:cubicBezTo>
                    <a:pt x="214" y="67"/>
                    <a:pt x="212" y="67"/>
                    <a:pt x="210" y="69"/>
                  </a:cubicBezTo>
                  <a:cubicBezTo>
                    <a:pt x="209" y="70"/>
                    <a:pt x="209" y="73"/>
                    <a:pt x="210" y="75"/>
                  </a:cubicBezTo>
                  <a:cubicBezTo>
                    <a:pt x="212" y="77"/>
                    <a:pt x="214" y="77"/>
                    <a:pt x="215" y="77"/>
                  </a:cubicBezTo>
                  <a:cubicBezTo>
                    <a:pt x="216" y="77"/>
                    <a:pt x="216" y="77"/>
                    <a:pt x="216" y="77"/>
                  </a:cubicBezTo>
                  <a:cubicBezTo>
                    <a:pt x="222" y="76"/>
                    <a:pt x="224" y="70"/>
                    <a:pt x="228" y="62"/>
                  </a:cubicBezTo>
                  <a:cubicBezTo>
                    <a:pt x="230" y="58"/>
                    <a:pt x="232" y="52"/>
                    <a:pt x="234" y="51"/>
                  </a:cubicBezTo>
                  <a:cubicBezTo>
                    <a:pt x="240" y="49"/>
                    <a:pt x="247" y="49"/>
                    <a:pt x="254" y="50"/>
                  </a:cubicBezTo>
                  <a:cubicBezTo>
                    <a:pt x="256" y="50"/>
                    <a:pt x="259" y="50"/>
                    <a:pt x="262" y="50"/>
                  </a:cubicBezTo>
                  <a:cubicBezTo>
                    <a:pt x="264" y="63"/>
                    <a:pt x="264" y="74"/>
                    <a:pt x="256" y="76"/>
                  </a:cubicBezTo>
                  <a:cubicBezTo>
                    <a:pt x="254" y="76"/>
                    <a:pt x="252" y="79"/>
                    <a:pt x="253" y="81"/>
                  </a:cubicBezTo>
                  <a:cubicBezTo>
                    <a:pt x="253" y="83"/>
                    <a:pt x="255" y="84"/>
                    <a:pt x="257" y="84"/>
                  </a:cubicBezTo>
                  <a:cubicBezTo>
                    <a:pt x="258" y="84"/>
                    <a:pt x="258" y="84"/>
                    <a:pt x="258" y="84"/>
                  </a:cubicBezTo>
                  <a:cubicBezTo>
                    <a:pt x="277" y="80"/>
                    <a:pt x="272" y="54"/>
                    <a:pt x="268" y="35"/>
                  </a:cubicBezTo>
                  <a:cubicBezTo>
                    <a:pt x="267" y="27"/>
                    <a:pt x="266" y="20"/>
                    <a:pt x="266" y="17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72" y="14"/>
                    <a:pt x="278" y="13"/>
                    <a:pt x="285" y="13"/>
                  </a:cubicBezTo>
                  <a:cubicBezTo>
                    <a:pt x="295" y="13"/>
                    <a:pt x="305" y="15"/>
                    <a:pt x="310" y="17"/>
                  </a:cubicBezTo>
                  <a:cubicBezTo>
                    <a:pt x="310" y="27"/>
                    <a:pt x="319" y="44"/>
                    <a:pt x="319" y="45"/>
                  </a:cubicBezTo>
                  <a:cubicBezTo>
                    <a:pt x="320" y="48"/>
                    <a:pt x="321" y="51"/>
                    <a:pt x="319" y="54"/>
                  </a:cubicBezTo>
                  <a:cubicBezTo>
                    <a:pt x="318" y="59"/>
                    <a:pt x="312" y="63"/>
                    <a:pt x="307" y="65"/>
                  </a:cubicBezTo>
                  <a:cubicBezTo>
                    <a:pt x="305" y="66"/>
                    <a:pt x="304" y="69"/>
                    <a:pt x="305" y="71"/>
                  </a:cubicBezTo>
                  <a:cubicBezTo>
                    <a:pt x="305" y="73"/>
                    <a:pt x="307" y="74"/>
                    <a:pt x="309" y="74"/>
                  </a:cubicBezTo>
                  <a:cubicBezTo>
                    <a:pt x="309" y="74"/>
                    <a:pt x="310" y="74"/>
                    <a:pt x="310" y="74"/>
                  </a:cubicBezTo>
                  <a:cubicBezTo>
                    <a:pt x="318" y="71"/>
                    <a:pt x="325" y="64"/>
                    <a:pt x="327" y="57"/>
                  </a:cubicBezTo>
                  <a:cubicBezTo>
                    <a:pt x="328" y="56"/>
                    <a:pt x="328" y="56"/>
                    <a:pt x="328" y="56"/>
                  </a:cubicBezTo>
                  <a:cubicBezTo>
                    <a:pt x="330" y="57"/>
                    <a:pt x="332" y="57"/>
                    <a:pt x="335" y="57"/>
                  </a:cubicBezTo>
                  <a:cubicBezTo>
                    <a:pt x="336" y="57"/>
                    <a:pt x="338" y="57"/>
                    <a:pt x="339" y="57"/>
                  </a:cubicBezTo>
                  <a:cubicBezTo>
                    <a:pt x="343" y="56"/>
                    <a:pt x="346" y="54"/>
                    <a:pt x="348" y="50"/>
                  </a:cubicBezTo>
                  <a:cubicBezTo>
                    <a:pt x="349" y="48"/>
                    <a:pt x="348" y="45"/>
                    <a:pt x="346" y="44"/>
                  </a:cubicBezTo>
                  <a:cubicBezTo>
                    <a:pt x="344" y="43"/>
                    <a:pt x="342" y="43"/>
                    <a:pt x="340" y="45"/>
                  </a:cubicBezTo>
                  <a:cubicBezTo>
                    <a:pt x="339" y="47"/>
                    <a:pt x="338" y="48"/>
                    <a:pt x="337" y="49"/>
                  </a:cubicBezTo>
                  <a:cubicBezTo>
                    <a:pt x="334" y="49"/>
                    <a:pt x="330" y="47"/>
                    <a:pt x="329" y="47"/>
                  </a:cubicBezTo>
                  <a:cubicBezTo>
                    <a:pt x="329" y="47"/>
                    <a:pt x="329" y="47"/>
                    <a:pt x="328" y="47"/>
                  </a:cubicBezTo>
                  <a:cubicBezTo>
                    <a:pt x="328" y="45"/>
                    <a:pt x="328" y="43"/>
                    <a:pt x="327" y="41"/>
                  </a:cubicBezTo>
                  <a:cubicBezTo>
                    <a:pt x="324" y="35"/>
                    <a:pt x="319" y="23"/>
                    <a:pt x="318" y="17"/>
                  </a:cubicBezTo>
                  <a:cubicBezTo>
                    <a:pt x="321" y="17"/>
                    <a:pt x="323" y="16"/>
                    <a:pt x="326" y="16"/>
                  </a:cubicBezTo>
                  <a:cubicBezTo>
                    <a:pt x="335" y="16"/>
                    <a:pt x="344" y="21"/>
                    <a:pt x="344" y="21"/>
                  </a:cubicBezTo>
                  <a:cubicBezTo>
                    <a:pt x="345" y="22"/>
                    <a:pt x="347" y="22"/>
                    <a:pt x="348" y="22"/>
                  </a:cubicBezTo>
                  <a:cubicBezTo>
                    <a:pt x="354" y="21"/>
                    <a:pt x="359" y="21"/>
                    <a:pt x="363" y="21"/>
                  </a:cubicBezTo>
                  <a:cubicBezTo>
                    <a:pt x="382" y="21"/>
                    <a:pt x="389" y="27"/>
                    <a:pt x="391" y="30"/>
                  </a:cubicBezTo>
                  <a:cubicBezTo>
                    <a:pt x="390" y="30"/>
                    <a:pt x="390" y="30"/>
                    <a:pt x="390" y="30"/>
                  </a:cubicBezTo>
                  <a:cubicBezTo>
                    <a:pt x="386" y="41"/>
                    <a:pt x="389" y="50"/>
                    <a:pt x="391" y="57"/>
                  </a:cubicBezTo>
                  <a:cubicBezTo>
                    <a:pt x="392" y="62"/>
                    <a:pt x="394" y="67"/>
                    <a:pt x="393" y="73"/>
                  </a:cubicBezTo>
                  <a:cubicBezTo>
                    <a:pt x="393" y="75"/>
                    <a:pt x="394" y="77"/>
                    <a:pt x="397" y="78"/>
                  </a:cubicBezTo>
                  <a:cubicBezTo>
                    <a:pt x="397" y="78"/>
                    <a:pt x="397" y="78"/>
                    <a:pt x="397" y="78"/>
                  </a:cubicBezTo>
                  <a:cubicBezTo>
                    <a:pt x="399" y="78"/>
                    <a:pt x="401" y="76"/>
                    <a:pt x="402" y="74"/>
                  </a:cubicBezTo>
                  <a:cubicBezTo>
                    <a:pt x="402" y="67"/>
                    <a:pt x="401" y="61"/>
                    <a:pt x="399" y="55"/>
                  </a:cubicBezTo>
                  <a:cubicBezTo>
                    <a:pt x="397" y="48"/>
                    <a:pt x="396" y="43"/>
                    <a:pt x="397" y="36"/>
                  </a:cubicBezTo>
                  <a:cubicBezTo>
                    <a:pt x="398" y="36"/>
                    <a:pt x="398" y="36"/>
                    <a:pt x="398" y="36"/>
                  </a:cubicBezTo>
                  <a:cubicBezTo>
                    <a:pt x="419" y="35"/>
                    <a:pt x="429" y="49"/>
                    <a:pt x="430" y="50"/>
                  </a:cubicBezTo>
                  <a:cubicBezTo>
                    <a:pt x="430" y="50"/>
                    <a:pt x="430" y="50"/>
                    <a:pt x="430" y="50"/>
                  </a:cubicBezTo>
                  <a:cubicBezTo>
                    <a:pt x="430" y="57"/>
                    <a:pt x="426" y="63"/>
                    <a:pt x="421" y="68"/>
                  </a:cubicBezTo>
                  <a:cubicBezTo>
                    <a:pt x="417" y="75"/>
                    <a:pt x="411" y="83"/>
                    <a:pt x="413" y="93"/>
                  </a:cubicBezTo>
                  <a:cubicBezTo>
                    <a:pt x="416" y="103"/>
                    <a:pt x="425" y="108"/>
                    <a:pt x="435" y="112"/>
                  </a:cubicBezTo>
                  <a:cubicBezTo>
                    <a:pt x="442" y="116"/>
                    <a:pt x="449" y="119"/>
                    <a:pt x="452" y="124"/>
                  </a:cubicBezTo>
                  <a:cubicBezTo>
                    <a:pt x="452" y="126"/>
                    <a:pt x="454" y="126"/>
                    <a:pt x="455" y="126"/>
                  </a:cubicBezTo>
                  <a:cubicBezTo>
                    <a:pt x="456" y="126"/>
                    <a:pt x="457" y="126"/>
                    <a:pt x="457" y="126"/>
                  </a:cubicBezTo>
                  <a:cubicBezTo>
                    <a:pt x="459" y="125"/>
                    <a:pt x="460" y="122"/>
                    <a:pt x="459" y="120"/>
                  </a:cubicBezTo>
                  <a:cubicBezTo>
                    <a:pt x="455" y="113"/>
                    <a:pt x="447" y="108"/>
                    <a:pt x="439" y="104"/>
                  </a:cubicBezTo>
                  <a:cubicBezTo>
                    <a:pt x="431" y="101"/>
                    <a:pt x="423" y="97"/>
                    <a:pt x="422" y="91"/>
                  </a:cubicBezTo>
                  <a:cubicBezTo>
                    <a:pt x="420" y="85"/>
                    <a:pt x="423" y="80"/>
                    <a:pt x="428" y="74"/>
                  </a:cubicBezTo>
                  <a:cubicBezTo>
                    <a:pt x="433" y="68"/>
                    <a:pt x="438" y="61"/>
                    <a:pt x="438" y="52"/>
                  </a:cubicBezTo>
                  <a:cubicBezTo>
                    <a:pt x="450" y="52"/>
                    <a:pt x="455" y="57"/>
                    <a:pt x="462" y="65"/>
                  </a:cubicBezTo>
                  <a:cubicBezTo>
                    <a:pt x="467" y="71"/>
                    <a:pt x="473" y="78"/>
                    <a:pt x="482" y="83"/>
                  </a:cubicBezTo>
                  <a:cubicBezTo>
                    <a:pt x="501" y="93"/>
                    <a:pt x="500" y="108"/>
                    <a:pt x="500" y="109"/>
                  </a:cubicBezTo>
                  <a:cubicBezTo>
                    <a:pt x="500" y="109"/>
                    <a:pt x="500" y="109"/>
                    <a:pt x="500" y="110"/>
                  </a:cubicBezTo>
                  <a:cubicBezTo>
                    <a:pt x="497" y="115"/>
                    <a:pt x="493" y="119"/>
                    <a:pt x="489" y="123"/>
                  </a:cubicBezTo>
                  <a:cubicBezTo>
                    <a:pt x="485" y="127"/>
                    <a:pt x="481" y="131"/>
                    <a:pt x="478" y="137"/>
                  </a:cubicBezTo>
                  <a:cubicBezTo>
                    <a:pt x="473" y="145"/>
                    <a:pt x="474" y="154"/>
                    <a:pt x="476" y="162"/>
                  </a:cubicBezTo>
                  <a:cubicBezTo>
                    <a:pt x="478" y="169"/>
                    <a:pt x="479" y="174"/>
                    <a:pt x="475" y="179"/>
                  </a:cubicBezTo>
                  <a:cubicBezTo>
                    <a:pt x="474" y="181"/>
                    <a:pt x="474" y="184"/>
                    <a:pt x="476" y="185"/>
                  </a:cubicBezTo>
                  <a:cubicBezTo>
                    <a:pt x="477" y="186"/>
                    <a:pt x="478" y="186"/>
                    <a:pt x="479" y="186"/>
                  </a:cubicBezTo>
                  <a:cubicBezTo>
                    <a:pt x="480" y="186"/>
                    <a:pt x="481" y="186"/>
                    <a:pt x="482" y="184"/>
                  </a:cubicBezTo>
                  <a:cubicBezTo>
                    <a:pt x="488" y="176"/>
                    <a:pt x="486" y="167"/>
                    <a:pt x="485" y="160"/>
                  </a:cubicBezTo>
                  <a:cubicBezTo>
                    <a:pt x="483" y="153"/>
                    <a:pt x="482" y="147"/>
                    <a:pt x="485" y="141"/>
                  </a:cubicBezTo>
                  <a:cubicBezTo>
                    <a:pt x="488" y="137"/>
                    <a:pt x="491" y="133"/>
                    <a:pt x="495" y="129"/>
                  </a:cubicBezTo>
                  <a:cubicBezTo>
                    <a:pt x="499" y="125"/>
                    <a:pt x="502" y="121"/>
                    <a:pt x="505" y="117"/>
                  </a:cubicBezTo>
                  <a:cubicBezTo>
                    <a:pt x="521" y="127"/>
                    <a:pt x="520" y="144"/>
                    <a:pt x="519" y="160"/>
                  </a:cubicBezTo>
                  <a:cubicBezTo>
                    <a:pt x="518" y="168"/>
                    <a:pt x="518" y="175"/>
                    <a:pt x="520" y="180"/>
                  </a:cubicBezTo>
                  <a:cubicBezTo>
                    <a:pt x="523" y="189"/>
                    <a:pt x="518" y="203"/>
                    <a:pt x="514" y="212"/>
                  </a:cubicBezTo>
                  <a:cubicBezTo>
                    <a:pt x="509" y="206"/>
                    <a:pt x="503" y="203"/>
                    <a:pt x="496" y="202"/>
                  </a:cubicBezTo>
                  <a:cubicBezTo>
                    <a:pt x="479" y="201"/>
                    <a:pt x="461" y="215"/>
                    <a:pt x="443" y="229"/>
                  </a:cubicBezTo>
                  <a:cubicBezTo>
                    <a:pt x="425" y="244"/>
                    <a:pt x="407" y="259"/>
                    <a:pt x="392" y="253"/>
                  </a:cubicBezTo>
                  <a:cubicBezTo>
                    <a:pt x="390" y="252"/>
                    <a:pt x="387" y="254"/>
                    <a:pt x="386" y="256"/>
                  </a:cubicBezTo>
                  <a:cubicBezTo>
                    <a:pt x="386" y="258"/>
                    <a:pt x="387" y="261"/>
                    <a:pt x="389" y="261"/>
                  </a:cubicBezTo>
                  <a:cubicBezTo>
                    <a:pt x="392" y="262"/>
                    <a:pt x="396" y="263"/>
                    <a:pt x="399" y="263"/>
                  </a:cubicBezTo>
                  <a:cubicBezTo>
                    <a:pt x="415" y="263"/>
                    <a:pt x="432" y="249"/>
                    <a:pt x="449" y="236"/>
                  </a:cubicBezTo>
                  <a:cubicBezTo>
                    <a:pt x="451" y="234"/>
                    <a:pt x="452" y="233"/>
                    <a:pt x="454" y="231"/>
                  </a:cubicBezTo>
                  <a:cubicBezTo>
                    <a:pt x="453" y="238"/>
                    <a:pt x="454" y="244"/>
                    <a:pt x="460" y="248"/>
                  </a:cubicBezTo>
                  <a:cubicBezTo>
                    <a:pt x="467" y="252"/>
                    <a:pt x="466" y="257"/>
                    <a:pt x="466" y="258"/>
                  </a:cubicBezTo>
                  <a:cubicBezTo>
                    <a:pt x="466" y="260"/>
                    <a:pt x="467" y="262"/>
                    <a:pt x="470" y="263"/>
                  </a:cubicBezTo>
                  <a:cubicBezTo>
                    <a:pt x="470" y="263"/>
                    <a:pt x="470" y="263"/>
                    <a:pt x="470" y="263"/>
                  </a:cubicBezTo>
                  <a:cubicBezTo>
                    <a:pt x="472" y="263"/>
                    <a:pt x="474" y="262"/>
                    <a:pt x="475" y="259"/>
                  </a:cubicBezTo>
                  <a:cubicBezTo>
                    <a:pt x="475" y="259"/>
                    <a:pt x="477" y="248"/>
                    <a:pt x="465" y="241"/>
                  </a:cubicBezTo>
                  <a:cubicBezTo>
                    <a:pt x="460" y="238"/>
                    <a:pt x="465" y="226"/>
                    <a:pt x="466" y="223"/>
                  </a:cubicBezTo>
                  <a:cubicBezTo>
                    <a:pt x="466" y="223"/>
                    <a:pt x="466" y="222"/>
                    <a:pt x="466" y="222"/>
                  </a:cubicBezTo>
                  <a:cubicBezTo>
                    <a:pt x="477" y="215"/>
                    <a:pt x="486" y="210"/>
                    <a:pt x="495" y="211"/>
                  </a:cubicBezTo>
                  <a:cubicBezTo>
                    <a:pt x="501" y="212"/>
                    <a:pt x="506" y="215"/>
                    <a:pt x="512" y="221"/>
                  </a:cubicBezTo>
                  <a:cubicBezTo>
                    <a:pt x="509" y="235"/>
                    <a:pt x="488" y="258"/>
                    <a:pt x="473" y="269"/>
                  </a:cubicBezTo>
                  <a:cubicBezTo>
                    <a:pt x="466" y="274"/>
                    <a:pt x="423" y="279"/>
                    <a:pt x="385" y="281"/>
                  </a:cubicBezTo>
                  <a:cubicBezTo>
                    <a:pt x="382" y="281"/>
                    <a:pt x="380" y="283"/>
                    <a:pt x="379" y="285"/>
                  </a:cubicBezTo>
                  <a:cubicBezTo>
                    <a:pt x="378" y="288"/>
                    <a:pt x="379" y="291"/>
                    <a:pt x="381" y="292"/>
                  </a:cubicBezTo>
                  <a:cubicBezTo>
                    <a:pt x="381" y="293"/>
                    <a:pt x="381" y="295"/>
                    <a:pt x="381" y="296"/>
                  </a:cubicBezTo>
                  <a:cubicBezTo>
                    <a:pt x="381" y="300"/>
                    <a:pt x="377" y="306"/>
                    <a:pt x="374" y="308"/>
                  </a:cubicBezTo>
                  <a:cubicBezTo>
                    <a:pt x="370" y="310"/>
                    <a:pt x="367" y="314"/>
                    <a:pt x="362" y="318"/>
                  </a:cubicBezTo>
                  <a:cubicBezTo>
                    <a:pt x="356" y="324"/>
                    <a:pt x="349" y="332"/>
                    <a:pt x="340" y="336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06968" y="3040253"/>
            <a:ext cx="1501696" cy="1501696"/>
            <a:chOff x="3762262" y="2135688"/>
            <a:chExt cx="1501696" cy="1501696"/>
          </a:xfrm>
        </p:grpSpPr>
        <p:sp>
          <p:nvSpPr>
            <p:cNvPr id="9" name="Oval 8"/>
            <p:cNvSpPr/>
            <p:nvPr/>
          </p:nvSpPr>
          <p:spPr>
            <a:xfrm>
              <a:off x="4088450" y="2456414"/>
              <a:ext cx="860246" cy="86024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>
                <a:lnSpc>
                  <a:spcPct val="60000"/>
                </a:lnSpc>
              </a:pPr>
              <a:r>
                <a:rPr lang="en-US" sz="2800" dirty="0">
                  <a:latin typeface="Source Sans Pro" charset="0"/>
                </a:rPr>
                <a:t>01</a:t>
              </a:r>
            </a:p>
            <a:p>
              <a:pPr algn="ctr">
                <a:lnSpc>
                  <a:spcPct val="60000"/>
                </a:lnSpc>
              </a:pPr>
              <a:r>
                <a:rPr lang="en-US" sz="1400" dirty="0">
                  <a:latin typeface="Source Sans Pro" charset="0"/>
                </a:rPr>
                <a:t>STEP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3977184" y="2345148"/>
              <a:ext cx="1082776" cy="1082776"/>
            </a:xfrm>
            <a:prstGeom prst="ellipse">
              <a:avLst/>
            </a:prstGeom>
            <a:noFill/>
            <a:ln w="50800">
              <a:solidFill>
                <a:schemeClr val="accent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urce Sans Pro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847352" y="2220778"/>
              <a:ext cx="1331517" cy="1331517"/>
            </a:xfrm>
            <a:prstGeom prst="ellipse">
              <a:avLst/>
            </a:prstGeom>
            <a:noFill/>
            <a:ln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urce Sans Pro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762262" y="2135688"/>
              <a:ext cx="1501696" cy="1501696"/>
            </a:xfrm>
            <a:prstGeom prst="ellipse">
              <a:avLst/>
            </a:prstGeom>
            <a:noFill/>
            <a:ln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urce Sans Pro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405768" y="1317893"/>
            <a:ext cx="1501696" cy="1501696"/>
            <a:chOff x="3762262" y="2135688"/>
            <a:chExt cx="1501696" cy="1501696"/>
          </a:xfrm>
        </p:grpSpPr>
        <p:sp>
          <p:nvSpPr>
            <p:cNvPr id="15" name="Oval 14"/>
            <p:cNvSpPr/>
            <p:nvPr/>
          </p:nvSpPr>
          <p:spPr>
            <a:xfrm>
              <a:off x="4088450" y="2456414"/>
              <a:ext cx="860246" cy="86024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>
                <a:lnSpc>
                  <a:spcPct val="60000"/>
                </a:lnSpc>
              </a:pPr>
              <a:r>
                <a:rPr lang="en-US" sz="2800" dirty="0">
                  <a:latin typeface="Source Sans Pro" charset="0"/>
                </a:rPr>
                <a:t>02</a:t>
              </a:r>
            </a:p>
            <a:p>
              <a:pPr algn="ctr">
                <a:lnSpc>
                  <a:spcPct val="60000"/>
                </a:lnSpc>
              </a:pPr>
              <a:r>
                <a:rPr lang="en-US" sz="1400" dirty="0">
                  <a:latin typeface="Source Sans Pro" charset="0"/>
                </a:rPr>
                <a:t>STEP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3977184" y="2345148"/>
              <a:ext cx="1082776" cy="1082776"/>
            </a:xfrm>
            <a:prstGeom prst="ellipse">
              <a:avLst/>
            </a:prstGeom>
            <a:noFill/>
            <a:ln w="508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urce Sans Pro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3847352" y="2220778"/>
              <a:ext cx="1331517" cy="1331517"/>
            </a:xfrm>
            <a:prstGeom prst="ellipse">
              <a:avLst/>
            </a:prstGeom>
            <a:noFill/>
            <a:ln>
              <a:solidFill>
                <a:schemeClr val="accent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urce Sans Pro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762262" y="2135688"/>
              <a:ext cx="1501696" cy="1501696"/>
            </a:xfrm>
            <a:prstGeom prst="ellipse">
              <a:avLst/>
            </a:prstGeom>
            <a:noFill/>
            <a:ln>
              <a:solidFill>
                <a:schemeClr val="accent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urce Sans Pro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569360" y="1859281"/>
            <a:ext cx="1501696" cy="1501696"/>
            <a:chOff x="3762262" y="2135688"/>
            <a:chExt cx="1501696" cy="1501696"/>
          </a:xfrm>
        </p:grpSpPr>
        <p:sp>
          <p:nvSpPr>
            <p:cNvPr id="20" name="Oval 19"/>
            <p:cNvSpPr/>
            <p:nvPr/>
          </p:nvSpPr>
          <p:spPr>
            <a:xfrm>
              <a:off x="4088450" y="2456414"/>
              <a:ext cx="860246" cy="8602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>
                <a:lnSpc>
                  <a:spcPct val="60000"/>
                </a:lnSpc>
              </a:pPr>
              <a:r>
                <a:rPr lang="en-US" sz="2800" dirty="0">
                  <a:latin typeface="Source Sans Pro" charset="0"/>
                </a:rPr>
                <a:t>03</a:t>
              </a:r>
            </a:p>
            <a:p>
              <a:pPr algn="ctr">
                <a:lnSpc>
                  <a:spcPct val="60000"/>
                </a:lnSpc>
              </a:pPr>
              <a:r>
                <a:rPr lang="en-US" sz="1400" dirty="0">
                  <a:latin typeface="Source Sans Pro" charset="0"/>
                </a:rPr>
                <a:t>STEP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3977184" y="2345148"/>
              <a:ext cx="1082776" cy="1082776"/>
            </a:xfrm>
            <a:prstGeom prst="ellipse">
              <a:avLst/>
            </a:prstGeom>
            <a:noFill/>
            <a:ln w="50800">
              <a:solidFill>
                <a:schemeClr val="accent3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urce Sans Pro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847352" y="2220778"/>
              <a:ext cx="1331517" cy="1331517"/>
            </a:xfrm>
            <a:prstGeom prst="ellipse">
              <a:avLst/>
            </a:prstGeom>
            <a:noFill/>
            <a:ln>
              <a:solidFill>
                <a:schemeClr val="accent3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urce Sans Pro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3762262" y="2135688"/>
              <a:ext cx="1501696" cy="1501696"/>
            </a:xfrm>
            <a:prstGeom prst="ellipse">
              <a:avLst/>
            </a:prstGeom>
            <a:noFill/>
            <a:ln>
              <a:solidFill>
                <a:schemeClr val="accent3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ource Sans Pro" charset="0"/>
              </a:endParaRPr>
            </a:p>
          </p:txBody>
        </p:sp>
      </p:grpSp>
      <p:sp>
        <p:nvSpPr>
          <p:cNvPr id="24" name="Right Arrow 23"/>
          <p:cNvSpPr/>
          <p:nvPr/>
        </p:nvSpPr>
        <p:spPr>
          <a:xfrm>
            <a:off x="5782401" y="1076335"/>
            <a:ext cx="876143" cy="508944"/>
          </a:xfrm>
          <a:prstGeom prst="rightArrow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alpha val="51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6927359" y="948207"/>
            <a:ext cx="2333999" cy="765199"/>
            <a:chOff x="762113" y="4680836"/>
            <a:chExt cx="2333999" cy="765199"/>
          </a:xfrm>
        </p:grpSpPr>
        <p:sp>
          <p:nvSpPr>
            <p:cNvPr id="31" name="TextBox 13"/>
            <p:cNvSpPr txBox="1"/>
            <p:nvPr/>
          </p:nvSpPr>
          <p:spPr>
            <a:xfrm>
              <a:off x="762113" y="4680836"/>
              <a:ext cx="1295287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TextBox 13"/>
            <p:cNvSpPr txBox="1"/>
            <p:nvPr/>
          </p:nvSpPr>
          <p:spPr>
            <a:xfrm>
              <a:off x="762113" y="5002837"/>
              <a:ext cx="2333999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9180852" y="2180007"/>
            <a:ext cx="2333999" cy="765199"/>
            <a:chOff x="762113" y="4680836"/>
            <a:chExt cx="2333999" cy="765199"/>
          </a:xfrm>
        </p:grpSpPr>
        <p:sp>
          <p:nvSpPr>
            <p:cNvPr id="34" name="TextBox 13"/>
            <p:cNvSpPr txBox="1"/>
            <p:nvPr/>
          </p:nvSpPr>
          <p:spPr>
            <a:xfrm>
              <a:off x="762113" y="4680836"/>
              <a:ext cx="1295287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TextBox 13"/>
            <p:cNvSpPr txBox="1"/>
            <p:nvPr/>
          </p:nvSpPr>
          <p:spPr>
            <a:xfrm>
              <a:off x="762113" y="5002837"/>
              <a:ext cx="2333999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35703" y="3457109"/>
            <a:ext cx="2333999" cy="765199"/>
            <a:chOff x="1008245" y="2638258"/>
            <a:chExt cx="2333999" cy="765199"/>
          </a:xfrm>
        </p:grpSpPr>
        <p:sp>
          <p:nvSpPr>
            <p:cNvPr id="37" name="TextBox 13"/>
            <p:cNvSpPr txBox="1"/>
            <p:nvPr/>
          </p:nvSpPr>
          <p:spPr>
            <a:xfrm>
              <a:off x="2046957" y="2638258"/>
              <a:ext cx="1295287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TextBox 13"/>
            <p:cNvSpPr txBox="1"/>
            <p:nvPr/>
          </p:nvSpPr>
          <p:spPr>
            <a:xfrm>
              <a:off x="1008245" y="2960259"/>
              <a:ext cx="2333999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9" name="出自【趣你的PPT】(微信:qunideppt)：最优质的PPT资源库">
            <a:extLst>
              <a:ext uri="{FF2B5EF4-FFF2-40B4-BE49-F238E27FC236}">
                <a16:creationId xmlns:a16="http://schemas.microsoft.com/office/drawing/2014/main" id="{50BCAE54-E3C4-489A-AB43-6203A601C303}"/>
              </a:ext>
            </a:extLst>
          </p:cNvPr>
          <p:cNvSpPr/>
          <p:nvPr/>
        </p:nvSpPr>
        <p:spPr>
          <a:xfrm>
            <a:off x="1" y="288926"/>
            <a:ext cx="2673625" cy="716298"/>
          </a:xfrm>
          <a:prstGeom prst="rect">
            <a:avLst/>
          </a:prstGeom>
          <a:solidFill>
            <a:srgbClr val="F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0" name="出自【趣你的PPT】(微信:qunideppt)：最优质的PPT资源库">
            <a:extLst>
              <a:ext uri="{FF2B5EF4-FFF2-40B4-BE49-F238E27FC236}">
                <a16:creationId xmlns:a16="http://schemas.microsoft.com/office/drawing/2014/main" id="{BDECA284-14F2-48EB-9514-E4F65112976D}"/>
              </a:ext>
            </a:extLst>
          </p:cNvPr>
          <p:cNvSpPr/>
          <p:nvPr/>
        </p:nvSpPr>
        <p:spPr>
          <a:xfrm>
            <a:off x="2876298" y="288926"/>
            <a:ext cx="174911" cy="716298"/>
          </a:xfrm>
          <a:prstGeom prst="rect">
            <a:avLst/>
          </a:prstGeom>
          <a:solidFill>
            <a:srgbClr val="EB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1" name="出自【趣你的PPT】(微信:qunideppt)：最优质的PPT资源库">
            <a:extLst>
              <a:ext uri="{FF2B5EF4-FFF2-40B4-BE49-F238E27FC236}">
                <a16:creationId xmlns:a16="http://schemas.microsoft.com/office/drawing/2014/main" id="{9F8A6AE7-F071-4901-807A-14D71C262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16243"/>
            <a:ext cx="2523702" cy="46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点此添加标题</a:t>
            </a:r>
          </a:p>
        </p:txBody>
      </p:sp>
    </p:spTree>
    <p:extLst>
      <p:ext uri="{BB962C8B-B14F-4D97-AF65-F5344CB8AC3E}">
        <p14:creationId xmlns:p14="http://schemas.microsoft.com/office/powerpoint/2010/main" val="669520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96348" y="2506145"/>
            <a:ext cx="5045131" cy="3140668"/>
            <a:chOff x="663575" y="2137677"/>
            <a:chExt cx="5668963" cy="3529013"/>
          </a:xfrm>
        </p:grpSpPr>
        <p:sp>
          <p:nvSpPr>
            <p:cNvPr id="3" name="Oval 5"/>
            <p:cNvSpPr>
              <a:spLocks noChangeArrowheads="1"/>
            </p:cNvSpPr>
            <p:nvPr/>
          </p:nvSpPr>
          <p:spPr bwMode="auto">
            <a:xfrm>
              <a:off x="5603875" y="3596590"/>
              <a:ext cx="728663" cy="73501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5799138" y="3774390"/>
              <a:ext cx="428625" cy="420688"/>
            </a:xfrm>
            <a:custGeom>
              <a:avLst/>
              <a:gdLst>
                <a:gd name="T0" fmla="*/ 96 w 114"/>
                <a:gd name="T1" fmla="*/ 73 h 112"/>
                <a:gd name="T2" fmla="*/ 85 w 114"/>
                <a:gd name="T3" fmla="*/ 70 h 112"/>
                <a:gd name="T4" fmla="*/ 38 w 114"/>
                <a:gd name="T5" fmla="*/ 94 h 112"/>
                <a:gd name="T6" fmla="*/ 19 w 114"/>
                <a:gd name="T7" fmla="*/ 112 h 112"/>
                <a:gd name="T8" fmla="*/ 1 w 114"/>
                <a:gd name="T9" fmla="*/ 93 h 112"/>
                <a:gd name="T10" fmla="*/ 19 w 114"/>
                <a:gd name="T11" fmla="*/ 75 h 112"/>
                <a:gd name="T12" fmla="*/ 32 w 114"/>
                <a:gd name="T13" fmla="*/ 80 h 112"/>
                <a:gd name="T14" fmla="*/ 77 w 114"/>
                <a:gd name="T15" fmla="*/ 58 h 112"/>
                <a:gd name="T16" fmla="*/ 77 w 114"/>
                <a:gd name="T17" fmla="*/ 55 h 112"/>
                <a:gd name="T18" fmla="*/ 77 w 114"/>
                <a:gd name="T19" fmla="*/ 54 h 112"/>
                <a:gd name="T20" fmla="*/ 30 w 114"/>
                <a:gd name="T21" fmla="*/ 33 h 112"/>
                <a:gd name="T22" fmla="*/ 19 w 114"/>
                <a:gd name="T23" fmla="*/ 37 h 112"/>
                <a:gd name="T24" fmla="*/ 0 w 114"/>
                <a:gd name="T25" fmla="*/ 19 h 112"/>
                <a:gd name="T26" fmla="*/ 19 w 114"/>
                <a:gd name="T27" fmla="*/ 0 h 112"/>
                <a:gd name="T28" fmla="*/ 37 w 114"/>
                <a:gd name="T29" fmla="*/ 18 h 112"/>
                <a:gd name="T30" fmla="*/ 37 w 114"/>
                <a:gd name="T31" fmla="*/ 20 h 112"/>
                <a:gd name="T32" fmla="*/ 83 w 114"/>
                <a:gd name="T33" fmla="*/ 41 h 112"/>
                <a:gd name="T34" fmla="*/ 95 w 114"/>
                <a:gd name="T35" fmla="*/ 36 h 112"/>
                <a:gd name="T36" fmla="*/ 114 w 114"/>
                <a:gd name="T37" fmla="*/ 54 h 112"/>
                <a:gd name="T38" fmla="*/ 96 w 114"/>
                <a:gd name="T39" fmla="*/ 7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4" h="112">
                  <a:moveTo>
                    <a:pt x="96" y="73"/>
                  </a:moveTo>
                  <a:cubicBezTo>
                    <a:pt x="92" y="73"/>
                    <a:pt x="88" y="72"/>
                    <a:pt x="85" y="70"/>
                  </a:cubicBezTo>
                  <a:cubicBezTo>
                    <a:pt x="38" y="94"/>
                    <a:pt x="38" y="94"/>
                    <a:pt x="38" y="94"/>
                  </a:cubicBezTo>
                  <a:cubicBezTo>
                    <a:pt x="37" y="104"/>
                    <a:pt x="29" y="112"/>
                    <a:pt x="19" y="112"/>
                  </a:cubicBezTo>
                  <a:cubicBezTo>
                    <a:pt x="9" y="112"/>
                    <a:pt x="1" y="104"/>
                    <a:pt x="1" y="93"/>
                  </a:cubicBezTo>
                  <a:cubicBezTo>
                    <a:pt x="0" y="83"/>
                    <a:pt x="9" y="75"/>
                    <a:pt x="19" y="75"/>
                  </a:cubicBezTo>
                  <a:cubicBezTo>
                    <a:pt x="24" y="75"/>
                    <a:pt x="29" y="77"/>
                    <a:pt x="32" y="80"/>
                  </a:cubicBezTo>
                  <a:cubicBezTo>
                    <a:pt x="77" y="58"/>
                    <a:pt x="77" y="58"/>
                    <a:pt x="77" y="58"/>
                  </a:cubicBezTo>
                  <a:cubicBezTo>
                    <a:pt x="77" y="57"/>
                    <a:pt x="77" y="56"/>
                    <a:pt x="77" y="55"/>
                  </a:cubicBezTo>
                  <a:cubicBezTo>
                    <a:pt x="77" y="54"/>
                    <a:pt x="77" y="54"/>
                    <a:pt x="77" y="54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27" y="35"/>
                    <a:pt x="23" y="37"/>
                    <a:pt x="19" y="37"/>
                  </a:cubicBezTo>
                  <a:cubicBezTo>
                    <a:pt x="9" y="37"/>
                    <a:pt x="0" y="29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29" y="0"/>
                    <a:pt x="37" y="8"/>
                    <a:pt x="37" y="18"/>
                  </a:cubicBezTo>
                  <a:cubicBezTo>
                    <a:pt x="37" y="19"/>
                    <a:pt x="37" y="20"/>
                    <a:pt x="37" y="20"/>
                  </a:cubicBezTo>
                  <a:cubicBezTo>
                    <a:pt x="83" y="41"/>
                    <a:pt x="83" y="41"/>
                    <a:pt x="83" y="41"/>
                  </a:cubicBezTo>
                  <a:cubicBezTo>
                    <a:pt x="86" y="38"/>
                    <a:pt x="91" y="36"/>
                    <a:pt x="95" y="36"/>
                  </a:cubicBezTo>
                  <a:cubicBezTo>
                    <a:pt x="106" y="36"/>
                    <a:pt x="114" y="44"/>
                    <a:pt x="114" y="54"/>
                  </a:cubicBezTo>
                  <a:cubicBezTo>
                    <a:pt x="114" y="65"/>
                    <a:pt x="106" y="73"/>
                    <a:pt x="96" y="73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5622925" y="4744352"/>
              <a:ext cx="511175" cy="609600"/>
            </a:xfrm>
            <a:custGeom>
              <a:avLst/>
              <a:gdLst>
                <a:gd name="T0" fmla="*/ 127 w 136"/>
                <a:gd name="T1" fmla="*/ 150 h 162"/>
                <a:gd name="T2" fmla="*/ 118 w 136"/>
                <a:gd name="T3" fmla="*/ 158 h 162"/>
                <a:gd name="T4" fmla="*/ 115 w 136"/>
                <a:gd name="T5" fmla="*/ 159 h 162"/>
                <a:gd name="T6" fmla="*/ 107 w 136"/>
                <a:gd name="T7" fmla="*/ 159 h 162"/>
                <a:gd name="T8" fmla="*/ 70 w 136"/>
                <a:gd name="T9" fmla="*/ 112 h 162"/>
                <a:gd name="T10" fmla="*/ 63 w 136"/>
                <a:gd name="T11" fmla="*/ 113 h 162"/>
                <a:gd name="T12" fmla="*/ 42 w 136"/>
                <a:gd name="T13" fmla="*/ 146 h 162"/>
                <a:gd name="T14" fmla="*/ 37 w 136"/>
                <a:gd name="T15" fmla="*/ 145 h 162"/>
                <a:gd name="T16" fmla="*/ 1 w 136"/>
                <a:gd name="T17" fmla="*/ 5 h 162"/>
                <a:gd name="T18" fmla="*/ 5 w 136"/>
                <a:gd name="T19" fmla="*/ 2 h 162"/>
                <a:gd name="T20" fmla="*/ 133 w 136"/>
                <a:gd name="T21" fmla="*/ 69 h 162"/>
                <a:gd name="T22" fmla="*/ 133 w 136"/>
                <a:gd name="T23" fmla="*/ 74 h 162"/>
                <a:gd name="T24" fmla="*/ 93 w 136"/>
                <a:gd name="T25" fmla="*/ 89 h 162"/>
                <a:gd name="T26" fmla="*/ 91 w 136"/>
                <a:gd name="T27" fmla="*/ 96 h 162"/>
                <a:gd name="T28" fmla="*/ 130 w 136"/>
                <a:gd name="T29" fmla="*/ 140 h 162"/>
                <a:gd name="T30" fmla="*/ 129 w 136"/>
                <a:gd name="T31" fmla="*/ 148 h 162"/>
                <a:gd name="T32" fmla="*/ 127 w 136"/>
                <a:gd name="T33" fmla="*/ 15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6" h="162">
                  <a:moveTo>
                    <a:pt x="127" y="150"/>
                  </a:moveTo>
                  <a:cubicBezTo>
                    <a:pt x="124" y="152"/>
                    <a:pt x="120" y="156"/>
                    <a:pt x="118" y="158"/>
                  </a:cubicBezTo>
                  <a:cubicBezTo>
                    <a:pt x="115" y="159"/>
                    <a:pt x="115" y="159"/>
                    <a:pt x="115" y="159"/>
                  </a:cubicBezTo>
                  <a:cubicBezTo>
                    <a:pt x="113" y="162"/>
                    <a:pt x="109" y="161"/>
                    <a:pt x="107" y="159"/>
                  </a:cubicBezTo>
                  <a:cubicBezTo>
                    <a:pt x="70" y="112"/>
                    <a:pt x="70" y="112"/>
                    <a:pt x="70" y="112"/>
                  </a:cubicBezTo>
                  <a:cubicBezTo>
                    <a:pt x="68" y="110"/>
                    <a:pt x="65" y="110"/>
                    <a:pt x="63" y="113"/>
                  </a:cubicBezTo>
                  <a:cubicBezTo>
                    <a:pt x="42" y="146"/>
                    <a:pt x="42" y="146"/>
                    <a:pt x="42" y="146"/>
                  </a:cubicBezTo>
                  <a:cubicBezTo>
                    <a:pt x="40" y="149"/>
                    <a:pt x="38" y="148"/>
                    <a:pt x="37" y="14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2"/>
                    <a:pt x="2" y="0"/>
                    <a:pt x="5" y="2"/>
                  </a:cubicBezTo>
                  <a:cubicBezTo>
                    <a:pt x="133" y="69"/>
                    <a:pt x="133" y="69"/>
                    <a:pt x="133" y="69"/>
                  </a:cubicBezTo>
                  <a:cubicBezTo>
                    <a:pt x="136" y="71"/>
                    <a:pt x="136" y="73"/>
                    <a:pt x="133" y="74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0" y="90"/>
                    <a:pt x="89" y="93"/>
                    <a:pt x="91" y="96"/>
                  </a:cubicBezTo>
                  <a:cubicBezTo>
                    <a:pt x="130" y="140"/>
                    <a:pt x="130" y="140"/>
                    <a:pt x="130" y="140"/>
                  </a:cubicBezTo>
                  <a:cubicBezTo>
                    <a:pt x="132" y="143"/>
                    <a:pt x="132" y="146"/>
                    <a:pt x="129" y="148"/>
                  </a:cubicBezTo>
                  <a:lnTo>
                    <a:pt x="127" y="1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4953000" y="4439552"/>
              <a:ext cx="1228725" cy="1227138"/>
            </a:xfrm>
            <a:custGeom>
              <a:avLst/>
              <a:gdLst>
                <a:gd name="T0" fmla="*/ 157 w 327"/>
                <a:gd name="T1" fmla="*/ 93 h 326"/>
                <a:gd name="T2" fmla="*/ 89 w 327"/>
                <a:gd name="T3" fmla="*/ 156 h 326"/>
                <a:gd name="T4" fmla="*/ 96 w 327"/>
                <a:gd name="T5" fmla="*/ 232 h 326"/>
                <a:gd name="T6" fmla="*/ 157 w 327"/>
                <a:gd name="T7" fmla="*/ 169 h 326"/>
                <a:gd name="T8" fmla="*/ 96 w 327"/>
                <a:gd name="T9" fmla="*/ 232 h 326"/>
                <a:gd name="T10" fmla="*/ 157 w 327"/>
                <a:gd name="T11" fmla="*/ 0 h 326"/>
                <a:gd name="T12" fmla="*/ 157 w 327"/>
                <a:gd name="T13" fmla="*/ 80 h 326"/>
                <a:gd name="T14" fmla="*/ 312 w 327"/>
                <a:gd name="T15" fmla="*/ 232 h 326"/>
                <a:gd name="T16" fmla="*/ 251 w 327"/>
                <a:gd name="T17" fmla="*/ 169 h 326"/>
                <a:gd name="T18" fmla="*/ 245 w 327"/>
                <a:gd name="T19" fmla="*/ 93 h 326"/>
                <a:gd name="T20" fmla="*/ 327 w 327"/>
                <a:gd name="T21" fmla="*/ 156 h 326"/>
                <a:gd name="T22" fmla="*/ 245 w 327"/>
                <a:gd name="T23" fmla="*/ 93 h 326"/>
                <a:gd name="T24" fmla="*/ 305 w 327"/>
                <a:gd name="T25" fmla="*/ 80 h 326"/>
                <a:gd name="T26" fmla="*/ 242 w 327"/>
                <a:gd name="T27" fmla="*/ 80 h 326"/>
                <a:gd name="T28" fmla="*/ 157 w 327"/>
                <a:gd name="T29" fmla="*/ 245 h 326"/>
                <a:gd name="T30" fmla="*/ 157 w 327"/>
                <a:gd name="T31" fmla="*/ 326 h 326"/>
                <a:gd name="T32" fmla="*/ 170 w 327"/>
                <a:gd name="T33" fmla="*/ 0 h 326"/>
                <a:gd name="T34" fmla="*/ 228 w 327"/>
                <a:gd name="T35" fmla="*/ 80 h 326"/>
                <a:gd name="T36" fmla="*/ 170 w 327"/>
                <a:gd name="T37" fmla="*/ 169 h 326"/>
                <a:gd name="T38" fmla="*/ 231 w 327"/>
                <a:gd name="T39" fmla="*/ 232 h 326"/>
                <a:gd name="T40" fmla="*/ 0 w 327"/>
                <a:gd name="T41" fmla="*/ 169 h 326"/>
                <a:gd name="T42" fmla="*/ 82 w 327"/>
                <a:gd name="T43" fmla="*/ 232 h 326"/>
                <a:gd name="T44" fmla="*/ 0 w 327"/>
                <a:gd name="T45" fmla="*/ 169 h 326"/>
                <a:gd name="T46" fmla="*/ 22 w 327"/>
                <a:gd name="T47" fmla="*/ 245 h 326"/>
                <a:gd name="T48" fmla="*/ 85 w 327"/>
                <a:gd name="T49" fmla="*/ 245 h 326"/>
                <a:gd name="T50" fmla="*/ 204 w 327"/>
                <a:gd name="T51" fmla="*/ 321 h 326"/>
                <a:gd name="T52" fmla="*/ 242 w 327"/>
                <a:gd name="T53" fmla="*/ 245 h 326"/>
                <a:gd name="T54" fmla="*/ 123 w 327"/>
                <a:gd name="T55" fmla="*/ 4 h 326"/>
                <a:gd name="T56" fmla="*/ 85 w 327"/>
                <a:gd name="T57" fmla="*/ 80 h 326"/>
                <a:gd name="T58" fmla="*/ 170 w 327"/>
                <a:gd name="T59" fmla="*/ 93 h 326"/>
                <a:gd name="T60" fmla="*/ 238 w 327"/>
                <a:gd name="T61" fmla="*/ 156 h 326"/>
                <a:gd name="T62" fmla="*/ 15 w 327"/>
                <a:gd name="T63" fmla="*/ 93 h 326"/>
                <a:gd name="T64" fmla="*/ 76 w 327"/>
                <a:gd name="T65" fmla="*/ 156 h 326"/>
                <a:gd name="T66" fmla="*/ 15 w 327"/>
                <a:gd name="T67" fmla="*/ 93 h 326"/>
                <a:gd name="T68" fmla="*/ 170 w 327"/>
                <a:gd name="T69" fmla="*/ 326 h 326"/>
                <a:gd name="T70" fmla="*/ 170 w 327"/>
                <a:gd name="T71" fmla="*/ 24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7" h="326">
                  <a:moveTo>
                    <a:pt x="96" y="93"/>
                  </a:moveTo>
                  <a:cubicBezTo>
                    <a:pt x="157" y="93"/>
                    <a:pt x="157" y="93"/>
                    <a:pt x="157" y="93"/>
                  </a:cubicBezTo>
                  <a:cubicBezTo>
                    <a:pt x="157" y="156"/>
                    <a:pt x="157" y="156"/>
                    <a:pt x="157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34"/>
                    <a:pt x="92" y="113"/>
                    <a:pt x="96" y="93"/>
                  </a:cubicBezTo>
                  <a:moveTo>
                    <a:pt x="96" y="232"/>
                  </a:moveTo>
                  <a:cubicBezTo>
                    <a:pt x="157" y="232"/>
                    <a:pt x="157" y="232"/>
                    <a:pt x="157" y="232"/>
                  </a:cubicBezTo>
                  <a:cubicBezTo>
                    <a:pt x="157" y="169"/>
                    <a:pt x="157" y="169"/>
                    <a:pt x="157" y="169"/>
                  </a:cubicBezTo>
                  <a:cubicBezTo>
                    <a:pt x="89" y="169"/>
                    <a:pt x="89" y="169"/>
                    <a:pt x="89" y="169"/>
                  </a:cubicBezTo>
                  <a:cubicBezTo>
                    <a:pt x="90" y="192"/>
                    <a:pt x="92" y="213"/>
                    <a:pt x="96" y="232"/>
                  </a:cubicBezTo>
                  <a:moveTo>
                    <a:pt x="157" y="80"/>
                  </a:moveTo>
                  <a:cubicBezTo>
                    <a:pt x="157" y="0"/>
                    <a:pt x="157" y="0"/>
                    <a:pt x="157" y="0"/>
                  </a:cubicBezTo>
                  <a:cubicBezTo>
                    <a:pt x="132" y="4"/>
                    <a:pt x="111" y="35"/>
                    <a:pt x="99" y="80"/>
                  </a:cubicBezTo>
                  <a:lnTo>
                    <a:pt x="157" y="80"/>
                  </a:lnTo>
                  <a:close/>
                  <a:moveTo>
                    <a:pt x="245" y="232"/>
                  </a:moveTo>
                  <a:cubicBezTo>
                    <a:pt x="312" y="232"/>
                    <a:pt x="312" y="232"/>
                    <a:pt x="312" y="232"/>
                  </a:cubicBezTo>
                  <a:cubicBezTo>
                    <a:pt x="321" y="213"/>
                    <a:pt x="326" y="192"/>
                    <a:pt x="327" y="169"/>
                  </a:cubicBezTo>
                  <a:cubicBezTo>
                    <a:pt x="251" y="169"/>
                    <a:pt x="251" y="169"/>
                    <a:pt x="251" y="169"/>
                  </a:cubicBezTo>
                  <a:cubicBezTo>
                    <a:pt x="251" y="192"/>
                    <a:pt x="249" y="213"/>
                    <a:pt x="245" y="232"/>
                  </a:cubicBezTo>
                  <a:moveTo>
                    <a:pt x="245" y="93"/>
                  </a:moveTo>
                  <a:cubicBezTo>
                    <a:pt x="249" y="113"/>
                    <a:pt x="251" y="134"/>
                    <a:pt x="251" y="156"/>
                  </a:cubicBezTo>
                  <a:cubicBezTo>
                    <a:pt x="327" y="156"/>
                    <a:pt x="327" y="156"/>
                    <a:pt x="327" y="156"/>
                  </a:cubicBezTo>
                  <a:cubicBezTo>
                    <a:pt x="326" y="134"/>
                    <a:pt x="321" y="113"/>
                    <a:pt x="312" y="93"/>
                  </a:cubicBezTo>
                  <a:lnTo>
                    <a:pt x="245" y="93"/>
                  </a:lnTo>
                  <a:close/>
                  <a:moveTo>
                    <a:pt x="242" y="80"/>
                  </a:moveTo>
                  <a:cubicBezTo>
                    <a:pt x="305" y="80"/>
                    <a:pt x="305" y="80"/>
                    <a:pt x="305" y="80"/>
                  </a:cubicBezTo>
                  <a:cubicBezTo>
                    <a:pt x="283" y="43"/>
                    <a:pt x="247" y="15"/>
                    <a:pt x="204" y="4"/>
                  </a:cubicBezTo>
                  <a:cubicBezTo>
                    <a:pt x="220" y="20"/>
                    <a:pt x="234" y="47"/>
                    <a:pt x="242" y="80"/>
                  </a:cubicBezTo>
                  <a:moveTo>
                    <a:pt x="157" y="326"/>
                  </a:moveTo>
                  <a:cubicBezTo>
                    <a:pt x="157" y="245"/>
                    <a:pt x="157" y="245"/>
                    <a:pt x="157" y="245"/>
                  </a:cubicBezTo>
                  <a:cubicBezTo>
                    <a:pt x="99" y="245"/>
                    <a:pt x="99" y="245"/>
                    <a:pt x="99" y="245"/>
                  </a:cubicBezTo>
                  <a:cubicBezTo>
                    <a:pt x="111" y="290"/>
                    <a:pt x="132" y="321"/>
                    <a:pt x="157" y="326"/>
                  </a:cubicBezTo>
                  <a:moveTo>
                    <a:pt x="228" y="80"/>
                  </a:moveTo>
                  <a:cubicBezTo>
                    <a:pt x="216" y="36"/>
                    <a:pt x="195" y="4"/>
                    <a:pt x="170" y="0"/>
                  </a:cubicBezTo>
                  <a:cubicBezTo>
                    <a:pt x="170" y="80"/>
                    <a:pt x="170" y="80"/>
                    <a:pt x="170" y="80"/>
                  </a:cubicBezTo>
                  <a:lnTo>
                    <a:pt x="228" y="80"/>
                  </a:lnTo>
                  <a:close/>
                  <a:moveTo>
                    <a:pt x="238" y="169"/>
                  </a:moveTo>
                  <a:cubicBezTo>
                    <a:pt x="170" y="169"/>
                    <a:pt x="170" y="169"/>
                    <a:pt x="170" y="169"/>
                  </a:cubicBezTo>
                  <a:cubicBezTo>
                    <a:pt x="170" y="232"/>
                    <a:pt x="170" y="232"/>
                    <a:pt x="170" y="232"/>
                  </a:cubicBezTo>
                  <a:cubicBezTo>
                    <a:pt x="231" y="232"/>
                    <a:pt x="231" y="232"/>
                    <a:pt x="231" y="232"/>
                  </a:cubicBezTo>
                  <a:cubicBezTo>
                    <a:pt x="235" y="213"/>
                    <a:pt x="238" y="192"/>
                    <a:pt x="238" y="169"/>
                  </a:cubicBezTo>
                  <a:moveTo>
                    <a:pt x="0" y="169"/>
                  </a:moveTo>
                  <a:cubicBezTo>
                    <a:pt x="1" y="192"/>
                    <a:pt x="6" y="213"/>
                    <a:pt x="15" y="232"/>
                  </a:cubicBezTo>
                  <a:cubicBezTo>
                    <a:pt x="82" y="232"/>
                    <a:pt x="82" y="232"/>
                    <a:pt x="82" y="232"/>
                  </a:cubicBezTo>
                  <a:cubicBezTo>
                    <a:pt x="78" y="213"/>
                    <a:pt x="76" y="192"/>
                    <a:pt x="76" y="169"/>
                  </a:cubicBezTo>
                  <a:lnTo>
                    <a:pt x="0" y="169"/>
                  </a:lnTo>
                  <a:close/>
                  <a:moveTo>
                    <a:pt x="85" y="245"/>
                  </a:moveTo>
                  <a:cubicBezTo>
                    <a:pt x="22" y="245"/>
                    <a:pt x="22" y="245"/>
                    <a:pt x="22" y="245"/>
                  </a:cubicBezTo>
                  <a:cubicBezTo>
                    <a:pt x="44" y="283"/>
                    <a:pt x="80" y="310"/>
                    <a:pt x="123" y="321"/>
                  </a:cubicBezTo>
                  <a:cubicBezTo>
                    <a:pt x="107" y="305"/>
                    <a:pt x="94" y="279"/>
                    <a:pt x="85" y="245"/>
                  </a:cubicBezTo>
                  <a:moveTo>
                    <a:pt x="242" y="245"/>
                  </a:moveTo>
                  <a:cubicBezTo>
                    <a:pt x="234" y="279"/>
                    <a:pt x="220" y="305"/>
                    <a:pt x="204" y="321"/>
                  </a:cubicBezTo>
                  <a:cubicBezTo>
                    <a:pt x="247" y="310"/>
                    <a:pt x="283" y="283"/>
                    <a:pt x="305" y="245"/>
                  </a:cubicBezTo>
                  <a:lnTo>
                    <a:pt x="242" y="245"/>
                  </a:lnTo>
                  <a:close/>
                  <a:moveTo>
                    <a:pt x="85" y="80"/>
                  </a:moveTo>
                  <a:cubicBezTo>
                    <a:pt x="94" y="47"/>
                    <a:pt x="107" y="20"/>
                    <a:pt x="123" y="4"/>
                  </a:cubicBezTo>
                  <a:cubicBezTo>
                    <a:pt x="80" y="15"/>
                    <a:pt x="44" y="43"/>
                    <a:pt x="22" y="80"/>
                  </a:cubicBezTo>
                  <a:lnTo>
                    <a:pt x="85" y="80"/>
                  </a:lnTo>
                  <a:close/>
                  <a:moveTo>
                    <a:pt x="231" y="93"/>
                  </a:moveTo>
                  <a:cubicBezTo>
                    <a:pt x="170" y="93"/>
                    <a:pt x="170" y="93"/>
                    <a:pt x="170" y="93"/>
                  </a:cubicBezTo>
                  <a:cubicBezTo>
                    <a:pt x="170" y="156"/>
                    <a:pt x="170" y="156"/>
                    <a:pt x="170" y="156"/>
                  </a:cubicBezTo>
                  <a:cubicBezTo>
                    <a:pt x="238" y="156"/>
                    <a:pt x="238" y="156"/>
                    <a:pt x="238" y="156"/>
                  </a:cubicBezTo>
                  <a:cubicBezTo>
                    <a:pt x="238" y="134"/>
                    <a:pt x="235" y="113"/>
                    <a:pt x="231" y="93"/>
                  </a:cubicBezTo>
                  <a:moveTo>
                    <a:pt x="15" y="93"/>
                  </a:moveTo>
                  <a:cubicBezTo>
                    <a:pt x="6" y="113"/>
                    <a:pt x="1" y="134"/>
                    <a:pt x="0" y="156"/>
                  </a:cubicBezTo>
                  <a:cubicBezTo>
                    <a:pt x="76" y="156"/>
                    <a:pt x="76" y="156"/>
                    <a:pt x="76" y="156"/>
                  </a:cubicBezTo>
                  <a:cubicBezTo>
                    <a:pt x="76" y="134"/>
                    <a:pt x="78" y="113"/>
                    <a:pt x="82" y="93"/>
                  </a:cubicBezTo>
                  <a:lnTo>
                    <a:pt x="15" y="93"/>
                  </a:lnTo>
                  <a:close/>
                  <a:moveTo>
                    <a:pt x="170" y="245"/>
                  </a:moveTo>
                  <a:cubicBezTo>
                    <a:pt x="170" y="326"/>
                    <a:pt x="170" y="326"/>
                    <a:pt x="170" y="326"/>
                  </a:cubicBezTo>
                  <a:cubicBezTo>
                    <a:pt x="195" y="321"/>
                    <a:pt x="216" y="290"/>
                    <a:pt x="228" y="245"/>
                  </a:cubicBezTo>
                  <a:lnTo>
                    <a:pt x="170" y="24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9"/>
            <p:cNvSpPr>
              <a:spLocks noEditPoints="1"/>
            </p:cNvSpPr>
            <p:nvPr/>
          </p:nvSpPr>
          <p:spPr bwMode="auto">
            <a:xfrm>
              <a:off x="674688" y="2618690"/>
              <a:ext cx="942975" cy="941388"/>
            </a:xfrm>
            <a:custGeom>
              <a:avLst/>
              <a:gdLst>
                <a:gd name="T0" fmla="*/ 0 w 251"/>
                <a:gd name="T1" fmla="*/ 116 h 250"/>
                <a:gd name="T2" fmla="*/ 16 w 251"/>
                <a:gd name="T3" fmla="*/ 150 h 250"/>
                <a:gd name="T4" fmla="*/ 36 w 251"/>
                <a:gd name="T5" fmla="*/ 157 h 250"/>
                <a:gd name="T6" fmla="*/ 39 w 251"/>
                <a:gd name="T7" fmla="*/ 177 h 250"/>
                <a:gd name="T8" fmla="*/ 30 w 251"/>
                <a:gd name="T9" fmla="*/ 207 h 250"/>
                <a:gd name="T10" fmla="*/ 55 w 251"/>
                <a:gd name="T11" fmla="*/ 225 h 250"/>
                <a:gd name="T12" fmla="*/ 74 w 251"/>
                <a:gd name="T13" fmla="*/ 212 h 250"/>
                <a:gd name="T14" fmla="*/ 85 w 251"/>
                <a:gd name="T15" fmla="*/ 211 h 250"/>
                <a:gd name="T16" fmla="*/ 101 w 251"/>
                <a:gd name="T17" fmla="*/ 223 h 250"/>
                <a:gd name="T18" fmla="*/ 116 w 251"/>
                <a:gd name="T19" fmla="*/ 250 h 250"/>
                <a:gd name="T20" fmla="*/ 151 w 251"/>
                <a:gd name="T21" fmla="*/ 235 h 250"/>
                <a:gd name="T22" fmla="*/ 157 w 251"/>
                <a:gd name="T23" fmla="*/ 215 h 250"/>
                <a:gd name="T24" fmla="*/ 171 w 251"/>
                <a:gd name="T25" fmla="*/ 210 h 250"/>
                <a:gd name="T26" fmla="*/ 186 w 251"/>
                <a:gd name="T27" fmla="*/ 221 h 250"/>
                <a:gd name="T28" fmla="*/ 207 w 251"/>
                <a:gd name="T29" fmla="*/ 221 h 250"/>
                <a:gd name="T30" fmla="*/ 221 w 251"/>
                <a:gd name="T31" fmla="*/ 185 h 250"/>
                <a:gd name="T32" fmla="*/ 211 w 251"/>
                <a:gd name="T33" fmla="*/ 166 h 250"/>
                <a:gd name="T34" fmla="*/ 223 w 251"/>
                <a:gd name="T35" fmla="*/ 150 h 250"/>
                <a:gd name="T36" fmla="*/ 251 w 251"/>
                <a:gd name="T37" fmla="*/ 135 h 250"/>
                <a:gd name="T38" fmla="*/ 235 w 251"/>
                <a:gd name="T39" fmla="*/ 100 h 250"/>
                <a:gd name="T40" fmla="*/ 215 w 251"/>
                <a:gd name="T41" fmla="*/ 94 h 250"/>
                <a:gd name="T42" fmla="*/ 213 w 251"/>
                <a:gd name="T43" fmla="*/ 74 h 250"/>
                <a:gd name="T44" fmla="*/ 226 w 251"/>
                <a:gd name="T45" fmla="*/ 55 h 250"/>
                <a:gd name="T46" fmla="*/ 207 w 251"/>
                <a:gd name="T47" fmla="*/ 30 h 250"/>
                <a:gd name="T48" fmla="*/ 186 w 251"/>
                <a:gd name="T49" fmla="*/ 30 h 250"/>
                <a:gd name="T50" fmla="*/ 171 w 251"/>
                <a:gd name="T51" fmla="*/ 41 h 250"/>
                <a:gd name="T52" fmla="*/ 157 w 251"/>
                <a:gd name="T53" fmla="*/ 36 h 250"/>
                <a:gd name="T54" fmla="*/ 151 w 251"/>
                <a:gd name="T55" fmla="*/ 15 h 250"/>
                <a:gd name="T56" fmla="*/ 116 w 251"/>
                <a:gd name="T57" fmla="*/ 0 h 250"/>
                <a:gd name="T58" fmla="*/ 101 w 251"/>
                <a:gd name="T59" fmla="*/ 27 h 250"/>
                <a:gd name="T60" fmla="*/ 85 w 251"/>
                <a:gd name="T61" fmla="*/ 40 h 250"/>
                <a:gd name="T62" fmla="*/ 74 w 251"/>
                <a:gd name="T63" fmla="*/ 38 h 250"/>
                <a:gd name="T64" fmla="*/ 55 w 251"/>
                <a:gd name="T65" fmla="*/ 25 h 250"/>
                <a:gd name="T66" fmla="*/ 30 w 251"/>
                <a:gd name="T67" fmla="*/ 44 h 250"/>
                <a:gd name="T68" fmla="*/ 39 w 251"/>
                <a:gd name="T69" fmla="*/ 74 h 250"/>
                <a:gd name="T70" fmla="*/ 36 w 251"/>
                <a:gd name="T71" fmla="*/ 94 h 250"/>
                <a:gd name="T72" fmla="*/ 16 w 251"/>
                <a:gd name="T73" fmla="*/ 100 h 250"/>
                <a:gd name="T74" fmla="*/ 126 w 251"/>
                <a:gd name="T75" fmla="*/ 80 h 250"/>
                <a:gd name="T76" fmla="*/ 126 w 251"/>
                <a:gd name="T77" fmla="*/ 17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1" h="250">
                  <a:moveTo>
                    <a:pt x="16" y="100"/>
                  </a:moveTo>
                  <a:cubicBezTo>
                    <a:pt x="7" y="100"/>
                    <a:pt x="0" y="107"/>
                    <a:pt x="0" y="116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144"/>
                    <a:pt x="7" y="150"/>
                    <a:pt x="16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31" y="150"/>
                    <a:pt x="35" y="153"/>
                    <a:pt x="36" y="157"/>
                  </a:cubicBezTo>
                  <a:cubicBezTo>
                    <a:pt x="37" y="160"/>
                    <a:pt x="39" y="163"/>
                    <a:pt x="40" y="166"/>
                  </a:cubicBezTo>
                  <a:cubicBezTo>
                    <a:pt x="42" y="170"/>
                    <a:pt x="41" y="174"/>
                    <a:pt x="39" y="177"/>
                  </a:cubicBezTo>
                  <a:cubicBezTo>
                    <a:pt x="30" y="185"/>
                    <a:pt x="30" y="185"/>
                    <a:pt x="30" y="185"/>
                  </a:cubicBezTo>
                  <a:cubicBezTo>
                    <a:pt x="24" y="191"/>
                    <a:pt x="24" y="201"/>
                    <a:pt x="30" y="207"/>
                  </a:cubicBezTo>
                  <a:cubicBezTo>
                    <a:pt x="44" y="221"/>
                    <a:pt x="44" y="221"/>
                    <a:pt x="44" y="221"/>
                  </a:cubicBezTo>
                  <a:cubicBezTo>
                    <a:pt x="47" y="224"/>
                    <a:pt x="51" y="225"/>
                    <a:pt x="55" y="225"/>
                  </a:cubicBezTo>
                  <a:cubicBezTo>
                    <a:pt x="59" y="225"/>
                    <a:pt x="63" y="224"/>
                    <a:pt x="66" y="221"/>
                  </a:cubicBezTo>
                  <a:cubicBezTo>
                    <a:pt x="74" y="212"/>
                    <a:pt x="74" y="212"/>
                    <a:pt x="74" y="212"/>
                  </a:cubicBezTo>
                  <a:cubicBezTo>
                    <a:pt x="76" y="211"/>
                    <a:pt x="78" y="210"/>
                    <a:pt x="80" y="210"/>
                  </a:cubicBezTo>
                  <a:cubicBezTo>
                    <a:pt x="82" y="210"/>
                    <a:pt x="83" y="210"/>
                    <a:pt x="85" y="211"/>
                  </a:cubicBezTo>
                  <a:cubicBezTo>
                    <a:pt x="88" y="212"/>
                    <a:pt x="91" y="214"/>
                    <a:pt x="94" y="215"/>
                  </a:cubicBezTo>
                  <a:cubicBezTo>
                    <a:pt x="98" y="216"/>
                    <a:pt x="101" y="220"/>
                    <a:pt x="101" y="223"/>
                  </a:cubicBezTo>
                  <a:cubicBezTo>
                    <a:pt x="101" y="235"/>
                    <a:pt x="101" y="235"/>
                    <a:pt x="101" y="235"/>
                  </a:cubicBezTo>
                  <a:cubicBezTo>
                    <a:pt x="101" y="244"/>
                    <a:pt x="107" y="250"/>
                    <a:pt x="116" y="250"/>
                  </a:cubicBezTo>
                  <a:cubicBezTo>
                    <a:pt x="135" y="250"/>
                    <a:pt x="135" y="250"/>
                    <a:pt x="135" y="250"/>
                  </a:cubicBezTo>
                  <a:cubicBezTo>
                    <a:pt x="144" y="250"/>
                    <a:pt x="151" y="244"/>
                    <a:pt x="151" y="235"/>
                  </a:cubicBezTo>
                  <a:cubicBezTo>
                    <a:pt x="151" y="223"/>
                    <a:pt x="151" y="223"/>
                    <a:pt x="151" y="223"/>
                  </a:cubicBezTo>
                  <a:cubicBezTo>
                    <a:pt x="151" y="220"/>
                    <a:pt x="154" y="216"/>
                    <a:pt x="157" y="215"/>
                  </a:cubicBezTo>
                  <a:cubicBezTo>
                    <a:pt x="160" y="214"/>
                    <a:pt x="164" y="212"/>
                    <a:pt x="167" y="211"/>
                  </a:cubicBezTo>
                  <a:cubicBezTo>
                    <a:pt x="168" y="210"/>
                    <a:pt x="169" y="210"/>
                    <a:pt x="171" y="210"/>
                  </a:cubicBezTo>
                  <a:cubicBezTo>
                    <a:pt x="173" y="210"/>
                    <a:pt x="176" y="211"/>
                    <a:pt x="177" y="212"/>
                  </a:cubicBezTo>
                  <a:cubicBezTo>
                    <a:pt x="186" y="221"/>
                    <a:pt x="186" y="221"/>
                    <a:pt x="186" y="221"/>
                  </a:cubicBezTo>
                  <a:cubicBezTo>
                    <a:pt x="188" y="224"/>
                    <a:pt x="192" y="225"/>
                    <a:pt x="196" y="225"/>
                  </a:cubicBezTo>
                  <a:cubicBezTo>
                    <a:pt x="200" y="225"/>
                    <a:pt x="204" y="224"/>
                    <a:pt x="207" y="221"/>
                  </a:cubicBezTo>
                  <a:cubicBezTo>
                    <a:pt x="221" y="207"/>
                    <a:pt x="221" y="207"/>
                    <a:pt x="221" y="207"/>
                  </a:cubicBezTo>
                  <a:cubicBezTo>
                    <a:pt x="227" y="201"/>
                    <a:pt x="227" y="191"/>
                    <a:pt x="221" y="185"/>
                  </a:cubicBezTo>
                  <a:cubicBezTo>
                    <a:pt x="213" y="177"/>
                    <a:pt x="213" y="177"/>
                    <a:pt x="213" y="177"/>
                  </a:cubicBezTo>
                  <a:cubicBezTo>
                    <a:pt x="210" y="174"/>
                    <a:pt x="210" y="170"/>
                    <a:pt x="211" y="166"/>
                  </a:cubicBezTo>
                  <a:cubicBezTo>
                    <a:pt x="213" y="163"/>
                    <a:pt x="214" y="160"/>
                    <a:pt x="215" y="157"/>
                  </a:cubicBezTo>
                  <a:cubicBezTo>
                    <a:pt x="216" y="153"/>
                    <a:pt x="220" y="150"/>
                    <a:pt x="223" y="150"/>
                  </a:cubicBezTo>
                  <a:cubicBezTo>
                    <a:pt x="235" y="150"/>
                    <a:pt x="235" y="150"/>
                    <a:pt x="235" y="150"/>
                  </a:cubicBezTo>
                  <a:cubicBezTo>
                    <a:pt x="244" y="150"/>
                    <a:pt x="251" y="144"/>
                    <a:pt x="251" y="135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251" y="107"/>
                    <a:pt x="244" y="100"/>
                    <a:pt x="235" y="100"/>
                  </a:cubicBezTo>
                  <a:cubicBezTo>
                    <a:pt x="223" y="100"/>
                    <a:pt x="223" y="100"/>
                    <a:pt x="223" y="100"/>
                  </a:cubicBezTo>
                  <a:cubicBezTo>
                    <a:pt x="220" y="100"/>
                    <a:pt x="216" y="97"/>
                    <a:pt x="215" y="94"/>
                  </a:cubicBezTo>
                  <a:cubicBezTo>
                    <a:pt x="214" y="91"/>
                    <a:pt x="213" y="87"/>
                    <a:pt x="211" y="84"/>
                  </a:cubicBezTo>
                  <a:cubicBezTo>
                    <a:pt x="210" y="81"/>
                    <a:pt x="210" y="76"/>
                    <a:pt x="213" y="74"/>
                  </a:cubicBezTo>
                  <a:cubicBezTo>
                    <a:pt x="221" y="65"/>
                    <a:pt x="221" y="65"/>
                    <a:pt x="221" y="65"/>
                  </a:cubicBezTo>
                  <a:cubicBezTo>
                    <a:pt x="224" y="62"/>
                    <a:pt x="226" y="59"/>
                    <a:pt x="226" y="55"/>
                  </a:cubicBezTo>
                  <a:cubicBezTo>
                    <a:pt x="226" y="50"/>
                    <a:pt x="224" y="47"/>
                    <a:pt x="221" y="44"/>
                  </a:cubicBezTo>
                  <a:cubicBezTo>
                    <a:pt x="207" y="30"/>
                    <a:pt x="207" y="30"/>
                    <a:pt x="207" y="30"/>
                  </a:cubicBezTo>
                  <a:cubicBezTo>
                    <a:pt x="204" y="27"/>
                    <a:pt x="200" y="25"/>
                    <a:pt x="196" y="25"/>
                  </a:cubicBezTo>
                  <a:cubicBezTo>
                    <a:pt x="192" y="25"/>
                    <a:pt x="188" y="27"/>
                    <a:pt x="186" y="30"/>
                  </a:cubicBezTo>
                  <a:cubicBezTo>
                    <a:pt x="177" y="38"/>
                    <a:pt x="177" y="38"/>
                    <a:pt x="177" y="38"/>
                  </a:cubicBezTo>
                  <a:cubicBezTo>
                    <a:pt x="176" y="40"/>
                    <a:pt x="173" y="41"/>
                    <a:pt x="171" y="41"/>
                  </a:cubicBezTo>
                  <a:cubicBezTo>
                    <a:pt x="169" y="41"/>
                    <a:pt x="168" y="40"/>
                    <a:pt x="167" y="40"/>
                  </a:cubicBezTo>
                  <a:cubicBezTo>
                    <a:pt x="164" y="38"/>
                    <a:pt x="160" y="37"/>
                    <a:pt x="157" y="36"/>
                  </a:cubicBezTo>
                  <a:cubicBezTo>
                    <a:pt x="154" y="34"/>
                    <a:pt x="151" y="31"/>
                    <a:pt x="151" y="27"/>
                  </a:cubicBezTo>
                  <a:cubicBezTo>
                    <a:pt x="151" y="15"/>
                    <a:pt x="151" y="15"/>
                    <a:pt x="151" y="15"/>
                  </a:cubicBezTo>
                  <a:cubicBezTo>
                    <a:pt x="151" y="7"/>
                    <a:pt x="144" y="0"/>
                    <a:pt x="135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07" y="0"/>
                    <a:pt x="101" y="7"/>
                    <a:pt x="101" y="15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1" y="31"/>
                    <a:pt x="98" y="34"/>
                    <a:pt x="94" y="36"/>
                  </a:cubicBezTo>
                  <a:cubicBezTo>
                    <a:pt x="91" y="37"/>
                    <a:pt x="88" y="38"/>
                    <a:pt x="85" y="40"/>
                  </a:cubicBezTo>
                  <a:cubicBezTo>
                    <a:pt x="83" y="40"/>
                    <a:pt x="82" y="41"/>
                    <a:pt x="80" y="41"/>
                  </a:cubicBezTo>
                  <a:cubicBezTo>
                    <a:pt x="78" y="41"/>
                    <a:pt x="76" y="40"/>
                    <a:pt x="74" y="38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3" y="27"/>
                    <a:pt x="59" y="25"/>
                    <a:pt x="55" y="25"/>
                  </a:cubicBezTo>
                  <a:cubicBezTo>
                    <a:pt x="51" y="25"/>
                    <a:pt x="47" y="27"/>
                    <a:pt x="44" y="30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4" y="50"/>
                    <a:pt x="24" y="59"/>
                    <a:pt x="30" y="65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41" y="76"/>
                    <a:pt x="42" y="81"/>
                    <a:pt x="40" y="84"/>
                  </a:cubicBezTo>
                  <a:cubicBezTo>
                    <a:pt x="39" y="87"/>
                    <a:pt x="37" y="91"/>
                    <a:pt x="36" y="94"/>
                  </a:cubicBezTo>
                  <a:cubicBezTo>
                    <a:pt x="35" y="97"/>
                    <a:pt x="31" y="100"/>
                    <a:pt x="28" y="100"/>
                  </a:cubicBezTo>
                  <a:lnTo>
                    <a:pt x="16" y="100"/>
                  </a:lnTo>
                  <a:close/>
                  <a:moveTo>
                    <a:pt x="81" y="125"/>
                  </a:moveTo>
                  <a:cubicBezTo>
                    <a:pt x="81" y="101"/>
                    <a:pt x="101" y="80"/>
                    <a:pt x="126" y="80"/>
                  </a:cubicBezTo>
                  <a:cubicBezTo>
                    <a:pt x="150" y="80"/>
                    <a:pt x="171" y="101"/>
                    <a:pt x="171" y="125"/>
                  </a:cubicBezTo>
                  <a:cubicBezTo>
                    <a:pt x="171" y="150"/>
                    <a:pt x="150" y="170"/>
                    <a:pt x="126" y="170"/>
                  </a:cubicBezTo>
                  <a:cubicBezTo>
                    <a:pt x="101" y="170"/>
                    <a:pt x="81" y="150"/>
                    <a:pt x="81" y="12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0"/>
            <p:cNvSpPr>
              <a:spLocks noEditPoints="1"/>
            </p:cNvSpPr>
            <p:nvPr/>
          </p:nvSpPr>
          <p:spPr bwMode="auto">
            <a:xfrm>
              <a:off x="1430338" y="2318652"/>
              <a:ext cx="487363" cy="488950"/>
            </a:xfrm>
            <a:custGeom>
              <a:avLst/>
              <a:gdLst>
                <a:gd name="T0" fmla="*/ 20 w 130"/>
                <a:gd name="T1" fmla="*/ 87 h 130"/>
                <a:gd name="T2" fmla="*/ 15 w 130"/>
                <a:gd name="T3" fmla="*/ 93 h 130"/>
                <a:gd name="T4" fmla="*/ 22 w 130"/>
                <a:gd name="T5" fmla="*/ 115 h 130"/>
                <a:gd name="T6" fmla="*/ 37 w 130"/>
                <a:gd name="T7" fmla="*/ 115 h 130"/>
                <a:gd name="T8" fmla="*/ 42 w 130"/>
                <a:gd name="T9" fmla="*/ 110 h 130"/>
                <a:gd name="T10" fmla="*/ 48 w 130"/>
                <a:gd name="T11" fmla="*/ 112 h 130"/>
                <a:gd name="T12" fmla="*/ 50 w 130"/>
                <a:gd name="T13" fmla="*/ 120 h 130"/>
                <a:gd name="T14" fmla="*/ 70 w 130"/>
                <a:gd name="T15" fmla="*/ 130 h 130"/>
                <a:gd name="T16" fmla="*/ 80 w 130"/>
                <a:gd name="T17" fmla="*/ 114 h 130"/>
                <a:gd name="T18" fmla="*/ 86 w 130"/>
                <a:gd name="T19" fmla="*/ 110 h 130"/>
                <a:gd name="T20" fmla="*/ 89 w 130"/>
                <a:gd name="T21" fmla="*/ 110 h 130"/>
                <a:gd name="T22" fmla="*/ 100 w 130"/>
                <a:gd name="T23" fmla="*/ 118 h 130"/>
                <a:gd name="T24" fmla="*/ 114 w 130"/>
                <a:gd name="T25" fmla="*/ 108 h 130"/>
                <a:gd name="T26" fmla="*/ 114 w 130"/>
                <a:gd name="T27" fmla="*/ 93 h 130"/>
                <a:gd name="T28" fmla="*/ 110 w 130"/>
                <a:gd name="T29" fmla="*/ 87 h 130"/>
                <a:gd name="T30" fmla="*/ 114 w 130"/>
                <a:gd name="T31" fmla="*/ 80 h 130"/>
                <a:gd name="T32" fmla="*/ 130 w 130"/>
                <a:gd name="T33" fmla="*/ 70 h 130"/>
                <a:gd name="T34" fmla="*/ 120 w 130"/>
                <a:gd name="T35" fmla="*/ 50 h 130"/>
                <a:gd name="T36" fmla="*/ 112 w 130"/>
                <a:gd name="T37" fmla="*/ 49 h 130"/>
                <a:gd name="T38" fmla="*/ 110 w 130"/>
                <a:gd name="T39" fmla="*/ 41 h 130"/>
                <a:gd name="T40" fmla="*/ 114 w 130"/>
                <a:gd name="T41" fmla="*/ 23 h 130"/>
                <a:gd name="T42" fmla="*/ 100 w 130"/>
                <a:gd name="T43" fmla="*/ 13 h 130"/>
                <a:gd name="T44" fmla="*/ 89 w 130"/>
                <a:gd name="T45" fmla="*/ 20 h 130"/>
                <a:gd name="T46" fmla="*/ 86 w 130"/>
                <a:gd name="T47" fmla="*/ 20 h 130"/>
                <a:gd name="T48" fmla="*/ 80 w 130"/>
                <a:gd name="T49" fmla="*/ 16 h 130"/>
                <a:gd name="T50" fmla="*/ 70 w 130"/>
                <a:gd name="T51" fmla="*/ 0 h 130"/>
                <a:gd name="T52" fmla="*/ 50 w 130"/>
                <a:gd name="T53" fmla="*/ 10 h 130"/>
                <a:gd name="T54" fmla="*/ 48 w 130"/>
                <a:gd name="T55" fmla="*/ 18 h 130"/>
                <a:gd name="T56" fmla="*/ 42 w 130"/>
                <a:gd name="T57" fmla="*/ 20 h 130"/>
                <a:gd name="T58" fmla="*/ 37 w 130"/>
                <a:gd name="T59" fmla="*/ 16 h 130"/>
                <a:gd name="T60" fmla="*/ 22 w 130"/>
                <a:gd name="T61" fmla="*/ 16 h 130"/>
                <a:gd name="T62" fmla="*/ 15 w 130"/>
                <a:gd name="T63" fmla="*/ 37 h 130"/>
                <a:gd name="T64" fmla="*/ 20 w 130"/>
                <a:gd name="T65" fmla="*/ 44 h 130"/>
                <a:gd name="T66" fmla="*/ 16 w 130"/>
                <a:gd name="T67" fmla="*/ 50 h 130"/>
                <a:gd name="T68" fmla="*/ 0 w 130"/>
                <a:gd name="T69" fmla="*/ 60 h 130"/>
                <a:gd name="T70" fmla="*/ 10 w 130"/>
                <a:gd name="T71" fmla="*/ 80 h 130"/>
                <a:gd name="T72" fmla="*/ 17 w 130"/>
                <a:gd name="T73" fmla="*/ 82 h 130"/>
                <a:gd name="T74" fmla="*/ 65 w 130"/>
                <a:gd name="T75" fmla="*/ 45 h 130"/>
                <a:gd name="T76" fmla="*/ 65 w 130"/>
                <a:gd name="T77" fmla="*/ 8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0" h="130">
                  <a:moveTo>
                    <a:pt x="17" y="82"/>
                  </a:moveTo>
                  <a:cubicBezTo>
                    <a:pt x="18" y="84"/>
                    <a:pt x="19" y="85"/>
                    <a:pt x="20" y="87"/>
                  </a:cubicBezTo>
                  <a:cubicBezTo>
                    <a:pt x="20" y="88"/>
                    <a:pt x="20" y="89"/>
                    <a:pt x="19" y="89"/>
                  </a:cubicBezTo>
                  <a:cubicBezTo>
                    <a:pt x="15" y="93"/>
                    <a:pt x="15" y="93"/>
                    <a:pt x="15" y="93"/>
                  </a:cubicBezTo>
                  <a:cubicBezTo>
                    <a:pt x="11" y="97"/>
                    <a:pt x="11" y="104"/>
                    <a:pt x="15" y="108"/>
                  </a:cubicBezTo>
                  <a:cubicBezTo>
                    <a:pt x="22" y="115"/>
                    <a:pt x="22" y="115"/>
                    <a:pt x="22" y="115"/>
                  </a:cubicBezTo>
                  <a:cubicBezTo>
                    <a:pt x="24" y="117"/>
                    <a:pt x="27" y="118"/>
                    <a:pt x="29" y="118"/>
                  </a:cubicBezTo>
                  <a:cubicBezTo>
                    <a:pt x="32" y="118"/>
                    <a:pt x="35" y="117"/>
                    <a:pt x="37" y="115"/>
                  </a:cubicBezTo>
                  <a:cubicBezTo>
                    <a:pt x="41" y="110"/>
                    <a:pt x="41" y="110"/>
                    <a:pt x="41" y="110"/>
                  </a:cubicBezTo>
                  <a:cubicBezTo>
                    <a:pt x="41" y="110"/>
                    <a:pt x="41" y="110"/>
                    <a:pt x="42" y="110"/>
                  </a:cubicBezTo>
                  <a:cubicBezTo>
                    <a:pt x="42" y="110"/>
                    <a:pt x="43" y="110"/>
                    <a:pt x="43" y="110"/>
                  </a:cubicBezTo>
                  <a:cubicBezTo>
                    <a:pt x="45" y="111"/>
                    <a:pt x="46" y="112"/>
                    <a:pt x="48" y="112"/>
                  </a:cubicBezTo>
                  <a:cubicBezTo>
                    <a:pt x="49" y="113"/>
                    <a:pt x="50" y="114"/>
                    <a:pt x="50" y="114"/>
                  </a:cubicBezTo>
                  <a:cubicBezTo>
                    <a:pt x="50" y="120"/>
                    <a:pt x="50" y="120"/>
                    <a:pt x="50" y="120"/>
                  </a:cubicBezTo>
                  <a:cubicBezTo>
                    <a:pt x="50" y="126"/>
                    <a:pt x="54" y="130"/>
                    <a:pt x="6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5" y="130"/>
                    <a:pt x="80" y="126"/>
                    <a:pt x="80" y="120"/>
                  </a:cubicBezTo>
                  <a:cubicBezTo>
                    <a:pt x="80" y="114"/>
                    <a:pt x="80" y="114"/>
                    <a:pt x="80" y="114"/>
                  </a:cubicBezTo>
                  <a:cubicBezTo>
                    <a:pt x="80" y="114"/>
                    <a:pt x="80" y="113"/>
                    <a:pt x="81" y="112"/>
                  </a:cubicBezTo>
                  <a:cubicBezTo>
                    <a:pt x="83" y="112"/>
                    <a:pt x="85" y="111"/>
                    <a:pt x="86" y="110"/>
                  </a:cubicBezTo>
                  <a:cubicBezTo>
                    <a:pt x="87" y="110"/>
                    <a:pt x="87" y="110"/>
                    <a:pt x="87" y="110"/>
                  </a:cubicBezTo>
                  <a:cubicBezTo>
                    <a:pt x="88" y="110"/>
                    <a:pt x="88" y="110"/>
                    <a:pt x="89" y="110"/>
                  </a:cubicBezTo>
                  <a:cubicBezTo>
                    <a:pt x="93" y="115"/>
                    <a:pt x="93" y="115"/>
                    <a:pt x="93" y="115"/>
                  </a:cubicBezTo>
                  <a:cubicBezTo>
                    <a:pt x="95" y="117"/>
                    <a:pt x="97" y="118"/>
                    <a:pt x="100" y="118"/>
                  </a:cubicBezTo>
                  <a:cubicBezTo>
                    <a:pt x="103" y="118"/>
                    <a:pt x="105" y="117"/>
                    <a:pt x="107" y="115"/>
                  </a:cubicBezTo>
                  <a:cubicBezTo>
                    <a:pt x="114" y="108"/>
                    <a:pt x="114" y="108"/>
                    <a:pt x="114" y="108"/>
                  </a:cubicBezTo>
                  <a:cubicBezTo>
                    <a:pt x="116" y="106"/>
                    <a:pt x="117" y="103"/>
                    <a:pt x="117" y="101"/>
                  </a:cubicBezTo>
                  <a:cubicBezTo>
                    <a:pt x="117" y="98"/>
                    <a:pt x="116" y="95"/>
                    <a:pt x="114" y="93"/>
                  </a:cubicBezTo>
                  <a:cubicBezTo>
                    <a:pt x="110" y="89"/>
                    <a:pt x="110" y="89"/>
                    <a:pt x="110" y="89"/>
                  </a:cubicBezTo>
                  <a:cubicBezTo>
                    <a:pt x="110" y="89"/>
                    <a:pt x="109" y="88"/>
                    <a:pt x="110" y="87"/>
                  </a:cubicBezTo>
                  <a:cubicBezTo>
                    <a:pt x="111" y="85"/>
                    <a:pt x="111" y="84"/>
                    <a:pt x="112" y="82"/>
                  </a:cubicBezTo>
                  <a:cubicBezTo>
                    <a:pt x="112" y="81"/>
                    <a:pt x="113" y="80"/>
                    <a:pt x="114" y="80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125" y="80"/>
                    <a:pt x="130" y="76"/>
                    <a:pt x="130" y="70"/>
                  </a:cubicBezTo>
                  <a:cubicBezTo>
                    <a:pt x="130" y="60"/>
                    <a:pt x="130" y="60"/>
                    <a:pt x="130" y="60"/>
                  </a:cubicBezTo>
                  <a:cubicBezTo>
                    <a:pt x="130" y="55"/>
                    <a:pt x="125" y="50"/>
                    <a:pt x="120" y="50"/>
                  </a:cubicBezTo>
                  <a:cubicBezTo>
                    <a:pt x="114" y="50"/>
                    <a:pt x="114" y="50"/>
                    <a:pt x="114" y="50"/>
                  </a:cubicBezTo>
                  <a:cubicBezTo>
                    <a:pt x="113" y="50"/>
                    <a:pt x="112" y="49"/>
                    <a:pt x="112" y="49"/>
                  </a:cubicBezTo>
                  <a:cubicBezTo>
                    <a:pt x="111" y="47"/>
                    <a:pt x="111" y="45"/>
                    <a:pt x="110" y="44"/>
                  </a:cubicBezTo>
                  <a:cubicBezTo>
                    <a:pt x="109" y="43"/>
                    <a:pt x="110" y="42"/>
                    <a:pt x="110" y="41"/>
                  </a:cubicBezTo>
                  <a:cubicBezTo>
                    <a:pt x="114" y="37"/>
                    <a:pt x="114" y="37"/>
                    <a:pt x="114" y="37"/>
                  </a:cubicBezTo>
                  <a:cubicBezTo>
                    <a:pt x="118" y="33"/>
                    <a:pt x="118" y="27"/>
                    <a:pt x="114" y="23"/>
                  </a:cubicBezTo>
                  <a:cubicBezTo>
                    <a:pt x="107" y="16"/>
                    <a:pt x="107" y="16"/>
                    <a:pt x="107" y="16"/>
                  </a:cubicBezTo>
                  <a:cubicBezTo>
                    <a:pt x="105" y="14"/>
                    <a:pt x="103" y="13"/>
                    <a:pt x="100" y="13"/>
                  </a:cubicBezTo>
                  <a:cubicBezTo>
                    <a:pt x="97" y="13"/>
                    <a:pt x="95" y="14"/>
                    <a:pt x="93" y="16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8" y="20"/>
                    <a:pt x="88" y="20"/>
                    <a:pt x="87" y="20"/>
                  </a:cubicBezTo>
                  <a:cubicBezTo>
                    <a:pt x="87" y="20"/>
                    <a:pt x="87" y="20"/>
                    <a:pt x="86" y="20"/>
                  </a:cubicBezTo>
                  <a:cubicBezTo>
                    <a:pt x="85" y="19"/>
                    <a:pt x="83" y="19"/>
                    <a:pt x="81" y="18"/>
                  </a:cubicBezTo>
                  <a:cubicBezTo>
                    <a:pt x="80" y="18"/>
                    <a:pt x="80" y="17"/>
                    <a:pt x="80" y="16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0" y="5"/>
                    <a:pt x="75" y="0"/>
                    <a:pt x="7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4" y="0"/>
                    <a:pt x="50" y="5"/>
                    <a:pt x="50" y="10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50" y="17"/>
                    <a:pt x="49" y="18"/>
                    <a:pt x="48" y="18"/>
                  </a:cubicBezTo>
                  <a:cubicBezTo>
                    <a:pt x="46" y="19"/>
                    <a:pt x="45" y="19"/>
                    <a:pt x="43" y="20"/>
                  </a:cubicBezTo>
                  <a:cubicBezTo>
                    <a:pt x="43" y="20"/>
                    <a:pt x="42" y="20"/>
                    <a:pt x="42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5" y="14"/>
                    <a:pt x="32" y="13"/>
                    <a:pt x="29" y="13"/>
                  </a:cubicBezTo>
                  <a:cubicBezTo>
                    <a:pt x="27" y="13"/>
                    <a:pt x="24" y="14"/>
                    <a:pt x="22" y="16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1" y="27"/>
                    <a:pt x="11" y="33"/>
                    <a:pt x="15" y="37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0" y="42"/>
                    <a:pt x="20" y="43"/>
                    <a:pt x="20" y="44"/>
                  </a:cubicBezTo>
                  <a:cubicBezTo>
                    <a:pt x="19" y="45"/>
                    <a:pt x="18" y="47"/>
                    <a:pt x="17" y="49"/>
                  </a:cubicBezTo>
                  <a:cubicBezTo>
                    <a:pt x="17" y="49"/>
                    <a:pt x="16" y="50"/>
                    <a:pt x="16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4" y="50"/>
                    <a:pt x="0" y="55"/>
                    <a:pt x="0" y="6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6"/>
                    <a:pt x="4" y="80"/>
                    <a:pt x="10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7" y="81"/>
                    <a:pt x="17" y="82"/>
                  </a:cubicBezTo>
                  <a:moveTo>
                    <a:pt x="45" y="65"/>
                  </a:moveTo>
                  <a:cubicBezTo>
                    <a:pt x="45" y="54"/>
                    <a:pt x="54" y="45"/>
                    <a:pt x="65" y="45"/>
                  </a:cubicBezTo>
                  <a:cubicBezTo>
                    <a:pt x="76" y="45"/>
                    <a:pt x="85" y="54"/>
                    <a:pt x="85" y="65"/>
                  </a:cubicBezTo>
                  <a:cubicBezTo>
                    <a:pt x="85" y="76"/>
                    <a:pt x="76" y="85"/>
                    <a:pt x="65" y="85"/>
                  </a:cubicBezTo>
                  <a:cubicBezTo>
                    <a:pt x="54" y="85"/>
                    <a:pt x="45" y="76"/>
                    <a:pt x="45" y="65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1711325" y="3164790"/>
              <a:ext cx="3378200" cy="2024063"/>
            </a:xfrm>
            <a:custGeom>
              <a:avLst/>
              <a:gdLst>
                <a:gd name="T0" fmla="*/ 869 w 899"/>
                <a:gd name="T1" fmla="*/ 0 h 538"/>
                <a:gd name="T2" fmla="*/ 449 w 899"/>
                <a:gd name="T3" fmla="*/ 0 h 538"/>
                <a:gd name="T4" fmla="*/ 29 w 899"/>
                <a:gd name="T5" fmla="*/ 0 h 538"/>
                <a:gd name="T6" fmla="*/ 3 w 899"/>
                <a:gd name="T7" fmla="*/ 25 h 538"/>
                <a:gd name="T8" fmla="*/ 3 w 899"/>
                <a:gd name="T9" fmla="*/ 538 h 538"/>
                <a:gd name="T10" fmla="*/ 896 w 899"/>
                <a:gd name="T11" fmla="*/ 538 h 538"/>
                <a:gd name="T12" fmla="*/ 896 w 899"/>
                <a:gd name="T13" fmla="*/ 25 h 538"/>
                <a:gd name="T14" fmla="*/ 869 w 899"/>
                <a:gd name="T15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9" h="538">
                  <a:moveTo>
                    <a:pt x="869" y="0"/>
                  </a:moveTo>
                  <a:cubicBezTo>
                    <a:pt x="449" y="0"/>
                    <a:pt x="449" y="0"/>
                    <a:pt x="4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0"/>
                    <a:pt x="3" y="25"/>
                    <a:pt x="3" y="25"/>
                  </a:cubicBezTo>
                  <a:cubicBezTo>
                    <a:pt x="3" y="538"/>
                    <a:pt x="3" y="538"/>
                    <a:pt x="3" y="538"/>
                  </a:cubicBezTo>
                  <a:cubicBezTo>
                    <a:pt x="896" y="538"/>
                    <a:pt x="896" y="538"/>
                    <a:pt x="896" y="538"/>
                  </a:cubicBezTo>
                  <a:cubicBezTo>
                    <a:pt x="896" y="25"/>
                    <a:pt x="896" y="25"/>
                    <a:pt x="896" y="25"/>
                  </a:cubicBezTo>
                  <a:cubicBezTo>
                    <a:pt x="896" y="25"/>
                    <a:pt x="899" y="0"/>
                    <a:pt x="869" y="0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1835150" y="3269565"/>
              <a:ext cx="3133725" cy="1839913"/>
            </a:xfrm>
            <a:custGeom>
              <a:avLst/>
              <a:gdLst>
                <a:gd name="T0" fmla="*/ 826 w 834"/>
                <a:gd name="T1" fmla="*/ 489 h 489"/>
                <a:gd name="T2" fmla="*/ 8 w 834"/>
                <a:gd name="T3" fmla="*/ 489 h 489"/>
                <a:gd name="T4" fmla="*/ 0 w 834"/>
                <a:gd name="T5" fmla="*/ 481 h 489"/>
                <a:gd name="T6" fmla="*/ 0 w 834"/>
                <a:gd name="T7" fmla="*/ 8 h 489"/>
                <a:gd name="T8" fmla="*/ 8 w 834"/>
                <a:gd name="T9" fmla="*/ 0 h 489"/>
                <a:gd name="T10" fmla="*/ 826 w 834"/>
                <a:gd name="T11" fmla="*/ 0 h 489"/>
                <a:gd name="T12" fmla="*/ 834 w 834"/>
                <a:gd name="T13" fmla="*/ 8 h 489"/>
                <a:gd name="T14" fmla="*/ 834 w 834"/>
                <a:gd name="T15" fmla="*/ 481 h 489"/>
                <a:gd name="T16" fmla="*/ 826 w 834"/>
                <a:gd name="T1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489">
                  <a:moveTo>
                    <a:pt x="826" y="489"/>
                  </a:moveTo>
                  <a:cubicBezTo>
                    <a:pt x="8" y="489"/>
                    <a:pt x="8" y="489"/>
                    <a:pt x="8" y="489"/>
                  </a:cubicBezTo>
                  <a:cubicBezTo>
                    <a:pt x="3" y="489"/>
                    <a:pt x="0" y="485"/>
                    <a:pt x="0" y="48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826" y="0"/>
                    <a:pt x="826" y="0"/>
                    <a:pt x="826" y="0"/>
                  </a:cubicBezTo>
                  <a:cubicBezTo>
                    <a:pt x="830" y="0"/>
                    <a:pt x="834" y="4"/>
                    <a:pt x="834" y="8"/>
                  </a:cubicBezTo>
                  <a:cubicBezTo>
                    <a:pt x="834" y="481"/>
                    <a:pt x="834" y="481"/>
                    <a:pt x="834" y="481"/>
                  </a:cubicBezTo>
                  <a:cubicBezTo>
                    <a:pt x="834" y="485"/>
                    <a:pt x="830" y="489"/>
                    <a:pt x="826" y="489"/>
                  </a:cubicBezTo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1323975" y="5172977"/>
              <a:ext cx="4148138" cy="825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5268913" y="5172977"/>
              <a:ext cx="203200" cy="825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>
              <a:off x="1323975" y="5172977"/>
              <a:ext cx="200025" cy="825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1323975" y="5255527"/>
              <a:ext cx="4144963" cy="46038"/>
            </a:xfrm>
            <a:custGeom>
              <a:avLst/>
              <a:gdLst>
                <a:gd name="T0" fmla="*/ 551 w 1103"/>
                <a:gd name="T1" fmla="*/ 0 h 12"/>
                <a:gd name="T2" fmla="*/ 0 w 1103"/>
                <a:gd name="T3" fmla="*/ 0 h 12"/>
                <a:gd name="T4" fmla="*/ 37 w 1103"/>
                <a:gd name="T5" fmla="*/ 12 h 12"/>
                <a:gd name="T6" fmla="*/ 551 w 1103"/>
                <a:gd name="T7" fmla="*/ 12 h 12"/>
                <a:gd name="T8" fmla="*/ 1065 w 1103"/>
                <a:gd name="T9" fmla="*/ 12 h 12"/>
                <a:gd name="T10" fmla="*/ 1103 w 1103"/>
                <a:gd name="T11" fmla="*/ 0 h 12"/>
                <a:gd name="T12" fmla="*/ 551 w 1103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" h="12">
                  <a:moveTo>
                    <a:pt x="55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3" y="12"/>
                    <a:pt x="37" y="12"/>
                  </a:cubicBezTo>
                  <a:cubicBezTo>
                    <a:pt x="551" y="12"/>
                    <a:pt x="551" y="12"/>
                    <a:pt x="551" y="12"/>
                  </a:cubicBezTo>
                  <a:cubicBezTo>
                    <a:pt x="1065" y="12"/>
                    <a:pt x="1065" y="12"/>
                    <a:pt x="1065" y="12"/>
                  </a:cubicBezTo>
                  <a:cubicBezTo>
                    <a:pt x="1090" y="12"/>
                    <a:pt x="1103" y="0"/>
                    <a:pt x="1103" y="0"/>
                  </a:cubicBezTo>
                  <a:lnTo>
                    <a:pt x="55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7"/>
            <p:cNvSpPr>
              <a:spLocks noChangeArrowheads="1"/>
            </p:cNvSpPr>
            <p:nvPr/>
          </p:nvSpPr>
          <p:spPr bwMode="auto">
            <a:xfrm>
              <a:off x="3376613" y="3191777"/>
              <a:ext cx="44450" cy="44450"/>
            </a:xfrm>
            <a:prstGeom prst="ellipse">
              <a:avLst/>
            </a:pr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8"/>
            <p:cNvSpPr>
              <a:spLocks noChangeArrowheads="1"/>
            </p:cNvSpPr>
            <p:nvPr/>
          </p:nvSpPr>
          <p:spPr bwMode="auto">
            <a:xfrm>
              <a:off x="3382963" y="3198127"/>
              <a:ext cx="30163" cy="30163"/>
            </a:xfrm>
            <a:prstGeom prst="ellipse">
              <a:avLst/>
            </a:prstGeom>
            <a:solidFill>
              <a:srgbClr val="415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9"/>
            <p:cNvSpPr>
              <a:spLocks/>
            </p:cNvSpPr>
            <p:nvPr/>
          </p:nvSpPr>
          <p:spPr bwMode="auto">
            <a:xfrm>
              <a:off x="2725738" y="3972827"/>
              <a:ext cx="612775" cy="847725"/>
            </a:xfrm>
            <a:custGeom>
              <a:avLst/>
              <a:gdLst>
                <a:gd name="T0" fmla="*/ 0 w 163"/>
                <a:gd name="T1" fmla="*/ 91 h 225"/>
                <a:gd name="T2" fmla="*/ 29 w 163"/>
                <a:gd name="T3" fmla="*/ 64 h 225"/>
                <a:gd name="T4" fmla="*/ 101 w 163"/>
                <a:gd name="T5" fmla="*/ 0 h 225"/>
                <a:gd name="T6" fmla="*/ 163 w 163"/>
                <a:gd name="T7" fmla="*/ 209 h 225"/>
                <a:gd name="T8" fmla="*/ 42 w 163"/>
                <a:gd name="T9" fmla="*/ 204 h 225"/>
                <a:gd name="T10" fmla="*/ 34 w 163"/>
                <a:gd name="T11" fmla="*/ 207 h 225"/>
                <a:gd name="T12" fmla="*/ 0 w 163"/>
                <a:gd name="T13" fmla="*/ 9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3" h="225">
                  <a:moveTo>
                    <a:pt x="0" y="91"/>
                  </a:moveTo>
                  <a:cubicBezTo>
                    <a:pt x="0" y="91"/>
                    <a:pt x="18" y="87"/>
                    <a:pt x="29" y="64"/>
                  </a:cubicBezTo>
                  <a:cubicBezTo>
                    <a:pt x="39" y="42"/>
                    <a:pt x="72" y="4"/>
                    <a:pt x="101" y="0"/>
                  </a:cubicBezTo>
                  <a:cubicBezTo>
                    <a:pt x="163" y="209"/>
                    <a:pt x="163" y="209"/>
                    <a:pt x="163" y="209"/>
                  </a:cubicBezTo>
                  <a:cubicBezTo>
                    <a:pt x="163" y="209"/>
                    <a:pt x="94" y="225"/>
                    <a:pt x="42" y="204"/>
                  </a:cubicBezTo>
                  <a:cubicBezTo>
                    <a:pt x="34" y="207"/>
                    <a:pt x="34" y="207"/>
                    <a:pt x="34" y="207"/>
                  </a:cubicBezTo>
                  <a:lnTo>
                    <a:pt x="0" y="91"/>
                  </a:lnTo>
                  <a:close/>
                </a:path>
              </a:pathLst>
            </a:custGeom>
            <a:solidFill>
              <a:srgbClr val="F4C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0"/>
            <p:cNvSpPr>
              <a:spLocks/>
            </p:cNvSpPr>
            <p:nvPr/>
          </p:nvSpPr>
          <p:spPr bwMode="auto">
            <a:xfrm>
              <a:off x="2640013" y="4260165"/>
              <a:ext cx="228600" cy="566738"/>
            </a:xfrm>
            <a:custGeom>
              <a:avLst/>
              <a:gdLst>
                <a:gd name="T0" fmla="*/ 102 w 144"/>
                <a:gd name="T1" fmla="*/ 357 h 357"/>
                <a:gd name="T2" fmla="*/ 144 w 144"/>
                <a:gd name="T3" fmla="*/ 346 h 357"/>
                <a:gd name="T4" fmla="*/ 42 w 144"/>
                <a:gd name="T5" fmla="*/ 0 h 357"/>
                <a:gd name="T6" fmla="*/ 0 w 144"/>
                <a:gd name="T7" fmla="*/ 11 h 357"/>
                <a:gd name="T8" fmla="*/ 102 w 144"/>
                <a:gd name="T9" fmla="*/ 35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357">
                  <a:moveTo>
                    <a:pt x="102" y="357"/>
                  </a:moveTo>
                  <a:lnTo>
                    <a:pt x="144" y="346"/>
                  </a:lnTo>
                  <a:lnTo>
                    <a:pt x="42" y="0"/>
                  </a:lnTo>
                  <a:lnTo>
                    <a:pt x="0" y="11"/>
                  </a:lnTo>
                  <a:lnTo>
                    <a:pt x="102" y="3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1"/>
            <p:cNvSpPr>
              <a:spLocks/>
            </p:cNvSpPr>
            <p:nvPr/>
          </p:nvSpPr>
          <p:spPr bwMode="auto">
            <a:xfrm>
              <a:off x="1831975" y="4225240"/>
              <a:ext cx="984250" cy="892175"/>
            </a:xfrm>
            <a:custGeom>
              <a:avLst/>
              <a:gdLst>
                <a:gd name="T0" fmla="*/ 0 w 620"/>
                <a:gd name="T1" fmla="*/ 562 h 562"/>
                <a:gd name="T2" fmla="*/ 620 w 620"/>
                <a:gd name="T3" fmla="*/ 415 h 562"/>
                <a:gd name="T4" fmla="*/ 499 w 620"/>
                <a:gd name="T5" fmla="*/ 0 h 562"/>
                <a:gd name="T6" fmla="*/ 2 w 620"/>
                <a:gd name="T7" fmla="*/ 152 h 562"/>
                <a:gd name="T8" fmla="*/ 0 w 620"/>
                <a:gd name="T9" fmla="*/ 562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0" h="562">
                  <a:moveTo>
                    <a:pt x="0" y="562"/>
                  </a:moveTo>
                  <a:lnTo>
                    <a:pt x="620" y="415"/>
                  </a:lnTo>
                  <a:lnTo>
                    <a:pt x="499" y="0"/>
                  </a:lnTo>
                  <a:lnTo>
                    <a:pt x="2" y="152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2"/>
            <p:cNvSpPr>
              <a:spLocks/>
            </p:cNvSpPr>
            <p:nvPr/>
          </p:nvSpPr>
          <p:spPr bwMode="auto">
            <a:xfrm>
              <a:off x="2651125" y="4771340"/>
              <a:ext cx="93663" cy="96838"/>
            </a:xfrm>
            <a:custGeom>
              <a:avLst/>
              <a:gdLst>
                <a:gd name="T0" fmla="*/ 23 w 25"/>
                <a:gd name="T1" fmla="*/ 10 h 26"/>
                <a:gd name="T2" fmla="*/ 16 w 25"/>
                <a:gd name="T3" fmla="*/ 24 h 26"/>
                <a:gd name="T4" fmla="*/ 1 w 25"/>
                <a:gd name="T5" fmla="*/ 16 h 26"/>
                <a:gd name="T6" fmla="*/ 9 w 25"/>
                <a:gd name="T7" fmla="*/ 2 h 26"/>
                <a:gd name="T8" fmla="*/ 23 w 25"/>
                <a:gd name="T9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6">
                  <a:moveTo>
                    <a:pt x="23" y="10"/>
                  </a:moveTo>
                  <a:cubicBezTo>
                    <a:pt x="25" y="16"/>
                    <a:pt x="22" y="22"/>
                    <a:pt x="16" y="24"/>
                  </a:cubicBezTo>
                  <a:cubicBezTo>
                    <a:pt x="10" y="26"/>
                    <a:pt x="3" y="22"/>
                    <a:pt x="1" y="16"/>
                  </a:cubicBezTo>
                  <a:cubicBezTo>
                    <a:pt x="0" y="10"/>
                    <a:pt x="3" y="4"/>
                    <a:pt x="9" y="2"/>
                  </a:cubicBezTo>
                  <a:cubicBezTo>
                    <a:pt x="15" y="0"/>
                    <a:pt x="22" y="4"/>
                    <a:pt x="23" y="1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3"/>
            <p:cNvSpPr>
              <a:spLocks/>
            </p:cNvSpPr>
            <p:nvPr/>
          </p:nvSpPr>
          <p:spPr bwMode="auto">
            <a:xfrm>
              <a:off x="3025775" y="3849002"/>
              <a:ext cx="563563" cy="1004888"/>
            </a:xfrm>
            <a:custGeom>
              <a:avLst/>
              <a:gdLst>
                <a:gd name="T0" fmla="*/ 146 w 150"/>
                <a:gd name="T1" fmla="*/ 221 h 267"/>
                <a:gd name="T2" fmla="*/ 129 w 150"/>
                <a:gd name="T3" fmla="*/ 253 h 267"/>
                <a:gd name="T4" fmla="*/ 94 w 150"/>
                <a:gd name="T5" fmla="*/ 263 h 267"/>
                <a:gd name="T6" fmla="*/ 63 w 150"/>
                <a:gd name="T7" fmla="*/ 246 h 267"/>
                <a:gd name="T8" fmla="*/ 4 w 150"/>
                <a:gd name="T9" fmla="*/ 45 h 267"/>
                <a:gd name="T10" fmla="*/ 21 w 150"/>
                <a:gd name="T11" fmla="*/ 14 h 267"/>
                <a:gd name="T12" fmla="*/ 56 w 150"/>
                <a:gd name="T13" fmla="*/ 4 h 267"/>
                <a:gd name="T14" fmla="*/ 88 w 150"/>
                <a:gd name="T15" fmla="*/ 21 h 267"/>
                <a:gd name="T16" fmla="*/ 146 w 150"/>
                <a:gd name="T17" fmla="*/ 221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" h="267">
                  <a:moveTo>
                    <a:pt x="146" y="221"/>
                  </a:moveTo>
                  <a:cubicBezTo>
                    <a:pt x="150" y="235"/>
                    <a:pt x="142" y="249"/>
                    <a:pt x="129" y="253"/>
                  </a:cubicBezTo>
                  <a:cubicBezTo>
                    <a:pt x="94" y="263"/>
                    <a:pt x="94" y="263"/>
                    <a:pt x="94" y="263"/>
                  </a:cubicBezTo>
                  <a:cubicBezTo>
                    <a:pt x="81" y="267"/>
                    <a:pt x="67" y="259"/>
                    <a:pt x="63" y="246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0" y="32"/>
                    <a:pt x="8" y="18"/>
                    <a:pt x="21" y="1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70" y="0"/>
                    <a:pt x="84" y="8"/>
                    <a:pt x="88" y="21"/>
                  </a:cubicBezTo>
                  <a:cubicBezTo>
                    <a:pt x="146" y="221"/>
                    <a:pt x="146" y="221"/>
                    <a:pt x="146" y="22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4"/>
            <p:cNvSpPr>
              <a:spLocks/>
            </p:cNvSpPr>
            <p:nvPr/>
          </p:nvSpPr>
          <p:spPr bwMode="auto">
            <a:xfrm>
              <a:off x="4168775" y="2826652"/>
              <a:ext cx="588963" cy="585788"/>
            </a:xfrm>
            <a:custGeom>
              <a:avLst/>
              <a:gdLst>
                <a:gd name="T0" fmla="*/ 146 w 157"/>
                <a:gd name="T1" fmla="*/ 58 h 156"/>
                <a:gd name="T2" fmla="*/ 98 w 157"/>
                <a:gd name="T3" fmla="*/ 146 h 156"/>
                <a:gd name="T4" fmla="*/ 11 w 157"/>
                <a:gd name="T5" fmla="*/ 98 h 156"/>
                <a:gd name="T6" fmla="*/ 59 w 157"/>
                <a:gd name="T7" fmla="*/ 11 h 156"/>
                <a:gd name="T8" fmla="*/ 146 w 157"/>
                <a:gd name="T9" fmla="*/ 5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156">
                  <a:moveTo>
                    <a:pt x="146" y="58"/>
                  </a:moveTo>
                  <a:cubicBezTo>
                    <a:pt x="157" y="96"/>
                    <a:pt x="136" y="135"/>
                    <a:pt x="98" y="146"/>
                  </a:cubicBezTo>
                  <a:cubicBezTo>
                    <a:pt x="61" y="156"/>
                    <a:pt x="22" y="135"/>
                    <a:pt x="11" y="98"/>
                  </a:cubicBezTo>
                  <a:cubicBezTo>
                    <a:pt x="0" y="61"/>
                    <a:pt x="22" y="22"/>
                    <a:pt x="59" y="11"/>
                  </a:cubicBezTo>
                  <a:cubicBezTo>
                    <a:pt x="96" y="0"/>
                    <a:pt x="135" y="21"/>
                    <a:pt x="146" y="58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5"/>
            <p:cNvSpPr>
              <a:spLocks/>
            </p:cNvSpPr>
            <p:nvPr/>
          </p:nvSpPr>
          <p:spPr bwMode="auto">
            <a:xfrm>
              <a:off x="4210050" y="2852052"/>
              <a:ext cx="382588" cy="631825"/>
            </a:xfrm>
            <a:custGeom>
              <a:avLst/>
              <a:gdLst>
                <a:gd name="T0" fmla="*/ 116 w 241"/>
                <a:gd name="T1" fmla="*/ 398 h 398"/>
                <a:gd name="T2" fmla="*/ 241 w 241"/>
                <a:gd name="T3" fmla="*/ 315 h 398"/>
                <a:gd name="T4" fmla="*/ 149 w 241"/>
                <a:gd name="T5" fmla="*/ 0 h 398"/>
                <a:gd name="T6" fmla="*/ 0 w 241"/>
                <a:gd name="T7" fmla="*/ 0 h 398"/>
                <a:gd name="T8" fmla="*/ 116 w 241"/>
                <a:gd name="T9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398">
                  <a:moveTo>
                    <a:pt x="116" y="398"/>
                  </a:moveTo>
                  <a:lnTo>
                    <a:pt x="241" y="315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116" y="39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4210050" y="2852052"/>
              <a:ext cx="382588" cy="631825"/>
            </a:xfrm>
            <a:custGeom>
              <a:avLst/>
              <a:gdLst>
                <a:gd name="T0" fmla="*/ 116 w 241"/>
                <a:gd name="T1" fmla="*/ 398 h 398"/>
                <a:gd name="T2" fmla="*/ 241 w 241"/>
                <a:gd name="T3" fmla="*/ 315 h 398"/>
                <a:gd name="T4" fmla="*/ 149 w 241"/>
                <a:gd name="T5" fmla="*/ 0 h 398"/>
                <a:gd name="T6" fmla="*/ 0 w 241"/>
                <a:gd name="T7" fmla="*/ 0 h 398"/>
                <a:gd name="T8" fmla="*/ 116 w 241"/>
                <a:gd name="T9" fmla="*/ 39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398">
                  <a:moveTo>
                    <a:pt x="116" y="398"/>
                  </a:moveTo>
                  <a:lnTo>
                    <a:pt x="241" y="315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116" y="39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7"/>
            <p:cNvSpPr>
              <a:spLocks/>
            </p:cNvSpPr>
            <p:nvPr/>
          </p:nvSpPr>
          <p:spPr bwMode="auto">
            <a:xfrm>
              <a:off x="2538413" y="3304490"/>
              <a:ext cx="588963" cy="585788"/>
            </a:xfrm>
            <a:custGeom>
              <a:avLst/>
              <a:gdLst>
                <a:gd name="T0" fmla="*/ 146 w 157"/>
                <a:gd name="T1" fmla="*/ 58 h 156"/>
                <a:gd name="T2" fmla="*/ 99 w 157"/>
                <a:gd name="T3" fmla="*/ 146 h 156"/>
                <a:gd name="T4" fmla="*/ 11 w 157"/>
                <a:gd name="T5" fmla="*/ 98 h 156"/>
                <a:gd name="T6" fmla="*/ 59 w 157"/>
                <a:gd name="T7" fmla="*/ 11 h 156"/>
                <a:gd name="T8" fmla="*/ 146 w 157"/>
                <a:gd name="T9" fmla="*/ 5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156">
                  <a:moveTo>
                    <a:pt x="146" y="58"/>
                  </a:moveTo>
                  <a:cubicBezTo>
                    <a:pt x="157" y="96"/>
                    <a:pt x="136" y="135"/>
                    <a:pt x="99" y="146"/>
                  </a:cubicBezTo>
                  <a:cubicBezTo>
                    <a:pt x="61" y="156"/>
                    <a:pt x="22" y="135"/>
                    <a:pt x="11" y="98"/>
                  </a:cubicBezTo>
                  <a:cubicBezTo>
                    <a:pt x="0" y="61"/>
                    <a:pt x="22" y="22"/>
                    <a:pt x="59" y="11"/>
                  </a:cubicBezTo>
                  <a:cubicBezTo>
                    <a:pt x="96" y="0"/>
                    <a:pt x="135" y="21"/>
                    <a:pt x="146" y="58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4078288" y="2329765"/>
              <a:ext cx="608013" cy="1628775"/>
            </a:xfrm>
            <a:custGeom>
              <a:avLst/>
              <a:gdLst>
                <a:gd name="T0" fmla="*/ 159 w 162"/>
                <a:gd name="T1" fmla="*/ 402 h 433"/>
                <a:gd name="T2" fmla="*/ 143 w 162"/>
                <a:gd name="T3" fmla="*/ 430 h 433"/>
                <a:gd name="T4" fmla="*/ 115 w 162"/>
                <a:gd name="T5" fmla="*/ 415 h 433"/>
                <a:gd name="T6" fmla="*/ 3 w 162"/>
                <a:gd name="T7" fmla="*/ 31 h 433"/>
                <a:gd name="T8" fmla="*/ 18 w 162"/>
                <a:gd name="T9" fmla="*/ 3 h 433"/>
                <a:gd name="T10" fmla="*/ 46 w 162"/>
                <a:gd name="T11" fmla="*/ 18 h 433"/>
                <a:gd name="T12" fmla="*/ 159 w 162"/>
                <a:gd name="T13" fmla="*/ 402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433">
                  <a:moveTo>
                    <a:pt x="159" y="402"/>
                  </a:moveTo>
                  <a:cubicBezTo>
                    <a:pt x="162" y="414"/>
                    <a:pt x="155" y="426"/>
                    <a:pt x="143" y="430"/>
                  </a:cubicBezTo>
                  <a:cubicBezTo>
                    <a:pt x="131" y="433"/>
                    <a:pt x="119" y="427"/>
                    <a:pt x="115" y="415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19"/>
                    <a:pt x="6" y="7"/>
                    <a:pt x="18" y="3"/>
                  </a:cubicBezTo>
                  <a:cubicBezTo>
                    <a:pt x="30" y="0"/>
                    <a:pt x="43" y="6"/>
                    <a:pt x="46" y="18"/>
                  </a:cubicBezTo>
                  <a:cubicBezTo>
                    <a:pt x="159" y="402"/>
                    <a:pt x="159" y="402"/>
                    <a:pt x="159" y="402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9"/>
            <p:cNvSpPr>
              <a:spLocks/>
            </p:cNvSpPr>
            <p:nvPr/>
          </p:nvSpPr>
          <p:spPr bwMode="auto">
            <a:xfrm>
              <a:off x="2747963" y="3131452"/>
              <a:ext cx="642938" cy="793750"/>
            </a:xfrm>
            <a:custGeom>
              <a:avLst/>
              <a:gdLst>
                <a:gd name="T0" fmla="*/ 167 w 171"/>
                <a:gd name="T1" fmla="*/ 153 h 211"/>
                <a:gd name="T2" fmla="*/ 150 w 171"/>
                <a:gd name="T3" fmla="*/ 185 h 211"/>
                <a:gd name="T4" fmla="*/ 73 w 171"/>
                <a:gd name="T5" fmla="*/ 207 h 211"/>
                <a:gd name="T6" fmla="*/ 42 w 171"/>
                <a:gd name="T7" fmla="*/ 190 h 211"/>
                <a:gd name="T8" fmla="*/ 3 w 171"/>
                <a:gd name="T9" fmla="*/ 58 h 211"/>
                <a:gd name="T10" fmla="*/ 21 w 171"/>
                <a:gd name="T11" fmla="*/ 27 h 211"/>
                <a:gd name="T12" fmla="*/ 97 w 171"/>
                <a:gd name="T13" fmla="*/ 4 h 211"/>
                <a:gd name="T14" fmla="*/ 128 w 171"/>
                <a:gd name="T15" fmla="*/ 22 h 211"/>
                <a:gd name="T16" fmla="*/ 167 w 171"/>
                <a:gd name="T17" fmla="*/ 15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211">
                  <a:moveTo>
                    <a:pt x="167" y="153"/>
                  </a:moveTo>
                  <a:cubicBezTo>
                    <a:pt x="171" y="167"/>
                    <a:pt x="163" y="181"/>
                    <a:pt x="150" y="185"/>
                  </a:cubicBezTo>
                  <a:cubicBezTo>
                    <a:pt x="73" y="207"/>
                    <a:pt x="73" y="207"/>
                    <a:pt x="73" y="207"/>
                  </a:cubicBezTo>
                  <a:cubicBezTo>
                    <a:pt x="60" y="211"/>
                    <a:pt x="46" y="203"/>
                    <a:pt x="42" y="190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0" y="45"/>
                    <a:pt x="7" y="31"/>
                    <a:pt x="21" y="27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110" y="0"/>
                    <a:pt x="124" y="8"/>
                    <a:pt x="128" y="22"/>
                  </a:cubicBezTo>
                  <a:cubicBezTo>
                    <a:pt x="167" y="153"/>
                    <a:pt x="167" y="153"/>
                    <a:pt x="167" y="153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30"/>
            <p:cNvSpPr>
              <a:spLocks/>
            </p:cNvSpPr>
            <p:nvPr/>
          </p:nvSpPr>
          <p:spPr bwMode="auto">
            <a:xfrm>
              <a:off x="3228975" y="2445652"/>
              <a:ext cx="1281113" cy="1444625"/>
            </a:xfrm>
            <a:custGeom>
              <a:avLst/>
              <a:gdLst>
                <a:gd name="T0" fmla="*/ 0 w 341"/>
                <a:gd name="T1" fmla="*/ 204 h 384"/>
                <a:gd name="T2" fmla="*/ 20 w 341"/>
                <a:gd name="T3" fmla="*/ 270 h 384"/>
                <a:gd name="T4" fmla="*/ 39 w 341"/>
                <a:gd name="T5" fmla="*/ 335 h 384"/>
                <a:gd name="T6" fmla="*/ 341 w 341"/>
                <a:gd name="T7" fmla="*/ 384 h 384"/>
                <a:gd name="T8" fmla="*/ 285 w 341"/>
                <a:gd name="T9" fmla="*/ 192 h 384"/>
                <a:gd name="T10" fmla="*/ 229 w 341"/>
                <a:gd name="T11" fmla="*/ 0 h 384"/>
                <a:gd name="T12" fmla="*/ 0 w 341"/>
                <a:gd name="T13" fmla="*/ 20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1" h="384">
                  <a:moveTo>
                    <a:pt x="0" y="204"/>
                  </a:moveTo>
                  <a:cubicBezTo>
                    <a:pt x="20" y="270"/>
                    <a:pt x="20" y="270"/>
                    <a:pt x="20" y="270"/>
                  </a:cubicBezTo>
                  <a:cubicBezTo>
                    <a:pt x="39" y="335"/>
                    <a:pt x="39" y="335"/>
                    <a:pt x="39" y="335"/>
                  </a:cubicBezTo>
                  <a:cubicBezTo>
                    <a:pt x="39" y="335"/>
                    <a:pt x="197" y="305"/>
                    <a:pt x="341" y="384"/>
                  </a:cubicBezTo>
                  <a:cubicBezTo>
                    <a:pt x="285" y="192"/>
                    <a:pt x="285" y="192"/>
                    <a:pt x="285" y="192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150" y="144"/>
                    <a:pt x="0" y="204"/>
                    <a:pt x="0" y="204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1"/>
            <p:cNvSpPr>
              <a:spLocks/>
            </p:cNvSpPr>
            <p:nvPr/>
          </p:nvSpPr>
          <p:spPr bwMode="auto">
            <a:xfrm>
              <a:off x="2890838" y="3788677"/>
              <a:ext cx="7938" cy="26988"/>
            </a:xfrm>
            <a:custGeom>
              <a:avLst/>
              <a:gdLst>
                <a:gd name="T0" fmla="*/ 0 w 5"/>
                <a:gd name="T1" fmla="*/ 0 h 17"/>
                <a:gd name="T2" fmla="*/ 0 w 5"/>
                <a:gd name="T3" fmla="*/ 0 h 17"/>
                <a:gd name="T4" fmla="*/ 0 w 5"/>
                <a:gd name="T5" fmla="*/ 0 h 17"/>
                <a:gd name="T6" fmla="*/ 3 w 5"/>
                <a:gd name="T7" fmla="*/ 12 h 17"/>
                <a:gd name="T8" fmla="*/ 5 w 5"/>
                <a:gd name="T9" fmla="*/ 17 h 17"/>
                <a:gd name="T10" fmla="*/ 0 w 5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" y="12"/>
                  </a:lnTo>
                  <a:lnTo>
                    <a:pt x="5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2"/>
            <p:cNvSpPr>
              <a:spLocks/>
            </p:cNvSpPr>
            <p:nvPr/>
          </p:nvSpPr>
          <p:spPr bwMode="auto">
            <a:xfrm>
              <a:off x="2890838" y="3788677"/>
              <a:ext cx="7938" cy="26988"/>
            </a:xfrm>
            <a:custGeom>
              <a:avLst/>
              <a:gdLst>
                <a:gd name="T0" fmla="*/ 0 w 5"/>
                <a:gd name="T1" fmla="*/ 0 h 17"/>
                <a:gd name="T2" fmla="*/ 0 w 5"/>
                <a:gd name="T3" fmla="*/ 0 h 17"/>
                <a:gd name="T4" fmla="*/ 0 w 5"/>
                <a:gd name="T5" fmla="*/ 0 h 17"/>
                <a:gd name="T6" fmla="*/ 3 w 5"/>
                <a:gd name="T7" fmla="*/ 12 h 17"/>
                <a:gd name="T8" fmla="*/ 5 w 5"/>
                <a:gd name="T9" fmla="*/ 17 h 17"/>
                <a:gd name="T10" fmla="*/ 0 w 5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" y="12"/>
                  </a:lnTo>
                  <a:lnTo>
                    <a:pt x="5" y="1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3"/>
            <p:cNvSpPr>
              <a:spLocks/>
            </p:cNvSpPr>
            <p:nvPr/>
          </p:nvSpPr>
          <p:spPr bwMode="auto">
            <a:xfrm>
              <a:off x="2890838" y="3687077"/>
              <a:ext cx="277813" cy="128588"/>
            </a:xfrm>
            <a:custGeom>
              <a:avLst/>
              <a:gdLst>
                <a:gd name="T0" fmla="*/ 72 w 74"/>
                <a:gd name="T1" fmla="*/ 0 h 34"/>
                <a:gd name="T2" fmla="*/ 72 w 74"/>
                <a:gd name="T3" fmla="*/ 0 h 34"/>
                <a:gd name="T4" fmla="*/ 71 w 74"/>
                <a:gd name="T5" fmla="*/ 4 h 34"/>
                <a:gd name="T6" fmla="*/ 65 w 74"/>
                <a:gd name="T7" fmla="*/ 8 h 34"/>
                <a:gd name="T8" fmla="*/ 0 w 74"/>
                <a:gd name="T9" fmla="*/ 27 h 34"/>
                <a:gd name="T10" fmla="*/ 0 w 74"/>
                <a:gd name="T11" fmla="*/ 27 h 34"/>
                <a:gd name="T12" fmla="*/ 2 w 74"/>
                <a:gd name="T13" fmla="*/ 34 h 34"/>
                <a:gd name="T14" fmla="*/ 17 w 74"/>
                <a:gd name="T15" fmla="*/ 30 h 34"/>
                <a:gd name="T16" fmla="*/ 67 w 74"/>
                <a:gd name="T17" fmla="*/ 15 h 34"/>
                <a:gd name="T18" fmla="*/ 73 w 74"/>
                <a:gd name="T19" fmla="*/ 11 h 34"/>
                <a:gd name="T20" fmla="*/ 74 w 74"/>
                <a:gd name="T21" fmla="*/ 6 h 34"/>
                <a:gd name="T22" fmla="*/ 74 w 74"/>
                <a:gd name="T23" fmla="*/ 6 h 34"/>
                <a:gd name="T24" fmla="*/ 74 w 74"/>
                <a:gd name="T25" fmla="*/ 3 h 34"/>
                <a:gd name="T26" fmla="*/ 72 w 74"/>
                <a:gd name="T2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34">
                  <a:moveTo>
                    <a:pt x="72" y="0"/>
                  </a:moveTo>
                  <a:cubicBezTo>
                    <a:pt x="72" y="0"/>
                    <a:pt x="72" y="0"/>
                    <a:pt x="72" y="0"/>
                  </a:cubicBezTo>
                  <a:cubicBezTo>
                    <a:pt x="72" y="1"/>
                    <a:pt x="72" y="3"/>
                    <a:pt x="71" y="4"/>
                  </a:cubicBezTo>
                  <a:cubicBezTo>
                    <a:pt x="69" y="6"/>
                    <a:pt x="68" y="7"/>
                    <a:pt x="65" y="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70" y="14"/>
                    <a:pt x="72" y="13"/>
                    <a:pt x="73" y="11"/>
                  </a:cubicBezTo>
                  <a:cubicBezTo>
                    <a:pt x="74" y="9"/>
                    <a:pt x="74" y="8"/>
                    <a:pt x="74" y="6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5"/>
                    <a:pt x="74" y="4"/>
                    <a:pt x="74" y="3"/>
                  </a:cubicBezTo>
                  <a:cubicBezTo>
                    <a:pt x="74" y="2"/>
                    <a:pt x="73" y="1"/>
                    <a:pt x="72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auto">
            <a:xfrm>
              <a:off x="2835275" y="3502927"/>
              <a:ext cx="280988" cy="128588"/>
            </a:xfrm>
            <a:custGeom>
              <a:avLst/>
              <a:gdLst>
                <a:gd name="T0" fmla="*/ 73 w 75"/>
                <a:gd name="T1" fmla="*/ 0 h 34"/>
                <a:gd name="T2" fmla="*/ 73 w 75"/>
                <a:gd name="T3" fmla="*/ 0 h 34"/>
                <a:gd name="T4" fmla="*/ 70 w 75"/>
                <a:gd name="T5" fmla="*/ 5 h 34"/>
                <a:gd name="T6" fmla="*/ 71 w 75"/>
                <a:gd name="T7" fmla="*/ 5 h 34"/>
                <a:gd name="T8" fmla="*/ 71 w 75"/>
                <a:gd name="T9" fmla="*/ 5 h 34"/>
                <a:gd name="T10" fmla="*/ 66 w 75"/>
                <a:gd name="T11" fmla="*/ 8 h 34"/>
                <a:gd name="T12" fmla="*/ 0 w 75"/>
                <a:gd name="T13" fmla="*/ 27 h 34"/>
                <a:gd name="T14" fmla="*/ 1 w 75"/>
                <a:gd name="T15" fmla="*/ 28 h 34"/>
                <a:gd name="T16" fmla="*/ 2 w 75"/>
                <a:gd name="T17" fmla="*/ 34 h 34"/>
                <a:gd name="T18" fmla="*/ 68 w 75"/>
                <a:gd name="T19" fmla="*/ 15 h 34"/>
                <a:gd name="T20" fmla="*/ 75 w 75"/>
                <a:gd name="T21" fmla="*/ 6 h 34"/>
                <a:gd name="T22" fmla="*/ 75 w 75"/>
                <a:gd name="T23" fmla="*/ 6 h 34"/>
                <a:gd name="T24" fmla="*/ 74 w 75"/>
                <a:gd name="T25" fmla="*/ 3 h 34"/>
                <a:gd name="T26" fmla="*/ 73 w 75"/>
                <a:gd name="T2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5" h="34">
                  <a:moveTo>
                    <a:pt x="73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73" y="2"/>
                    <a:pt x="72" y="4"/>
                    <a:pt x="70" y="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69" y="7"/>
                    <a:pt x="68" y="8"/>
                    <a:pt x="66" y="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68" y="15"/>
                    <a:pt x="68" y="15"/>
                    <a:pt x="68" y="15"/>
                  </a:cubicBezTo>
                  <a:cubicBezTo>
                    <a:pt x="72" y="14"/>
                    <a:pt x="75" y="10"/>
                    <a:pt x="75" y="6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5" y="5"/>
                    <a:pt x="75" y="4"/>
                    <a:pt x="74" y="3"/>
                  </a:cubicBezTo>
                  <a:cubicBezTo>
                    <a:pt x="74" y="2"/>
                    <a:pt x="73" y="1"/>
                    <a:pt x="73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9"/>
            <p:cNvSpPr>
              <a:spLocks/>
            </p:cNvSpPr>
            <p:nvPr/>
          </p:nvSpPr>
          <p:spPr bwMode="auto">
            <a:xfrm>
              <a:off x="2782888" y="3318777"/>
              <a:ext cx="280988" cy="128588"/>
            </a:xfrm>
            <a:custGeom>
              <a:avLst/>
              <a:gdLst>
                <a:gd name="T0" fmla="*/ 73 w 75"/>
                <a:gd name="T1" fmla="*/ 0 h 34"/>
                <a:gd name="T2" fmla="*/ 73 w 75"/>
                <a:gd name="T3" fmla="*/ 0 h 34"/>
                <a:gd name="T4" fmla="*/ 66 w 75"/>
                <a:gd name="T5" fmla="*/ 8 h 34"/>
                <a:gd name="T6" fmla="*/ 0 w 75"/>
                <a:gd name="T7" fmla="*/ 27 h 34"/>
                <a:gd name="T8" fmla="*/ 2 w 75"/>
                <a:gd name="T9" fmla="*/ 34 h 34"/>
                <a:gd name="T10" fmla="*/ 2 w 75"/>
                <a:gd name="T11" fmla="*/ 34 h 34"/>
                <a:gd name="T12" fmla="*/ 68 w 75"/>
                <a:gd name="T13" fmla="*/ 15 h 34"/>
                <a:gd name="T14" fmla="*/ 75 w 75"/>
                <a:gd name="T15" fmla="*/ 6 h 34"/>
                <a:gd name="T16" fmla="*/ 75 w 75"/>
                <a:gd name="T17" fmla="*/ 6 h 34"/>
                <a:gd name="T18" fmla="*/ 74 w 75"/>
                <a:gd name="T19" fmla="*/ 3 h 34"/>
                <a:gd name="T20" fmla="*/ 73 w 75"/>
                <a:gd name="T2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34">
                  <a:moveTo>
                    <a:pt x="73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72" y="4"/>
                    <a:pt x="70" y="7"/>
                    <a:pt x="66" y="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68" y="15"/>
                    <a:pt x="68" y="15"/>
                    <a:pt x="68" y="15"/>
                  </a:cubicBezTo>
                  <a:cubicBezTo>
                    <a:pt x="72" y="14"/>
                    <a:pt x="75" y="10"/>
                    <a:pt x="75" y="6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5" y="5"/>
                    <a:pt x="75" y="4"/>
                    <a:pt x="74" y="3"/>
                  </a:cubicBezTo>
                  <a:cubicBezTo>
                    <a:pt x="74" y="2"/>
                    <a:pt x="73" y="1"/>
                    <a:pt x="73" y="0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40"/>
            <p:cNvSpPr>
              <a:spLocks/>
            </p:cNvSpPr>
            <p:nvPr/>
          </p:nvSpPr>
          <p:spPr bwMode="auto">
            <a:xfrm>
              <a:off x="3011488" y="3823602"/>
              <a:ext cx="352425" cy="220663"/>
            </a:xfrm>
            <a:custGeom>
              <a:avLst/>
              <a:gdLst>
                <a:gd name="T0" fmla="*/ 222 w 222"/>
                <a:gd name="T1" fmla="*/ 83 h 139"/>
                <a:gd name="T2" fmla="*/ 24 w 222"/>
                <a:gd name="T3" fmla="*/ 139 h 139"/>
                <a:gd name="T4" fmla="*/ 0 w 222"/>
                <a:gd name="T5" fmla="*/ 57 h 139"/>
                <a:gd name="T6" fmla="*/ 196 w 222"/>
                <a:gd name="T7" fmla="*/ 0 h 139"/>
                <a:gd name="T8" fmla="*/ 222 w 222"/>
                <a:gd name="T9" fmla="*/ 8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39">
                  <a:moveTo>
                    <a:pt x="222" y="83"/>
                  </a:moveTo>
                  <a:lnTo>
                    <a:pt x="24" y="139"/>
                  </a:lnTo>
                  <a:lnTo>
                    <a:pt x="0" y="57"/>
                  </a:lnTo>
                  <a:lnTo>
                    <a:pt x="196" y="0"/>
                  </a:lnTo>
                  <a:lnTo>
                    <a:pt x="222" y="83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41"/>
            <p:cNvSpPr>
              <a:spLocks/>
            </p:cNvSpPr>
            <p:nvPr/>
          </p:nvSpPr>
          <p:spPr bwMode="auto">
            <a:xfrm>
              <a:off x="3011488" y="3823602"/>
              <a:ext cx="352425" cy="220663"/>
            </a:xfrm>
            <a:custGeom>
              <a:avLst/>
              <a:gdLst>
                <a:gd name="T0" fmla="*/ 222 w 222"/>
                <a:gd name="T1" fmla="*/ 83 h 139"/>
                <a:gd name="T2" fmla="*/ 24 w 222"/>
                <a:gd name="T3" fmla="*/ 139 h 139"/>
                <a:gd name="T4" fmla="*/ 0 w 222"/>
                <a:gd name="T5" fmla="*/ 57 h 139"/>
                <a:gd name="T6" fmla="*/ 196 w 222"/>
                <a:gd name="T7" fmla="*/ 0 h 139"/>
                <a:gd name="T8" fmla="*/ 222 w 222"/>
                <a:gd name="T9" fmla="*/ 8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39">
                  <a:moveTo>
                    <a:pt x="222" y="83"/>
                  </a:moveTo>
                  <a:lnTo>
                    <a:pt x="24" y="139"/>
                  </a:lnTo>
                  <a:lnTo>
                    <a:pt x="0" y="57"/>
                  </a:lnTo>
                  <a:lnTo>
                    <a:pt x="196" y="0"/>
                  </a:lnTo>
                  <a:lnTo>
                    <a:pt x="222" y="8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42"/>
            <p:cNvSpPr>
              <a:spLocks/>
            </p:cNvSpPr>
            <p:nvPr/>
          </p:nvSpPr>
          <p:spPr bwMode="auto">
            <a:xfrm>
              <a:off x="3236913" y="4033152"/>
              <a:ext cx="184150" cy="161925"/>
            </a:xfrm>
            <a:custGeom>
              <a:avLst/>
              <a:gdLst>
                <a:gd name="T0" fmla="*/ 40 w 49"/>
                <a:gd name="T1" fmla="*/ 0 h 43"/>
                <a:gd name="T2" fmla="*/ 15 w 49"/>
                <a:gd name="T3" fmla="*/ 8 h 43"/>
                <a:gd name="T4" fmla="*/ 3 w 49"/>
                <a:gd name="T5" fmla="*/ 29 h 43"/>
                <a:gd name="T6" fmla="*/ 24 w 49"/>
                <a:gd name="T7" fmla="*/ 40 h 43"/>
                <a:gd name="T8" fmla="*/ 49 w 49"/>
                <a:gd name="T9" fmla="*/ 33 h 43"/>
                <a:gd name="T10" fmla="*/ 40 w 49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43">
                  <a:moveTo>
                    <a:pt x="40" y="0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6" y="10"/>
                    <a:pt x="0" y="20"/>
                    <a:pt x="3" y="29"/>
                  </a:cubicBezTo>
                  <a:cubicBezTo>
                    <a:pt x="6" y="38"/>
                    <a:pt x="15" y="43"/>
                    <a:pt x="24" y="40"/>
                  </a:cubicBezTo>
                  <a:cubicBezTo>
                    <a:pt x="49" y="33"/>
                    <a:pt x="49" y="33"/>
                    <a:pt x="49" y="33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rgbClr val="9898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43"/>
            <p:cNvSpPr>
              <a:spLocks/>
            </p:cNvSpPr>
            <p:nvPr/>
          </p:nvSpPr>
          <p:spPr bwMode="auto">
            <a:xfrm>
              <a:off x="3289300" y="4203015"/>
              <a:ext cx="184150" cy="161925"/>
            </a:xfrm>
            <a:custGeom>
              <a:avLst/>
              <a:gdLst>
                <a:gd name="T0" fmla="*/ 39 w 49"/>
                <a:gd name="T1" fmla="*/ 0 h 43"/>
                <a:gd name="T2" fmla="*/ 14 w 49"/>
                <a:gd name="T3" fmla="*/ 8 h 43"/>
                <a:gd name="T4" fmla="*/ 2 w 49"/>
                <a:gd name="T5" fmla="*/ 29 h 43"/>
                <a:gd name="T6" fmla="*/ 23 w 49"/>
                <a:gd name="T7" fmla="*/ 40 h 43"/>
                <a:gd name="T8" fmla="*/ 49 w 49"/>
                <a:gd name="T9" fmla="*/ 33 h 43"/>
                <a:gd name="T10" fmla="*/ 39 w 49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43">
                  <a:moveTo>
                    <a:pt x="39" y="0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5" y="10"/>
                    <a:pt x="0" y="20"/>
                    <a:pt x="2" y="29"/>
                  </a:cubicBezTo>
                  <a:cubicBezTo>
                    <a:pt x="5" y="38"/>
                    <a:pt x="14" y="43"/>
                    <a:pt x="23" y="40"/>
                  </a:cubicBezTo>
                  <a:cubicBezTo>
                    <a:pt x="49" y="33"/>
                    <a:pt x="49" y="33"/>
                    <a:pt x="49" y="33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9898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44"/>
            <p:cNvSpPr>
              <a:spLocks/>
            </p:cNvSpPr>
            <p:nvPr/>
          </p:nvSpPr>
          <p:spPr bwMode="auto">
            <a:xfrm>
              <a:off x="3338513" y="4372877"/>
              <a:ext cx="184150" cy="161925"/>
            </a:xfrm>
            <a:custGeom>
              <a:avLst/>
              <a:gdLst>
                <a:gd name="T0" fmla="*/ 39 w 49"/>
                <a:gd name="T1" fmla="*/ 0 h 43"/>
                <a:gd name="T2" fmla="*/ 14 w 49"/>
                <a:gd name="T3" fmla="*/ 8 h 43"/>
                <a:gd name="T4" fmla="*/ 2 w 49"/>
                <a:gd name="T5" fmla="*/ 29 h 43"/>
                <a:gd name="T6" fmla="*/ 23 w 49"/>
                <a:gd name="T7" fmla="*/ 40 h 43"/>
                <a:gd name="T8" fmla="*/ 49 w 49"/>
                <a:gd name="T9" fmla="*/ 33 h 43"/>
                <a:gd name="T10" fmla="*/ 39 w 49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43">
                  <a:moveTo>
                    <a:pt x="39" y="0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5" y="10"/>
                    <a:pt x="0" y="20"/>
                    <a:pt x="2" y="29"/>
                  </a:cubicBezTo>
                  <a:cubicBezTo>
                    <a:pt x="5" y="38"/>
                    <a:pt x="14" y="43"/>
                    <a:pt x="23" y="40"/>
                  </a:cubicBezTo>
                  <a:cubicBezTo>
                    <a:pt x="49" y="33"/>
                    <a:pt x="49" y="33"/>
                    <a:pt x="49" y="33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9898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5"/>
            <p:cNvSpPr>
              <a:spLocks/>
            </p:cNvSpPr>
            <p:nvPr/>
          </p:nvSpPr>
          <p:spPr bwMode="auto">
            <a:xfrm>
              <a:off x="3387725" y="4541152"/>
              <a:ext cx="184150" cy="161925"/>
            </a:xfrm>
            <a:custGeom>
              <a:avLst/>
              <a:gdLst>
                <a:gd name="T0" fmla="*/ 39 w 49"/>
                <a:gd name="T1" fmla="*/ 0 h 43"/>
                <a:gd name="T2" fmla="*/ 14 w 49"/>
                <a:gd name="T3" fmla="*/ 8 h 43"/>
                <a:gd name="T4" fmla="*/ 3 w 49"/>
                <a:gd name="T5" fmla="*/ 29 h 43"/>
                <a:gd name="T6" fmla="*/ 24 w 49"/>
                <a:gd name="T7" fmla="*/ 40 h 43"/>
                <a:gd name="T8" fmla="*/ 49 w 49"/>
                <a:gd name="T9" fmla="*/ 33 h 43"/>
                <a:gd name="T10" fmla="*/ 39 w 49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43">
                  <a:moveTo>
                    <a:pt x="39" y="0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5" y="10"/>
                    <a:pt x="0" y="20"/>
                    <a:pt x="3" y="29"/>
                  </a:cubicBezTo>
                  <a:cubicBezTo>
                    <a:pt x="5" y="38"/>
                    <a:pt x="15" y="43"/>
                    <a:pt x="24" y="40"/>
                  </a:cubicBezTo>
                  <a:cubicBezTo>
                    <a:pt x="49" y="33"/>
                    <a:pt x="49" y="33"/>
                    <a:pt x="49" y="33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9898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6"/>
            <p:cNvSpPr>
              <a:spLocks/>
            </p:cNvSpPr>
            <p:nvPr/>
          </p:nvSpPr>
          <p:spPr bwMode="auto">
            <a:xfrm>
              <a:off x="2989263" y="3914090"/>
              <a:ext cx="357188" cy="255588"/>
            </a:xfrm>
            <a:custGeom>
              <a:avLst/>
              <a:gdLst>
                <a:gd name="T0" fmla="*/ 93 w 95"/>
                <a:gd name="T1" fmla="*/ 18 h 68"/>
                <a:gd name="T2" fmla="*/ 78 w 95"/>
                <a:gd name="T3" fmla="*/ 42 h 68"/>
                <a:gd name="T4" fmla="*/ 16 w 95"/>
                <a:gd name="T5" fmla="*/ 65 h 68"/>
                <a:gd name="T6" fmla="*/ 4 w 95"/>
                <a:gd name="T7" fmla="*/ 48 h 68"/>
                <a:gd name="T8" fmla="*/ 3 w 95"/>
                <a:gd name="T9" fmla="*/ 44 h 68"/>
                <a:gd name="T10" fmla="*/ 13 w 95"/>
                <a:gd name="T11" fmla="*/ 22 h 68"/>
                <a:gd name="T12" fmla="*/ 68 w 95"/>
                <a:gd name="T13" fmla="*/ 3 h 68"/>
                <a:gd name="T14" fmla="*/ 93 w 95"/>
                <a:gd name="T15" fmla="*/ 1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5" h="68">
                  <a:moveTo>
                    <a:pt x="93" y="18"/>
                  </a:moveTo>
                  <a:cubicBezTo>
                    <a:pt x="95" y="28"/>
                    <a:pt x="89" y="39"/>
                    <a:pt x="78" y="42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6" y="68"/>
                    <a:pt x="7" y="59"/>
                    <a:pt x="4" y="48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0" y="33"/>
                    <a:pt x="5" y="27"/>
                    <a:pt x="13" y="22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79" y="0"/>
                    <a:pt x="90" y="7"/>
                    <a:pt x="93" y="18"/>
                  </a:cubicBezTo>
                </a:path>
              </a:pathLst>
            </a:custGeom>
            <a:solidFill>
              <a:srgbClr val="F4C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7"/>
            <p:cNvSpPr>
              <a:spLocks/>
            </p:cNvSpPr>
            <p:nvPr/>
          </p:nvSpPr>
          <p:spPr bwMode="auto">
            <a:xfrm>
              <a:off x="3270250" y="4199840"/>
              <a:ext cx="373063" cy="225425"/>
            </a:xfrm>
            <a:custGeom>
              <a:avLst/>
              <a:gdLst>
                <a:gd name="T0" fmla="*/ 96 w 99"/>
                <a:gd name="T1" fmla="*/ 22 h 60"/>
                <a:gd name="T2" fmla="*/ 77 w 99"/>
                <a:gd name="T3" fmla="*/ 50 h 60"/>
                <a:gd name="T4" fmla="*/ 30 w 99"/>
                <a:gd name="T5" fmla="*/ 58 h 60"/>
                <a:gd name="T6" fmla="*/ 2 w 99"/>
                <a:gd name="T7" fmla="*/ 39 h 60"/>
                <a:gd name="T8" fmla="*/ 22 w 99"/>
                <a:gd name="T9" fmla="*/ 10 h 60"/>
                <a:gd name="T10" fmla="*/ 68 w 99"/>
                <a:gd name="T11" fmla="*/ 2 h 60"/>
                <a:gd name="T12" fmla="*/ 96 w 99"/>
                <a:gd name="T13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60">
                  <a:moveTo>
                    <a:pt x="96" y="22"/>
                  </a:moveTo>
                  <a:cubicBezTo>
                    <a:pt x="99" y="35"/>
                    <a:pt x="90" y="47"/>
                    <a:pt x="77" y="50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17" y="60"/>
                    <a:pt x="4" y="52"/>
                    <a:pt x="2" y="39"/>
                  </a:cubicBezTo>
                  <a:cubicBezTo>
                    <a:pt x="0" y="25"/>
                    <a:pt x="8" y="13"/>
                    <a:pt x="22" y="10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81" y="0"/>
                    <a:pt x="94" y="8"/>
                    <a:pt x="96" y="22"/>
                  </a:cubicBezTo>
                </a:path>
              </a:pathLst>
            </a:custGeom>
            <a:solidFill>
              <a:srgbClr val="F4C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8"/>
            <p:cNvSpPr>
              <a:spLocks/>
            </p:cNvSpPr>
            <p:nvPr/>
          </p:nvSpPr>
          <p:spPr bwMode="auto">
            <a:xfrm>
              <a:off x="3198813" y="4026802"/>
              <a:ext cx="373063" cy="228600"/>
            </a:xfrm>
            <a:custGeom>
              <a:avLst/>
              <a:gdLst>
                <a:gd name="T0" fmla="*/ 96 w 99"/>
                <a:gd name="T1" fmla="*/ 22 h 61"/>
                <a:gd name="T2" fmla="*/ 77 w 99"/>
                <a:gd name="T3" fmla="*/ 50 h 61"/>
                <a:gd name="T4" fmla="*/ 30 w 99"/>
                <a:gd name="T5" fmla="*/ 58 h 61"/>
                <a:gd name="T6" fmla="*/ 2 w 99"/>
                <a:gd name="T7" fmla="*/ 39 h 61"/>
                <a:gd name="T8" fmla="*/ 22 w 99"/>
                <a:gd name="T9" fmla="*/ 11 h 61"/>
                <a:gd name="T10" fmla="*/ 68 w 99"/>
                <a:gd name="T11" fmla="*/ 2 h 61"/>
                <a:gd name="T12" fmla="*/ 96 w 99"/>
                <a:gd name="T13" fmla="*/ 2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61">
                  <a:moveTo>
                    <a:pt x="96" y="22"/>
                  </a:moveTo>
                  <a:cubicBezTo>
                    <a:pt x="99" y="35"/>
                    <a:pt x="90" y="48"/>
                    <a:pt x="77" y="50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17" y="61"/>
                    <a:pt x="4" y="52"/>
                    <a:pt x="2" y="39"/>
                  </a:cubicBezTo>
                  <a:cubicBezTo>
                    <a:pt x="0" y="26"/>
                    <a:pt x="8" y="13"/>
                    <a:pt x="22" y="11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82" y="0"/>
                    <a:pt x="94" y="9"/>
                    <a:pt x="96" y="22"/>
                  </a:cubicBezTo>
                </a:path>
              </a:pathLst>
            </a:custGeom>
            <a:solidFill>
              <a:srgbClr val="F4C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9"/>
            <p:cNvSpPr>
              <a:spLocks/>
            </p:cNvSpPr>
            <p:nvPr/>
          </p:nvSpPr>
          <p:spPr bwMode="auto">
            <a:xfrm>
              <a:off x="3319463" y="4383990"/>
              <a:ext cx="330200" cy="203200"/>
            </a:xfrm>
            <a:custGeom>
              <a:avLst/>
              <a:gdLst>
                <a:gd name="T0" fmla="*/ 86 w 88"/>
                <a:gd name="T1" fmla="*/ 20 h 54"/>
                <a:gd name="T2" fmla="*/ 69 w 88"/>
                <a:gd name="T3" fmla="*/ 44 h 54"/>
                <a:gd name="T4" fmla="*/ 27 w 88"/>
                <a:gd name="T5" fmla="*/ 52 h 54"/>
                <a:gd name="T6" fmla="*/ 2 w 88"/>
                <a:gd name="T7" fmla="*/ 35 h 54"/>
                <a:gd name="T8" fmla="*/ 20 w 88"/>
                <a:gd name="T9" fmla="*/ 10 h 54"/>
                <a:gd name="T10" fmla="*/ 61 w 88"/>
                <a:gd name="T11" fmla="*/ 2 h 54"/>
                <a:gd name="T12" fmla="*/ 86 w 88"/>
                <a:gd name="T13" fmla="*/ 2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54">
                  <a:moveTo>
                    <a:pt x="86" y="20"/>
                  </a:moveTo>
                  <a:cubicBezTo>
                    <a:pt x="88" y="31"/>
                    <a:pt x="80" y="42"/>
                    <a:pt x="69" y="44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16" y="54"/>
                    <a:pt x="4" y="46"/>
                    <a:pt x="2" y="35"/>
                  </a:cubicBezTo>
                  <a:cubicBezTo>
                    <a:pt x="0" y="23"/>
                    <a:pt x="8" y="12"/>
                    <a:pt x="20" y="10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73" y="0"/>
                    <a:pt x="84" y="8"/>
                    <a:pt x="86" y="20"/>
                  </a:cubicBezTo>
                </a:path>
              </a:pathLst>
            </a:custGeom>
            <a:solidFill>
              <a:srgbClr val="F4C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50"/>
            <p:cNvSpPr>
              <a:spLocks/>
            </p:cNvSpPr>
            <p:nvPr/>
          </p:nvSpPr>
          <p:spPr bwMode="auto">
            <a:xfrm>
              <a:off x="3341688" y="4560202"/>
              <a:ext cx="288925" cy="176213"/>
            </a:xfrm>
            <a:custGeom>
              <a:avLst/>
              <a:gdLst>
                <a:gd name="T0" fmla="*/ 75 w 77"/>
                <a:gd name="T1" fmla="*/ 17 h 47"/>
                <a:gd name="T2" fmla="*/ 60 w 77"/>
                <a:gd name="T3" fmla="*/ 39 h 47"/>
                <a:gd name="T4" fmla="*/ 23 w 77"/>
                <a:gd name="T5" fmla="*/ 45 h 47"/>
                <a:gd name="T6" fmla="*/ 1 w 77"/>
                <a:gd name="T7" fmla="*/ 30 h 47"/>
                <a:gd name="T8" fmla="*/ 17 w 77"/>
                <a:gd name="T9" fmla="*/ 8 h 47"/>
                <a:gd name="T10" fmla="*/ 53 w 77"/>
                <a:gd name="T11" fmla="*/ 1 h 47"/>
                <a:gd name="T12" fmla="*/ 75 w 77"/>
                <a:gd name="T13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47">
                  <a:moveTo>
                    <a:pt x="75" y="17"/>
                  </a:moveTo>
                  <a:cubicBezTo>
                    <a:pt x="77" y="27"/>
                    <a:pt x="70" y="37"/>
                    <a:pt x="60" y="39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3" y="47"/>
                    <a:pt x="3" y="40"/>
                    <a:pt x="1" y="30"/>
                  </a:cubicBezTo>
                  <a:cubicBezTo>
                    <a:pt x="0" y="20"/>
                    <a:pt x="6" y="10"/>
                    <a:pt x="17" y="8"/>
                  </a:cubicBezTo>
                  <a:cubicBezTo>
                    <a:pt x="53" y="1"/>
                    <a:pt x="53" y="1"/>
                    <a:pt x="53" y="1"/>
                  </a:cubicBezTo>
                  <a:cubicBezTo>
                    <a:pt x="63" y="0"/>
                    <a:pt x="73" y="6"/>
                    <a:pt x="75" y="17"/>
                  </a:cubicBezTo>
                </a:path>
              </a:pathLst>
            </a:custGeom>
            <a:solidFill>
              <a:srgbClr val="F4C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51"/>
            <p:cNvSpPr>
              <a:spLocks/>
            </p:cNvSpPr>
            <p:nvPr/>
          </p:nvSpPr>
          <p:spPr bwMode="auto">
            <a:xfrm>
              <a:off x="4521200" y="3048902"/>
              <a:ext cx="230188" cy="303213"/>
            </a:xfrm>
            <a:custGeom>
              <a:avLst/>
              <a:gdLst>
                <a:gd name="T0" fmla="*/ 52 w 61"/>
                <a:gd name="T1" fmla="*/ 0 h 81"/>
                <a:gd name="T2" fmla="*/ 0 w 61"/>
                <a:gd name="T3" fmla="*/ 16 h 81"/>
                <a:gd name="T4" fmla="*/ 0 w 61"/>
                <a:gd name="T5" fmla="*/ 16 h 81"/>
                <a:gd name="T6" fmla="*/ 0 w 61"/>
                <a:gd name="T7" fmla="*/ 16 h 81"/>
                <a:gd name="T8" fmla="*/ 19 w 61"/>
                <a:gd name="T9" fmla="*/ 81 h 81"/>
                <a:gd name="T10" fmla="*/ 52 w 61"/>
                <a:gd name="T1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81">
                  <a:moveTo>
                    <a:pt x="52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9" y="81"/>
                    <a:pt x="19" y="81"/>
                    <a:pt x="19" y="81"/>
                  </a:cubicBezTo>
                  <a:cubicBezTo>
                    <a:pt x="47" y="65"/>
                    <a:pt x="61" y="32"/>
                    <a:pt x="52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52"/>
            <p:cNvSpPr>
              <a:spLocks noChangeArrowheads="1"/>
            </p:cNvSpPr>
            <p:nvPr/>
          </p:nvSpPr>
          <p:spPr bwMode="auto">
            <a:xfrm>
              <a:off x="4521200" y="3107640"/>
              <a:ext cx="1588" cy="1588"/>
            </a:xfrm>
            <a:prstGeom prst="rect">
              <a:avLst/>
            </a:pr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53"/>
            <p:cNvSpPr>
              <a:spLocks/>
            </p:cNvSpPr>
            <p:nvPr/>
          </p:nvSpPr>
          <p:spPr bwMode="auto">
            <a:xfrm>
              <a:off x="4521200" y="31076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54"/>
            <p:cNvSpPr>
              <a:spLocks noEditPoints="1"/>
            </p:cNvSpPr>
            <p:nvPr/>
          </p:nvSpPr>
          <p:spPr bwMode="auto">
            <a:xfrm>
              <a:off x="4540250" y="3352115"/>
              <a:ext cx="52388" cy="34925"/>
            </a:xfrm>
            <a:custGeom>
              <a:avLst/>
              <a:gdLst>
                <a:gd name="T0" fmla="*/ 14 w 14"/>
                <a:gd name="T1" fmla="*/ 0 h 9"/>
                <a:gd name="T2" fmla="*/ 0 w 14"/>
                <a:gd name="T3" fmla="*/ 9 h 9"/>
                <a:gd name="T4" fmla="*/ 0 w 14"/>
                <a:gd name="T5" fmla="*/ 9 h 9"/>
                <a:gd name="T6" fmla="*/ 14 w 14"/>
                <a:gd name="T7" fmla="*/ 0 h 9"/>
                <a:gd name="T8" fmla="*/ 14 w 14"/>
                <a:gd name="T9" fmla="*/ 0 h 9"/>
                <a:gd name="T10" fmla="*/ 14 w 14"/>
                <a:gd name="T11" fmla="*/ 0 h 9"/>
                <a:gd name="T12" fmla="*/ 14 w 14"/>
                <a:gd name="T13" fmla="*/ 0 h 9"/>
                <a:gd name="T14" fmla="*/ 14 w 14"/>
                <a:gd name="T15" fmla="*/ 0 h 9"/>
                <a:gd name="T16" fmla="*/ 14 w 14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9">
                  <a:moveTo>
                    <a:pt x="14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solidFill>
              <a:srgbClr val="EE88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5"/>
            <p:cNvSpPr>
              <a:spLocks/>
            </p:cNvSpPr>
            <p:nvPr/>
          </p:nvSpPr>
          <p:spPr bwMode="auto">
            <a:xfrm>
              <a:off x="4521200" y="3107640"/>
              <a:ext cx="71438" cy="244475"/>
            </a:xfrm>
            <a:custGeom>
              <a:avLst/>
              <a:gdLst>
                <a:gd name="T0" fmla="*/ 0 w 19"/>
                <a:gd name="T1" fmla="*/ 0 h 65"/>
                <a:gd name="T2" fmla="*/ 0 w 19"/>
                <a:gd name="T3" fmla="*/ 0 h 65"/>
                <a:gd name="T4" fmla="*/ 19 w 19"/>
                <a:gd name="T5" fmla="*/ 65 h 65"/>
                <a:gd name="T6" fmla="*/ 19 w 19"/>
                <a:gd name="T7" fmla="*/ 65 h 65"/>
                <a:gd name="T8" fmla="*/ 19 w 19"/>
                <a:gd name="T9" fmla="*/ 65 h 65"/>
                <a:gd name="T10" fmla="*/ 0 w 19"/>
                <a:gd name="T1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6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D7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6"/>
            <p:cNvSpPr>
              <a:spLocks/>
            </p:cNvSpPr>
            <p:nvPr/>
          </p:nvSpPr>
          <p:spPr bwMode="auto">
            <a:xfrm>
              <a:off x="4465638" y="3107640"/>
              <a:ext cx="127000" cy="279400"/>
            </a:xfrm>
            <a:custGeom>
              <a:avLst/>
              <a:gdLst>
                <a:gd name="T0" fmla="*/ 35 w 80"/>
                <a:gd name="T1" fmla="*/ 0 h 176"/>
                <a:gd name="T2" fmla="*/ 35 w 80"/>
                <a:gd name="T3" fmla="*/ 0 h 176"/>
                <a:gd name="T4" fmla="*/ 0 w 80"/>
                <a:gd name="T5" fmla="*/ 10 h 176"/>
                <a:gd name="T6" fmla="*/ 19 w 80"/>
                <a:gd name="T7" fmla="*/ 74 h 176"/>
                <a:gd name="T8" fmla="*/ 47 w 80"/>
                <a:gd name="T9" fmla="*/ 176 h 176"/>
                <a:gd name="T10" fmla="*/ 80 w 80"/>
                <a:gd name="T11" fmla="*/ 154 h 176"/>
                <a:gd name="T12" fmla="*/ 80 w 80"/>
                <a:gd name="T13" fmla="*/ 154 h 176"/>
                <a:gd name="T14" fmla="*/ 80 w 80"/>
                <a:gd name="T15" fmla="*/ 154 h 176"/>
                <a:gd name="T16" fmla="*/ 35 w 80"/>
                <a:gd name="T1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176">
                  <a:moveTo>
                    <a:pt x="35" y="0"/>
                  </a:moveTo>
                  <a:lnTo>
                    <a:pt x="35" y="0"/>
                  </a:lnTo>
                  <a:lnTo>
                    <a:pt x="0" y="10"/>
                  </a:lnTo>
                  <a:lnTo>
                    <a:pt x="19" y="74"/>
                  </a:lnTo>
                  <a:lnTo>
                    <a:pt x="47" y="176"/>
                  </a:lnTo>
                  <a:lnTo>
                    <a:pt x="80" y="154"/>
                  </a:lnTo>
                  <a:lnTo>
                    <a:pt x="80" y="154"/>
                  </a:lnTo>
                  <a:lnTo>
                    <a:pt x="80" y="15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7"/>
            <p:cNvSpPr>
              <a:spLocks/>
            </p:cNvSpPr>
            <p:nvPr/>
          </p:nvSpPr>
          <p:spPr bwMode="auto">
            <a:xfrm>
              <a:off x="4465638" y="3107640"/>
              <a:ext cx="127000" cy="279400"/>
            </a:xfrm>
            <a:custGeom>
              <a:avLst/>
              <a:gdLst>
                <a:gd name="T0" fmla="*/ 35 w 80"/>
                <a:gd name="T1" fmla="*/ 0 h 176"/>
                <a:gd name="T2" fmla="*/ 35 w 80"/>
                <a:gd name="T3" fmla="*/ 0 h 176"/>
                <a:gd name="T4" fmla="*/ 0 w 80"/>
                <a:gd name="T5" fmla="*/ 10 h 176"/>
                <a:gd name="T6" fmla="*/ 19 w 80"/>
                <a:gd name="T7" fmla="*/ 74 h 176"/>
                <a:gd name="T8" fmla="*/ 47 w 80"/>
                <a:gd name="T9" fmla="*/ 176 h 176"/>
                <a:gd name="T10" fmla="*/ 80 w 80"/>
                <a:gd name="T11" fmla="*/ 154 h 176"/>
                <a:gd name="T12" fmla="*/ 80 w 80"/>
                <a:gd name="T13" fmla="*/ 154 h 176"/>
                <a:gd name="T14" fmla="*/ 80 w 80"/>
                <a:gd name="T15" fmla="*/ 154 h 176"/>
                <a:gd name="T16" fmla="*/ 35 w 80"/>
                <a:gd name="T1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176">
                  <a:moveTo>
                    <a:pt x="35" y="0"/>
                  </a:moveTo>
                  <a:lnTo>
                    <a:pt x="35" y="0"/>
                  </a:lnTo>
                  <a:lnTo>
                    <a:pt x="0" y="10"/>
                  </a:lnTo>
                  <a:lnTo>
                    <a:pt x="19" y="74"/>
                  </a:lnTo>
                  <a:lnTo>
                    <a:pt x="47" y="176"/>
                  </a:lnTo>
                  <a:lnTo>
                    <a:pt x="80" y="154"/>
                  </a:lnTo>
                  <a:lnTo>
                    <a:pt x="80" y="154"/>
                  </a:lnTo>
                  <a:lnTo>
                    <a:pt x="80" y="154"/>
                  </a:lnTo>
                  <a:lnTo>
                    <a:pt x="3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8"/>
            <p:cNvSpPr>
              <a:spLocks/>
            </p:cNvSpPr>
            <p:nvPr/>
          </p:nvSpPr>
          <p:spPr bwMode="auto">
            <a:xfrm>
              <a:off x="4465638" y="3123515"/>
              <a:ext cx="30163" cy="101600"/>
            </a:xfrm>
            <a:custGeom>
              <a:avLst/>
              <a:gdLst>
                <a:gd name="T0" fmla="*/ 0 w 19"/>
                <a:gd name="T1" fmla="*/ 0 h 64"/>
                <a:gd name="T2" fmla="*/ 0 w 19"/>
                <a:gd name="T3" fmla="*/ 0 h 64"/>
                <a:gd name="T4" fmla="*/ 19 w 19"/>
                <a:gd name="T5" fmla="*/ 64 h 64"/>
                <a:gd name="T6" fmla="*/ 0 w 19"/>
                <a:gd name="T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64">
                  <a:moveTo>
                    <a:pt x="0" y="0"/>
                  </a:moveTo>
                  <a:lnTo>
                    <a:pt x="0" y="0"/>
                  </a:lnTo>
                  <a:lnTo>
                    <a:pt x="19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7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9"/>
            <p:cNvSpPr>
              <a:spLocks/>
            </p:cNvSpPr>
            <p:nvPr/>
          </p:nvSpPr>
          <p:spPr bwMode="auto">
            <a:xfrm>
              <a:off x="4465638" y="3123515"/>
              <a:ext cx="30163" cy="101600"/>
            </a:xfrm>
            <a:custGeom>
              <a:avLst/>
              <a:gdLst>
                <a:gd name="T0" fmla="*/ 0 w 19"/>
                <a:gd name="T1" fmla="*/ 0 h 64"/>
                <a:gd name="T2" fmla="*/ 0 w 19"/>
                <a:gd name="T3" fmla="*/ 0 h 64"/>
                <a:gd name="T4" fmla="*/ 19 w 19"/>
                <a:gd name="T5" fmla="*/ 64 h 64"/>
                <a:gd name="T6" fmla="*/ 0 w 19"/>
                <a:gd name="T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64">
                  <a:moveTo>
                    <a:pt x="0" y="0"/>
                  </a:moveTo>
                  <a:lnTo>
                    <a:pt x="0" y="0"/>
                  </a:lnTo>
                  <a:lnTo>
                    <a:pt x="19" y="6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60"/>
            <p:cNvSpPr>
              <a:spLocks noEditPoints="1"/>
            </p:cNvSpPr>
            <p:nvPr/>
          </p:nvSpPr>
          <p:spPr bwMode="auto">
            <a:xfrm>
              <a:off x="2827338" y="3853765"/>
              <a:ext cx="82550" cy="6350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0 w 22"/>
                <a:gd name="T5" fmla="*/ 2 h 2"/>
                <a:gd name="T6" fmla="*/ 22 w 22"/>
                <a:gd name="T7" fmla="*/ 0 h 2"/>
                <a:gd name="T8" fmla="*/ 22 w 22"/>
                <a:gd name="T9" fmla="*/ 0 h 2"/>
                <a:gd name="T10" fmla="*/ 2 w 22"/>
                <a:gd name="T11" fmla="*/ 2 h 2"/>
                <a:gd name="T12" fmla="*/ 0 w 22"/>
                <a:gd name="T13" fmla="*/ 2 h 2"/>
                <a:gd name="T14" fmla="*/ 2 w 22"/>
                <a:gd name="T15" fmla="*/ 2 h 2"/>
                <a:gd name="T16" fmla="*/ 22 w 22"/>
                <a:gd name="T17" fmla="*/ 0 h 2"/>
                <a:gd name="T18" fmla="*/ 22 w 22"/>
                <a:gd name="T19" fmla="*/ 0 h 2"/>
                <a:gd name="T20" fmla="*/ 22 w 2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22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5" y="1"/>
                    <a:pt x="8" y="2"/>
                    <a:pt x="2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8" y="2"/>
                    <a:pt x="15" y="1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solidFill>
              <a:srgbClr val="EE88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1"/>
            <p:cNvSpPr>
              <a:spLocks/>
            </p:cNvSpPr>
            <p:nvPr/>
          </p:nvSpPr>
          <p:spPr bwMode="auto">
            <a:xfrm>
              <a:off x="2582863" y="3601352"/>
              <a:ext cx="327025" cy="258763"/>
            </a:xfrm>
            <a:custGeom>
              <a:avLst/>
              <a:gdLst>
                <a:gd name="T0" fmla="*/ 67 w 87"/>
                <a:gd name="T1" fmla="*/ 0 h 69"/>
                <a:gd name="T2" fmla="*/ 0 w 87"/>
                <a:gd name="T3" fmla="*/ 20 h 69"/>
                <a:gd name="T4" fmla="*/ 65 w 87"/>
                <a:gd name="T5" fmla="*/ 69 h 69"/>
                <a:gd name="T6" fmla="*/ 65 w 87"/>
                <a:gd name="T7" fmla="*/ 69 h 69"/>
                <a:gd name="T8" fmla="*/ 65 w 87"/>
                <a:gd name="T9" fmla="*/ 69 h 69"/>
                <a:gd name="T10" fmla="*/ 67 w 87"/>
                <a:gd name="T11" fmla="*/ 69 h 69"/>
                <a:gd name="T12" fmla="*/ 87 w 87"/>
                <a:gd name="T13" fmla="*/ 67 h 69"/>
                <a:gd name="T14" fmla="*/ 87 w 87"/>
                <a:gd name="T15" fmla="*/ 67 h 69"/>
                <a:gd name="T16" fmla="*/ 86 w 87"/>
                <a:gd name="T17" fmla="*/ 65 h 69"/>
                <a:gd name="T18" fmla="*/ 86 w 87"/>
                <a:gd name="T19" fmla="*/ 65 h 69"/>
                <a:gd name="T20" fmla="*/ 86 w 87"/>
                <a:gd name="T21" fmla="*/ 65 h 69"/>
                <a:gd name="T22" fmla="*/ 84 w 87"/>
                <a:gd name="T23" fmla="*/ 57 h 69"/>
                <a:gd name="T24" fmla="*/ 84 w 87"/>
                <a:gd name="T25" fmla="*/ 57 h 69"/>
                <a:gd name="T26" fmla="*/ 83 w 87"/>
                <a:gd name="T27" fmla="*/ 55 h 69"/>
                <a:gd name="T28" fmla="*/ 82 w 87"/>
                <a:gd name="T29" fmla="*/ 50 h 69"/>
                <a:gd name="T30" fmla="*/ 69 w 87"/>
                <a:gd name="T31" fmla="*/ 8 h 69"/>
                <a:gd name="T32" fmla="*/ 69 w 87"/>
                <a:gd name="T33" fmla="*/ 8 h 69"/>
                <a:gd name="T34" fmla="*/ 69 w 87"/>
                <a:gd name="T35" fmla="*/ 8 h 69"/>
                <a:gd name="T36" fmla="*/ 67 w 87"/>
                <a:gd name="T37" fmla="*/ 1 h 69"/>
                <a:gd name="T38" fmla="*/ 67 w 87"/>
                <a:gd name="T39" fmla="*/ 1 h 69"/>
                <a:gd name="T40" fmla="*/ 67 w 87"/>
                <a:gd name="T41" fmla="*/ 0 h 69"/>
                <a:gd name="T42" fmla="*/ 67 w 87"/>
                <a:gd name="T43" fmla="*/ 0 h 69"/>
                <a:gd name="T44" fmla="*/ 67 w 87"/>
                <a:gd name="T4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7" h="69">
                  <a:moveTo>
                    <a:pt x="67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9" y="49"/>
                    <a:pt x="36" y="69"/>
                    <a:pt x="65" y="69"/>
                  </a:cubicBezTo>
                  <a:cubicBezTo>
                    <a:pt x="65" y="69"/>
                    <a:pt x="65" y="69"/>
                    <a:pt x="65" y="69"/>
                  </a:cubicBezTo>
                  <a:cubicBezTo>
                    <a:pt x="65" y="69"/>
                    <a:pt x="65" y="69"/>
                    <a:pt x="65" y="69"/>
                  </a:cubicBezTo>
                  <a:cubicBezTo>
                    <a:pt x="66" y="69"/>
                    <a:pt x="66" y="69"/>
                    <a:pt x="67" y="69"/>
                  </a:cubicBezTo>
                  <a:cubicBezTo>
                    <a:pt x="73" y="69"/>
                    <a:pt x="80" y="68"/>
                    <a:pt x="87" y="67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6" y="66"/>
                    <a:pt x="86" y="66"/>
                    <a:pt x="86" y="65"/>
                  </a:cubicBezTo>
                  <a:cubicBezTo>
                    <a:pt x="86" y="65"/>
                    <a:pt x="86" y="65"/>
                    <a:pt x="86" y="65"/>
                  </a:cubicBezTo>
                  <a:cubicBezTo>
                    <a:pt x="86" y="65"/>
                    <a:pt x="86" y="65"/>
                    <a:pt x="86" y="65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67" y="1"/>
                    <a:pt x="67" y="1"/>
                    <a:pt x="67" y="1"/>
                  </a:cubicBezTo>
                  <a:cubicBezTo>
                    <a:pt x="67" y="1"/>
                    <a:pt x="67" y="1"/>
                    <a:pt x="67" y="1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62"/>
            <p:cNvSpPr>
              <a:spLocks noEditPoints="1"/>
            </p:cNvSpPr>
            <p:nvPr/>
          </p:nvSpPr>
          <p:spPr bwMode="auto">
            <a:xfrm>
              <a:off x="2835275" y="3601352"/>
              <a:ext cx="74613" cy="252413"/>
            </a:xfrm>
            <a:custGeom>
              <a:avLst/>
              <a:gdLst>
                <a:gd name="T0" fmla="*/ 19 w 20"/>
                <a:gd name="T1" fmla="*/ 65 h 67"/>
                <a:gd name="T2" fmla="*/ 20 w 20"/>
                <a:gd name="T3" fmla="*/ 67 h 67"/>
                <a:gd name="T4" fmla="*/ 20 w 20"/>
                <a:gd name="T5" fmla="*/ 67 h 67"/>
                <a:gd name="T6" fmla="*/ 20 w 20"/>
                <a:gd name="T7" fmla="*/ 67 h 67"/>
                <a:gd name="T8" fmla="*/ 19 w 20"/>
                <a:gd name="T9" fmla="*/ 65 h 67"/>
                <a:gd name="T10" fmla="*/ 19 w 20"/>
                <a:gd name="T11" fmla="*/ 65 h 67"/>
                <a:gd name="T12" fmla="*/ 19 w 20"/>
                <a:gd name="T13" fmla="*/ 65 h 67"/>
                <a:gd name="T14" fmla="*/ 19 w 20"/>
                <a:gd name="T15" fmla="*/ 65 h 67"/>
                <a:gd name="T16" fmla="*/ 19 w 20"/>
                <a:gd name="T17" fmla="*/ 65 h 67"/>
                <a:gd name="T18" fmla="*/ 0 w 20"/>
                <a:gd name="T19" fmla="*/ 0 h 67"/>
                <a:gd name="T20" fmla="*/ 0 w 20"/>
                <a:gd name="T21" fmla="*/ 0 h 67"/>
                <a:gd name="T22" fmla="*/ 0 w 20"/>
                <a:gd name="T23" fmla="*/ 0 h 67"/>
                <a:gd name="T24" fmla="*/ 0 w 20"/>
                <a:gd name="T2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67">
                  <a:moveTo>
                    <a:pt x="19" y="65"/>
                  </a:moveTo>
                  <a:cubicBezTo>
                    <a:pt x="19" y="66"/>
                    <a:pt x="19" y="66"/>
                    <a:pt x="20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19" y="66"/>
                    <a:pt x="19" y="66"/>
                    <a:pt x="19" y="65"/>
                  </a:cubicBezTo>
                  <a:moveTo>
                    <a:pt x="19" y="65"/>
                  </a:moveTo>
                  <a:cubicBezTo>
                    <a:pt x="19" y="65"/>
                    <a:pt x="19" y="65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D7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63"/>
            <p:cNvSpPr>
              <a:spLocks/>
            </p:cNvSpPr>
            <p:nvPr/>
          </p:nvSpPr>
          <p:spPr bwMode="auto">
            <a:xfrm>
              <a:off x="2890838" y="3788677"/>
              <a:ext cx="4763" cy="19050"/>
            </a:xfrm>
            <a:custGeom>
              <a:avLst/>
              <a:gdLst>
                <a:gd name="T0" fmla="*/ 0 w 3"/>
                <a:gd name="T1" fmla="*/ 0 h 12"/>
                <a:gd name="T2" fmla="*/ 0 w 3"/>
                <a:gd name="T3" fmla="*/ 0 h 12"/>
                <a:gd name="T4" fmla="*/ 3 w 3"/>
                <a:gd name="T5" fmla="*/ 12 h 12"/>
                <a:gd name="T6" fmla="*/ 0 w 3"/>
                <a:gd name="T7" fmla="*/ 0 h 12"/>
                <a:gd name="T8" fmla="*/ 0 w 3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2">
                  <a:moveTo>
                    <a:pt x="0" y="0"/>
                  </a:moveTo>
                  <a:lnTo>
                    <a:pt x="0" y="0"/>
                  </a:lnTo>
                  <a:lnTo>
                    <a:pt x="3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25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64"/>
            <p:cNvSpPr>
              <a:spLocks/>
            </p:cNvSpPr>
            <p:nvPr/>
          </p:nvSpPr>
          <p:spPr bwMode="auto">
            <a:xfrm>
              <a:off x="2890838" y="3788677"/>
              <a:ext cx="4763" cy="19050"/>
            </a:xfrm>
            <a:custGeom>
              <a:avLst/>
              <a:gdLst>
                <a:gd name="T0" fmla="*/ 0 w 3"/>
                <a:gd name="T1" fmla="*/ 0 h 12"/>
                <a:gd name="T2" fmla="*/ 0 w 3"/>
                <a:gd name="T3" fmla="*/ 0 h 12"/>
                <a:gd name="T4" fmla="*/ 3 w 3"/>
                <a:gd name="T5" fmla="*/ 12 h 12"/>
                <a:gd name="T6" fmla="*/ 0 w 3"/>
                <a:gd name="T7" fmla="*/ 0 h 12"/>
                <a:gd name="T8" fmla="*/ 0 w 3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2">
                  <a:moveTo>
                    <a:pt x="0" y="0"/>
                  </a:moveTo>
                  <a:lnTo>
                    <a:pt x="0" y="0"/>
                  </a:lnTo>
                  <a:lnTo>
                    <a:pt x="3" y="1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69"/>
            <p:cNvSpPr>
              <a:spLocks noEditPoints="1"/>
            </p:cNvSpPr>
            <p:nvPr/>
          </p:nvSpPr>
          <p:spPr bwMode="auto">
            <a:xfrm>
              <a:off x="4525963" y="3387040"/>
              <a:ext cx="153988" cy="563563"/>
            </a:xfrm>
            <a:custGeom>
              <a:avLst/>
              <a:gdLst>
                <a:gd name="T0" fmla="*/ 0 w 41"/>
                <a:gd name="T1" fmla="*/ 141 h 150"/>
                <a:gd name="T2" fmla="*/ 16 w 41"/>
                <a:gd name="T3" fmla="*/ 150 h 150"/>
                <a:gd name="T4" fmla="*/ 0 w 41"/>
                <a:gd name="T5" fmla="*/ 141 h 150"/>
                <a:gd name="T6" fmla="*/ 0 w 41"/>
                <a:gd name="T7" fmla="*/ 141 h 150"/>
                <a:gd name="T8" fmla="*/ 0 w 41"/>
                <a:gd name="T9" fmla="*/ 141 h 150"/>
                <a:gd name="T10" fmla="*/ 0 w 41"/>
                <a:gd name="T11" fmla="*/ 141 h 150"/>
                <a:gd name="T12" fmla="*/ 4 w 41"/>
                <a:gd name="T13" fmla="*/ 0 h 150"/>
                <a:gd name="T14" fmla="*/ 4 w 41"/>
                <a:gd name="T15" fmla="*/ 0 h 150"/>
                <a:gd name="T16" fmla="*/ 40 w 41"/>
                <a:gd name="T17" fmla="*/ 121 h 150"/>
                <a:gd name="T18" fmla="*/ 39 w 41"/>
                <a:gd name="T19" fmla="*/ 135 h 150"/>
                <a:gd name="T20" fmla="*/ 40 w 41"/>
                <a:gd name="T21" fmla="*/ 121 h 150"/>
                <a:gd name="T22" fmla="*/ 4 w 41"/>
                <a:gd name="T23" fmla="*/ 0 h 150"/>
                <a:gd name="T24" fmla="*/ 4 w 41"/>
                <a:gd name="T25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0">
                  <a:moveTo>
                    <a:pt x="0" y="141"/>
                  </a:moveTo>
                  <a:cubicBezTo>
                    <a:pt x="4" y="146"/>
                    <a:pt x="10" y="149"/>
                    <a:pt x="16" y="150"/>
                  </a:cubicBezTo>
                  <a:cubicBezTo>
                    <a:pt x="10" y="149"/>
                    <a:pt x="4" y="146"/>
                    <a:pt x="0" y="141"/>
                  </a:cubicBezTo>
                  <a:moveTo>
                    <a:pt x="0" y="141"/>
                  </a:moveTo>
                  <a:cubicBezTo>
                    <a:pt x="0" y="141"/>
                    <a:pt x="0" y="141"/>
                    <a:pt x="0" y="141"/>
                  </a:cubicBezTo>
                  <a:cubicBezTo>
                    <a:pt x="0" y="141"/>
                    <a:pt x="0" y="141"/>
                    <a:pt x="0" y="14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41" y="126"/>
                    <a:pt x="41" y="131"/>
                    <a:pt x="39" y="135"/>
                  </a:cubicBezTo>
                  <a:cubicBezTo>
                    <a:pt x="41" y="131"/>
                    <a:pt x="41" y="126"/>
                    <a:pt x="40" y="12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F763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70"/>
            <p:cNvSpPr>
              <a:spLocks/>
            </p:cNvSpPr>
            <p:nvPr/>
          </p:nvSpPr>
          <p:spPr bwMode="auto">
            <a:xfrm>
              <a:off x="4495800" y="3225115"/>
              <a:ext cx="44450" cy="161925"/>
            </a:xfrm>
            <a:custGeom>
              <a:avLst/>
              <a:gdLst>
                <a:gd name="T0" fmla="*/ 0 w 28"/>
                <a:gd name="T1" fmla="*/ 0 h 102"/>
                <a:gd name="T2" fmla="*/ 28 w 28"/>
                <a:gd name="T3" fmla="*/ 102 h 102"/>
                <a:gd name="T4" fmla="*/ 28 w 28"/>
                <a:gd name="T5" fmla="*/ 102 h 102"/>
                <a:gd name="T6" fmla="*/ 0 w 28"/>
                <a:gd name="T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02">
                  <a:moveTo>
                    <a:pt x="0" y="0"/>
                  </a:moveTo>
                  <a:lnTo>
                    <a:pt x="28" y="102"/>
                  </a:lnTo>
                  <a:lnTo>
                    <a:pt x="28" y="1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71"/>
            <p:cNvSpPr>
              <a:spLocks/>
            </p:cNvSpPr>
            <p:nvPr/>
          </p:nvSpPr>
          <p:spPr bwMode="auto">
            <a:xfrm>
              <a:off x="4495800" y="3225115"/>
              <a:ext cx="44450" cy="161925"/>
            </a:xfrm>
            <a:custGeom>
              <a:avLst/>
              <a:gdLst>
                <a:gd name="T0" fmla="*/ 0 w 28"/>
                <a:gd name="T1" fmla="*/ 0 h 102"/>
                <a:gd name="T2" fmla="*/ 28 w 28"/>
                <a:gd name="T3" fmla="*/ 102 h 102"/>
                <a:gd name="T4" fmla="*/ 28 w 28"/>
                <a:gd name="T5" fmla="*/ 102 h 102"/>
                <a:gd name="T6" fmla="*/ 0 w 28"/>
                <a:gd name="T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02">
                  <a:moveTo>
                    <a:pt x="0" y="0"/>
                  </a:moveTo>
                  <a:lnTo>
                    <a:pt x="28" y="102"/>
                  </a:lnTo>
                  <a:lnTo>
                    <a:pt x="28" y="10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72"/>
            <p:cNvSpPr>
              <a:spLocks/>
            </p:cNvSpPr>
            <p:nvPr/>
          </p:nvSpPr>
          <p:spPr bwMode="auto">
            <a:xfrm>
              <a:off x="4300538" y="3123515"/>
              <a:ext cx="379413" cy="827088"/>
            </a:xfrm>
            <a:custGeom>
              <a:avLst/>
              <a:gdLst>
                <a:gd name="T0" fmla="*/ 44 w 101"/>
                <a:gd name="T1" fmla="*/ 0 h 220"/>
                <a:gd name="T2" fmla="*/ 0 w 101"/>
                <a:gd name="T3" fmla="*/ 13 h 220"/>
                <a:gd name="T4" fmla="*/ 2 w 101"/>
                <a:gd name="T5" fmla="*/ 18 h 220"/>
                <a:gd name="T6" fmla="*/ 56 w 101"/>
                <a:gd name="T7" fmla="*/ 204 h 220"/>
                <a:gd name="T8" fmla="*/ 56 w 101"/>
                <a:gd name="T9" fmla="*/ 204 h 220"/>
                <a:gd name="T10" fmla="*/ 60 w 101"/>
                <a:gd name="T11" fmla="*/ 211 h 220"/>
                <a:gd name="T12" fmla="*/ 60 w 101"/>
                <a:gd name="T13" fmla="*/ 211 h 220"/>
                <a:gd name="T14" fmla="*/ 60 w 101"/>
                <a:gd name="T15" fmla="*/ 211 h 220"/>
                <a:gd name="T16" fmla="*/ 76 w 101"/>
                <a:gd name="T17" fmla="*/ 220 h 220"/>
                <a:gd name="T18" fmla="*/ 78 w 101"/>
                <a:gd name="T19" fmla="*/ 220 h 220"/>
                <a:gd name="T20" fmla="*/ 78 w 101"/>
                <a:gd name="T21" fmla="*/ 220 h 220"/>
                <a:gd name="T22" fmla="*/ 84 w 101"/>
                <a:gd name="T23" fmla="*/ 219 h 220"/>
                <a:gd name="T24" fmla="*/ 99 w 101"/>
                <a:gd name="T25" fmla="*/ 205 h 220"/>
                <a:gd name="T26" fmla="*/ 100 w 101"/>
                <a:gd name="T27" fmla="*/ 191 h 220"/>
                <a:gd name="T28" fmla="*/ 64 w 101"/>
                <a:gd name="T29" fmla="*/ 70 h 220"/>
                <a:gd name="T30" fmla="*/ 52 w 101"/>
                <a:gd name="T31" fmla="*/ 27 h 220"/>
                <a:gd name="T32" fmla="*/ 44 w 101"/>
                <a:gd name="T3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" h="220">
                  <a:moveTo>
                    <a:pt x="44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7" y="206"/>
                    <a:pt x="58" y="209"/>
                    <a:pt x="60" y="211"/>
                  </a:cubicBezTo>
                  <a:cubicBezTo>
                    <a:pt x="60" y="211"/>
                    <a:pt x="60" y="211"/>
                    <a:pt x="60" y="211"/>
                  </a:cubicBezTo>
                  <a:cubicBezTo>
                    <a:pt x="60" y="211"/>
                    <a:pt x="60" y="211"/>
                    <a:pt x="60" y="211"/>
                  </a:cubicBezTo>
                  <a:cubicBezTo>
                    <a:pt x="64" y="216"/>
                    <a:pt x="70" y="219"/>
                    <a:pt x="76" y="220"/>
                  </a:cubicBezTo>
                  <a:cubicBezTo>
                    <a:pt x="76" y="220"/>
                    <a:pt x="77" y="220"/>
                    <a:pt x="78" y="220"/>
                  </a:cubicBezTo>
                  <a:cubicBezTo>
                    <a:pt x="78" y="220"/>
                    <a:pt x="78" y="220"/>
                    <a:pt x="78" y="220"/>
                  </a:cubicBezTo>
                  <a:cubicBezTo>
                    <a:pt x="80" y="220"/>
                    <a:pt x="82" y="219"/>
                    <a:pt x="84" y="219"/>
                  </a:cubicBezTo>
                  <a:cubicBezTo>
                    <a:pt x="91" y="217"/>
                    <a:pt x="97" y="212"/>
                    <a:pt x="99" y="205"/>
                  </a:cubicBezTo>
                  <a:cubicBezTo>
                    <a:pt x="101" y="201"/>
                    <a:pt x="101" y="196"/>
                    <a:pt x="100" y="191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73"/>
            <p:cNvSpPr>
              <a:spLocks/>
            </p:cNvSpPr>
            <p:nvPr/>
          </p:nvSpPr>
          <p:spPr bwMode="auto">
            <a:xfrm>
              <a:off x="4306888" y="3191777"/>
              <a:ext cx="203200" cy="698500"/>
            </a:xfrm>
            <a:custGeom>
              <a:avLst/>
              <a:gdLst>
                <a:gd name="T0" fmla="*/ 0 w 54"/>
                <a:gd name="T1" fmla="*/ 0 h 186"/>
                <a:gd name="T2" fmla="*/ 23 w 54"/>
                <a:gd name="T3" fmla="*/ 78 h 186"/>
                <a:gd name="T4" fmla="*/ 42 w 54"/>
                <a:gd name="T5" fmla="*/ 142 h 186"/>
                <a:gd name="T6" fmla="*/ 54 w 54"/>
                <a:gd name="T7" fmla="*/ 186 h 186"/>
                <a:gd name="T8" fmla="*/ 54 w 54"/>
                <a:gd name="T9" fmla="*/ 186 h 186"/>
                <a:gd name="T10" fmla="*/ 54 w 54"/>
                <a:gd name="T11" fmla="*/ 186 h 186"/>
                <a:gd name="T12" fmla="*/ 0 w 54"/>
                <a:gd name="T1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186">
                  <a:moveTo>
                    <a:pt x="0" y="0"/>
                  </a:moveTo>
                  <a:cubicBezTo>
                    <a:pt x="23" y="78"/>
                    <a:pt x="23" y="78"/>
                    <a:pt x="23" y="78"/>
                  </a:cubicBezTo>
                  <a:cubicBezTo>
                    <a:pt x="42" y="142"/>
                    <a:pt x="42" y="142"/>
                    <a:pt x="42" y="142"/>
                  </a:cubicBezTo>
                  <a:cubicBezTo>
                    <a:pt x="54" y="186"/>
                    <a:pt x="54" y="186"/>
                    <a:pt x="54" y="186"/>
                  </a:cubicBezTo>
                  <a:cubicBezTo>
                    <a:pt x="54" y="186"/>
                    <a:pt x="54" y="186"/>
                    <a:pt x="54" y="186"/>
                  </a:cubicBezTo>
                  <a:cubicBezTo>
                    <a:pt x="54" y="186"/>
                    <a:pt x="54" y="186"/>
                    <a:pt x="54" y="18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CA5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74"/>
            <p:cNvSpPr>
              <a:spLocks/>
            </p:cNvSpPr>
            <p:nvPr/>
          </p:nvSpPr>
          <p:spPr bwMode="auto">
            <a:xfrm>
              <a:off x="3305175" y="3461652"/>
              <a:ext cx="30163" cy="109538"/>
            </a:xfrm>
            <a:custGeom>
              <a:avLst/>
              <a:gdLst>
                <a:gd name="T0" fmla="*/ 0 w 19"/>
                <a:gd name="T1" fmla="*/ 0 h 69"/>
                <a:gd name="T2" fmla="*/ 0 w 19"/>
                <a:gd name="T3" fmla="*/ 0 h 69"/>
                <a:gd name="T4" fmla="*/ 19 w 19"/>
                <a:gd name="T5" fmla="*/ 69 h 69"/>
                <a:gd name="T6" fmla="*/ 0 w 19"/>
                <a:gd name="T7" fmla="*/ 0 h 69"/>
                <a:gd name="T8" fmla="*/ 0 w 1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9">
                  <a:moveTo>
                    <a:pt x="0" y="0"/>
                  </a:moveTo>
                  <a:lnTo>
                    <a:pt x="0" y="0"/>
                  </a:lnTo>
                  <a:lnTo>
                    <a:pt x="19" y="6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63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75"/>
            <p:cNvSpPr>
              <a:spLocks/>
            </p:cNvSpPr>
            <p:nvPr/>
          </p:nvSpPr>
          <p:spPr bwMode="auto">
            <a:xfrm>
              <a:off x="3305175" y="3461652"/>
              <a:ext cx="30163" cy="109538"/>
            </a:xfrm>
            <a:custGeom>
              <a:avLst/>
              <a:gdLst>
                <a:gd name="T0" fmla="*/ 0 w 19"/>
                <a:gd name="T1" fmla="*/ 0 h 69"/>
                <a:gd name="T2" fmla="*/ 0 w 19"/>
                <a:gd name="T3" fmla="*/ 0 h 69"/>
                <a:gd name="T4" fmla="*/ 19 w 19"/>
                <a:gd name="T5" fmla="*/ 69 h 69"/>
                <a:gd name="T6" fmla="*/ 0 w 19"/>
                <a:gd name="T7" fmla="*/ 0 h 69"/>
                <a:gd name="T8" fmla="*/ 0 w 1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9">
                  <a:moveTo>
                    <a:pt x="0" y="0"/>
                  </a:moveTo>
                  <a:lnTo>
                    <a:pt x="0" y="0"/>
                  </a:lnTo>
                  <a:lnTo>
                    <a:pt x="19" y="69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76"/>
            <p:cNvSpPr>
              <a:spLocks noEditPoints="1"/>
            </p:cNvSpPr>
            <p:nvPr/>
          </p:nvSpPr>
          <p:spPr bwMode="auto">
            <a:xfrm>
              <a:off x="2898775" y="3815665"/>
              <a:ext cx="7938" cy="30163"/>
            </a:xfrm>
            <a:custGeom>
              <a:avLst/>
              <a:gdLst>
                <a:gd name="T0" fmla="*/ 2 w 2"/>
                <a:gd name="T1" fmla="*/ 8 h 8"/>
                <a:gd name="T2" fmla="*/ 2 w 2"/>
                <a:gd name="T3" fmla="*/ 8 h 8"/>
                <a:gd name="T4" fmla="*/ 2 w 2"/>
                <a:gd name="T5" fmla="*/ 8 h 8"/>
                <a:gd name="T6" fmla="*/ 0 w 2"/>
                <a:gd name="T7" fmla="*/ 0 h 8"/>
                <a:gd name="T8" fmla="*/ 0 w 2"/>
                <a:gd name="T9" fmla="*/ 0 h 8"/>
                <a:gd name="T10" fmla="*/ 0 w 2"/>
                <a:gd name="T11" fmla="*/ 0 h 8"/>
                <a:gd name="T12" fmla="*/ 2 w 2"/>
                <a:gd name="T13" fmla="*/ 8 h 8"/>
                <a:gd name="T14" fmla="*/ 0 w 2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8"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A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77"/>
            <p:cNvSpPr>
              <a:spLocks/>
            </p:cNvSpPr>
            <p:nvPr/>
          </p:nvSpPr>
          <p:spPr bwMode="auto">
            <a:xfrm>
              <a:off x="2843213" y="3461652"/>
              <a:ext cx="544513" cy="452438"/>
            </a:xfrm>
            <a:custGeom>
              <a:avLst/>
              <a:gdLst>
                <a:gd name="T0" fmla="*/ 123 w 145"/>
                <a:gd name="T1" fmla="*/ 0 h 120"/>
                <a:gd name="T2" fmla="*/ 73 w 145"/>
                <a:gd name="T3" fmla="*/ 15 h 120"/>
                <a:gd name="T4" fmla="*/ 66 w 145"/>
                <a:gd name="T5" fmla="*/ 26 h 120"/>
                <a:gd name="T6" fmla="*/ 0 w 145"/>
                <a:gd name="T7" fmla="*/ 45 h 120"/>
                <a:gd name="T8" fmla="*/ 13 w 145"/>
                <a:gd name="T9" fmla="*/ 87 h 120"/>
                <a:gd name="T10" fmla="*/ 78 w 145"/>
                <a:gd name="T11" fmla="*/ 68 h 120"/>
                <a:gd name="T12" fmla="*/ 84 w 145"/>
                <a:gd name="T13" fmla="*/ 64 h 120"/>
                <a:gd name="T14" fmla="*/ 85 w 145"/>
                <a:gd name="T15" fmla="*/ 60 h 120"/>
                <a:gd name="T16" fmla="*/ 87 w 145"/>
                <a:gd name="T17" fmla="*/ 63 h 120"/>
                <a:gd name="T18" fmla="*/ 86 w 145"/>
                <a:gd name="T19" fmla="*/ 71 h 120"/>
                <a:gd name="T20" fmla="*/ 80 w 145"/>
                <a:gd name="T21" fmla="*/ 75 h 120"/>
                <a:gd name="T22" fmla="*/ 30 w 145"/>
                <a:gd name="T23" fmla="*/ 90 h 120"/>
                <a:gd name="T24" fmla="*/ 15 w 145"/>
                <a:gd name="T25" fmla="*/ 94 h 120"/>
                <a:gd name="T26" fmla="*/ 17 w 145"/>
                <a:gd name="T27" fmla="*/ 102 h 120"/>
                <a:gd name="T28" fmla="*/ 17 w 145"/>
                <a:gd name="T29" fmla="*/ 102 h 120"/>
                <a:gd name="T30" fmla="*/ 17 w 145"/>
                <a:gd name="T31" fmla="*/ 102 h 120"/>
                <a:gd name="T32" fmla="*/ 18 w 145"/>
                <a:gd name="T33" fmla="*/ 104 h 120"/>
                <a:gd name="T34" fmla="*/ 41 w 145"/>
                <a:gd name="T35" fmla="*/ 120 h 120"/>
                <a:gd name="T36" fmla="*/ 43 w 145"/>
                <a:gd name="T37" fmla="*/ 120 h 120"/>
                <a:gd name="T38" fmla="*/ 130 w 145"/>
                <a:gd name="T39" fmla="*/ 95 h 120"/>
                <a:gd name="T40" fmla="*/ 142 w 145"/>
                <a:gd name="T41" fmla="*/ 65 h 120"/>
                <a:gd name="T42" fmla="*/ 142 w 145"/>
                <a:gd name="T43" fmla="*/ 65 h 120"/>
                <a:gd name="T44" fmla="*/ 131 w 145"/>
                <a:gd name="T45" fmla="*/ 29 h 120"/>
                <a:gd name="T46" fmla="*/ 123 w 145"/>
                <a:gd name="T4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5" h="120">
                  <a:moveTo>
                    <a:pt x="123" y="0"/>
                  </a:moveTo>
                  <a:cubicBezTo>
                    <a:pt x="73" y="15"/>
                    <a:pt x="73" y="15"/>
                    <a:pt x="73" y="15"/>
                  </a:cubicBezTo>
                  <a:cubicBezTo>
                    <a:pt x="74" y="20"/>
                    <a:pt x="71" y="25"/>
                    <a:pt x="66" y="26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78" y="68"/>
                    <a:pt x="78" y="68"/>
                    <a:pt x="78" y="68"/>
                  </a:cubicBezTo>
                  <a:cubicBezTo>
                    <a:pt x="81" y="67"/>
                    <a:pt x="82" y="66"/>
                    <a:pt x="84" y="64"/>
                  </a:cubicBezTo>
                  <a:cubicBezTo>
                    <a:pt x="85" y="63"/>
                    <a:pt x="85" y="61"/>
                    <a:pt x="85" y="60"/>
                  </a:cubicBezTo>
                  <a:cubicBezTo>
                    <a:pt x="86" y="61"/>
                    <a:pt x="87" y="62"/>
                    <a:pt x="87" y="63"/>
                  </a:cubicBezTo>
                  <a:cubicBezTo>
                    <a:pt x="88" y="66"/>
                    <a:pt x="87" y="69"/>
                    <a:pt x="86" y="71"/>
                  </a:cubicBezTo>
                  <a:cubicBezTo>
                    <a:pt x="85" y="73"/>
                    <a:pt x="83" y="74"/>
                    <a:pt x="80" y="75"/>
                  </a:cubicBezTo>
                  <a:cubicBezTo>
                    <a:pt x="30" y="90"/>
                    <a:pt x="30" y="90"/>
                    <a:pt x="30" y="90"/>
                  </a:cubicBezTo>
                  <a:cubicBezTo>
                    <a:pt x="15" y="94"/>
                    <a:pt x="15" y="94"/>
                    <a:pt x="15" y="94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7" y="103"/>
                    <a:pt x="17" y="103"/>
                    <a:pt x="18" y="104"/>
                  </a:cubicBezTo>
                  <a:cubicBezTo>
                    <a:pt x="21" y="114"/>
                    <a:pt x="31" y="120"/>
                    <a:pt x="41" y="120"/>
                  </a:cubicBezTo>
                  <a:cubicBezTo>
                    <a:pt x="42" y="120"/>
                    <a:pt x="42" y="120"/>
                    <a:pt x="43" y="120"/>
                  </a:cubicBezTo>
                  <a:cubicBezTo>
                    <a:pt x="130" y="95"/>
                    <a:pt x="130" y="95"/>
                    <a:pt x="130" y="95"/>
                  </a:cubicBezTo>
                  <a:cubicBezTo>
                    <a:pt x="140" y="89"/>
                    <a:pt x="145" y="77"/>
                    <a:pt x="142" y="65"/>
                  </a:cubicBezTo>
                  <a:cubicBezTo>
                    <a:pt x="142" y="65"/>
                    <a:pt x="142" y="65"/>
                    <a:pt x="142" y="65"/>
                  </a:cubicBezTo>
                  <a:cubicBezTo>
                    <a:pt x="131" y="29"/>
                    <a:pt x="131" y="29"/>
                    <a:pt x="131" y="29"/>
                  </a:cubicBezTo>
                  <a:cubicBezTo>
                    <a:pt x="123" y="0"/>
                    <a:pt x="123" y="0"/>
                    <a:pt x="123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78"/>
            <p:cNvSpPr>
              <a:spLocks noChangeArrowheads="1"/>
            </p:cNvSpPr>
            <p:nvPr/>
          </p:nvSpPr>
          <p:spPr bwMode="auto">
            <a:xfrm>
              <a:off x="3305175" y="3461652"/>
              <a:ext cx="1588" cy="1588"/>
            </a:xfrm>
            <a:prstGeom prst="rect">
              <a:avLst/>
            </a:prstGeom>
            <a:solidFill>
              <a:srgbClr val="ECA5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79"/>
            <p:cNvSpPr>
              <a:spLocks noChangeArrowheads="1"/>
            </p:cNvSpPr>
            <p:nvPr/>
          </p:nvSpPr>
          <p:spPr bwMode="auto">
            <a:xfrm>
              <a:off x="3305175" y="3461652"/>
              <a:ext cx="1588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80"/>
            <p:cNvSpPr>
              <a:spLocks noEditPoints="1"/>
            </p:cNvSpPr>
            <p:nvPr/>
          </p:nvSpPr>
          <p:spPr bwMode="auto">
            <a:xfrm>
              <a:off x="2890838" y="3702952"/>
              <a:ext cx="274638" cy="96838"/>
            </a:xfrm>
            <a:custGeom>
              <a:avLst/>
              <a:gdLst>
                <a:gd name="T0" fmla="*/ 73 w 73"/>
                <a:gd name="T1" fmla="*/ 7 h 26"/>
                <a:gd name="T2" fmla="*/ 67 w 73"/>
                <a:gd name="T3" fmla="*/ 11 h 26"/>
                <a:gd name="T4" fmla="*/ 17 w 73"/>
                <a:gd name="T5" fmla="*/ 26 h 26"/>
                <a:gd name="T6" fmla="*/ 67 w 73"/>
                <a:gd name="T7" fmla="*/ 11 h 26"/>
                <a:gd name="T8" fmla="*/ 73 w 73"/>
                <a:gd name="T9" fmla="*/ 7 h 26"/>
                <a:gd name="T10" fmla="*/ 71 w 73"/>
                <a:gd name="T11" fmla="*/ 0 h 26"/>
                <a:gd name="T12" fmla="*/ 65 w 73"/>
                <a:gd name="T13" fmla="*/ 4 h 26"/>
                <a:gd name="T14" fmla="*/ 0 w 73"/>
                <a:gd name="T15" fmla="*/ 23 h 26"/>
                <a:gd name="T16" fmla="*/ 0 w 73"/>
                <a:gd name="T17" fmla="*/ 23 h 26"/>
                <a:gd name="T18" fmla="*/ 65 w 73"/>
                <a:gd name="T19" fmla="*/ 4 h 26"/>
                <a:gd name="T20" fmla="*/ 71 w 73"/>
                <a:gd name="T2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26">
                  <a:moveTo>
                    <a:pt x="73" y="7"/>
                  </a:moveTo>
                  <a:cubicBezTo>
                    <a:pt x="72" y="9"/>
                    <a:pt x="70" y="10"/>
                    <a:pt x="67" y="11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67" y="11"/>
                    <a:pt x="67" y="11"/>
                    <a:pt x="67" y="11"/>
                  </a:cubicBezTo>
                  <a:cubicBezTo>
                    <a:pt x="70" y="10"/>
                    <a:pt x="72" y="9"/>
                    <a:pt x="73" y="7"/>
                  </a:cubicBezTo>
                  <a:moveTo>
                    <a:pt x="71" y="0"/>
                  </a:moveTo>
                  <a:cubicBezTo>
                    <a:pt x="69" y="2"/>
                    <a:pt x="68" y="3"/>
                    <a:pt x="65" y="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8" y="3"/>
                    <a:pt x="69" y="2"/>
                    <a:pt x="71" y="0"/>
                  </a:cubicBezTo>
                </a:path>
              </a:pathLst>
            </a:custGeom>
            <a:solidFill>
              <a:srgbClr val="B90E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7"/>
            <p:cNvSpPr>
              <a:spLocks/>
            </p:cNvSpPr>
            <p:nvPr/>
          </p:nvSpPr>
          <p:spPr bwMode="auto">
            <a:xfrm>
              <a:off x="3305175" y="3461652"/>
              <a:ext cx="1204913" cy="428625"/>
            </a:xfrm>
            <a:custGeom>
              <a:avLst/>
              <a:gdLst>
                <a:gd name="T0" fmla="*/ 0 w 321"/>
                <a:gd name="T1" fmla="*/ 0 h 114"/>
                <a:gd name="T2" fmla="*/ 0 w 321"/>
                <a:gd name="T3" fmla="*/ 0 h 114"/>
                <a:gd name="T4" fmla="*/ 8 w 321"/>
                <a:gd name="T5" fmla="*/ 29 h 114"/>
                <a:gd name="T6" fmla="*/ 19 w 321"/>
                <a:gd name="T7" fmla="*/ 65 h 114"/>
                <a:gd name="T8" fmla="*/ 19 w 321"/>
                <a:gd name="T9" fmla="*/ 65 h 114"/>
                <a:gd name="T10" fmla="*/ 96 w 321"/>
                <a:gd name="T11" fmla="*/ 60 h 114"/>
                <a:gd name="T12" fmla="*/ 321 w 321"/>
                <a:gd name="T13" fmla="*/ 114 h 114"/>
                <a:gd name="T14" fmla="*/ 321 w 321"/>
                <a:gd name="T15" fmla="*/ 114 h 114"/>
                <a:gd name="T16" fmla="*/ 96 w 321"/>
                <a:gd name="T17" fmla="*/ 60 h 114"/>
                <a:gd name="T18" fmla="*/ 19 w 321"/>
                <a:gd name="T19" fmla="*/ 65 h 114"/>
                <a:gd name="T20" fmla="*/ 0 w 321"/>
                <a:gd name="T2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1" h="11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19" y="65"/>
                    <a:pt x="49" y="60"/>
                    <a:pt x="96" y="60"/>
                  </a:cubicBezTo>
                  <a:cubicBezTo>
                    <a:pt x="155" y="60"/>
                    <a:pt x="240" y="69"/>
                    <a:pt x="321" y="114"/>
                  </a:cubicBezTo>
                  <a:cubicBezTo>
                    <a:pt x="321" y="114"/>
                    <a:pt x="321" y="114"/>
                    <a:pt x="321" y="114"/>
                  </a:cubicBezTo>
                  <a:cubicBezTo>
                    <a:pt x="240" y="69"/>
                    <a:pt x="155" y="60"/>
                    <a:pt x="96" y="60"/>
                  </a:cubicBezTo>
                  <a:cubicBezTo>
                    <a:pt x="49" y="60"/>
                    <a:pt x="19" y="65"/>
                    <a:pt x="19" y="6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E88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88"/>
            <p:cNvSpPr>
              <a:spLocks/>
            </p:cNvSpPr>
            <p:nvPr/>
          </p:nvSpPr>
          <p:spPr bwMode="auto">
            <a:xfrm>
              <a:off x="3335338" y="3571190"/>
              <a:ext cx="41275" cy="134938"/>
            </a:xfrm>
            <a:custGeom>
              <a:avLst/>
              <a:gdLst>
                <a:gd name="T0" fmla="*/ 0 w 11"/>
                <a:gd name="T1" fmla="*/ 0 h 36"/>
                <a:gd name="T2" fmla="*/ 11 w 11"/>
                <a:gd name="T3" fmla="*/ 36 h 36"/>
                <a:gd name="T4" fmla="*/ 11 w 11"/>
                <a:gd name="T5" fmla="*/ 36 h 36"/>
                <a:gd name="T6" fmla="*/ 11 w 11"/>
                <a:gd name="T7" fmla="*/ 36 h 36"/>
                <a:gd name="T8" fmla="*/ 11 w 11"/>
                <a:gd name="T9" fmla="*/ 36 h 36"/>
                <a:gd name="T10" fmla="*/ 0 w 11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36">
                  <a:moveTo>
                    <a:pt x="0" y="0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D7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89"/>
            <p:cNvSpPr>
              <a:spLocks/>
            </p:cNvSpPr>
            <p:nvPr/>
          </p:nvSpPr>
          <p:spPr bwMode="auto">
            <a:xfrm>
              <a:off x="3305175" y="3172727"/>
              <a:ext cx="1204913" cy="717550"/>
            </a:xfrm>
            <a:custGeom>
              <a:avLst/>
              <a:gdLst>
                <a:gd name="T0" fmla="*/ 265 w 321"/>
                <a:gd name="T1" fmla="*/ 0 h 191"/>
                <a:gd name="T2" fmla="*/ 241 w 321"/>
                <a:gd name="T3" fmla="*/ 7 h 191"/>
                <a:gd name="T4" fmla="*/ 0 w 321"/>
                <a:gd name="T5" fmla="*/ 77 h 191"/>
                <a:gd name="T6" fmla="*/ 19 w 321"/>
                <a:gd name="T7" fmla="*/ 142 h 191"/>
                <a:gd name="T8" fmla="*/ 96 w 321"/>
                <a:gd name="T9" fmla="*/ 137 h 191"/>
                <a:gd name="T10" fmla="*/ 321 w 321"/>
                <a:gd name="T11" fmla="*/ 191 h 191"/>
                <a:gd name="T12" fmla="*/ 321 w 321"/>
                <a:gd name="T13" fmla="*/ 191 h 191"/>
                <a:gd name="T14" fmla="*/ 309 w 321"/>
                <a:gd name="T15" fmla="*/ 147 h 191"/>
                <a:gd name="T16" fmla="*/ 290 w 321"/>
                <a:gd name="T17" fmla="*/ 83 h 191"/>
                <a:gd name="T18" fmla="*/ 267 w 321"/>
                <a:gd name="T19" fmla="*/ 5 h 191"/>
                <a:gd name="T20" fmla="*/ 265 w 321"/>
                <a:gd name="T21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1" h="191">
                  <a:moveTo>
                    <a:pt x="265" y="0"/>
                  </a:moveTo>
                  <a:cubicBezTo>
                    <a:pt x="241" y="7"/>
                    <a:pt x="241" y="7"/>
                    <a:pt x="241" y="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9" y="142"/>
                    <a:pt x="19" y="142"/>
                    <a:pt x="19" y="142"/>
                  </a:cubicBezTo>
                  <a:cubicBezTo>
                    <a:pt x="19" y="142"/>
                    <a:pt x="49" y="137"/>
                    <a:pt x="96" y="137"/>
                  </a:cubicBezTo>
                  <a:cubicBezTo>
                    <a:pt x="155" y="137"/>
                    <a:pt x="240" y="146"/>
                    <a:pt x="321" y="191"/>
                  </a:cubicBezTo>
                  <a:cubicBezTo>
                    <a:pt x="321" y="191"/>
                    <a:pt x="321" y="191"/>
                    <a:pt x="321" y="191"/>
                  </a:cubicBezTo>
                  <a:cubicBezTo>
                    <a:pt x="309" y="147"/>
                    <a:pt x="309" y="147"/>
                    <a:pt x="309" y="147"/>
                  </a:cubicBezTo>
                  <a:cubicBezTo>
                    <a:pt x="290" y="83"/>
                    <a:pt x="290" y="83"/>
                    <a:pt x="290" y="83"/>
                  </a:cubicBezTo>
                  <a:cubicBezTo>
                    <a:pt x="267" y="5"/>
                    <a:pt x="267" y="5"/>
                    <a:pt x="267" y="5"/>
                  </a:cubicBezTo>
                  <a:cubicBezTo>
                    <a:pt x="265" y="0"/>
                    <a:pt x="265" y="0"/>
                    <a:pt x="265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90"/>
            <p:cNvSpPr>
              <a:spLocks/>
            </p:cNvSpPr>
            <p:nvPr/>
          </p:nvSpPr>
          <p:spPr bwMode="auto">
            <a:xfrm>
              <a:off x="4848225" y="2461527"/>
              <a:ext cx="436563" cy="1008063"/>
            </a:xfrm>
            <a:custGeom>
              <a:avLst/>
              <a:gdLst>
                <a:gd name="T0" fmla="*/ 0 w 116"/>
                <a:gd name="T1" fmla="*/ 0 h 268"/>
                <a:gd name="T2" fmla="*/ 12 w 116"/>
                <a:gd name="T3" fmla="*/ 6 h 268"/>
                <a:gd name="T4" fmla="*/ 18 w 116"/>
                <a:gd name="T5" fmla="*/ 9 h 268"/>
                <a:gd name="T6" fmla="*/ 26 w 116"/>
                <a:gd name="T7" fmla="*/ 13 h 268"/>
                <a:gd name="T8" fmla="*/ 34 w 116"/>
                <a:gd name="T9" fmla="*/ 18 h 268"/>
                <a:gd name="T10" fmla="*/ 43 w 116"/>
                <a:gd name="T11" fmla="*/ 24 h 268"/>
                <a:gd name="T12" fmla="*/ 52 w 116"/>
                <a:gd name="T13" fmla="*/ 32 h 268"/>
                <a:gd name="T14" fmla="*/ 61 w 116"/>
                <a:gd name="T15" fmla="*/ 40 h 268"/>
                <a:gd name="T16" fmla="*/ 66 w 116"/>
                <a:gd name="T17" fmla="*/ 45 h 268"/>
                <a:gd name="T18" fmla="*/ 70 w 116"/>
                <a:gd name="T19" fmla="*/ 50 h 268"/>
                <a:gd name="T20" fmla="*/ 79 w 116"/>
                <a:gd name="T21" fmla="*/ 61 h 268"/>
                <a:gd name="T22" fmla="*/ 94 w 116"/>
                <a:gd name="T23" fmla="*/ 86 h 268"/>
                <a:gd name="T24" fmla="*/ 106 w 116"/>
                <a:gd name="T25" fmla="*/ 113 h 268"/>
                <a:gd name="T26" fmla="*/ 113 w 116"/>
                <a:gd name="T27" fmla="*/ 143 h 268"/>
                <a:gd name="T28" fmla="*/ 115 w 116"/>
                <a:gd name="T29" fmla="*/ 157 h 268"/>
                <a:gd name="T30" fmla="*/ 116 w 116"/>
                <a:gd name="T31" fmla="*/ 172 h 268"/>
                <a:gd name="T32" fmla="*/ 116 w 116"/>
                <a:gd name="T33" fmla="*/ 186 h 268"/>
                <a:gd name="T34" fmla="*/ 115 w 116"/>
                <a:gd name="T35" fmla="*/ 192 h 268"/>
                <a:gd name="T36" fmla="*/ 114 w 116"/>
                <a:gd name="T37" fmla="*/ 199 h 268"/>
                <a:gd name="T38" fmla="*/ 113 w 116"/>
                <a:gd name="T39" fmla="*/ 211 h 268"/>
                <a:gd name="T40" fmla="*/ 110 w 116"/>
                <a:gd name="T41" fmla="*/ 223 h 268"/>
                <a:gd name="T42" fmla="*/ 107 w 116"/>
                <a:gd name="T43" fmla="*/ 233 h 268"/>
                <a:gd name="T44" fmla="*/ 103 w 116"/>
                <a:gd name="T45" fmla="*/ 242 h 268"/>
                <a:gd name="T46" fmla="*/ 100 w 116"/>
                <a:gd name="T47" fmla="*/ 250 h 268"/>
                <a:gd name="T48" fmla="*/ 97 w 116"/>
                <a:gd name="T49" fmla="*/ 256 h 268"/>
                <a:gd name="T50" fmla="*/ 90 w 116"/>
                <a:gd name="T51" fmla="*/ 268 h 268"/>
                <a:gd name="T52" fmla="*/ 94 w 116"/>
                <a:gd name="T53" fmla="*/ 255 h 268"/>
                <a:gd name="T54" fmla="*/ 97 w 116"/>
                <a:gd name="T55" fmla="*/ 248 h 268"/>
                <a:gd name="T56" fmla="*/ 99 w 116"/>
                <a:gd name="T57" fmla="*/ 240 h 268"/>
                <a:gd name="T58" fmla="*/ 101 w 116"/>
                <a:gd name="T59" fmla="*/ 231 h 268"/>
                <a:gd name="T60" fmla="*/ 103 w 116"/>
                <a:gd name="T61" fmla="*/ 221 h 268"/>
                <a:gd name="T62" fmla="*/ 104 w 116"/>
                <a:gd name="T63" fmla="*/ 210 h 268"/>
                <a:gd name="T64" fmla="*/ 105 w 116"/>
                <a:gd name="T65" fmla="*/ 198 h 268"/>
                <a:gd name="T66" fmla="*/ 106 w 116"/>
                <a:gd name="T67" fmla="*/ 192 h 268"/>
                <a:gd name="T68" fmla="*/ 105 w 116"/>
                <a:gd name="T69" fmla="*/ 185 h 268"/>
                <a:gd name="T70" fmla="*/ 105 w 116"/>
                <a:gd name="T71" fmla="*/ 172 h 268"/>
                <a:gd name="T72" fmla="*/ 102 w 116"/>
                <a:gd name="T73" fmla="*/ 145 h 268"/>
                <a:gd name="T74" fmla="*/ 94 w 116"/>
                <a:gd name="T75" fmla="*/ 117 h 268"/>
                <a:gd name="T76" fmla="*/ 83 w 116"/>
                <a:gd name="T77" fmla="*/ 91 h 268"/>
                <a:gd name="T78" fmla="*/ 70 w 116"/>
                <a:gd name="T79" fmla="*/ 67 h 268"/>
                <a:gd name="T80" fmla="*/ 62 w 116"/>
                <a:gd name="T81" fmla="*/ 56 h 268"/>
                <a:gd name="T82" fmla="*/ 58 w 116"/>
                <a:gd name="T83" fmla="*/ 51 h 268"/>
                <a:gd name="T84" fmla="*/ 54 w 116"/>
                <a:gd name="T85" fmla="*/ 47 h 268"/>
                <a:gd name="T86" fmla="*/ 46 w 116"/>
                <a:gd name="T87" fmla="*/ 38 h 268"/>
                <a:gd name="T88" fmla="*/ 38 w 116"/>
                <a:gd name="T89" fmla="*/ 30 h 268"/>
                <a:gd name="T90" fmla="*/ 30 w 116"/>
                <a:gd name="T91" fmla="*/ 23 h 268"/>
                <a:gd name="T92" fmla="*/ 23 w 116"/>
                <a:gd name="T93" fmla="*/ 17 h 268"/>
                <a:gd name="T94" fmla="*/ 17 w 116"/>
                <a:gd name="T95" fmla="*/ 12 h 268"/>
                <a:gd name="T96" fmla="*/ 11 w 116"/>
                <a:gd name="T97" fmla="*/ 8 h 268"/>
                <a:gd name="T98" fmla="*/ 0 w 116"/>
                <a:gd name="T99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6" h="268">
                  <a:moveTo>
                    <a:pt x="0" y="0"/>
                  </a:moveTo>
                  <a:cubicBezTo>
                    <a:pt x="0" y="0"/>
                    <a:pt x="4" y="2"/>
                    <a:pt x="12" y="6"/>
                  </a:cubicBezTo>
                  <a:cubicBezTo>
                    <a:pt x="14" y="6"/>
                    <a:pt x="16" y="7"/>
                    <a:pt x="18" y="9"/>
                  </a:cubicBezTo>
                  <a:cubicBezTo>
                    <a:pt x="21" y="10"/>
                    <a:pt x="23" y="11"/>
                    <a:pt x="26" y="13"/>
                  </a:cubicBezTo>
                  <a:cubicBezTo>
                    <a:pt x="28" y="14"/>
                    <a:pt x="31" y="16"/>
                    <a:pt x="34" y="18"/>
                  </a:cubicBezTo>
                  <a:cubicBezTo>
                    <a:pt x="37" y="20"/>
                    <a:pt x="40" y="22"/>
                    <a:pt x="43" y="24"/>
                  </a:cubicBezTo>
                  <a:cubicBezTo>
                    <a:pt x="46" y="27"/>
                    <a:pt x="49" y="29"/>
                    <a:pt x="52" y="32"/>
                  </a:cubicBezTo>
                  <a:cubicBezTo>
                    <a:pt x="55" y="34"/>
                    <a:pt x="58" y="37"/>
                    <a:pt x="61" y="40"/>
                  </a:cubicBezTo>
                  <a:cubicBezTo>
                    <a:pt x="62" y="42"/>
                    <a:pt x="64" y="43"/>
                    <a:pt x="66" y="45"/>
                  </a:cubicBezTo>
                  <a:cubicBezTo>
                    <a:pt x="67" y="47"/>
                    <a:pt x="69" y="48"/>
                    <a:pt x="70" y="50"/>
                  </a:cubicBezTo>
                  <a:cubicBezTo>
                    <a:pt x="73" y="54"/>
                    <a:pt x="76" y="57"/>
                    <a:pt x="79" y="61"/>
                  </a:cubicBezTo>
                  <a:cubicBezTo>
                    <a:pt x="84" y="69"/>
                    <a:pt x="90" y="77"/>
                    <a:pt x="94" y="86"/>
                  </a:cubicBezTo>
                  <a:cubicBezTo>
                    <a:pt x="99" y="94"/>
                    <a:pt x="102" y="104"/>
                    <a:pt x="106" y="113"/>
                  </a:cubicBezTo>
                  <a:cubicBezTo>
                    <a:pt x="109" y="123"/>
                    <a:pt x="112" y="133"/>
                    <a:pt x="113" y="143"/>
                  </a:cubicBezTo>
                  <a:cubicBezTo>
                    <a:pt x="114" y="147"/>
                    <a:pt x="115" y="152"/>
                    <a:pt x="115" y="157"/>
                  </a:cubicBezTo>
                  <a:cubicBezTo>
                    <a:pt x="116" y="162"/>
                    <a:pt x="116" y="167"/>
                    <a:pt x="116" y="172"/>
                  </a:cubicBezTo>
                  <a:cubicBezTo>
                    <a:pt x="116" y="176"/>
                    <a:pt x="116" y="181"/>
                    <a:pt x="116" y="186"/>
                  </a:cubicBezTo>
                  <a:cubicBezTo>
                    <a:pt x="116" y="188"/>
                    <a:pt x="116" y="190"/>
                    <a:pt x="115" y="192"/>
                  </a:cubicBezTo>
                  <a:cubicBezTo>
                    <a:pt x="115" y="194"/>
                    <a:pt x="115" y="197"/>
                    <a:pt x="114" y="199"/>
                  </a:cubicBezTo>
                  <a:cubicBezTo>
                    <a:pt x="114" y="203"/>
                    <a:pt x="113" y="207"/>
                    <a:pt x="113" y="211"/>
                  </a:cubicBezTo>
                  <a:cubicBezTo>
                    <a:pt x="111" y="215"/>
                    <a:pt x="110" y="219"/>
                    <a:pt x="110" y="223"/>
                  </a:cubicBezTo>
                  <a:cubicBezTo>
                    <a:pt x="108" y="226"/>
                    <a:pt x="108" y="230"/>
                    <a:pt x="107" y="233"/>
                  </a:cubicBezTo>
                  <a:cubicBezTo>
                    <a:pt x="105" y="236"/>
                    <a:pt x="104" y="239"/>
                    <a:pt x="103" y="242"/>
                  </a:cubicBezTo>
                  <a:cubicBezTo>
                    <a:pt x="102" y="245"/>
                    <a:pt x="101" y="247"/>
                    <a:pt x="100" y="250"/>
                  </a:cubicBezTo>
                  <a:cubicBezTo>
                    <a:pt x="99" y="252"/>
                    <a:pt x="98" y="254"/>
                    <a:pt x="97" y="256"/>
                  </a:cubicBezTo>
                  <a:cubicBezTo>
                    <a:pt x="92" y="264"/>
                    <a:pt x="90" y="268"/>
                    <a:pt x="90" y="268"/>
                  </a:cubicBezTo>
                  <a:cubicBezTo>
                    <a:pt x="90" y="268"/>
                    <a:pt x="92" y="263"/>
                    <a:pt x="94" y="255"/>
                  </a:cubicBezTo>
                  <a:cubicBezTo>
                    <a:pt x="95" y="253"/>
                    <a:pt x="96" y="251"/>
                    <a:pt x="97" y="248"/>
                  </a:cubicBezTo>
                  <a:cubicBezTo>
                    <a:pt x="97" y="246"/>
                    <a:pt x="98" y="243"/>
                    <a:pt x="99" y="240"/>
                  </a:cubicBezTo>
                  <a:cubicBezTo>
                    <a:pt x="99" y="238"/>
                    <a:pt x="100" y="234"/>
                    <a:pt x="101" y="231"/>
                  </a:cubicBezTo>
                  <a:cubicBezTo>
                    <a:pt x="102" y="228"/>
                    <a:pt x="102" y="225"/>
                    <a:pt x="103" y="221"/>
                  </a:cubicBezTo>
                  <a:cubicBezTo>
                    <a:pt x="103" y="217"/>
                    <a:pt x="104" y="214"/>
                    <a:pt x="104" y="210"/>
                  </a:cubicBezTo>
                  <a:cubicBezTo>
                    <a:pt x="105" y="206"/>
                    <a:pt x="105" y="202"/>
                    <a:pt x="105" y="198"/>
                  </a:cubicBezTo>
                  <a:cubicBezTo>
                    <a:pt x="105" y="196"/>
                    <a:pt x="105" y="194"/>
                    <a:pt x="106" y="192"/>
                  </a:cubicBezTo>
                  <a:cubicBezTo>
                    <a:pt x="106" y="190"/>
                    <a:pt x="106" y="187"/>
                    <a:pt x="105" y="185"/>
                  </a:cubicBezTo>
                  <a:cubicBezTo>
                    <a:pt x="105" y="181"/>
                    <a:pt x="105" y="176"/>
                    <a:pt x="105" y="172"/>
                  </a:cubicBezTo>
                  <a:cubicBezTo>
                    <a:pt x="104" y="163"/>
                    <a:pt x="104" y="154"/>
                    <a:pt x="102" y="145"/>
                  </a:cubicBezTo>
                  <a:cubicBezTo>
                    <a:pt x="100" y="135"/>
                    <a:pt x="97" y="126"/>
                    <a:pt x="94" y="117"/>
                  </a:cubicBezTo>
                  <a:cubicBezTo>
                    <a:pt x="91" y="108"/>
                    <a:pt x="88" y="99"/>
                    <a:pt x="83" y="91"/>
                  </a:cubicBezTo>
                  <a:cubicBezTo>
                    <a:pt x="80" y="83"/>
                    <a:pt x="74" y="75"/>
                    <a:pt x="70" y="67"/>
                  </a:cubicBezTo>
                  <a:cubicBezTo>
                    <a:pt x="67" y="64"/>
                    <a:pt x="65" y="60"/>
                    <a:pt x="62" y="56"/>
                  </a:cubicBezTo>
                  <a:cubicBezTo>
                    <a:pt x="61" y="55"/>
                    <a:pt x="60" y="53"/>
                    <a:pt x="58" y="51"/>
                  </a:cubicBezTo>
                  <a:cubicBezTo>
                    <a:pt x="57" y="50"/>
                    <a:pt x="56" y="48"/>
                    <a:pt x="54" y="47"/>
                  </a:cubicBezTo>
                  <a:cubicBezTo>
                    <a:pt x="51" y="44"/>
                    <a:pt x="49" y="41"/>
                    <a:pt x="46" y="38"/>
                  </a:cubicBezTo>
                  <a:cubicBezTo>
                    <a:pt x="43" y="35"/>
                    <a:pt x="41" y="32"/>
                    <a:pt x="38" y="30"/>
                  </a:cubicBezTo>
                  <a:cubicBezTo>
                    <a:pt x="35" y="27"/>
                    <a:pt x="33" y="25"/>
                    <a:pt x="30" y="23"/>
                  </a:cubicBezTo>
                  <a:cubicBezTo>
                    <a:pt x="28" y="21"/>
                    <a:pt x="25" y="19"/>
                    <a:pt x="23" y="17"/>
                  </a:cubicBezTo>
                  <a:cubicBezTo>
                    <a:pt x="21" y="15"/>
                    <a:pt x="19" y="13"/>
                    <a:pt x="17" y="12"/>
                  </a:cubicBezTo>
                  <a:cubicBezTo>
                    <a:pt x="15" y="10"/>
                    <a:pt x="13" y="9"/>
                    <a:pt x="11" y="8"/>
                  </a:cubicBezTo>
                  <a:cubicBezTo>
                    <a:pt x="4" y="3"/>
                    <a:pt x="0" y="0"/>
                    <a:pt x="0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91"/>
            <p:cNvSpPr>
              <a:spLocks/>
            </p:cNvSpPr>
            <p:nvPr/>
          </p:nvSpPr>
          <p:spPr bwMode="auto">
            <a:xfrm>
              <a:off x="5111750" y="2137677"/>
              <a:ext cx="619125" cy="1430338"/>
            </a:xfrm>
            <a:custGeom>
              <a:avLst/>
              <a:gdLst>
                <a:gd name="T0" fmla="*/ 0 w 165"/>
                <a:gd name="T1" fmla="*/ 0 h 380"/>
                <a:gd name="T2" fmla="*/ 5 w 165"/>
                <a:gd name="T3" fmla="*/ 2 h 380"/>
                <a:gd name="T4" fmla="*/ 18 w 165"/>
                <a:gd name="T5" fmla="*/ 7 h 380"/>
                <a:gd name="T6" fmla="*/ 27 w 165"/>
                <a:gd name="T7" fmla="*/ 12 h 380"/>
                <a:gd name="T8" fmla="*/ 37 w 165"/>
                <a:gd name="T9" fmla="*/ 18 h 380"/>
                <a:gd name="T10" fmla="*/ 49 w 165"/>
                <a:gd name="T11" fmla="*/ 25 h 380"/>
                <a:gd name="T12" fmla="*/ 61 w 165"/>
                <a:gd name="T13" fmla="*/ 34 h 380"/>
                <a:gd name="T14" fmla="*/ 74 w 165"/>
                <a:gd name="T15" fmla="*/ 45 h 380"/>
                <a:gd name="T16" fmla="*/ 87 w 165"/>
                <a:gd name="T17" fmla="*/ 57 h 380"/>
                <a:gd name="T18" fmla="*/ 112 w 165"/>
                <a:gd name="T19" fmla="*/ 86 h 380"/>
                <a:gd name="T20" fmla="*/ 134 w 165"/>
                <a:gd name="T21" fmla="*/ 121 h 380"/>
                <a:gd name="T22" fmla="*/ 151 w 165"/>
                <a:gd name="T23" fmla="*/ 161 h 380"/>
                <a:gd name="T24" fmla="*/ 162 w 165"/>
                <a:gd name="T25" fmla="*/ 202 h 380"/>
                <a:gd name="T26" fmla="*/ 165 w 165"/>
                <a:gd name="T27" fmla="*/ 243 h 380"/>
                <a:gd name="T28" fmla="*/ 163 w 165"/>
                <a:gd name="T29" fmla="*/ 282 h 380"/>
                <a:gd name="T30" fmla="*/ 160 w 165"/>
                <a:gd name="T31" fmla="*/ 299 h 380"/>
                <a:gd name="T32" fmla="*/ 156 w 165"/>
                <a:gd name="T33" fmla="*/ 316 h 380"/>
                <a:gd name="T34" fmla="*/ 152 w 165"/>
                <a:gd name="T35" fmla="*/ 330 h 380"/>
                <a:gd name="T36" fmla="*/ 147 w 165"/>
                <a:gd name="T37" fmla="*/ 343 h 380"/>
                <a:gd name="T38" fmla="*/ 142 w 165"/>
                <a:gd name="T39" fmla="*/ 354 h 380"/>
                <a:gd name="T40" fmla="*/ 138 w 165"/>
                <a:gd name="T41" fmla="*/ 363 h 380"/>
                <a:gd name="T42" fmla="*/ 131 w 165"/>
                <a:gd name="T43" fmla="*/ 376 h 380"/>
                <a:gd name="T44" fmla="*/ 128 w 165"/>
                <a:gd name="T45" fmla="*/ 380 h 380"/>
                <a:gd name="T46" fmla="*/ 130 w 165"/>
                <a:gd name="T47" fmla="*/ 375 h 380"/>
                <a:gd name="T48" fmla="*/ 134 w 165"/>
                <a:gd name="T49" fmla="*/ 362 h 380"/>
                <a:gd name="T50" fmla="*/ 138 w 165"/>
                <a:gd name="T51" fmla="*/ 352 h 380"/>
                <a:gd name="T52" fmla="*/ 141 w 165"/>
                <a:gd name="T53" fmla="*/ 341 h 380"/>
                <a:gd name="T54" fmla="*/ 146 w 165"/>
                <a:gd name="T55" fmla="*/ 313 h 380"/>
                <a:gd name="T56" fmla="*/ 149 w 165"/>
                <a:gd name="T57" fmla="*/ 298 h 380"/>
                <a:gd name="T58" fmla="*/ 150 w 165"/>
                <a:gd name="T59" fmla="*/ 281 h 380"/>
                <a:gd name="T60" fmla="*/ 150 w 165"/>
                <a:gd name="T61" fmla="*/ 272 h 380"/>
                <a:gd name="T62" fmla="*/ 150 w 165"/>
                <a:gd name="T63" fmla="*/ 263 h 380"/>
                <a:gd name="T64" fmla="*/ 150 w 165"/>
                <a:gd name="T65" fmla="*/ 244 h 380"/>
                <a:gd name="T66" fmla="*/ 145 w 165"/>
                <a:gd name="T67" fmla="*/ 205 h 380"/>
                <a:gd name="T68" fmla="*/ 135 w 165"/>
                <a:gd name="T69" fmla="*/ 166 h 380"/>
                <a:gd name="T70" fmla="*/ 119 w 165"/>
                <a:gd name="T71" fmla="*/ 129 h 380"/>
                <a:gd name="T72" fmla="*/ 100 w 165"/>
                <a:gd name="T73" fmla="*/ 95 h 380"/>
                <a:gd name="T74" fmla="*/ 78 w 165"/>
                <a:gd name="T75" fmla="*/ 66 h 380"/>
                <a:gd name="T76" fmla="*/ 66 w 165"/>
                <a:gd name="T77" fmla="*/ 53 h 380"/>
                <a:gd name="T78" fmla="*/ 55 w 165"/>
                <a:gd name="T79" fmla="*/ 42 h 380"/>
                <a:gd name="T80" fmla="*/ 34 w 165"/>
                <a:gd name="T81" fmla="*/ 23 h 380"/>
                <a:gd name="T82" fmla="*/ 24 w 165"/>
                <a:gd name="T83" fmla="*/ 16 h 380"/>
                <a:gd name="T84" fmla="*/ 16 w 165"/>
                <a:gd name="T85" fmla="*/ 10 h 380"/>
                <a:gd name="T86" fmla="*/ 4 w 165"/>
                <a:gd name="T87" fmla="*/ 3 h 380"/>
                <a:gd name="T88" fmla="*/ 0 w 165"/>
                <a:gd name="T89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5" h="380">
                  <a:moveTo>
                    <a:pt x="0" y="0"/>
                  </a:moveTo>
                  <a:cubicBezTo>
                    <a:pt x="0" y="0"/>
                    <a:pt x="2" y="0"/>
                    <a:pt x="5" y="2"/>
                  </a:cubicBezTo>
                  <a:cubicBezTo>
                    <a:pt x="8" y="3"/>
                    <a:pt x="12" y="5"/>
                    <a:pt x="18" y="7"/>
                  </a:cubicBezTo>
                  <a:cubicBezTo>
                    <a:pt x="20" y="9"/>
                    <a:pt x="24" y="10"/>
                    <a:pt x="27" y="12"/>
                  </a:cubicBezTo>
                  <a:cubicBezTo>
                    <a:pt x="30" y="14"/>
                    <a:pt x="34" y="16"/>
                    <a:pt x="37" y="18"/>
                  </a:cubicBezTo>
                  <a:cubicBezTo>
                    <a:pt x="41" y="20"/>
                    <a:pt x="45" y="23"/>
                    <a:pt x="49" y="25"/>
                  </a:cubicBezTo>
                  <a:cubicBezTo>
                    <a:pt x="53" y="28"/>
                    <a:pt x="57" y="31"/>
                    <a:pt x="61" y="34"/>
                  </a:cubicBezTo>
                  <a:cubicBezTo>
                    <a:pt x="66" y="37"/>
                    <a:pt x="70" y="41"/>
                    <a:pt x="74" y="45"/>
                  </a:cubicBezTo>
                  <a:cubicBezTo>
                    <a:pt x="78" y="49"/>
                    <a:pt x="83" y="52"/>
                    <a:pt x="87" y="57"/>
                  </a:cubicBezTo>
                  <a:cubicBezTo>
                    <a:pt x="96" y="66"/>
                    <a:pt x="104" y="75"/>
                    <a:pt x="112" y="86"/>
                  </a:cubicBezTo>
                  <a:cubicBezTo>
                    <a:pt x="120" y="97"/>
                    <a:pt x="128" y="109"/>
                    <a:pt x="134" y="121"/>
                  </a:cubicBezTo>
                  <a:cubicBezTo>
                    <a:pt x="141" y="134"/>
                    <a:pt x="146" y="147"/>
                    <a:pt x="151" y="161"/>
                  </a:cubicBezTo>
                  <a:cubicBezTo>
                    <a:pt x="156" y="174"/>
                    <a:pt x="159" y="188"/>
                    <a:pt x="162" y="202"/>
                  </a:cubicBezTo>
                  <a:cubicBezTo>
                    <a:pt x="164" y="216"/>
                    <a:pt x="165" y="230"/>
                    <a:pt x="165" y="243"/>
                  </a:cubicBezTo>
                  <a:cubicBezTo>
                    <a:pt x="165" y="257"/>
                    <a:pt x="165" y="270"/>
                    <a:pt x="163" y="282"/>
                  </a:cubicBezTo>
                  <a:cubicBezTo>
                    <a:pt x="162" y="288"/>
                    <a:pt x="161" y="294"/>
                    <a:pt x="160" y="299"/>
                  </a:cubicBezTo>
                  <a:cubicBezTo>
                    <a:pt x="159" y="305"/>
                    <a:pt x="158" y="310"/>
                    <a:pt x="156" y="316"/>
                  </a:cubicBezTo>
                  <a:cubicBezTo>
                    <a:pt x="155" y="321"/>
                    <a:pt x="153" y="326"/>
                    <a:pt x="152" y="330"/>
                  </a:cubicBezTo>
                  <a:cubicBezTo>
                    <a:pt x="150" y="335"/>
                    <a:pt x="149" y="339"/>
                    <a:pt x="147" y="343"/>
                  </a:cubicBezTo>
                  <a:cubicBezTo>
                    <a:pt x="145" y="347"/>
                    <a:pt x="144" y="351"/>
                    <a:pt x="142" y="354"/>
                  </a:cubicBezTo>
                  <a:cubicBezTo>
                    <a:pt x="141" y="357"/>
                    <a:pt x="139" y="360"/>
                    <a:pt x="138" y="363"/>
                  </a:cubicBezTo>
                  <a:cubicBezTo>
                    <a:pt x="135" y="369"/>
                    <a:pt x="132" y="373"/>
                    <a:pt x="131" y="376"/>
                  </a:cubicBezTo>
                  <a:cubicBezTo>
                    <a:pt x="129" y="378"/>
                    <a:pt x="128" y="380"/>
                    <a:pt x="128" y="380"/>
                  </a:cubicBezTo>
                  <a:cubicBezTo>
                    <a:pt x="128" y="380"/>
                    <a:pt x="129" y="378"/>
                    <a:pt x="130" y="375"/>
                  </a:cubicBezTo>
                  <a:cubicBezTo>
                    <a:pt x="131" y="372"/>
                    <a:pt x="133" y="368"/>
                    <a:pt x="134" y="362"/>
                  </a:cubicBezTo>
                  <a:cubicBezTo>
                    <a:pt x="135" y="359"/>
                    <a:pt x="136" y="356"/>
                    <a:pt x="138" y="352"/>
                  </a:cubicBezTo>
                  <a:cubicBezTo>
                    <a:pt x="138" y="349"/>
                    <a:pt x="139" y="345"/>
                    <a:pt x="141" y="341"/>
                  </a:cubicBezTo>
                  <a:cubicBezTo>
                    <a:pt x="143" y="333"/>
                    <a:pt x="145" y="323"/>
                    <a:pt x="146" y="313"/>
                  </a:cubicBezTo>
                  <a:cubicBezTo>
                    <a:pt x="147" y="308"/>
                    <a:pt x="148" y="303"/>
                    <a:pt x="149" y="298"/>
                  </a:cubicBezTo>
                  <a:cubicBezTo>
                    <a:pt x="149" y="292"/>
                    <a:pt x="150" y="286"/>
                    <a:pt x="150" y="281"/>
                  </a:cubicBezTo>
                  <a:cubicBezTo>
                    <a:pt x="150" y="278"/>
                    <a:pt x="150" y="275"/>
                    <a:pt x="150" y="272"/>
                  </a:cubicBezTo>
                  <a:cubicBezTo>
                    <a:pt x="150" y="269"/>
                    <a:pt x="150" y="266"/>
                    <a:pt x="150" y="263"/>
                  </a:cubicBezTo>
                  <a:cubicBezTo>
                    <a:pt x="150" y="256"/>
                    <a:pt x="150" y="250"/>
                    <a:pt x="150" y="244"/>
                  </a:cubicBezTo>
                  <a:cubicBezTo>
                    <a:pt x="149" y="231"/>
                    <a:pt x="147" y="218"/>
                    <a:pt x="145" y="205"/>
                  </a:cubicBezTo>
                  <a:cubicBezTo>
                    <a:pt x="142" y="192"/>
                    <a:pt x="139" y="179"/>
                    <a:pt x="135" y="166"/>
                  </a:cubicBezTo>
                  <a:cubicBezTo>
                    <a:pt x="130" y="153"/>
                    <a:pt x="125" y="141"/>
                    <a:pt x="119" y="129"/>
                  </a:cubicBezTo>
                  <a:cubicBezTo>
                    <a:pt x="113" y="117"/>
                    <a:pt x="107" y="106"/>
                    <a:pt x="100" y="95"/>
                  </a:cubicBezTo>
                  <a:cubicBezTo>
                    <a:pt x="92" y="85"/>
                    <a:pt x="85" y="75"/>
                    <a:pt x="78" y="66"/>
                  </a:cubicBezTo>
                  <a:cubicBezTo>
                    <a:pt x="74" y="61"/>
                    <a:pt x="70" y="57"/>
                    <a:pt x="66" y="53"/>
                  </a:cubicBezTo>
                  <a:cubicBezTo>
                    <a:pt x="62" y="49"/>
                    <a:pt x="59" y="45"/>
                    <a:pt x="55" y="42"/>
                  </a:cubicBezTo>
                  <a:cubicBezTo>
                    <a:pt x="47" y="35"/>
                    <a:pt x="40" y="29"/>
                    <a:pt x="34" y="23"/>
                  </a:cubicBezTo>
                  <a:cubicBezTo>
                    <a:pt x="30" y="21"/>
                    <a:pt x="27" y="18"/>
                    <a:pt x="24" y="16"/>
                  </a:cubicBezTo>
                  <a:cubicBezTo>
                    <a:pt x="21" y="14"/>
                    <a:pt x="18" y="12"/>
                    <a:pt x="16" y="10"/>
                  </a:cubicBezTo>
                  <a:cubicBezTo>
                    <a:pt x="11" y="7"/>
                    <a:pt x="7" y="4"/>
                    <a:pt x="4" y="3"/>
                  </a:cubicBezTo>
                  <a:cubicBezTo>
                    <a:pt x="1" y="1"/>
                    <a:pt x="0" y="0"/>
                    <a:pt x="0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6" name="Freeform 92"/>
            <p:cNvSpPr>
              <a:spLocks/>
            </p:cNvSpPr>
            <p:nvPr/>
          </p:nvSpPr>
          <p:spPr bwMode="auto">
            <a:xfrm>
              <a:off x="4968875" y="2291665"/>
              <a:ext cx="536575" cy="1241425"/>
            </a:xfrm>
            <a:custGeom>
              <a:avLst/>
              <a:gdLst>
                <a:gd name="T0" fmla="*/ 0 w 143"/>
                <a:gd name="T1" fmla="*/ 0 h 330"/>
                <a:gd name="T2" fmla="*/ 4 w 143"/>
                <a:gd name="T3" fmla="*/ 1 h 330"/>
                <a:gd name="T4" fmla="*/ 15 w 143"/>
                <a:gd name="T5" fmla="*/ 6 h 330"/>
                <a:gd name="T6" fmla="*/ 23 w 143"/>
                <a:gd name="T7" fmla="*/ 10 h 330"/>
                <a:gd name="T8" fmla="*/ 32 w 143"/>
                <a:gd name="T9" fmla="*/ 15 h 330"/>
                <a:gd name="T10" fmla="*/ 53 w 143"/>
                <a:gd name="T11" fmla="*/ 30 h 330"/>
                <a:gd name="T12" fmla="*/ 64 w 143"/>
                <a:gd name="T13" fmla="*/ 39 h 330"/>
                <a:gd name="T14" fmla="*/ 75 w 143"/>
                <a:gd name="T15" fmla="*/ 49 h 330"/>
                <a:gd name="T16" fmla="*/ 97 w 143"/>
                <a:gd name="T17" fmla="*/ 75 h 330"/>
                <a:gd name="T18" fmla="*/ 116 w 143"/>
                <a:gd name="T19" fmla="*/ 105 h 330"/>
                <a:gd name="T20" fmla="*/ 131 w 143"/>
                <a:gd name="T21" fmla="*/ 139 h 330"/>
                <a:gd name="T22" fmla="*/ 140 w 143"/>
                <a:gd name="T23" fmla="*/ 175 h 330"/>
                <a:gd name="T24" fmla="*/ 143 w 143"/>
                <a:gd name="T25" fmla="*/ 211 h 330"/>
                <a:gd name="T26" fmla="*/ 141 w 143"/>
                <a:gd name="T27" fmla="*/ 244 h 330"/>
                <a:gd name="T28" fmla="*/ 139 w 143"/>
                <a:gd name="T29" fmla="*/ 260 h 330"/>
                <a:gd name="T30" fmla="*/ 135 w 143"/>
                <a:gd name="T31" fmla="*/ 274 h 330"/>
                <a:gd name="T32" fmla="*/ 127 w 143"/>
                <a:gd name="T33" fmla="*/ 297 h 330"/>
                <a:gd name="T34" fmla="*/ 123 w 143"/>
                <a:gd name="T35" fmla="*/ 307 h 330"/>
                <a:gd name="T36" fmla="*/ 119 w 143"/>
                <a:gd name="T37" fmla="*/ 315 h 330"/>
                <a:gd name="T38" fmla="*/ 113 w 143"/>
                <a:gd name="T39" fmla="*/ 326 h 330"/>
                <a:gd name="T40" fmla="*/ 111 w 143"/>
                <a:gd name="T41" fmla="*/ 330 h 330"/>
                <a:gd name="T42" fmla="*/ 112 w 143"/>
                <a:gd name="T43" fmla="*/ 325 h 330"/>
                <a:gd name="T44" fmla="*/ 116 w 143"/>
                <a:gd name="T45" fmla="*/ 314 h 330"/>
                <a:gd name="T46" fmla="*/ 119 w 143"/>
                <a:gd name="T47" fmla="*/ 306 h 330"/>
                <a:gd name="T48" fmla="*/ 122 w 143"/>
                <a:gd name="T49" fmla="*/ 296 h 330"/>
                <a:gd name="T50" fmla="*/ 127 w 143"/>
                <a:gd name="T51" fmla="*/ 272 h 330"/>
                <a:gd name="T52" fmla="*/ 129 w 143"/>
                <a:gd name="T53" fmla="*/ 258 h 330"/>
                <a:gd name="T54" fmla="*/ 130 w 143"/>
                <a:gd name="T55" fmla="*/ 243 h 330"/>
                <a:gd name="T56" fmla="*/ 130 w 143"/>
                <a:gd name="T57" fmla="*/ 211 h 330"/>
                <a:gd name="T58" fmla="*/ 125 w 143"/>
                <a:gd name="T59" fmla="*/ 178 h 330"/>
                <a:gd name="T60" fmla="*/ 116 w 143"/>
                <a:gd name="T61" fmla="*/ 144 h 330"/>
                <a:gd name="T62" fmla="*/ 103 w 143"/>
                <a:gd name="T63" fmla="*/ 112 h 330"/>
                <a:gd name="T64" fmla="*/ 86 w 143"/>
                <a:gd name="T65" fmla="*/ 82 h 330"/>
                <a:gd name="T66" fmla="*/ 67 w 143"/>
                <a:gd name="T67" fmla="*/ 57 h 330"/>
                <a:gd name="T68" fmla="*/ 57 w 143"/>
                <a:gd name="T69" fmla="*/ 46 h 330"/>
                <a:gd name="T70" fmla="*/ 47 w 143"/>
                <a:gd name="T71" fmla="*/ 36 h 330"/>
                <a:gd name="T72" fmla="*/ 29 w 143"/>
                <a:gd name="T73" fmla="*/ 20 h 330"/>
                <a:gd name="T74" fmla="*/ 21 w 143"/>
                <a:gd name="T75" fmla="*/ 14 h 330"/>
                <a:gd name="T76" fmla="*/ 14 w 143"/>
                <a:gd name="T77" fmla="*/ 9 h 330"/>
                <a:gd name="T78" fmla="*/ 3 w 143"/>
                <a:gd name="T79" fmla="*/ 2 h 330"/>
                <a:gd name="T80" fmla="*/ 0 w 143"/>
                <a:gd name="T81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3" h="330">
                  <a:moveTo>
                    <a:pt x="0" y="0"/>
                  </a:moveTo>
                  <a:cubicBezTo>
                    <a:pt x="0" y="0"/>
                    <a:pt x="1" y="0"/>
                    <a:pt x="4" y="1"/>
                  </a:cubicBezTo>
                  <a:cubicBezTo>
                    <a:pt x="6" y="3"/>
                    <a:pt x="10" y="4"/>
                    <a:pt x="15" y="6"/>
                  </a:cubicBezTo>
                  <a:cubicBezTo>
                    <a:pt x="17" y="8"/>
                    <a:pt x="20" y="9"/>
                    <a:pt x="23" y="10"/>
                  </a:cubicBezTo>
                  <a:cubicBezTo>
                    <a:pt x="26" y="12"/>
                    <a:pt x="29" y="14"/>
                    <a:pt x="32" y="15"/>
                  </a:cubicBezTo>
                  <a:cubicBezTo>
                    <a:pt x="38" y="19"/>
                    <a:pt x="46" y="24"/>
                    <a:pt x="53" y="30"/>
                  </a:cubicBezTo>
                  <a:cubicBezTo>
                    <a:pt x="57" y="32"/>
                    <a:pt x="60" y="36"/>
                    <a:pt x="64" y="39"/>
                  </a:cubicBezTo>
                  <a:cubicBezTo>
                    <a:pt x="68" y="42"/>
                    <a:pt x="72" y="45"/>
                    <a:pt x="75" y="49"/>
                  </a:cubicBezTo>
                  <a:cubicBezTo>
                    <a:pt x="83" y="57"/>
                    <a:pt x="90" y="65"/>
                    <a:pt x="97" y="75"/>
                  </a:cubicBezTo>
                  <a:cubicBezTo>
                    <a:pt x="104" y="84"/>
                    <a:pt x="111" y="94"/>
                    <a:pt x="116" y="105"/>
                  </a:cubicBezTo>
                  <a:cubicBezTo>
                    <a:pt x="122" y="116"/>
                    <a:pt x="127" y="127"/>
                    <a:pt x="131" y="139"/>
                  </a:cubicBezTo>
                  <a:cubicBezTo>
                    <a:pt x="135" y="151"/>
                    <a:pt x="138" y="163"/>
                    <a:pt x="140" y="175"/>
                  </a:cubicBezTo>
                  <a:cubicBezTo>
                    <a:pt x="142" y="187"/>
                    <a:pt x="143" y="199"/>
                    <a:pt x="143" y="211"/>
                  </a:cubicBezTo>
                  <a:cubicBezTo>
                    <a:pt x="143" y="223"/>
                    <a:pt x="143" y="234"/>
                    <a:pt x="141" y="244"/>
                  </a:cubicBezTo>
                  <a:cubicBezTo>
                    <a:pt x="141" y="250"/>
                    <a:pt x="139" y="255"/>
                    <a:pt x="139" y="260"/>
                  </a:cubicBezTo>
                  <a:cubicBezTo>
                    <a:pt x="137" y="264"/>
                    <a:pt x="136" y="269"/>
                    <a:pt x="135" y="274"/>
                  </a:cubicBezTo>
                  <a:cubicBezTo>
                    <a:pt x="133" y="283"/>
                    <a:pt x="130" y="291"/>
                    <a:pt x="127" y="297"/>
                  </a:cubicBezTo>
                  <a:cubicBezTo>
                    <a:pt x="126" y="301"/>
                    <a:pt x="124" y="304"/>
                    <a:pt x="123" y="307"/>
                  </a:cubicBezTo>
                  <a:cubicBezTo>
                    <a:pt x="122" y="310"/>
                    <a:pt x="120" y="313"/>
                    <a:pt x="119" y="315"/>
                  </a:cubicBezTo>
                  <a:cubicBezTo>
                    <a:pt x="117" y="320"/>
                    <a:pt x="115" y="323"/>
                    <a:pt x="113" y="326"/>
                  </a:cubicBezTo>
                  <a:cubicBezTo>
                    <a:pt x="112" y="328"/>
                    <a:pt x="111" y="330"/>
                    <a:pt x="111" y="330"/>
                  </a:cubicBezTo>
                  <a:cubicBezTo>
                    <a:pt x="111" y="330"/>
                    <a:pt x="111" y="328"/>
                    <a:pt x="112" y="325"/>
                  </a:cubicBezTo>
                  <a:cubicBezTo>
                    <a:pt x="113" y="323"/>
                    <a:pt x="115" y="319"/>
                    <a:pt x="116" y="314"/>
                  </a:cubicBezTo>
                  <a:cubicBezTo>
                    <a:pt x="117" y="311"/>
                    <a:pt x="118" y="309"/>
                    <a:pt x="119" y="306"/>
                  </a:cubicBezTo>
                  <a:cubicBezTo>
                    <a:pt x="120" y="302"/>
                    <a:pt x="121" y="299"/>
                    <a:pt x="122" y="296"/>
                  </a:cubicBezTo>
                  <a:cubicBezTo>
                    <a:pt x="123" y="289"/>
                    <a:pt x="125" y="281"/>
                    <a:pt x="127" y="272"/>
                  </a:cubicBezTo>
                  <a:cubicBezTo>
                    <a:pt x="127" y="267"/>
                    <a:pt x="128" y="263"/>
                    <a:pt x="129" y="258"/>
                  </a:cubicBezTo>
                  <a:cubicBezTo>
                    <a:pt x="129" y="253"/>
                    <a:pt x="130" y="248"/>
                    <a:pt x="130" y="243"/>
                  </a:cubicBezTo>
                  <a:cubicBezTo>
                    <a:pt x="130" y="233"/>
                    <a:pt x="130" y="222"/>
                    <a:pt x="130" y="211"/>
                  </a:cubicBezTo>
                  <a:cubicBezTo>
                    <a:pt x="129" y="200"/>
                    <a:pt x="127" y="189"/>
                    <a:pt x="125" y="178"/>
                  </a:cubicBezTo>
                  <a:cubicBezTo>
                    <a:pt x="123" y="167"/>
                    <a:pt x="120" y="155"/>
                    <a:pt x="116" y="144"/>
                  </a:cubicBezTo>
                  <a:cubicBezTo>
                    <a:pt x="113" y="133"/>
                    <a:pt x="108" y="122"/>
                    <a:pt x="103" y="112"/>
                  </a:cubicBezTo>
                  <a:cubicBezTo>
                    <a:pt x="98" y="101"/>
                    <a:pt x="92" y="92"/>
                    <a:pt x="86" y="82"/>
                  </a:cubicBezTo>
                  <a:cubicBezTo>
                    <a:pt x="80" y="73"/>
                    <a:pt x="74" y="65"/>
                    <a:pt x="67" y="57"/>
                  </a:cubicBezTo>
                  <a:cubicBezTo>
                    <a:pt x="64" y="53"/>
                    <a:pt x="60" y="50"/>
                    <a:pt x="57" y="46"/>
                  </a:cubicBezTo>
                  <a:cubicBezTo>
                    <a:pt x="54" y="43"/>
                    <a:pt x="50" y="39"/>
                    <a:pt x="47" y="36"/>
                  </a:cubicBezTo>
                  <a:cubicBezTo>
                    <a:pt x="41" y="30"/>
                    <a:pt x="34" y="25"/>
                    <a:pt x="29" y="20"/>
                  </a:cubicBezTo>
                  <a:cubicBezTo>
                    <a:pt x="26" y="18"/>
                    <a:pt x="23" y="16"/>
                    <a:pt x="21" y="14"/>
                  </a:cubicBezTo>
                  <a:cubicBezTo>
                    <a:pt x="18" y="12"/>
                    <a:pt x="16" y="11"/>
                    <a:pt x="14" y="9"/>
                  </a:cubicBezTo>
                  <a:cubicBezTo>
                    <a:pt x="9" y="6"/>
                    <a:pt x="6" y="4"/>
                    <a:pt x="3" y="2"/>
                  </a:cubicBezTo>
                  <a:cubicBezTo>
                    <a:pt x="1" y="1"/>
                    <a:pt x="0" y="0"/>
                    <a:pt x="0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93"/>
            <p:cNvSpPr>
              <a:spLocks/>
            </p:cNvSpPr>
            <p:nvPr/>
          </p:nvSpPr>
          <p:spPr bwMode="auto">
            <a:xfrm>
              <a:off x="2324100" y="2212290"/>
              <a:ext cx="401638" cy="512763"/>
            </a:xfrm>
            <a:custGeom>
              <a:avLst/>
              <a:gdLst>
                <a:gd name="T0" fmla="*/ 107 w 107"/>
                <a:gd name="T1" fmla="*/ 104 h 136"/>
                <a:gd name="T2" fmla="*/ 107 w 107"/>
                <a:gd name="T3" fmla="*/ 0 h 136"/>
                <a:gd name="T4" fmla="*/ 77 w 107"/>
                <a:gd name="T5" fmla="*/ 5 h 136"/>
                <a:gd name="T6" fmla="*/ 15 w 107"/>
                <a:gd name="T7" fmla="*/ 58 h 136"/>
                <a:gd name="T8" fmla="*/ 8 w 107"/>
                <a:gd name="T9" fmla="*/ 136 h 136"/>
                <a:gd name="T10" fmla="*/ 107 w 107"/>
                <a:gd name="T11" fmla="*/ 10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136">
                  <a:moveTo>
                    <a:pt x="107" y="104"/>
                  </a:moveTo>
                  <a:cubicBezTo>
                    <a:pt x="107" y="0"/>
                    <a:pt x="107" y="0"/>
                    <a:pt x="107" y="0"/>
                  </a:cubicBezTo>
                  <a:cubicBezTo>
                    <a:pt x="97" y="0"/>
                    <a:pt x="87" y="2"/>
                    <a:pt x="77" y="5"/>
                  </a:cubicBezTo>
                  <a:cubicBezTo>
                    <a:pt x="50" y="14"/>
                    <a:pt x="28" y="33"/>
                    <a:pt x="15" y="58"/>
                  </a:cubicBezTo>
                  <a:cubicBezTo>
                    <a:pt x="3" y="83"/>
                    <a:pt x="0" y="110"/>
                    <a:pt x="8" y="136"/>
                  </a:cubicBezTo>
                  <a:lnTo>
                    <a:pt x="107" y="10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94"/>
            <p:cNvSpPr>
              <a:spLocks/>
            </p:cNvSpPr>
            <p:nvPr/>
          </p:nvSpPr>
          <p:spPr bwMode="auto">
            <a:xfrm>
              <a:off x="2362200" y="2623452"/>
              <a:ext cx="750888" cy="387350"/>
            </a:xfrm>
            <a:custGeom>
              <a:avLst/>
              <a:gdLst>
                <a:gd name="T0" fmla="*/ 147 w 200"/>
                <a:gd name="T1" fmla="*/ 15 h 103"/>
                <a:gd name="T2" fmla="*/ 100 w 200"/>
                <a:gd name="T3" fmla="*/ 0 h 103"/>
                <a:gd name="T4" fmla="*/ 0 w 200"/>
                <a:gd name="T5" fmla="*/ 33 h 103"/>
                <a:gd name="T6" fmla="*/ 67 w 200"/>
                <a:gd name="T7" fmla="*/ 98 h 103"/>
                <a:gd name="T8" fmla="*/ 100 w 200"/>
                <a:gd name="T9" fmla="*/ 103 h 103"/>
                <a:gd name="T10" fmla="*/ 200 w 200"/>
                <a:gd name="T11" fmla="*/ 33 h 103"/>
                <a:gd name="T12" fmla="*/ 147 w 200"/>
                <a:gd name="T13" fmla="*/ 1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103">
                  <a:moveTo>
                    <a:pt x="147" y="15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1" y="65"/>
                    <a:pt x="34" y="88"/>
                    <a:pt x="67" y="98"/>
                  </a:cubicBezTo>
                  <a:cubicBezTo>
                    <a:pt x="78" y="102"/>
                    <a:pt x="89" y="103"/>
                    <a:pt x="100" y="103"/>
                  </a:cubicBezTo>
                  <a:cubicBezTo>
                    <a:pt x="145" y="103"/>
                    <a:pt x="185" y="75"/>
                    <a:pt x="200" y="33"/>
                  </a:cubicBezTo>
                  <a:lnTo>
                    <a:pt x="147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95"/>
            <p:cNvSpPr>
              <a:spLocks/>
            </p:cNvSpPr>
            <p:nvPr/>
          </p:nvSpPr>
          <p:spPr bwMode="auto">
            <a:xfrm>
              <a:off x="2752725" y="2296427"/>
              <a:ext cx="412750" cy="428625"/>
            </a:xfrm>
            <a:custGeom>
              <a:avLst/>
              <a:gdLst>
                <a:gd name="T0" fmla="*/ 60 w 110"/>
                <a:gd name="T1" fmla="*/ 0 h 114"/>
                <a:gd name="T2" fmla="*/ 0 w 110"/>
                <a:gd name="T3" fmla="*/ 83 h 114"/>
                <a:gd name="T4" fmla="*/ 98 w 110"/>
                <a:gd name="T5" fmla="*/ 114 h 114"/>
                <a:gd name="T6" fmla="*/ 60 w 110"/>
                <a:gd name="T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114">
                  <a:moveTo>
                    <a:pt x="60" y="0"/>
                  </a:moveTo>
                  <a:cubicBezTo>
                    <a:pt x="0" y="83"/>
                    <a:pt x="0" y="83"/>
                    <a:pt x="0" y="83"/>
                  </a:cubicBezTo>
                  <a:cubicBezTo>
                    <a:pt x="98" y="114"/>
                    <a:pt x="98" y="114"/>
                    <a:pt x="98" y="114"/>
                  </a:cubicBezTo>
                  <a:cubicBezTo>
                    <a:pt x="110" y="72"/>
                    <a:pt x="96" y="27"/>
                    <a:pt x="60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96"/>
            <p:cNvSpPr>
              <a:spLocks/>
            </p:cNvSpPr>
            <p:nvPr/>
          </p:nvSpPr>
          <p:spPr bwMode="auto">
            <a:xfrm>
              <a:off x="2747963" y="2212290"/>
              <a:ext cx="214313" cy="369888"/>
            </a:xfrm>
            <a:custGeom>
              <a:avLst/>
              <a:gdLst>
                <a:gd name="T0" fmla="*/ 0 w 57"/>
                <a:gd name="T1" fmla="*/ 98 h 98"/>
                <a:gd name="T2" fmla="*/ 57 w 57"/>
                <a:gd name="T3" fmla="*/ 19 h 98"/>
                <a:gd name="T4" fmla="*/ 0 w 57"/>
                <a:gd name="T5" fmla="*/ 0 h 98"/>
                <a:gd name="T6" fmla="*/ 0 w 57"/>
                <a:gd name="T7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98">
                  <a:moveTo>
                    <a:pt x="0" y="98"/>
                  </a:moveTo>
                  <a:cubicBezTo>
                    <a:pt x="57" y="19"/>
                    <a:pt x="57" y="19"/>
                    <a:pt x="57" y="19"/>
                  </a:cubicBezTo>
                  <a:cubicBezTo>
                    <a:pt x="39" y="7"/>
                    <a:pt x="21" y="1"/>
                    <a:pt x="0" y="0"/>
                  </a:cubicBezTo>
                  <a:lnTo>
                    <a:pt x="0" y="9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Oval 97"/>
            <p:cNvSpPr>
              <a:spLocks noChangeArrowheads="1"/>
            </p:cNvSpPr>
            <p:nvPr/>
          </p:nvSpPr>
          <p:spPr bwMode="auto">
            <a:xfrm>
              <a:off x="663575" y="3868052"/>
              <a:ext cx="931863" cy="93345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98"/>
            <p:cNvSpPr>
              <a:spLocks/>
            </p:cNvSpPr>
            <p:nvPr/>
          </p:nvSpPr>
          <p:spPr bwMode="auto">
            <a:xfrm>
              <a:off x="889000" y="4063315"/>
              <a:ext cx="525463" cy="527050"/>
            </a:xfrm>
            <a:custGeom>
              <a:avLst/>
              <a:gdLst>
                <a:gd name="T0" fmla="*/ 331 w 331"/>
                <a:gd name="T1" fmla="*/ 313 h 332"/>
                <a:gd name="T2" fmla="*/ 331 w 331"/>
                <a:gd name="T3" fmla="*/ 332 h 332"/>
                <a:gd name="T4" fmla="*/ 0 w 331"/>
                <a:gd name="T5" fmla="*/ 332 h 332"/>
                <a:gd name="T6" fmla="*/ 0 w 331"/>
                <a:gd name="T7" fmla="*/ 0 h 332"/>
                <a:gd name="T8" fmla="*/ 19 w 331"/>
                <a:gd name="T9" fmla="*/ 0 h 332"/>
                <a:gd name="T10" fmla="*/ 19 w 331"/>
                <a:gd name="T11" fmla="*/ 313 h 332"/>
                <a:gd name="T12" fmla="*/ 331 w 331"/>
                <a:gd name="T13" fmla="*/ 313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1" h="332">
                  <a:moveTo>
                    <a:pt x="331" y="313"/>
                  </a:moveTo>
                  <a:lnTo>
                    <a:pt x="331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313"/>
                  </a:lnTo>
                  <a:lnTo>
                    <a:pt x="331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99"/>
            <p:cNvSpPr>
              <a:spLocks/>
            </p:cNvSpPr>
            <p:nvPr/>
          </p:nvSpPr>
          <p:spPr bwMode="auto">
            <a:xfrm>
              <a:off x="974725" y="4098240"/>
              <a:ext cx="373063" cy="274638"/>
            </a:xfrm>
            <a:custGeom>
              <a:avLst/>
              <a:gdLst>
                <a:gd name="T0" fmla="*/ 93 w 235"/>
                <a:gd name="T1" fmla="*/ 94 h 173"/>
                <a:gd name="T2" fmla="*/ 178 w 235"/>
                <a:gd name="T3" fmla="*/ 116 h 173"/>
                <a:gd name="T4" fmla="*/ 206 w 235"/>
                <a:gd name="T5" fmla="*/ 66 h 173"/>
                <a:gd name="T6" fmla="*/ 235 w 235"/>
                <a:gd name="T7" fmla="*/ 83 h 173"/>
                <a:gd name="T8" fmla="*/ 235 w 235"/>
                <a:gd name="T9" fmla="*/ 0 h 173"/>
                <a:gd name="T10" fmla="*/ 164 w 235"/>
                <a:gd name="T11" fmla="*/ 40 h 173"/>
                <a:gd name="T12" fmla="*/ 190 w 235"/>
                <a:gd name="T13" fmla="*/ 57 h 173"/>
                <a:gd name="T14" fmla="*/ 168 w 235"/>
                <a:gd name="T15" fmla="*/ 92 h 173"/>
                <a:gd name="T16" fmla="*/ 88 w 235"/>
                <a:gd name="T17" fmla="*/ 71 h 173"/>
                <a:gd name="T18" fmla="*/ 0 w 235"/>
                <a:gd name="T19" fmla="*/ 158 h 173"/>
                <a:gd name="T20" fmla="*/ 15 w 235"/>
                <a:gd name="T21" fmla="*/ 173 h 173"/>
                <a:gd name="T22" fmla="*/ 93 w 235"/>
                <a:gd name="T23" fmla="*/ 9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5" h="173">
                  <a:moveTo>
                    <a:pt x="93" y="94"/>
                  </a:moveTo>
                  <a:lnTo>
                    <a:pt x="178" y="116"/>
                  </a:lnTo>
                  <a:lnTo>
                    <a:pt x="206" y="66"/>
                  </a:lnTo>
                  <a:lnTo>
                    <a:pt x="235" y="83"/>
                  </a:lnTo>
                  <a:lnTo>
                    <a:pt x="235" y="0"/>
                  </a:lnTo>
                  <a:lnTo>
                    <a:pt x="164" y="40"/>
                  </a:lnTo>
                  <a:lnTo>
                    <a:pt x="190" y="57"/>
                  </a:lnTo>
                  <a:lnTo>
                    <a:pt x="168" y="92"/>
                  </a:lnTo>
                  <a:lnTo>
                    <a:pt x="88" y="71"/>
                  </a:lnTo>
                  <a:lnTo>
                    <a:pt x="0" y="158"/>
                  </a:lnTo>
                  <a:lnTo>
                    <a:pt x="15" y="173"/>
                  </a:lnTo>
                  <a:lnTo>
                    <a:pt x="93" y="9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00"/>
            <p:cNvSpPr>
              <a:spLocks/>
            </p:cNvSpPr>
            <p:nvPr/>
          </p:nvSpPr>
          <p:spPr bwMode="auto">
            <a:xfrm>
              <a:off x="1084263" y="4285565"/>
              <a:ext cx="68263" cy="241300"/>
            </a:xfrm>
            <a:custGeom>
              <a:avLst/>
              <a:gdLst>
                <a:gd name="T0" fmla="*/ 0 w 43"/>
                <a:gd name="T1" fmla="*/ 152 h 152"/>
                <a:gd name="T2" fmla="*/ 43 w 43"/>
                <a:gd name="T3" fmla="*/ 152 h 152"/>
                <a:gd name="T4" fmla="*/ 43 w 43"/>
                <a:gd name="T5" fmla="*/ 3 h 152"/>
                <a:gd name="T6" fmla="*/ 31 w 43"/>
                <a:gd name="T7" fmla="*/ 0 h 152"/>
                <a:gd name="T8" fmla="*/ 0 w 43"/>
                <a:gd name="T9" fmla="*/ 29 h 152"/>
                <a:gd name="T10" fmla="*/ 0 w 43"/>
                <a:gd name="T11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152">
                  <a:moveTo>
                    <a:pt x="0" y="152"/>
                  </a:moveTo>
                  <a:lnTo>
                    <a:pt x="43" y="152"/>
                  </a:lnTo>
                  <a:lnTo>
                    <a:pt x="43" y="3"/>
                  </a:lnTo>
                  <a:lnTo>
                    <a:pt x="31" y="0"/>
                  </a:lnTo>
                  <a:lnTo>
                    <a:pt x="0" y="29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01"/>
            <p:cNvSpPr>
              <a:spLocks/>
            </p:cNvSpPr>
            <p:nvPr/>
          </p:nvSpPr>
          <p:spPr bwMode="auto">
            <a:xfrm>
              <a:off x="987425" y="4364940"/>
              <a:ext cx="63500" cy="161925"/>
            </a:xfrm>
            <a:custGeom>
              <a:avLst/>
              <a:gdLst>
                <a:gd name="T0" fmla="*/ 0 w 40"/>
                <a:gd name="T1" fmla="*/ 26 h 102"/>
                <a:gd name="T2" fmla="*/ 0 w 40"/>
                <a:gd name="T3" fmla="*/ 102 h 102"/>
                <a:gd name="T4" fmla="*/ 40 w 40"/>
                <a:gd name="T5" fmla="*/ 102 h 102"/>
                <a:gd name="T6" fmla="*/ 40 w 40"/>
                <a:gd name="T7" fmla="*/ 0 h 102"/>
                <a:gd name="T8" fmla="*/ 7 w 40"/>
                <a:gd name="T9" fmla="*/ 35 h 102"/>
                <a:gd name="T10" fmla="*/ 0 w 40"/>
                <a:gd name="T11" fmla="*/ 2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102">
                  <a:moveTo>
                    <a:pt x="0" y="26"/>
                  </a:moveTo>
                  <a:lnTo>
                    <a:pt x="0" y="102"/>
                  </a:lnTo>
                  <a:lnTo>
                    <a:pt x="40" y="102"/>
                  </a:lnTo>
                  <a:lnTo>
                    <a:pt x="40" y="0"/>
                  </a:lnTo>
                  <a:lnTo>
                    <a:pt x="7" y="35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02"/>
            <p:cNvSpPr>
              <a:spLocks/>
            </p:cNvSpPr>
            <p:nvPr/>
          </p:nvSpPr>
          <p:spPr bwMode="auto">
            <a:xfrm>
              <a:off x="1282700" y="4247465"/>
              <a:ext cx="65088" cy="279400"/>
            </a:xfrm>
            <a:custGeom>
              <a:avLst/>
              <a:gdLst>
                <a:gd name="T0" fmla="*/ 0 w 41"/>
                <a:gd name="T1" fmla="*/ 36 h 176"/>
                <a:gd name="T2" fmla="*/ 0 w 41"/>
                <a:gd name="T3" fmla="*/ 176 h 176"/>
                <a:gd name="T4" fmla="*/ 41 w 41"/>
                <a:gd name="T5" fmla="*/ 176 h 176"/>
                <a:gd name="T6" fmla="*/ 41 w 41"/>
                <a:gd name="T7" fmla="*/ 12 h 176"/>
                <a:gd name="T8" fmla="*/ 19 w 41"/>
                <a:gd name="T9" fmla="*/ 0 h 176"/>
                <a:gd name="T10" fmla="*/ 0 w 41"/>
                <a:gd name="T11" fmla="*/ 3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176">
                  <a:moveTo>
                    <a:pt x="0" y="36"/>
                  </a:moveTo>
                  <a:lnTo>
                    <a:pt x="0" y="176"/>
                  </a:lnTo>
                  <a:lnTo>
                    <a:pt x="41" y="176"/>
                  </a:lnTo>
                  <a:lnTo>
                    <a:pt x="41" y="12"/>
                  </a:lnTo>
                  <a:lnTo>
                    <a:pt x="19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03"/>
            <p:cNvSpPr>
              <a:spLocks/>
            </p:cNvSpPr>
            <p:nvPr/>
          </p:nvSpPr>
          <p:spPr bwMode="auto">
            <a:xfrm>
              <a:off x="1182688" y="4296677"/>
              <a:ext cx="66675" cy="230188"/>
            </a:xfrm>
            <a:custGeom>
              <a:avLst/>
              <a:gdLst>
                <a:gd name="T0" fmla="*/ 42 w 42"/>
                <a:gd name="T1" fmla="*/ 145 h 145"/>
                <a:gd name="T2" fmla="*/ 42 w 42"/>
                <a:gd name="T3" fmla="*/ 10 h 145"/>
                <a:gd name="T4" fmla="*/ 0 w 42"/>
                <a:gd name="T5" fmla="*/ 0 h 145"/>
                <a:gd name="T6" fmla="*/ 0 w 42"/>
                <a:gd name="T7" fmla="*/ 145 h 145"/>
                <a:gd name="T8" fmla="*/ 42 w 42"/>
                <a:gd name="T9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45">
                  <a:moveTo>
                    <a:pt x="42" y="145"/>
                  </a:moveTo>
                  <a:lnTo>
                    <a:pt x="42" y="10"/>
                  </a:lnTo>
                  <a:lnTo>
                    <a:pt x="0" y="0"/>
                  </a:lnTo>
                  <a:lnTo>
                    <a:pt x="0" y="145"/>
                  </a:lnTo>
                  <a:lnTo>
                    <a:pt x="42" y="1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2" name="Oval 2"/>
          <p:cNvSpPr/>
          <p:nvPr/>
        </p:nvSpPr>
        <p:spPr>
          <a:xfrm>
            <a:off x="6494813" y="1446610"/>
            <a:ext cx="716973" cy="71697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93" name="Group 13"/>
          <p:cNvGrpSpPr/>
          <p:nvPr/>
        </p:nvGrpSpPr>
        <p:grpSpPr>
          <a:xfrm>
            <a:off x="6687685" y="1567075"/>
            <a:ext cx="331226" cy="476042"/>
            <a:chOff x="9132888" y="2062163"/>
            <a:chExt cx="341312" cy="490537"/>
          </a:xfrm>
          <a:solidFill>
            <a:schemeClr val="bg1"/>
          </a:solidFill>
        </p:grpSpPr>
        <p:sp>
          <p:nvSpPr>
            <p:cNvPr id="94" name="Freeform 326"/>
            <p:cNvSpPr>
              <a:spLocks noEditPoints="1"/>
            </p:cNvSpPr>
            <p:nvPr/>
          </p:nvSpPr>
          <p:spPr bwMode="auto">
            <a:xfrm>
              <a:off x="9132888" y="2062163"/>
              <a:ext cx="341312" cy="490537"/>
            </a:xfrm>
            <a:custGeom>
              <a:avLst/>
              <a:gdLst>
                <a:gd name="T0" fmla="*/ 44 w 88"/>
                <a:gd name="T1" fmla="*/ 0 h 128"/>
                <a:gd name="T2" fmla="*/ 0 w 88"/>
                <a:gd name="T3" fmla="*/ 44 h 128"/>
                <a:gd name="T4" fmla="*/ 20 w 88"/>
                <a:gd name="T5" fmla="*/ 92 h 128"/>
                <a:gd name="T6" fmla="*/ 44 w 88"/>
                <a:gd name="T7" fmla="*/ 128 h 128"/>
                <a:gd name="T8" fmla="*/ 68 w 88"/>
                <a:gd name="T9" fmla="*/ 92 h 128"/>
                <a:gd name="T10" fmla="*/ 88 w 88"/>
                <a:gd name="T11" fmla="*/ 44 h 128"/>
                <a:gd name="T12" fmla="*/ 44 w 88"/>
                <a:gd name="T13" fmla="*/ 0 h 128"/>
                <a:gd name="T14" fmla="*/ 54 w 88"/>
                <a:gd name="T15" fmla="*/ 109 h 128"/>
                <a:gd name="T16" fmla="*/ 35 w 88"/>
                <a:gd name="T17" fmla="*/ 111 h 128"/>
                <a:gd name="T18" fmla="*/ 32 w 88"/>
                <a:gd name="T19" fmla="*/ 104 h 128"/>
                <a:gd name="T20" fmla="*/ 32 w 88"/>
                <a:gd name="T21" fmla="*/ 103 h 128"/>
                <a:gd name="T22" fmla="*/ 57 w 88"/>
                <a:gd name="T23" fmla="*/ 100 h 128"/>
                <a:gd name="T24" fmla="*/ 56 w 88"/>
                <a:gd name="T25" fmla="*/ 104 h 128"/>
                <a:gd name="T26" fmla="*/ 54 w 88"/>
                <a:gd name="T27" fmla="*/ 109 h 128"/>
                <a:gd name="T28" fmla="*/ 31 w 88"/>
                <a:gd name="T29" fmla="*/ 100 h 128"/>
                <a:gd name="T30" fmla="*/ 28 w 88"/>
                <a:gd name="T31" fmla="*/ 92 h 128"/>
                <a:gd name="T32" fmla="*/ 60 w 88"/>
                <a:gd name="T33" fmla="*/ 92 h 128"/>
                <a:gd name="T34" fmla="*/ 58 w 88"/>
                <a:gd name="T35" fmla="*/ 96 h 128"/>
                <a:gd name="T36" fmla="*/ 31 w 88"/>
                <a:gd name="T37" fmla="*/ 100 h 128"/>
                <a:gd name="T38" fmla="*/ 44 w 88"/>
                <a:gd name="T39" fmla="*/ 120 h 128"/>
                <a:gd name="T40" fmla="*/ 36 w 88"/>
                <a:gd name="T41" fmla="*/ 115 h 128"/>
                <a:gd name="T42" fmla="*/ 53 w 88"/>
                <a:gd name="T43" fmla="*/ 113 h 128"/>
                <a:gd name="T44" fmla="*/ 44 w 88"/>
                <a:gd name="T45" fmla="*/ 120 h 128"/>
                <a:gd name="T46" fmla="*/ 63 w 88"/>
                <a:gd name="T47" fmla="*/ 84 h 128"/>
                <a:gd name="T48" fmla="*/ 25 w 88"/>
                <a:gd name="T49" fmla="*/ 84 h 128"/>
                <a:gd name="T50" fmla="*/ 19 w 88"/>
                <a:gd name="T51" fmla="*/ 71 h 128"/>
                <a:gd name="T52" fmla="*/ 8 w 88"/>
                <a:gd name="T53" fmla="*/ 44 h 128"/>
                <a:gd name="T54" fmla="*/ 44 w 88"/>
                <a:gd name="T55" fmla="*/ 8 h 128"/>
                <a:gd name="T56" fmla="*/ 80 w 88"/>
                <a:gd name="T57" fmla="*/ 44 h 128"/>
                <a:gd name="T58" fmla="*/ 69 w 88"/>
                <a:gd name="T59" fmla="*/ 71 h 128"/>
                <a:gd name="T60" fmla="*/ 63 w 88"/>
                <a:gd name="T61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" h="128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0"/>
                    <a:pt x="15" y="77"/>
                    <a:pt x="20" y="92"/>
                  </a:cubicBezTo>
                  <a:cubicBezTo>
                    <a:pt x="28" y="115"/>
                    <a:pt x="27" y="128"/>
                    <a:pt x="44" y="128"/>
                  </a:cubicBezTo>
                  <a:cubicBezTo>
                    <a:pt x="61" y="128"/>
                    <a:pt x="60" y="115"/>
                    <a:pt x="68" y="92"/>
                  </a:cubicBezTo>
                  <a:cubicBezTo>
                    <a:pt x="73" y="77"/>
                    <a:pt x="88" y="60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  <a:moveTo>
                    <a:pt x="54" y="109"/>
                  </a:moveTo>
                  <a:cubicBezTo>
                    <a:pt x="35" y="111"/>
                    <a:pt x="35" y="111"/>
                    <a:pt x="35" y="111"/>
                  </a:cubicBezTo>
                  <a:cubicBezTo>
                    <a:pt x="34" y="109"/>
                    <a:pt x="33" y="107"/>
                    <a:pt x="32" y="104"/>
                  </a:cubicBezTo>
                  <a:cubicBezTo>
                    <a:pt x="32" y="104"/>
                    <a:pt x="32" y="104"/>
                    <a:pt x="32" y="103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2"/>
                    <a:pt x="56" y="103"/>
                    <a:pt x="56" y="104"/>
                  </a:cubicBezTo>
                  <a:cubicBezTo>
                    <a:pt x="55" y="106"/>
                    <a:pt x="55" y="107"/>
                    <a:pt x="54" y="109"/>
                  </a:cubicBezTo>
                  <a:close/>
                  <a:moveTo>
                    <a:pt x="31" y="100"/>
                  </a:moveTo>
                  <a:cubicBezTo>
                    <a:pt x="30" y="97"/>
                    <a:pt x="29" y="95"/>
                    <a:pt x="28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93"/>
                    <a:pt x="59" y="95"/>
                    <a:pt x="58" y="96"/>
                  </a:cubicBezTo>
                  <a:lnTo>
                    <a:pt x="31" y="100"/>
                  </a:lnTo>
                  <a:close/>
                  <a:moveTo>
                    <a:pt x="44" y="120"/>
                  </a:moveTo>
                  <a:cubicBezTo>
                    <a:pt x="40" y="120"/>
                    <a:pt x="38" y="120"/>
                    <a:pt x="36" y="115"/>
                  </a:cubicBezTo>
                  <a:cubicBezTo>
                    <a:pt x="53" y="113"/>
                    <a:pt x="53" y="113"/>
                    <a:pt x="53" y="113"/>
                  </a:cubicBezTo>
                  <a:cubicBezTo>
                    <a:pt x="51" y="119"/>
                    <a:pt x="49" y="120"/>
                    <a:pt x="44" y="120"/>
                  </a:cubicBezTo>
                  <a:close/>
                  <a:moveTo>
                    <a:pt x="63" y="84"/>
                  </a:moveTo>
                  <a:cubicBezTo>
                    <a:pt x="25" y="84"/>
                    <a:pt x="25" y="84"/>
                    <a:pt x="25" y="84"/>
                  </a:cubicBezTo>
                  <a:cubicBezTo>
                    <a:pt x="23" y="80"/>
                    <a:pt x="21" y="75"/>
                    <a:pt x="19" y="71"/>
                  </a:cubicBezTo>
                  <a:cubicBezTo>
                    <a:pt x="13" y="62"/>
                    <a:pt x="8" y="52"/>
                    <a:pt x="8" y="44"/>
                  </a:cubicBezTo>
                  <a:cubicBezTo>
                    <a:pt x="8" y="24"/>
                    <a:pt x="24" y="8"/>
                    <a:pt x="44" y="8"/>
                  </a:cubicBezTo>
                  <a:cubicBezTo>
                    <a:pt x="64" y="8"/>
                    <a:pt x="80" y="24"/>
                    <a:pt x="80" y="44"/>
                  </a:cubicBezTo>
                  <a:cubicBezTo>
                    <a:pt x="80" y="52"/>
                    <a:pt x="75" y="62"/>
                    <a:pt x="69" y="71"/>
                  </a:cubicBezTo>
                  <a:cubicBezTo>
                    <a:pt x="67" y="75"/>
                    <a:pt x="65" y="80"/>
                    <a:pt x="63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5" name="Freeform 327"/>
            <p:cNvSpPr>
              <a:spLocks/>
            </p:cNvSpPr>
            <p:nvPr/>
          </p:nvSpPr>
          <p:spPr bwMode="auto">
            <a:xfrm>
              <a:off x="9209088" y="2138363"/>
              <a:ext cx="101600" cy="100012"/>
            </a:xfrm>
            <a:custGeom>
              <a:avLst/>
              <a:gdLst>
                <a:gd name="T0" fmla="*/ 24 w 26"/>
                <a:gd name="T1" fmla="*/ 0 h 26"/>
                <a:gd name="T2" fmla="*/ 0 w 26"/>
                <a:gd name="T3" fmla="*/ 24 h 26"/>
                <a:gd name="T4" fmla="*/ 2 w 26"/>
                <a:gd name="T5" fmla="*/ 26 h 26"/>
                <a:gd name="T6" fmla="*/ 4 w 26"/>
                <a:gd name="T7" fmla="*/ 24 h 26"/>
                <a:gd name="T8" fmla="*/ 24 w 26"/>
                <a:gd name="T9" fmla="*/ 4 h 26"/>
                <a:gd name="T10" fmla="*/ 26 w 26"/>
                <a:gd name="T11" fmla="*/ 2 h 26"/>
                <a:gd name="T12" fmla="*/ 24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7502462" y="1478646"/>
            <a:ext cx="3271440" cy="652901"/>
            <a:chOff x="7392861" y="4666174"/>
            <a:chExt cx="2385913" cy="652901"/>
          </a:xfrm>
        </p:grpSpPr>
        <p:sp>
          <p:nvSpPr>
            <p:cNvPr id="97" name="出自【趣你的PPT】(微信:qunideppt)：最优质的PPT资源库"/>
            <p:cNvSpPr txBox="1"/>
            <p:nvPr/>
          </p:nvSpPr>
          <p:spPr>
            <a:xfrm>
              <a:off x="7392862" y="4666174"/>
              <a:ext cx="125797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spcBef>
                  <a:spcPct val="20000"/>
                </a:spcBef>
                <a:defRPr/>
              </a:pPr>
              <a:r>
                <a:rPr lang="zh-CN" altLang="en-US" sz="1600" b="1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8" name="出自【趣你的PPT】(微信:qunideppt)：最优质的PPT资源库"/>
            <p:cNvSpPr txBox="1"/>
            <p:nvPr/>
          </p:nvSpPr>
          <p:spPr>
            <a:xfrm>
              <a:off x="7392861" y="4949743"/>
              <a:ext cx="2385913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单击此处编辑您要的内容，建议您在展示时采用微软雅黑字体</a:t>
              </a:r>
              <a:endPara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99" name="Oval 3"/>
          <p:cNvSpPr/>
          <p:nvPr/>
        </p:nvSpPr>
        <p:spPr>
          <a:xfrm>
            <a:off x="6494813" y="2674401"/>
            <a:ext cx="716973" cy="71697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00" name="Group 21"/>
          <p:cNvGrpSpPr/>
          <p:nvPr/>
        </p:nvGrpSpPr>
        <p:grpSpPr>
          <a:xfrm>
            <a:off x="6706173" y="2799488"/>
            <a:ext cx="320443" cy="466799"/>
            <a:chOff x="7902575" y="3140075"/>
            <a:chExt cx="330200" cy="481013"/>
          </a:xfrm>
          <a:solidFill>
            <a:schemeClr val="bg1"/>
          </a:solidFill>
        </p:grpSpPr>
        <p:sp>
          <p:nvSpPr>
            <p:cNvPr id="101" name="Oval 339"/>
            <p:cNvSpPr>
              <a:spLocks noChangeArrowheads="1"/>
            </p:cNvSpPr>
            <p:nvPr/>
          </p:nvSpPr>
          <p:spPr bwMode="auto">
            <a:xfrm>
              <a:off x="8037513" y="3275013"/>
              <a:ext cx="30163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2" name="Oval 340"/>
            <p:cNvSpPr>
              <a:spLocks noChangeArrowheads="1"/>
            </p:cNvSpPr>
            <p:nvPr/>
          </p:nvSpPr>
          <p:spPr bwMode="auto">
            <a:xfrm>
              <a:off x="8037513" y="3454400"/>
              <a:ext cx="30163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3" name="Oval 341"/>
            <p:cNvSpPr>
              <a:spLocks noChangeArrowheads="1"/>
            </p:cNvSpPr>
            <p:nvPr/>
          </p:nvSpPr>
          <p:spPr bwMode="auto">
            <a:xfrm>
              <a:off x="7947025" y="3365500"/>
              <a:ext cx="30163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4" name="Oval 342"/>
            <p:cNvSpPr>
              <a:spLocks noChangeArrowheads="1"/>
            </p:cNvSpPr>
            <p:nvPr/>
          </p:nvSpPr>
          <p:spPr bwMode="auto">
            <a:xfrm>
              <a:off x="8128000" y="3365500"/>
              <a:ext cx="30163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5" name="Freeform 343"/>
            <p:cNvSpPr>
              <a:spLocks/>
            </p:cNvSpPr>
            <p:nvPr/>
          </p:nvSpPr>
          <p:spPr bwMode="auto">
            <a:xfrm>
              <a:off x="7974013" y="3429000"/>
              <a:ext cx="30163" cy="30163"/>
            </a:xfrm>
            <a:custGeom>
              <a:avLst/>
              <a:gdLst>
                <a:gd name="T0" fmla="*/ 1 w 8"/>
                <a:gd name="T1" fmla="*/ 1 h 8"/>
                <a:gd name="T2" fmla="*/ 1 w 8"/>
                <a:gd name="T3" fmla="*/ 7 h 8"/>
                <a:gd name="T4" fmla="*/ 7 w 8"/>
                <a:gd name="T5" fmla="*/ 7 h 8"/>
                <a:gd name="T6" fmla="*/ 7 w 8"/>
                <a:gd name="T7" fmla="*/ 1 h 8"/>
                <a:gd name="T8" fmla="*/ 1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1"/>
                  </a:moveTo>
                  <a:cubicBezTo>
                    <a:pt x="0" y="3"/>
                    <a:pt x="0" y="5"/>
                    <a:pt x="1" y="7"/>
                  </a:cubicBezTo>
                  <a:cubicBezTo>
                    <a:pt x="3" y="8"/>
                    <a:pt x="5" y="8"/>
                    <a:pt x="7" y="7"/>
                  </a:cubicBezTo>
                  <a:cubicBezTo>
                    <a:pt x="8" y="5"/>
                    <a:pt x="8" y="3"/>
                    <a:pt x="7" y="1"/>
                  </a:cubicBezTo>
                  <a:cubicBezTo>
                    <a:pt x="5" y="0"/>
                    <a:pt x="3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6" name="Freeform 344"/>
            <p:cNvSpPr>
              <a:spLocks/>
            </p:cNvSpPr>
            <p:nvPr/>
          </p:nvSpPr>
          <p:spPr bwMode="auto">
            <a:xfrm>
              <a:off x="7974013" y="3300413"/>
              <a:ext cx="30163" cy="30163"/>
            </a:xfrm>
            <a:custGeom>
              <a:avLst/>
              <a:gdLst>
                <a:gd name="T0" fmla="*/ 1 w 8"/>
                <a:gd name="T1" fmla="*/ 1 h 8"/>
                <a:gd name="T2" fmla="*/ 1 w 8"/>
                <a:gd name="T3" fmla="*/ 7 h 8"/>
                <a:gd name="T4" fmla="*/ 7 w 8"/>
                <a:gd name="T5" fmla="*/ 7 h 8"/>
                <a:gd name="T6" fmla="*/ 7 w 8"/>
                <a:gd name="T7" fmla="*/ 1 h 8"/>
                <a:gd name="T8" fmla="*/ 1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1"/>
                  </a:moveTo>
                  <a:cubicBezTo>
                    <a:pt x="0" y="3"/>
                    <a:pt x="0" y="5"/>
                    <a:pt x="1" y="7"/>
                  </a:cubicBezTo>
                  <a:cubicBezTo>
                    <a:pt x="3" y="8"/>
                    <a:pt x="5" y="8"/>
                    <a:pt x="7" y="7"/>
                  </a:cubicBezTo>
                  <a:cubicBezTo>
                    <a:pt x="8" y="5"/>
                    <a:pt x="8" y="3"/>
                    <a:pt x="7" y="1"/>
                  </a:cubicBezTo>
                  <a:cubicBezTo>
                    <a:pt x="5" y="0"/>
                    <a:pt x="3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7" name="Freeform 345"/>
            <p:cNvSpPr>
              <a:spLocks/>
            </p:cNvSpPr>
            <p:nvPr/>
          </p:nvSpPr>
          <p:spPr bwMode="auto">
            <a:xfrm>
              <a:off x="8101013" y="3429000"/>
              <a:ext cx="30163" cy="30163"/>
            </a:xfrm>
            <a:custGeom>
              <a:avLst/>
              <a:gdLst>
                <a:gd name="T0" fmla="*/ 1 w 8"/>
                <a:gd name="T1" fmla="*/ 1 h 8"/>
                <a:gd name="T2" fmla="*/ 1 w 8"/>
                <a:gd name="T3" fmla="*/ 7 h 8"/>
                <a:gd name="T4" fmla="*/ 7 w 8"/>
                <a:gd name="T5" fmla="*/ 7 h 8"/>
                <a:gd name="T6" fmla="*/ 7 w 8"/>
                <a:gd name="T7" fmla="*/ 1 h 8"/>
                <a:gd name="T8" fmla="*/ 1 w 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1" y="1"/>
                  </a:moveTo>
                  <a:cubicBezTo>
                    <a:pt x="0" y="3"/>
                    <a:pt x="0" y="5"/>
                    <a:pt x="1" y="7"/>
                  </a:cubicBezTo>
                  <a:cubicBezTo>
                    <a:pt x="3" y="8"/>
                    <a:pt x="5" y="8"/>
                    <a:pt x="7" y="7"/>
                  </a:cubicBezTo>
                  <a:cubicBezTo>
                    <a:pt x="8" y="5"/>
                    <a:pt x="8" y="3"/>
                    <a:pt x="7" y="1"/>
                  </a:cubicBezTo>
                  <a:cubicBezTo>
                    <a:pt x="5" y="0"/>
                    <a:pt x="3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8" name="Freeform 346"/>
            <p:cNvSpPr>
              <a:spLocks noEditPoints="1"/>
            </p:cNvSpPr>
            <p:nvPr/>
          </p:nvSpPr>
          <p:spPr bwMode="auto">
            <a:xfrm>
              <a:off x="7902575" y="3140075"/>
              <a:ext cx="330200" cy="481013"/>
            </a:xfrm>
            <a:custGeom>
              <a:avLst/>
              <a:gdLst>
                <a:gd name="T0" fmla="*/ 80 w 88"/>
                <a:gd name="T1" fmla="*/ 56 h 128"/>
                <a:gd name="T2" fmla="*/ 79 w 88"/>
                <a:gd name="T3" fmla="*/ 56 h 128"/>
                <a:gd name="T4" fmla="*/ 70 w 88"/>
                <a:gd name="T5" fmla="*/ 38 h 128"/>
                <a:gd name="T6" fmla="*/ 64 w 88"/>
                <a:gd name="T7" fmla="*/ 7 h 128"/>
                <a:gd name="T8" fmla="*/ 56 w 88"/>
                <a:gd name="T9" fmla="*/ 0 h 128"/>
                <a:gd name="T10" fmla="*/ 24 w 88"/>
                <a:gd name="T11" fmla="*/ 0 h 128"/>
                <a:gd name="T12" fmla="*/ 17 w 88"/>
                <a:gd name="T13" fmla="*/ 7 h 128"/>
                <a:gd name="T14" fmla="*/ 11 w 88"/>
                <a:gd name="T15" fmla="*/ 37 h 128"/>
                <a:gd name="T16" fmla="*/ 0 w 88"/>
                <a:gd name="T17" fmla="*/ 64 h 128"/>
                <a:gd name="T18" fmla="*/ 10 w 88"/>
                <a:gd name="T19" fmla="*/ 91 h 128"/>
                <a:gd name="T20" fmla="*/ 16 w 88"/>
                <a:gd name="T21" fmla="*/ 121 h 128"/>
                <a:gd name="T22" fmla="*/ 24 w 88"/>
                <a:gd name="T23" fmla="*/ 128 h 128"/>
                <a:gd name="T24" fmla="*/ 56 w 88"/>
                <a:gd name="T25" fmla="*/ 128 h 128"/>
                <a:gd name="T26" fmla="*/ 64 w 88"/>
                <a:gd name="T27" fmla="*/ 121 h 128"/>
                <a:gd name="T28" fmla="*/ 70 w 88"/>
                <a:gd name="T29" fmla="*/ 91 h 128"/>
                <a:gd name="T30" fmla="*/ 79 w 88"/>
                <a:gd name="T31" fmla="*/ 72 h 128"/>
                <a:gd name="T32" fmla="*/ 80 w 88"/>
                <a:gd name="T33" fmla="*/ 72 h 128"/>
                <a:gd name="T34" fmla="*/ 88 w 88"/>
                <a:gd name="T35" fmla="*/ 64 h 128"/>
                <a:gd name="T36" fmla="*/ 80 w 88"/>
                <a:gd name="T37" fmla="*/ 56 h 128"/>
                <a:gd name="T38" fmla="*/ 24 w 88"/>
                <a:gd name="T39" fmla="*/ 8 h 128"/>
                <a:gd name="T40" fmla="*/ 56 w 88"/>
                <a:gd name="T41" fmla="*/ 8 h 128"/>
                <a:gd name="T42" fmla="*/ 60 w 88"/>
                <a:gd name="T43" fmla="*/ 30 h 128"/>
                <a:gd name="T44" fmla="*/ 40 w 88"/>
                <a:gd name="T45" fmla="*/ 24 h 128"/>
                <a:gd name="T46" fmla="*/ 20 w 88"/>
                <a:gd name="T47" fmla="*/ 30 h 128"/>
                <a:gd name="T48" fmla="*/ 24 w 88"/>
                <a:gd name="T49" fmla="*/ 8 h 128"/>
                <a:gd name="T50" fmla="*/ 56 w 88"/>
                <a:gd name="T51" fmla="*/ 120 h 128"/>
                <a:gd name="T52" fmla="*/ 24 w 88"/>
                <a:gd name="T53" fmla="*/ 120 h 128"/>
                <a:gd name="T54" fmla="*/ 20 w 88"/>
                <a:gd name="T55" fmla="*/ 98 h 128"/>
                <a:gd name="T56" fmla="*/ 40 w 88"/>
                <a:gd name="T57" fmla="*/ 104 h 128"/>
                <a:gd name="T58" fmla="*/ 60 w 88"/>
                <a:gd name="T59" fmla="*/ 98 h 128"/>
                <a:gd name="T60" fmla="*/ 56 w 88"/>
                <a:gd name="T61" fmla="*/ 120 h 128"/>
                <a:gd name="T62" fmla="*/ 40 w 88"/>
                <a:gd name="T63" fmla="*/ 96 h 128"/>
                <a:gd name="T64" fmla="*/ 8 w 88"/>
                <a:gd name="T65" fmla="*/ 64 h 128"/>
                <a:gd name="T66" fmla="*/ 40 w 88"/>
                <a:gd name="T67" fmla="*/ 32 h 128"/>
                <a:gd name="T68" fmla="*/ 72 w 88"/>
                <a:gd name="T69" fmla="*/ 64 h 128"/>
                <a:gd name="T70" fmla="*/ 40 w 88"/>
                <a:gd name="T71" fmla="*/ 9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8" h="128">
                  <a:moveTo>
                    <a:pt x="80" y="56"/>
                  </a:moveTo>
                  <a:cubicBezTo>
                    <a:pt x="80" y="56"/>
                    <a:pt x="79" y="56"/>
                    <a:pt x="79" y="56"/>
                  </a:cubicBezTo>
                  <a:cubicBezTo>
                    <a:pt x="78" y="49"/>
                    <a:pt x="75" y="43"/>
                    <a:pt x="70" y="38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4" y="3"/>
                    <a:pt x="60" y="0"/>
                    <a:pt x="5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1" y="0"/>
                    <a:pt x="17" y="3"/>
                    <a:pt x="17" y="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4" y="44"/>
                    <a:pt x="0" y="53"/>
                    <a:pt x="0" y="64"/>
                  </a:cubicBezTo>
                  <a:cubicBezTo>
                    <a:pt x="0" y="74"/>
                    <a:pt x="4" y="84"/>
                    <a:pt x="10" y="91"/>
                  </a:cubicBezTo>
                  <a:cubicBezTo>
                    <a:pt x="16" y="121"/>
                    <a:pt x="16" y="121"/>
                    <a:pt x="16" y="121"/>
                  </a:cubicBezTo>
                  <a:cubicBezTo>
                    <a:pt x="17" y="125"/>
                    <a:pt x="20" y="128"/>
                    <a:pt x="24" y="128"/>
                  </a:cubicBezTo>
                  <a:cubicBezTo>
                    <a:pt x="56" y="128"/>
                    <a:pt x="56" y="128"/>
                    <a:pt x="56" y="128"/>
                  </a:cubicBezTo>
                  <a:cubicBezTo>
                    <a:pt x="60" y="128"/>
                    <a:pt x="63" y="125"/>
                    <a:pt x="64" y="121"/>
                  </a:cubicBezTo>
                  <a:cubicBezTo>
                    <a:pt x="70" y="91"/>
                    <a:pt x="70" y="91"/>
                    <a:pt x="70" y="91"/>
                  </a:cubicBezTo>
                  <a:cubicBezTo>
                    <a:pt x="74" y="85"/>
                    <a:pt x="78" y="79"/>
                    <a:pt x="79" y="72"/>
                  </a:cubicBezTo>
                  <a:cubicBezTo>
                    <a:pt x="79" y="72"/>
                    <a:pt x="80" y="72"/>
                    <a:pt x="80" y="72"/>
                  </a:cubicBezTo>
                  <a:cubicBezTo>
                    <a:pt x="84" y="72"/>
                    <a:pt x="88" y="68"/>
                    <a:pt x="88" y="64"/>
                  </a:cubicBezTo>
                  <a:cubicBezTo>
                    <a:pt x="88" y="60"/>
                    <a:pt x="84" y="56"/>
                    <a:pt x="80" y="56"/>
                  </a:cubicBezTo>
                  <a:close/>
                  <a:moveTo>
                    <a:pt x="24" y="8"/>
                  </a:moveTo>
                  <a:cubicBezTo>
                    <a:pt x="56" y="8"/>
                    <a:pt x="56" y="8"/>
                    <a:pt x="56" y="8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55" y="26"/>
                    <a:pt x="48" y="24"/>
                    <a:pt x="40" y="24"/>
                  </a:cubicBezTo>
                  <a:cubicBezTo>
                    <a:pt x="33" y="24"/>
                    <a:pt x="26" y="26"/>
                    <a:pt x="20" y="30"/>
                  </a:cubicBezTo>
                  <a:lnTo>
                    <a:pt x="24" y="8"/>
                  </a:lnTo>
                  <a:close/>
                  <a:moveTo>
                    <a:pt x="56" y="120"/>
                  </a:moveTo>
                  <a:cubicBezTo>
                    <a:pt x="24" y="120"/>
                    <a:pt x="24" y="120"/>
                    <a:pt x="24" y="120"/>
                  </a:cubicBezTo>
                  <a:cubicBezTo>
                    <a:pt x="20" y="98"/>
                    <a:pt x="20" y="98"/>
                    <a:pt x="20" y="98"/>
                  </a:cubicBezTo>
                  <a:cubicBezTo>
                    <a:pt x="26" y="102"/>
                    <a:pt x="33" y="104"/>
                    <a:pt x="40" y="104"/>
                  </a:cubicBezTo>
                  <a:cubicBezTo>
                    <a:pt x="47" y="104"/>
                    <a:pt x="54" y="102"/>
                    <a:pt x="60" y="98"/>
                  </a:cubicBezTo>
                  <a:lnTo>
                    <a:pt x="56" y="120"/>
                  </a:lnTo>
                  <a:close/>
                  <a:moveTo>
                    <a:pt x="40" y="96"/>
                  </a:moveTo>
                  <a:cubicBezTo>
                    <a:pt x="22" y="96"/>
                    <a:pt x="8" y="82"/>
                    <a:pt x="8" y="64"/>
                  </a:cubicBezTo>
                  <a:cubicBezTo>
                    <a:pt x="8" y="46"/>
                    <a:pt x="22" y="32"/>
                    <a:pt x="40" y="32"/>
                  </a:cubicBezTo>
                  <a:cubicBezTo>
                    <a:pt x="58" y="32"/>
                    <a:pt x="72" y="46"/>
                    <a:pt x="72" y="64"/>
                  </a:cubicBezTo>
                  <a:cubicBezTo>
                    <a:pt x="72" y="82"/>
                    <a:pt x="58" y="96"/>
                    <a:pt x="40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9" name="Freeform 347"/>
            <p:cNvSpPr>
              <a:spLocks/>
            </p:cNvSpPr>
            <p:nvPr/>
          </p:nvSpPr>
          <p:spPr bwMode="auto">
            <a:xfrm>
              <a:off x="8037513" y="3305175"/>
              <a:ext cx="90488" cy="90488"/>
            </a:xfrm>
            <a:custGeom>
              <a:avLst/>
              <a:gdLst>
                <a:gd name="T0" fmla="*/ 24 w 24"/>
                <a:gd name="T1" fmla="*/ 0 h 24"/>
                <a:gd name="T2" fmla="*/ 22 w 24"/>
                <a:gd name="T3" fmla="*/ 0 h 24"/>
                <a:gd name="T4" fmla="*/ 1 w 24"/>
                <a:gd name="T5" fmla="*/ 17 h 24"/>
                <a:gd name="T6" fmla="*/ 0 w 24"/>
                <a:gd name="T7" fmla="*/ 20 h 24"/>
                <a:gd name="T8" fmla="*/ 1 w 24"/>
                <a:gd name="T9" fmla="*/ 23 h 24"/>
                <a:gd name="T10" fmla="*/ 4 w 24"/>
                <a:gd name="T11" fmla="*/ 24 h 24"/>
                <a:gd name="T12" fmla="*/ 7 w 24"/>
                <a:gd name="T13" fmla="*/ 23 h 24"/>
                <a:gd name="T14" fmla="*/ 14 w 24"/>
                <a:gd name="T15" fmla="*/ 14 h 24"/>
                <a:gd name="T16" fmla="*/ 24 w 24"/>
                <a:gd name="T17" fmla="*/ 2 h 24"/>
                <a:gd name="T18" fmla="*/ 24 w 24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24" y="0"/>
                  </a:moveTo>
                  <a:cubicBezTo>
                    <a:pt x="23" y="0"/>
                    <a:pt x="23" y="0"/>
                    <a:pt x="22" y="0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1"/>
                    <a:pt x="0" y="22"/>
                    <a:pt x="1" y="23"/>
                  </a:cubicBezTo>
                  <a:cubicBezTo>
                    <a:pt x="2" y="24"/>
                    <a:pt x="3" y="24"/>
                    <a:pt x="4" y="24"/>
                  </a:cubicBezTo>
                  <a:cubicBezTo>
                    <a:pt x="5" y="24"/>
                    <a:pt x="6" y="24"/>
                    <a:pt x="7" y="2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1"/>
                    <a:pt x="24" y="1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7502462" y="2706437"/>
            <a:ext cx="3271440" cy="652901"/>
            <a:chOff x="7392861" y="4666174"/>
            <a:chExt cx="2385913" cy="652901"/>
          </a:xfrm>
        </p:grpSpPr>
        <p:sp>
          <p:nvSpPr>
            <p:cNvPr id="111" name="出自【趣你的PPT】(微信:qunideppt)：最优质的PPT资源库"/>
            <p:cNvSpPr txBox="1"/>
            <p:nvPr/>
          </p:nvSpPr>
          <p:spPr>
            <a:xfrm>
              <a:off x="7392862" y="4666174"/>
              <a:ext cx="125797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spcBef>
                  <a:spcPct val="20000"/>
                </a:spcBef>
                <a:defRPr/>
              </a:pPr>
              <a:r>
                <a:rPr lang="zh-CN" altLang="en-US" sz="1600" b="1" dirty="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2" name="出自【趣你的PPT】(微信:qunideppt)：最优质的PPT资源库"/>
            <p:cNvSpPr txBox="1"/>
            <p:nvPr/>
          </p:nvSpPr>
          <p:spPr>
            <a:xfrm>
              <a:off x="7392861" y="4949743"/>
              <a:ext cx="2385913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20000"/>
                </a:spcBef>
                <a:buNone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单击此处编辑您要的内容，建议您在展示时采用微软雅黑字体</a:t>
              </a:r>
              <a:endPara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13" name="Oval 5"/>
          <p:cNvSpPr/>
          <p:nvPr/>
        </p:nvSpPr>
        <p:spPr>
          <a:xfrm>
            <a:off x="6494813" y="5128395"/>
            <a:ext cx="716973" cy="7169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4" name="Freeform 350"/>
          <p:cNvSpPr>
            <a:spLocks noEditPoints="1"/>
          </p:cNvSpPr>
          <p:nvPr/>
        </p:nvSpPr>
        <p:spPr bwMode="auto">
          <a:xfrm>
            <a:off x="6621900" y="5312024"/>
            <a:ext cx="466799" cy="349714"/>
          </a:xfrm>
          <a:custGeom>
            <a:avLst/>
            <a:gdLst>
              <a:gd name="T0" fmla="*/ 105 w 128"/>
              <a:gd name="T1" fmla="*/ 2 h 96"/>
              <a:gd name="T2" fmla="*/ 28 w 128"/>
              <a:gd name="T3" fmla="*/ 0 h 96"/>
              <a:gd name="T4" fmla="*/ 2 w 128"/>
              <a:gd name="T5" fmla="*/ 23 h 96"/>
              <a:gd name="T6" fmla="*/ 2 w 128"/>
              <a:gd name="T7" fmla="*/ 34 h 96"/>
              <a:gd name="T8" fmla="*/ 64 w 128"/>
              <a:gd name="T9" fmla="*/ 96 h 96"/>
              <a:gd name="T10" fmla="*/ 126 w 128"/>
              <a:gd name="T11" fmla="*/ 34 h 96"/>
              <a:gd name="T12" fmla="*/ 126 w 128"/>
              <a:gd name="T13" fmla="*/ 23 h 96"/>
              <a:gd name="T14" fmla="*/ 55 w 128"/>
              <a:gd name="T15" fmla="*/ 28 h 96"/>
              <a:gd name="T16" fmla="*/ 73 w 128"/>
              <a:gd name="T17" fmla="*/ 28 h 96"/>
              <a:gd name="T18" fmla="*/ 78 w 128"/>
              <a:gd name="T19" fmla="*/ 9 h 96"/>
              <a:gd name="T20" fmla="*/ 76 w 128"/>
              <a:gd name="T21" fmla="*/ 25 h 96"/>
              <a:gd name="T22" fmla="*/ 52 w 128"/>
              <a:gd name="T23" fmla="*/ 25 h 96"/>
              <a:gd name="T24" fmla="*/ 50 w 128"/>
              <a:gd name="T25" fmla="*/ 9 h 96"/>
              <a:gd name="T26" fmla="*/ 52 w 128"/>
              <a:gd name="T27" fmla="*/ 25 h 96"/>
              <a:gd name="T28" fmla="*/ 64 w 128"/>
              <a:gd name="T29" fmla="*/ 82 h 96"/>
              <a:gd name="T30" fmla="*/ 74 w 128"/>
              <a:gd name="T31" fmla="*/ 32 h 96"/>
              <a:gd name="T32" fmla="*/ 98 w 128"/>
              <a:gd name="T33" fmla="*/ 32 h 96"/>
              <a:gd name="T34" fmla="*/ 78 w 128"/>
              <a:gd name="T35" fmla="*/ 32 h 96"/>
              <a:gd name="T36" fmla="*/ 89 w 128"/>
              <a:gd name="T37" fmla="*/ 20 h 96"/>
              <a:gd name="T38" fmla="*/ 79 w 128"/>
              <a:gd name="T39" fmla="*/ 28 h 96"/>
              <a:gd name="T40" fmla="*/ 97 w 128"/>
              <a:gd name="T41" fmla="*/ 8 h 96"/>
              <a:gd name="T42" fmla="*/ 83 w 128"/>
              <a:gd name="T43" fmla="*/ 8 h 96"/>
              <a:gd name="T44" fmla="*/ 55 w 128"/>
              <a:gd name="T45" fmla="*/ 8 h 96"/>
              <a:gd name="T46" fmla="*/ 64 w 128"/>
              <a:gd name="T47" fmla="*/ 15 h 96"/>
              <a:gd name="T48" fmla="*/ 31 w 128"/>
              <a:gd name="T49" fmla="*/ 8 h 96"/>
              <a:gd name="T50" fmla="*/ 39 w 128"/>
              <a:gd name="T51" fmla="*/ 14 h 96"/>
              <a:gd name="T52" fmla="*/ 49 w 128"/>
              <a:gd name="T53" fmla="*/ 28 h 96"/>
              <a:gd name="T54" fmla="*/ 39 w 128"/>
              <a:gd name="T55" fmla="*/ 20 h 96"/>
              <a:gd name="T56" fmla="*/ 60 w 128"/>
              <a:gd name="T57" fmla="*/ 81 h 96"/>
              <a:gd name="T58" fmla="*/ 50 w 128"/>
              <a:gd name="T59" fmla="*/ 32 h 96"/>
              <a:gd name="T60" fmla="*/ 11 w 128"/>
              <a:gd name="T61" fmla="*/ 32 h 96"/>
              <a:gd name="T62" fmla="*/ 51 w 128"/>
              <a:gd name="T63" fmla="*/ 74 h 96"/>
              <a:gd name="T64" fmla="*/ 117 w 128"/>
              <a:gd name="T65" fmla="*/ 32 h 96"/>
              <a:gd name="T66" fmla="*/ 102 w 128"/>
              <a:gd name="T67" fmla="*/ 32 h 96"/>
              <a:gd name="T68" fmla="*/ 92 w 128"/>
              <a:gd name="T69" fmla="*/ 17 h 96"/>
              <a:gd name="T70" fmla="*/ 120 w 128"/>
              <a:gd name="T71" fmla="*/ 28 h 96"/>
              <a:gd name="T72" fmla="*/ 27 w 128"/>
              <a:gd name="T73" fmla="*/ 10 h 96"/>
              <a:gd name="T74" fmla="*/ 25 w 128"/>
              <a:gd name="T75" fmla="*/ 28 h 96"/>
              <a:gd name="T76" fmla="*/ 27 w 128"/>
              <a:gd name="T77" fmla="*/ 1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8" h="96">
                <a:moveTo>
                  <a:pt x="126" y="23"/>
                </a:moveTo>
                <a:cubicBezTo>
                  <a:pt x="105" y="2"/>
                  <a:pt x="105" y="2"/>
                  <a:pt x="105" y="2"/>
                </a:cubicBezTo>
                <a:cubicBezTo>
                  <a:pt x="104" y="1"/>
                  <a:pt x="102" y="0"/>
                  <a:pt x="100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6" y="0"/>
                  <a:pt x="24" y="1"/>
                  <a:pt x="23" y="2"/>
                </a:cubicBezTo>
                <a:cubicBezTo>
                  <a:pt x="2" y="23"/>
                  <a:pt x="2" y="23"/>
                  <a:pt x="2" y="23"/>
                </a:cubicBezTo>
                <a:cubicBezTo>
                  <a:pt x="1" y="24"/>
                  <a:pt x="0" y="26"/>
                  <a:pt x="0" y="28"/>
                </a:cubicBezTo>
                <a:cubicBezTo>
                  <a:pt x="0" y="30"/>
                  <a:pt x="1" y="32"/>
                  <a:pt x="2" y="34"/>
                </a:cubicBezTo>
                <a:cubicBezTo>
                  <a:pt x="58" y="93"/>
                  <a:pt x="58" y="93"/>
                  <a:pt x="58" y="93"/>
                </a:cubicBezTo>
                <a:cubicBezTo>
                  <a:pt x="60" y="95"/>
                  <a:pt x="62" y="96"/>
                  <a:pt x="64" y="96"/>
                </a:cubicBezTo>
                <a:cubicBezTo>
                  <a:pt x="66" y="96"/>
                  <a:pt x="68" y="95"/>
                  <a:pt x="70" y="93"/>
                </a:cubicBezTo>
                <a:cubicBezTo>
                  <a:pt x="126" y="34"/>
                  <a:pt x="126" y="34"/>
                  <a:pt x="126" y="34"/>
                </a:cubicBezTo>
                <a:cubicBezTo>
                  <a:pt x="127" y="32"/>
                  <a:pt x="128" y="30"/>
                  <a:pt x="128" y="28"/>
                </a:cubicBezTo>
                <a:cubicBezTo>
                  <a:pt x="128" y="26"/>
                  <a:pt x="127" y="24"/>
                  <a:pt x="126" y="23"/>
                </a:cubicBezTo>
                <a:close/>
                <a:moveTo>
                  <a:pt x="73" y="28"/>
                </a:moveTo>
                <a:cubicBezTo>
                  <a:pt x="55" y="28"/>
                  <a:pt x="55" y="28"/>
                  <a:pt x="55" y="28"/>
                </a:cubicBezTo>
                <a:cubicBezTo>
                  <a:pt x="64" y="21"/>
                  <a:pt x="64" y="21"/>
                  <a:pt x="64" y="21"/>
                </a:cubicBezTo>
                <a:lnTo>
                  <a:pt x="73" y="28"/>
                </a:lnTo>
                <a:close/>
                <a:moveTo>
                  <a:pt x="67" y="18"/>
                </a:moveTo>
                <a:cubicBezTo>
                  <a:pt x="78" y="9"/>
                  <a:pt x="78" y="9"/>
                  <a:pt x="78" y="9"/>
                </a:cubicBezTo>
                <a:cubicBezTo>
                  <a:pt x="86" y="17"/>
                  <a:pt x="86" y="17"/>
                  <a:pt x="86" y="17"/>
                </a:cubicBezTo>
                <a:cubicBezTo>
                  <a:pt x="76" y="25"/>
                  <a:pt x="76" y="25"/>
                  <a:pt x="76" y="25"/>
                </a:cubicBezTo>
                <a:lnTo>
                  <a:pt x="67" y="18"/>
                </a:lnTo>
                <a:close/>
                <a:moveTo>
                  <a:pt x="52" y="25"/>
                </a:moveTo>
                <a:cubicBezTo>
                  <a:pt x="42" y="17"/>
                  <a:pt x="42" y="17"/>
                  <a:pt x="42" y="17"/>
                </a:cubicBezTo>
                <a:cubicBezTo>
                  <a:pt x="50" y="9"/>
                  <a:pt x="50" y="9"/>
                  <a:pt x="50" y="9"/>
                </a:cubicBezTo>
                <a:cubicBezTo>
                  <a:pt x="61" y="18"/>
                  <a:pt x="61" y="18"/>
                  <a:pt x="61" y="18"/>
                </a:cubicBezTo>
                <a:lnTo>
                  <a:pt x="52" y="25"/>
                </a:lnTo>
                <a:close/>
                <a:moveTo>
                  <a:pt x="74" y="32"/>
                </a:moveTo>
                <a:cubicBezTo>
                  <a:pt x="64" y="82"/>
                  <a:pt x="64" y="82"/>
                  <a:pt x="64" y="82"/>
                </a:cubicBezTo>
                <a:cubicBezTo>
                  <a:pt x="54" y="32"/>
                  <a:pt x="54" y="32"/>
                  <a:pt x="54" y="32"/>
                </a:cubicBezTo>
                <a:lnTo>
                  <a:pt x="74" y="32"/>
                </a:lnTo>
                <a:close/>
                <a:moveTo>
                  <a:pt x="78" y="32"/>
                </a:moveTo>
                <a:cubicBezTo>
                  <a:pt x="98" y="32"/>
                  <a:pt x="98" y="32"/>
                  <a:pt x="98" y="32"/>
                </a:cubicBezTo>
                <a:cubicBezTo>
                  <a:pt x="68" y="81"/>
                  <a:pt x="68" y="81"/>
                  <a:pt x="68" y="81"/>
                </a:cubicBezTo>
                <a:lnTo>
                  <a:pt x="78" y="32"/>
                </a:lnTo>
                <a:close/>
                <a:moveTo>
                  <a:pt x="79" y="28"/>
                </a:moveTo>
                <a:cubicBezTo>
                  <a:pt x="89" y="20"/>
                  <a:pt x="89" y="20"/>
                  <a:pt x="89" y="20"/>
                </a:cubicBezTo>
                <a:cubicBezTo>
                  <a:pt x="97" y="28"/>
                  <a:pt x="97" y="28"/>
                  <a:pt x="97" y="28"/>
                </a:cubicBezTo>
                <a:lnTo>
                  <a:pt x="79" y="28"/>
                </a:lnTo>
                <a:close/>
                <a:moveTo>
                  <a:pt x="83" y="8"/>
                </a:moveTo>
                <a:cubicBezTo>
                  <a:pt x="97" y="8"/>
                  <a:pt x="97" y="8"/>
                  <a:pt x="97" y="8"/>
                </a:cubicBezTo>
                <a:cubicBezTo>
                  <a:pt x="89" y="14"/>
                  <a:pt x="89" y="14"/>
                  <a:pt x="89" y="14"/>
                </a:cubicBezTo>
                <a:lnTo>
                  <a:pt x="83" y="8"/>
                </a:lnTo>
                <a:close/>
                <a:moveTo>
                  <a:pt x="64" y="15"/>
                </a:moveTo>
                <a:cubicBezTo>
                  <a:pt x="55" y="8"/>
                  <a:pt x="55" y="8"/>
                  <a:pt x="55" y="8"/>
                </a:cubicBezTo>
                <a:cubicBezTo>
                  <a:pt x="73" y="8"/>
                  <a:pt x="73" y="8"/>
                  <a:pt x="73" y="8"/>
                </a:cubicBezTo>
                <a:lnTo>
                  <a:pt x="64" y="15"/>
                </a:lnTo>
                <a:close/>
                <a:moveTo>
                  <a:pt x="39" y="14"/>
                </a:moveTo>
                <a:cubicBezTo>
                  <a:pt x="31" y="8"/>
                  <a:pt x="31" y="8"/>
                  <a:pt x="31" y="8"/>
                </a:cubicBezTo>
                <a:cubicBezTo>
                  <a:pt x="45" y="8"/>
                  <a:pt x="45" y="8"/>
                  <a:pt x="45" y="8"/>
                </a:cubicBezTo>
                <a:lnTo>
                  <a:pt x="39" y="14"/>
                </a:lnTo>
                <a:close/>
                <a:moveTo>
                  <a:pt x="39" y="20"/>
                </a:moveTo>
                <a:cubicBezTo>
                  <a:pt x="49" y="28"/>
                  <a:pt x="49" y="28"/>
                  <a:pt x="49" y="28"/>
                </a:cubicBezTo>
                <a:cubicBezTo>
                  <a:pt x="31" y="28"/>
                  <a:pt x="31" y="28"/>
                  <a:pt x="31" y="28"/>
                </a:cubicBezTo>
                <a:lnTo>
                  <a:pt x="39" y="20"/>
                </a:lnTo>
                <a:close/>
                <a:moveTo>
                  <a:pt x="50" y="32"/>
                </a:moveTo>
                <a:cubicBezTo>
                  <a:pt x="60" y="81"/>
                  <a:pt x="60" y="81"/>
                  <a:pt x="60" y="81"/>
                </a:cubicBezTo>
                <a:cubicBezTo>
                  <a:pt x="30" y="32"/>
                  <a:pt x="30" y="32"/>
                  <a:pt x="30" y="32"/>
                </a:cubicBezTo>
                <a:lnTo>
                  <a:pt x="50" y="32"/>
                </a:lnTo>
                <a:close/>
                <a:moveTo>
                  <a:pt x="51" y="74"/>
                </a:moveTo>
                <a:cubicBezTo>
                  <a:pt x="11" y="32"/>
                  <a:pt x="11" y="32"/>
                  <a:pt x="11" y="32"/>
                </a:cubicBezTo>
                <a:cubicBezTo>
                  <a:pt x="26" y="32"/>
                  <a:pt x="26" y="32"/>
                  <a:pt x="26" y="32"/>
                </a:cubicBezTo>
                <a:lnTo>
                  <a:pt x="51" y="74"/>
                </a:lnTo>
                <a:close/>
                <a:moveTo>
                  <a:pt x="102" y="32"/>
                </a:moveTo>
                <a:cubicBezTo>
                  <a:pt x="117" y="32"/>
                  <a:pt x="117" y="32"/>
                  <a:pt x="117" y="32"/>
                </a:cubicBezTo>
                <a:cubicBezTo>
                  <a:pt x="77" y="74"/>
                  <a:pt x="77" y="74"/>
                  <a:pt x="77" y="74"/>
                </a:cubicBezTo>
                <a:lnTo>
                  <a:pt x="102" y="32"/>
                </a:lnTo>
                <a:close/>
                <a:moveTo>
                  <a:pt x="103" y="28"/>
                </a:moveTo>
                <a:cubicBezTo>
                  <a:pt x="92" y="17"/>
                  <a:pt x="92" y="17"/>
                  <a:pt x="92" y="17"/>
                </a:cubicBezTo>
                <a:cubicBezTo>
                  <a:pt x="101" y="10"/>
                  <a:pt x="101" y="10"/>
                  <a:pt x="101" y="10"/>
                </a:cubicBezTo>
                <a:cubicBezTo>
                  <a:pt x="120" y="28"/>
                  <a:pt x="120" y="28"/>
                  <a:pt x="120" y="28"/>
                </a:cubicBezTo>
                <a:lnTo>
                  <a:pt x="103" y="28"/>
                </a:lnTo>
                <a:close/>
                <a:moveTo>
                  <a:pt x="27" y="10"/>
                </a:moveTo>
                <a:cubicBezTo>
                  <a:pt x="36" y="17"/>
                  <a:pt x="36" y="17"/>
                  <a:pt x="36" y="17"/>
                </a:cubicBezTo>
                <a:cubicBezTo>
                  <a:pt x="25" y="28"/>
                  <a:pt x="25" y="28"/>
                  <a:pt x="25" y="28"/>
                </a:cubicBezTo>
                <a:cubicBezTo>
                  <a:pt x="8" y="28"/>
                  <a:pt x="8" y="28"/>
                  <a:pt x="8" y="28"/>
                </a:cubicBezTo>
                <a:lnTo>
                  <a:pt x="27" y="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115" name="出自【趣你的PPT】(微信:qunideppt)：最优质的PPT资源库"/>
          <p:cNvSpPr txBox="1"/>
          <p:nvPr/>
        </p:nvSpPr>
        <p:spPr>
          <a:xfrm>
            <a:off x="7502463" y="5160431"/>
            <a:ext cx="1724867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单击编辑标题</a:t>
            </a:r>
            <a:endParaRPr lang="en-US" sz="1600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6" name="出自【趣你的PPT】(微信:qunideppt)：最优质的PPT资源库"/>
          <p:cNvSpPr txBox="1"/>
          <p:nvPr/>
        </p:nvSpPr>
        <p:spPr>
          <a:xfrm>
            <a:off x="7502462" y="5444000"/>
            <a:ext cx="3271440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单击此处编辑您要的内容，建议您在展示时采用微软雅黑字体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7" name="Oval 4"/>
          <p:cNvSpPr/>
          <p:nvPr/>
        </p:nvSpPr>
        <p:spPr>
          <a:xfrm>
            <a:off x="6494813" y="3904685"/>
            <a:ext cx="716973" cy="71697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8" name="Freeform 348"/>
          <p:cNvSpPr>
            <a:spLocks noEditPoints="1"/>
          </p:cNvSpPr>
          <p:nvPr/>
        </p:nvSpPr>
        <p:spPr bwMode="auto">
          <a:xfrm>
            <a:off x="6619900" y="4029772"/>
            <a:ext cx="466799" cy="466799"/>
          </a:xfrm>
          <a:custGeom>
            <a:avLst/>
            <a:gdLst>
              <a:gd name="T0" fmla="*/ 83 w 128"/>
              <a:gd name="T1" fmla="*/ 40 h 128"/>
              <a:gd name="T2" fmla="*/ 64 w 128"/>
              <a:gd name="T3" fmla="*/ 0 h 128"/>
              <a:gd name="T4" fmla="*/ 36 w 128"/>
              <a:gd name="T5" fmla="*/ 41 h 128"/>
              <a:gd name="T6" fmla="*/ 32 w 128"/>
              <a:gd name="T7" fmla="*/ 43 h 128"/>
              <a:gd name="T8" fmla="*/ 12 w 128"/>
              <a:gd name="T9" fmla="*/ 40 h 128"/>
              <a:gd name="T10" fmla="*/ 0 w 128"/>
              <a:gd name="T11" fmla="*/ 116 h 128"/>
              <a:gd name="T12" fmla="*/ 24 w 128"/>
              <a:gd name="T13" fmla="*/ 128 h 128"/>
              <a:gd name="T14" fmla="*/ 35 w 128"/>
              <a:gd name="T15" fmla="*/ 121 h 128"/>
              <a:gd name="T16" fmla="*/ 36 w 128"/>
              <a:gd name="T17" fmla="*/ 121 h 128"/>
              <a:gd name="T18" fmla="*/ 76 w 128"/>
              <a:gd name="T19" fmla="*/ 128 h 128"/>
              <a:gd name="T20" fmla="*/ 112 w 128"/>
              <a:gd name="T21" fmla="*/ 120 h 128"/>
              <a:gd name="T22" fmla="*/ 114 w 128"/>
              <a:gd name="T23" fmla="*/ 109 h 128"/>
              <a:gd name="T24" fmla="*/ 121 w 128"/>
              <a:gd name="T25" fmla="*/ 88 h 128"/>
              <a:gd name="T26" fmla="*/ 124 w 128"/>
              <a:gd name="T27" fmla="*/ 67 h 128"/>
              <a:gd name="T28" fmla="*/ 128 w 128"/>
              <a:gd name="T29" fmla="*/ 58 h 128"/>
              <a:gd name="T30" fmla="*/ 117 w 128"/>
              <a:gd name="T31" fmla="*/ 42 h 128"/>
              <a:gd name="T32" fmla="*/ 24 w 128"/>
              <a:gd name="T33" fmla="*/ 120 h 128"/>
              <a:gd name="T34" fmla="*/ 8 w 128"/>
              <a:gd name="T35" fmla="*/ 116 h 128"/>
              <a:gd name="T36" fmla="*/ 12 w 128"/>
              <a:gd name="T37" fmla="*/ 48 h 128"/>
              <a:gd name="T38" fmla="*/ 28 w 128"/>
              <a:gd name="T39" fmla="*/ 52 h 128"/>
              <a:gd name="T40" fmla="*/ 120 w 128"/>
              <a:gd name="T41" fmla="*/ 58 h 128"/>
              <a:gd name="T42" fmla="*/ 104 w 128"/>
              <a:gd name="T43" fmla="*/ 64 h 128"/>
              <a:gd name="T44" fmla="*/ 104 w 128"/>
              <a:gd name="T45" fmla="*/ 68 h 128"/>
              <a:gd name="T46" fmla="*/ 118 w 128"/>
              <a:gd name="T47" fmla="*/ 75 h 128"/>
              <a:gd name="T48" fmla="*/ 100 w 128"/>
              <a:gd name="T49" fmla="*/ 84 h 128"/>
              <a:gd name="T50" fmla="*/ 100 w 128"/>
              <a:gd name="T51" fmla="*/ 88 h 128"/>
              <a:gd name="T52" fmla="*/ 113 w 128"/>
              <a:gd name="T53" fmla="*/ 96 h 128"/>
              <a:gd name="T54" fmla="*/ 96 w 128"/>
              <a:gd name="T55" fmla="*/ 104 h 128"/>
              <a:gd name="T56" fmla="*/ 96 w 128"/>
              <a:gd name="T57" fmla="*/ 108 h 128"/>
              <a:gd name="T58" fmla="*/ 106 w 128"/>
              <a:gd name="T59" fmla="*/ 114 h 128"/>
              <a:gd name="T60" fmla="*/ 98 w 128"/>
              <a:gd name="T61" fmla="*/ 120 h 128"/>
              <a:gd name="T62" fmla="*/ 54 w 128"/>
              <a:gd name="T63" fmla="*/ 117 h 128"/>
              <a:gd name="T64" fmla="*/ 32 w 128"/>
              <a:gd name="T65" fmla="*/ 110 h 128"/>
              <a:gd name="T66" fmla="*/ 35 w 128"/>
              <a:gd name="T67" fmla="*/ 50 h 128"/>
              <a:gd name="T68" fmla="*/ 60 w 128"/>
              <a:gd name="T69" fmla="*/ 12 h 128"/>
              <a:gd name="T70" fmla="*/ 76 w 128"/>
              <a:gd name="T71" fmla="*/ 27 h 128"/>
              <a:gd name="T72" fmla="*/ 115 w 128"/>
              <a:gd name="T73" fmla="*/ 50 h 128"/>
              <a:gd name="T74" fmla="*/ 120 w 128"/>
              <a:gd name="T75" fmla="*/ 5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8" h="128">
                <a:moveTo>
                  <a:pt x="117" y="42"/>
                </a:moveTo>
                <a:cubicBezTo>
                  <a:pt x="112" y="41"/>
                  <a:pt x="100" y="41"/>
                  <a:pt x="83" y="40"/>
                </a:cubicBezTo>
                <a:cubicBezTo>
                  <a:pt x="84" y="36"/>
                  <a:pt x="84" y="33"/>
                  <a:pt x="84" y="27"/>
                </a:cubicBezTo>
                <a:cubicBezTo>
                  <a:pt x="84" y="13"/>
                  <a:pt x="73" y="0"/>
                  <a:pt x="64" y="0"/>
                </a:cubicBezTo>
                <a:cubicBezTo>
                  <a:pt x="57" y="0"/>
                  <a:pt x="52" y="5"/>
                  <a:pt x="52" y="12"/>
                </a:cubicBezTo>
                <a:cubicBezTo>
                  <a:pt x="52" y="20"/>
                  <a:pt x="49" y="34"/>
                  <a:pt x="36" y="41"/>
                </a:cubicBezTo>
                <a:cubicBezTo>
                  <a:pt x="35" y="41"/>
                  <a:pt x="32" y="43"/>
                  <a:pt x="32" y="43"/>
                </a:cubicBezTo>
                <a:cubicBezTo>
                  <a:pt x="32" y="43"/>
                  <a:pt x="32" y="43"/>
                  <a:pt x="32" y="43"/>
                </a:cubicBezTo>
                <a:cubicBezTo>
                  <a:pt x="30" y="41"/>
                  <a:pt x="27" y="40"/>
                  <a:pt x="24" y="40"/>
                </a:cubicBezTo>
                <a:cubicBezTo>
                  <a:pt x="12" y="40"/>
                  <a:pt x="12" y="40"/>
                  <a:pt x="12" y="40"/>
                </a:cubicBezTo>
                <a:cubicBezTo>
                  <a:pt x="5" y="40"/>
                  <a:pt x="0" y="45"/>
                  <a:pt x="0" y="52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23"/>
                  <a:pt x="5" y="128"/>
                  <a:pt x="12" y="128"/>
                </a:cubicBezTo>
                <a:cubicBezTo>
                  <a:pt x="24" y="128"/>
                  <a:pt x="24" y="128"/>
                  <a:pt x="24" y="128"/>
                </a:cubicBezTo>
                <a:cubicBezTo>
                  <a:pt x="29" y="128"/>
                  <a:pt x="33" y="125"/>
                  <a:pt x="35" y="121"/>
                </a:cubicBezTo>
                <a:cubicBezTo>
                  <a:pt x="35" y="121"/>
                  <a:pt x="35" y="121"/>
                  <a:pt x="35" y="121"/>
                </a:cubicBezTo>
                <a:cubicBezTo>
                  <a:pt x="35" y="121"/>
                  <a:pt x="35" y="121"/>
                  <a:pt x="36" y="121"/>
                </a:cubicBezTo>
                <a:cubicBezTo>
                  <a:pt x="36" y="121"/>
                  <a:pt x="36" y="121"/>
                  <a:pt x="36" y="121"/>
                </a:cubicBezTo>
                <a:cubicBezTo>
                  <a:pt x="38" y="122"/>
                  <a:pt x="43" y="123"/>
                  <a:pt x="52" y="125"/>
                </a:cubicBezTo>
                <a:cubicBezTo>
                  <a:pt x="54" y="126"/>
                  <a:pt x="65" y="128"/>
                  <a:pt x="76" y="128"/>
                </a:cubicBezTo>
                <a:cubicBezTo>
                  <a:pt x="98" y="128"/>
                  <a:pt x="98" y="128"/>
                  <a:pt x="98" y="128"/>
                </a:cubicBezTo>
                <a:cubicBezTo>
                  <a:pt x="105" y="128"/>
                  <a:pt x="109" y="125"/>
                  <a:pt x="112" y="120"/>
                </a:cubicBezTo>
                <a:cubicBezTo>
                  <a:pt x="112" y="120"/>
                  <a:pt x="113" y="118"/>
                  <a:pt x="114" y="116"/>
                </a:cubicBezTo>
                <a:cubicBezTo>
                  <a:pt x="115" y="114"/>
                  <a:pt x="115" y="112"/>
                  <a:pt x="114" y="109"/>
                </a:cubicBezTo>
                <a:cubicBezTo>
                  <a:pt x="118" y="106"/>
                  <a:pt x="120" y="102"/>
                  <a:pt x="121" y="99"/>
                </a:cubicBezTo>
                <a:cubicBezTo>
                  <a:pt x="122" y="94"/>
                  <a:pt x="122" y="90"/>
                  <a:pt x="121" y="88"/>
                </a:cubicBezTo>
                <a:cubicBezTo>
                  <a:pt x="123" y="85"/>
                  <a:pt x="125" y="82"/>
                  <a:pt x="126" y="77"/>
                </a:cubicBezTo>
                <a:cubicBezTo>
                  <a:pt x="127" y="73"/>
                  <a:pt x="126" y="70"/>
                  <a:pt x="124" y="67"/>
                </a:cubicBezTo>
                <a:cubicBezTo>
                  <a:pt x="127" y="65"/>
                  <a:pt x="128" y="61"/>
                  <a:pt x="128" y="58"/>
                </a:cubicBezTo>
                <a:cubicBezTo>
                  <a:pt x="128" y="58"/>
                  <a:pt x="128" y="58"/>
                  <a:pt x="128" y="58"/>
                </a:cubicBezTo>
                <a:cubicBezTo>
                  <a:pt x="128" y="57"/>
                  <a:pt x="128" y="57"/>
                  <a:pt x="128" y="56"/>
                </a:cubicBezTo>
                <a:cubicBezTo>
                  <a:pt x="128" y="51"/>
                  <a:pt x="125" y="44"/>
                  <a:pt x="117" y="42"/>
                </a:cubicBezTo>
                <a:close/>
                <a:moveTo>
                  <a:pt x="28" y="116"/>
                </a:moveTo>
                <a:cubicBezTo>
                  <a:pt x="28" y="118"/>
                  <a:pt x="26" y="120"/>
                  <a:pt x="24" y="120"/>
                </a:cubicBezTo>
                <a:cubicBezTo>
                  <a:pt x="12" y="120"/>
                  <a:pt x="12" y="120"/>
                  <a:pt x="12" y="120"/>
                </a:cubicBezTo>
                <a:cubicBezTo>
                  <a:pt x="10" y="120"/>
                  <a:pt x="8" y="118"/>
                  <a:pt x="8" y="116"/>
                </a:cubicBezTo>
                <a:cubicBezTo>
                  <a:pt x="8" y="52"/>
                  <a:pt x="8" y="52"/>
                  <a:pt x="8" y="52"/>
                </a:cubicBezTo>
                <a:cubicBezTo>
                  <a:pt x="8" y="50"/>
                  <a:pt x="10" y="48"/>
                  <a:pt x="12" y="48"/>
                </a:cubicBezTo>
                <a:cubicBezTo>
                  <a:pt x="24" y="48"/>
                  <a:pt x="24" y="48"/>
                  <a:pt x="24" y="48"/>
                </a:cubicBezTo>
                <a:cubicBezTo>
                  <a:pt x="26" y="48"/>
                  <a:pt x="28" y="50"/>
                  <a:pt x="28" y="52"/>
                </a:cubicBezTo>
                <a:lnTo>
                  <a:pt x="28" y="116"/>
                </a:lnTo>
                <a:close/>
                <a:moveTo>
                  <a:pt x="120" y="58"/>
                </a:moveTo>
                <a:cubicBezTo>
                  <a:pt x="120" y="60"/>
                  <a:pt x="119" y="64"/>
                  <a:pt x="112" y="64"/>
                </a:cubicBezTo>
                <a:cubicBezTo>
                  <a:pt x="106" y="64"/>
                  <a:pt x="104" y="64"/>
                  <a:pt x="104" y="64"/>
                </a:cubicBezTo>
                <a:cubicBezTo>
                  <a:pt x="103" y="64"/>
                  <a:pt x="102" y="65"/>
                  <a:pt x="102" y="66"/>
                </a:cubicBezTo>
                <a:cubicBezTo>
                  <a:pt x="102" y="67"/>
                  <a:pt x="103" y="68"/>
                  <a:pt x="104" y="68"/>
                </a:cubicBezTo>
                <a:cubicBezTo>
                  <a:pt x="104" y="68"/>
                  <a:pt x="106" y="68"/>
                  <a:pt x="112" y="68"/>
                </a:cubicBezTo>
                <a:cubicBezTo>
                  <a:pt x="118" y="68"/>
                  <a:pt x="119" y="73"/>
                  <a:pt x="118" y="75"/>
                </a:cubicBezTo>
                <a:cubicBezTo>
                  <a:pt x="118" y="78"/>
                  <a:pt x="116" y="84"/>
                  <a:pt x="110" y="84"/>
                </a:cubicBezTo>
                <a:cubicBezTo>
                  <a:pt x="103" y="84"/>
                  <a:pt x="100" y="84"/>
                  <a:pt x="100" y="84"/>
                </a:cubicBezTo>
                <a:cubicBezTo>
                  <a:pt x="99" y="84"/>
                  <a:pt x="98" y="85"/>
                  <a:pt x="98" y="86"/>
                </a:cubicBezTo>
                <a:cubicBezTo>
                  <a:pt x="98" y="87"/>
                  <a:pt x="99" y="88"/>
                  <a:pt x="100" y="88"/>
                </a:cubicBezTo>
                <a:cubicBezTo>
                  <a:pt x="100" y="88"/>
                  <a:pt x="105" y="88"/>
                  <a:pt x="108" y="88"/>
                </a:cubicBezTo>
                <a:cubicBezTo>
                  <a:pt x="115" y="88"/>
                  <a:pt x="114" y="93"/>
                  <a:pt x="113" y="96"/>
                </a:cubicBezTo>
                <a:cubicBezTo>
                  <a:pt x="112" y="100"/>
                  <a:pt x="111" y="104"/>
                  <a:pt x="103" y="104"/>
                </a:cubicBezTo>
                <a:cubicBezTo>
                  <a:pt x="100" y="104"/>
                  <a:pt x="96" y="104"/>
                  <a:pt x="96" y="104"/>
                </a:cubicBezTo>
                <a:cubicBezTo>
                  <a:pt x="95" y="104"/>
                  <a:pt x="94" y="105"/>
                  <a:pt x="94" y="106"/>
                </a:cubicBezTo>
                <a:cubicBezTo>
                  <a:pt x="94" y="107"/>
                  <a:pt x="95" y="108"/>
                  <a:pt x="96" y="108"/>
                </a:cubicBezTo>
                <a:cubicBezTo>
                  <a:pt x="96" y="108"/>
                  <a:pt x="99" y="108"/>
                  <a:pt x="102" y="108"/>
                </a:cubicBezTo>
                <a:cubicBezTo>
                  <a:pt x="107" y="108"/>
                  <a:pt x="107" y="112"/>
                  <a:pt x="106" y="114"/>
                </a:cubicBezTo>
                <a:cubicBezTo>
                  <a:pt x="106" y="115"/>
                  <a:pt x="105" y="116"/>
                  <a:pt x="105" y="117"/>
                </a:cubicBezTo>
                <a:cubicBezTo>
                  <a:pt x="104" y="119"/>
                  <a:pt x="102" y="120"/>
                  <a:pt x="98" y="120"/>
                </a:cubicBezTo>
                <a:cubicBezTo>
                  <a:pt x="76" y="120"/>
                  <a:pt x="76" y="120"/>
                  <a:pt x="76" y="120"/>
                </a:cubicBezTo>
                <a:cubicBezTo>
                  <a:pt x="65" y="120"/>
                  <a:pt x="54" y="118"/>
                  <a:pt x="54" y="117"/>
                </a:cubicBezTo>
                <a:cubicBezTo>
                  <a:pt x="37" y="114"/>
                  <a:pt x="36" y="113"/>
                  <a:pt x="35" y="113"/>
                </a:cubicBezTo>
                <a:cubicBezTo>
                  <a:pt x="35" y="113"/>
                  <a:pt x="32" y="112"/>
                  <a:pt x="32" y="110"/>
                </a:cubicBezTo>
                <a:cubicBezTo>
                  <a:pt x="32" y="54"/>
                  <a:pt x="32" y="54"/>
                  <a:pt x="32" y="54"/>
                </a:cubicBezTo>
                <a:cubicBezTo>
                  <a:pt x="32" y="52"/>
                  <a:pt x="33" y="51"/>
                  <a:pt x="35" y="50"/>
                </a:cubicBezTo>
                <a:cubicBezTo>
                  <a:pt x="35" y="50"/>
                  <a:pt x="36" y="50"/>
                  <a:pt x="36" y="50"/>
                </a:cubicBezTo>
                <a:cubicBezTo>
                  <a:pt x="54" y="42"/>
                  <a:pt x="60" y="26"/>
                  <a:pt x="60" y="12"/>
                </a:cubicBezTo>
                <a:cubicBezTo>
                  <a:pt x="60" y="10"/>
                  <a:pt x="62" y="8"/>
                  <a:pt x="64" y="8"/>
                </a:cubicBezTo>
                <a:cubicBezTo>
                  <a:pt x="68" y="8"/>
                  <a:pt x="76" y="16"/>
                  <a:pt x="76" y="27"/>
                </a:cubicBezTo>
                <a:cubicBezTo>
                  <a:pt x="76" y="36"/>
                  <a:pt x="75" y="38"/>
                  <a:pt x="72" y="48"/>
                </a:cubicBezTo>
                <a:cubicBezTo>
                  <a:pt x="112" y="48"/>
                  <a:pt x="112" y="49"/>
                  <a:pt x="115" y="50"/>
                </a:cubicBezTo>
                <a:cubicBezTo>
                  <a:pt x="120" y="51"/>
                  <a:pt x="120" y="54"/>
                  <a:pt x="120" y="56"/>
                </a:cubicBezTo>
                <a:cubicBezTo>
                  <a:pt x="120" y="57"/>
                  <a:pt x="120" y="57"/>
                  <a:pt x="120" y="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119" name="Freeform 349"/>
          <p:cNvSpPr>
            <a:spLocks noEditPoints="1"/>
          </p:cNvSpPr>
          <p:nvPr/>
        </p:nvSpPr>
        <p:spPr bwMode="auto">
          <a:xfrm>
            <a:off x="6663036" y="4408757"/>
            <a:ext cx="43136" cy="43136"/>
          </a:xfrm>
          <a:custGeom>
            <a:avLst/>
            <a:gdLst>
              <a:gd name="T0" fmla="*/ 6 w 12"/>
              <a:gd name="T1" fmla="*/ 0 h 12"/>
              <a:gd name="T2" fmla="*/ 0 w 12"/>
              <a:gd name="T3" fmla="*/ 6 h 12"/>
              <a:gd name="T4" fmla="*/ 6 w 12"/>
              <a:gd name="T5" fmla="*/ 12 h 12"/>
              <a:gd name="T6" fmla="*/ 12 w 12"/>
              <a:gd name="T7" fmla="*/ 6 h 12"/>
              <a:gd name="T8" fmla="*/ 6 w 12"/>
              <a:gd name="T9" fmla="*/ 0 h 12"/>
              <a:gd name="T10" fmla="*/ 6 w 12"/>
              <a:gd name="T11" fmla="*/ 8 h 12"/>
              <a:gd name="T12" fmla="*/ 4 w 12"/>
              <a:gd name="T13" fmla="*/ 6 h 12"/>
              <a:gd name="T14" fmla="*/ 6 w 12"/>
              <a:gd name="T15" fmla="*/ 4 h 12"/>
              <a:gd name="T16" fmla="*/ 8 w 12"/>
              <a:gd name="T17" fmla="*/ 6 h 12"/>
              <a:gd name="T18" fmla="*/ 6 w 12"/>
              <a:gd name="T19" fmla="*/ 8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" h="12">
                <a:moveTo>
                  <a:pt x="6" y="0"/>
                </a:moveTo>
                <a:cubicBezTo>
                  <a:pt x="3" y="0"/>
                  <a:pt x="0" y="3"/>
                  <a:pt x="0" y="6"/>
                </a:cubicBezTo>
                <a:cubicBezTo>
                  <a:pt x="0" y="9"/>
                  <a:pt x="3" y="12"/>
                  <a:pt x="6" y="12"/>
                </a:cubicBezTo>
                <a:cubicBezTo>
                  <a:pt x="9" y="12"/>
                  <a:pt x="12" y="9"/>
                  <a:pt x="12" y="6"/>
                </a:cubicBezTo>
                <a:cubicBezTo>
                  <a:pt x="12" y="3"/>
                  <a:pt x="9" y="0"/>
                  <a:pt x="6" y="0"/>
                </a:cubicBezTo>
                <a:close/>
                <a:moveTo>
                  <a:pt x="6" y="8"/>
                </a:moveTo>
                <a:cubicBezTo>
                  <a:pt x="5" y="8"/>
                  <a:pt x="4" y="7"/>
                  <a:pt x="4" y="6"/>
                </a:cubicBezTo>
                <a:cubicBezTo>
                  <a:pt x="4" y="5"/>
                  <a:pt x="5" y="4"/>
                  <a:pt x="6" y="4"/>
                </a:cubicBezTo>
                <a:cubicBezTo>
                  <a:pt x="7" y="4"/>
                  <a:pt x="8" y="5"/>
                  <a:pt x="8" y="6"/>
                </a:cubicBezTo>
                <a:cubicBezTo>
                  <a:pt x="8" y="7"/>
                  <a:pt x="7" y="8"/>
                  <a:pt x="6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120" name="出自【趣你的PPT】(微信:qunideppt)：最优质的PPT资源库"/>
          <p:cNvSpPr txBox="1"/>
          <p:nvPr/>
        </p:nvSpPr>
        <p:spPr>
          <a:xfrm>
            <a:off x="7502463" y="3936721"/>
            <a:ext cx="1724867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单击编辑标题</a:t>
            </a:r>
            <a:endParaRPr lang="en-US" sz="1600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1" name="出自【趣你的PPT】(微信:qunideppt)：最优质的PPT资源库"/>
          <p:cNvSpPr txBox="1"/>
          <p:nvPr/>
        </p:nvSpPr>
        <p:spPr>
          <a:xfrm>
            <a:off x="7502462" y="4220290"/>
            <a:ext cx="3271440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单击此处编辑您要的内容，建议您在展示时采用微软雅黑字体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2" name="出自【趣你的PPT】(微信:qunideppt)：最优质的PPT资源库">
            <a:extLst>
              <a:ext uri="{FF2B5EF4-FFF2-40B4-BE49-F238E27FC236}">
                <a16:creationId xmlns:a16="http://schemas.microsoft.com/office/drawing/2014/main" id="{60F3D54C-4673-420E-B05B-4ECFB4190246}"/>
              </a:ext>
            </a:extLst>
          </p:cNvPr>
          <p:cNvSpPr/>
          <p:nvPr/>
        </p:nvSpPr>
        <p:spPr>
          <a:xfrm>
            <a:off x="1" y="288926"/>
            <a:ext cx="2673625" cy="716298"/>
          </a:xfrm>
          <a:prstGeom prst="rect">
            <a:avLst/>
          </a:prstGeom>
          <a:solidFill>
            <a:srgbClr val="F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3" name="出自【趣你的PPT】(微信:qunideppt)：最优质的PPT资源库">
            <a:extLst>
              <a:ext uri="{FF2B5EF4-FFF2-40B4-BE49-F238E27FC236}">
                <a16:creationId xmlns:a16="http://schemas.microsoft.com/office/drawing/2014/main" id="{178196DB-2723-4959-A49A-7891B9452CE0}"/>
              </a:ext>
            </a:extLst>
          </p:cNvPr>
          <p:cNvSpPr/>
          <p:nvPr/>
        </p:nvSpPr>
        <p:spPr>
          <a:xfrm>
            <a:off x="2876298" y="288926"/>
            <a:ext cx="174911" cy="716298"/>
          </a:xfrm>
          <a:prstGeom prst="rect">
            <a:avLst/>
          </a:prstGeom>
          <a:solidFill>
            <a:srgbClr val="EB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4" name="出自【趣你的PPT】(微信:qunideppt)：最优质的PPT资源库">
            <a:extLst>
              <a:ext uri="{FF2B5EF4-FFF2-40B4-BE49-F238E27FC236}">
                <a16:creationId xmlns:a16="http://schemas.microsoft.com/office/drawing/2014/main" id="{7324A566-5977-4E7C-869E-0E01E0E48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16243"/>
            <a:ext cx="2523702" cy="46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点此添加标题</a:t>
            </a:r>
          </a:p>
        </p:txBody>
      </p:sp>
    </p:spTree>
    <p:extLst>
      <p:ext uri="{BB962C8B-B14F-4D97-AF65-F5344CB8AC3E}">
        <p14:creationId xmlns:p14="http://schemas.microsoft.com/office/powerpoint/2010/main" val="1464195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3973801" y="1580504"/>
            <a:ext cx="3149699" cy="1518190"/>
            <a:chOff x="3973801" y="1580504"/>
            <a:chExt cx="3149699" cy="1518190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6696459" y="1580504"/>
              <a:ext cx="427041" cy="876431"/>
            </a:xfrm>
            <a:custGeom>
              <a:avLst/>
              <a:gdLst>
                <a:gd name="T0" fmla="*/ 197 w 197"/>
                <a:gd name="T1" fmla="*/ 183 h 366"/>
                <a:gd name="T2" fmla="*/ 0 w 197"/>
                <a:gd name="T3" fmla="*/ 366 h 366"/>
                <a:gd name="T4" fmla="*/ 0 w 197"/>
                <a:gd name="T5" fmla="*/ 183 h 366"/>
                <a:gd name="T6" fmla="*/ 0 w 197"/>
                <a:gd name="T7" fmla="*/ 0 h 366"/>
                <a:gd name="T8" fmla="*/ 197 w 197"/>
                <a:gd name="T9" fmla="*/ 18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366">
                  <a:moveTo>
                    <a:pt x="197" y="183"/>
                  </a:moveTo>
                  <a:lnTo>
                    <a:pt x="0" y="366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97" y="18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973801" y="1824756"/>
              <a:ext cx="2850553" cy="1273938"/>
            </a:xfrm>
            <a:custGeom>
              <a:avLst/>
              <a:gdLst>
                <a:gd name="T0" fmla="*/ 504 w 555"/>
                <a:gd name="T1" fmla="*/ 224 h 224"/>
                <a:gd name="T2" fmla="*/ 112 w 555"/>
                <a:gd name="T3" fmla="*/ 224 h 224"/>
                <a:gd name="T4" fmla="*/ 0 w 555"/>
                <a:gd name="T5" fmla="*/ 112 h 224"/>
                <a:gd name="T6" fmla="*/ 112 w 555"/>
                <a:gd name="T7" fmla="*/ 0 h 224"/>
                <a:gd name="T8" fmla="*/ 555 w 555"/>
                <a:gd name="T9" fmla="*/ 0 h 224"/>
                <a:gd name="T10" fmla="*/ 555 w 555"/>
                <a:gd name="T11" fmla="*/ 68 h 224"/>
                <a:gd name="T12" fmla="*/ 112 w 555"/>
                <a:gd name="T13" fmla="*/ 68 h 224"/>
                <a:gd name="T14" fmla="*/ 68 w 555"/>
                <a:gd name="T15" fmla="*/ 112 h 224"/>
                <a:gd name="T16" fmla="*/ 112 w 555"/>
                <a:gd name="T17" fmla="*/ 156 h 224"/>
                <a:gd name="T18" fmla="*/ 504 w 555"/>
                <a:gd name="T19" fmla="*/ 156 h 224"/>
                <a:gd name="T20" fmla="*/ 504 w 555"/>
                <a:gd name="T21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5" h="224">
                  <a:moveTo>
                    <a:pt x="504" y="224"/>
                  </a:moveTo>
                  <a:cubicBezTo>
                    <a:pt x="112" y="224"/>
                    <a:pt x="112" y="224"/>
                    <a:pt x="112" y="224"/>
                  </a:cubicBezTo>
                  <a:cubicBezTo>
                    <a:pt x="50" y="224"/>
                    <a:pt x="0" y="174"/>
                    <a:pt x="0" y="112"/>
                  </a:cubicBezTo>
                  <a:cubicBezTo>
                    <a:pt x="0" y="50"/>
                    <a:pt x="50" y="0"/>
                    <a:pt x="112" y="0"/>
                  </a:cubicBezTo>
                  <a:cubicBezTo>
                    <a:pt x="555" y="0"/>
                    <a:pt x="555" y="0"/>
                    <a:pt x="555" y="0"/>
                  </a:cubicBezTo>
                  <a:cubicBezTo>
                    <a:pt x="555" y="68"/>
                    <a:pt x="555" y="68"/>
                    <a:pt x="555" y="68"/>
                  </a:cubicBezTo>
                  <a:cubicBezTo>
                    <a:pt x="112" y="68"/>
                    <a:pt x="112" y="68"/>
                    <a:pt x="112" y="68"/>
                  </a:cubicBezTo>
                  <a:cubicBezTo>
                    <a:pt x="88" y="68"/>
                    <a:pt x="68" y="88"/>
                    <a:pt x="68" y="112"/>
                  </a:cubicBezTo>
                  <a:cubicBezTo>
                    <a:pt x="68" y="136"/>
                    <a:pt x="88" y="156"/>
                    <a:pt x="112" y="156"/>
                  </a:cubicBezTo>
                  <a:cubicBezTo>
                    <a:pt x="504" y="156"/>
                    <a:pt x="504" y="156"/>
                    <a:pt x="504" y="156"/>
                  </a:cubicBezTo>
                  <a:lnTo>
                    <a:pt x="504" y="22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803358" y="2468908"/>
            <a:ext cx="2423512" cy="1511006"/>
            <a:chOff x="5803358" y="2468908"/>
            <a:chExt cx="2423512" cy="1511006"/>
          </a:xfrm>
        </p:grpSpPr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5803358" y="2713160"/>
              <a:ext cx="2423512" cy="1266754"/>
            </a:xfrm>
            <a:custGeom>
              <a:avLst/>
              <a:gdLst>
                <a:gd name="T0" fmla="*/ 0 w 472"/>
                <a:gd name="T1" fmla="*/ 223 h 223"/>
                <a:gd name="T2" fmla="*/ 360 w 472"/>
                <a:gd name="T3" fmla="*/ 223 h 223"/>
                <a:gd name="T4" fmla="*/ 472 w 472"/>
                <a:gd name="T5" fmla="*/ 111 h 223"/>
                <a:gd name="T6" fmla="*/ 360 w 472"/>
                <a:gd name="T7" fmla="*/ 0 h 223"/>
                <a:gd name="T8" fmla="*/ 123 w 472"/>
                <a:gd name="T9" fmla="*/ 0 h 223"/>
                <a:gd name="T10" fmla="*/ 123 w 472"/>
                <a:gd name="T11" fmla="*/ 68 h 223"/>
                <a:gd name="T12" fmla="*/ 360 w 472"/>
                <a:gd name="T13" fmla="*/ 68 h 223"/>
                <a:gd name="T14" fmla="*/ 403 w 472"/>
                <a:gd name="T15" fmla="*/ 111 h 223"/>
                <a:gd name="T16" fmla="*/ 360 w 472"/>
                <a:gd name="T17" fmla="*/ 155 h 223"/>
                <a:gd name="T18" fmla="*/ 0 w 472"/>
                <a:gd name="T19" fmla="*/ 155 h 223"/>
                <a:gd name="T20" fmla="*/ 0 w 472"/>
                <a:gd name="T21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2" h="223">
                  <a:moveTo>
                    <a:pt x="0" y="223"/>
                  </a:moveTo>
                  <a:cubicBezTo>
                    <a:pt x="360" y="223"/>
                    <a:pt x="360" y="223"/>
                    <a:pt x="360" y="223"/>
                  </a:cubicBezTo>
                  <a:cubicBezTo>
                    <a:pt x="421" y="223"/>
                    <a:pt x="472" y="173"/>
                    <a:pt x="472" y="111"/>
                  </a:cubicBezTo>
                  <a:cubicBezTo>
                    <a:pt x="472" y="50"/>
                    <a:pt x="421" y="0"/>
                    <a:pt x="360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3" y="68"/>
                    <a:pt x="123" y="68"/>
                    <a:pt x="123" y="68"/>
                  </a:cubicBezTo>
                  <a:cubicBezTo>
                    <a:pt x="360" y="68"/>
                    <a:pt x="360" y="68"/>
                    <a:pt x="360" y="68"/>
                  </a:cubicBezTo>
                  <a:cubicBezTo>
                    <a:pt x="384" y="68"/>
                    <a:pt x="403" y="87"/>
                    <a:pt x="403" y="111"/>
                  </a:cubicBezTo>
                  <a:cubicBezTo>
                    <a:pt x="403" y="136"/>
                    <a:pt x="384" y="155"/>
                    <a:pt x="360" y="155"/>
                  </a:cubicBezTo>
                  <a:cubicBezTo>
                    <a:pt x="0" y="155"/>
                    <a:pt x="0" y="155"/>
                    <a:pt x="0" y="155"/>
                  </a:cubicBezTo>
                  <a:lnTo>
                    <a:pt x="0" y="22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6137187" y="2468908"/>
              <a:ext cx="427041" cy="869247"/>
            </a:xfrm>
            <a:custGeom>
              <a:avLst/>
              <a:gdLst>
                <a:gd name="T0" fmla="*/ 0 w 197"/>
                <a:gd name="T1" fmla="*/ 182 h 363"/>
                <a:gd name="T2" fmla="*/ 197 w 197"/>
                <a:gd name="T3" fmla="*/ 363 h 363"/>
                <a:gd name="T4" fmla="*/ 197 w 197"/>
                <a:gd name="T5" fmla="*/ 182 h 363"/>
                <a:gd name="T6" fmla="*/ 197 w 197"/>
                <a:gd name="T7" fmla="*/ 0 h 363"/>
                <a:gd name="T8" fmla="*/ 0 w 197"/>
                <a:gd name="T9" fmla="*/ 182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363">
                  <a:moveTo>
                    <a:pt x="0" y="182"/>
                  </a:moveTo>
                  <a:lnTo>
                    <a:pt x="197" y="363"/>
                  </a:lnTo>
                  <a:lnTo>
                    <a:pt x="197" y="182"/>
                  </a:lnTo>
                  <a:lnTo>
                    <a:pt x="197" y="0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973801" y="3347734"/>
            <a:ext cx="2590426" cy="1518189"/>
            <a:chOff x="3973801" y="3347734"/>
            <a:chExt cx="2590426" cy="1518189"/>
          </a:xfrm>
        </p:grpSpPr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3973801" y="3591985"/>
              <a:ext cx="2590426" cy="1273938"/>
            </a:xfrm>
            <a:custGeom>
              <a:avLst/>
              <a:gdLst>
                <a:gd name="T0" fmla="*/ 504 w 504"/>
                <a:gd name="T1" fmla="*/ 224 h 224"/>
                <a:gd name="T2" fmla="*/ 112 w 504"/>
                <a:gd name="T3" fmla="*/ 224 h 224"/>
                <a:gd name="T4" fmla="*/ 0 w 504"/>
                <a:gd name="T5" fmla="*/ 112 h 224"/>
                <a:gd name="T6" fmla="*/ 112 w 504"/>
                <a:gd name="T7" fmla="*/ 0 h 224"/>
                <a:gd name="T8" fmla="*/ 382 w 504"/>
                <a:gd name="T9" fmla="*/ 0 h 224"/>
                <a:gd name="T10" fmla="*/ 382 w 504"/>
                <a:gd name="T11" fmla="*/ 68 h 224"/>
                <a:gd name="T12" fmla="*/ 112 w 504"/>
                <a:gd name="T13" fmla="*/ 68 h 224"/>
                <a:gd name="T14" fmla="*/ 68 w 504"/>
                <a:gd name="T15" fmla="*/ 112 h 224"/>
                <a:gd name="T16" fmla="*/ 112 w 504"/>
                <a:gd name="T17" fmla="*/ 156 h 224"/>
                <a:gd name="T18" fmla="*/ 504 w 504"/>
                <a:gd name="T19" fmla="*/ 156 h 224"/>
                <a:gd name="T20" fmla="*/ 504 w 504"/>
                <a:gd name="T21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4" h="224">
                  <a:moveTo>
                    <a:pt x="504" y="224"/>
                  </a:moveTo>
                  <a:cubicBezTo>
                    <a:pt x="112" y="224"/>
                    <a:pt x="112" y="224"/>
                    <a:pt x="112" y="224"/>
                  </a:cubicBezTo>
                  <a:cubicBezTo>
                    <a:pt x="50" y="224"/>
                    <a:pt x="0" y="174"/>
                    <a:pt x="0" y="112"/>
                  </a:cubicBezTo>
                  <a:cubicBezTo>
                    <a:pt x="0" y="50"/>
                    <a:pt x="50" y="0"/>
                    <a:pt x="112" y="0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382" y="68"/>
                    <a:pt x="382" y="68"/>
                    <a:pt x="382" y="68"/>
                  </a:cubicBezTo>
                  <a:cubicBezTo>
                    <a:pt x="112" y="68"/>
                    <a:pt x="112" y="68"/>
                    <a:pt x="112" y="68"/>
                  </a:cubicBezTo>
                  <a:cubicBezTo>
                    <a:pt x="88" y="68"/>
                    <a:pt x="68" y="88"/>
                    <a:pt x="68" y="112"/>
                  </a:cubicBezTo>
                  <a:cubicBezTo>
                    <a:pt x="68" y="136"/>
                    <a:pt x="88" y="156"/>
                    <a:pt x="112" y="156"/>
                  </a:cubicBezTo>
                  <a:cubicBezTo>
                    <a:pt x="504" y="156"/>
                    <a:pt x="504" y="156"/>
                    <a:pt x="504" y="156"/>
                  </a:cubicBezTo>
                  <a:lnTo>
                    <a:pt x="504" y="22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5803358" y="3347734"/>
              <a:ext cx="431376" cy="876431"/>
            </a:xfrm>
            <a:custGeom>
              <a:avLst/>
              <a:gdLst>
                <a:gd name="T0" fmla="*/ 199 w 199"/>
                <a:gd name="T1" fmla="*/ 183 h 366"/>
                <a:gd name="T2" fmla="*/ 0 w 199"/>
                <a:gd name="T3" fmla="*/ 366 h 366"/>
                <a:gd name="T4" fmla="*/ 0 w 199"/>
                <a:gd name="T5" fmla="*/ 183 h 366"/>
                <a:gd name="T6" fmla="*/ 0 w 199"/>
                <a:gd name="T7" fmla="*/ 0 h 366"/>
                <a:gd name="T8" fmla="*/ 199 w 199"/>
                <a:gd name="T9" fmla="*/ 18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366">
                  <a:moveTo>
                    <a:pt x="199" y="183"/>
                  </a:moveTo>
                  <a:lnTo>
                    <a:pt x="0" y="366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99" y="1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71052" y="4233744"/>
            <a:ext cx="3155818" cy="2699201"/>
            <a:chOff x="5071052" y="4233744"/>
            <a:chExt cx="3155818" cy="2699201"/>
          </a:xfrm>
        </p:grpSpPr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6137187" y="4233744"/>
              <a:ext cx="427041" cy="871642"/>
            </a:xfrm>
            <a:custGeom>
              <a:avLst/>
              <a:gdLst>
                <a:gd name="T0" fmla="*/ 0 w 197"/>
                <a:gd name="T1" fmla="*/ 183 h 364"/>
                <a:gd name="T2" fmla="*/ 197 w 197"/>
                <a:gd name="T3" fmla="*/ 364 h 364"/>
                <a:gd name="T4" fmla="*/ 197 w 197"/>
                <a:gd name="T5" fmla="*/ 183 h 364"/>
                <a:gd name="T6" fmla="*/ 197 w 197"/>
                <a:gd name="T7" fmla="*/ 0 h 364"/>
                <a:gd name="T8" fmla="*/ 0 w 197"/>
                <a:gd name="T9" fmla="*/ 183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364">
                  <a:moveTo>
                    <a:pt x="0" y="183"/>
                  </a:moveTo>
                  <a:lnTo>
                    <a:pt x="197" y="364"/>
                  </a:lnTo>
                  <a:lnTo>
                    <a:pt x="197" y="183"/>
                  </a:lnTo>
                  <a:lnTo>
                    <a:pt x="197" y="0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5803358" y="4477995"/>
              <a:ext cx="2423512" cy="1269149"/>
            </a:xfrm>
            <a:custGeom>
              <a:avLst/>
              <a:gdLst>
                <a:gd name="T0" fmla="*/ 360 w 472"/>
                <a:gd name="T1" fmla="*/ 0 h 223"/>
                <a:gd name="T2" fmla="*/ 123 w 472"/>
                <a:gd name="T3" fmla="*/ 0 h 223"/>
                <a:gd name="T4" fmla="*/ 123 w 472"/>
                <a:gd name="T5" fmla="*/ 68 h 223"/>
                <a:gd name="T6" fmla="*/ 360 w 472"/>
                <a:gd name="T7" fmla="*/ 68 h 223"/>
                <a:gd name="T8" fmla="*/ 403 w 472"/>
                <a:gd name="T9" fmla="*/ 111 h 223"/>
                <a:gd name="T10" fmla="*/ 360 w 472"/>
                <a:gd name="T11" fmla="*/ 155 h 223"/>
                <a:gd name="T12" fmla="*/ 0 w 472"/>
                <a:gd name="T13" fmla="*/ 155 h 223"/>
                <a:gd name="T14" fmla="*/ 0 w 472"/>
                <a:gd name="T15" fmla="*/ 223 h 223"/>
                <a:gd name="T16" fmla="*/ 360 w 472"/>
                <a:gd name="T17" fmla="*/ 223 h 223"/>
                <a:gd name="T18" fmla="*/ 472 w 472"/>
                <a:gd name="T19" fmla="*/ 111 h 223"/>
                <a:gd name="T20" fmla="*/ 360 w 472"/>
                <a:gd name="T21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2" h="223">
                  <a:moveTo>
                    <a:pt x="360" y="0"/>
                  </a:moveTo>
                  <a:cubicBezTo>
                    <a:pt x="123" y="0"/>
                    <a:pt x="123" y="0"/>
                    <a:pt x="123" y="0"/>
                  </a:cubicBezTo>
                  <a:cubicBezTo>
                    <a:pt x="123" y="68"/>
                    <a:pt x="123" y="68"/>
                    <a:pt x="123" y="68"/>
                  </a:cubicBezTo>
                  <a:cubicBezTo>
                    <a:pt x="360" y="68"/>
                    <a:pt x="360" y="68"/>
                    <a:pt x="360" y="68"/>
                  </a:cubicBezTo>
                  <a:cubicBezTo>
                    <a:pt x="384" y="68"/>
                    <a:pt x="403" y="87"/>
                    <a:pt x="403" y="111"/>
                  </a:cubicBezTo>
                  <a:cubicBezTo>
                    <a:pt x="403" y="135"/>
                    <a:pt x="384" y="155"/>
                    <a:pt x="360" y="155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360" y="223"/>
                    <a:pt x="360" y="223"/>
                    <a:pt x="360" y="223"/>
                  </a:cubicBezTo>
                  <a:cubicBezTo>
                    <a:pt x="421" y="223"/>
                    <a:pt x="472" y="173"/>
                    <a:pt x="472" y="111"/>
                  </a:cubicBezTo>
                  <a:cubicBezTo>
                    <a:pt x="472" y="50"/>
                    <a:pt x="421" y="0"/>
                    <a:pt x="3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0" name="Freeform 8"/>
            <p:cNvSpPr>
              <a:spLocks/>
            </p:cNvSpPr>
            <p:nvPr/>
          </p:nvSpPr>
          <p:spPr bwMode="auto">
            <a:xfrm>
              <a:off x="5071052" y="5356385"/>
              <a:ext cx="1963284" cy="1273938"/>
            </a:xfrm>
            <a:custGeom>
              <a:avLst/>
              <a:gdLst>
                <a:gd name="T0" fmla="*/ 504 w 504"/>
                <a:gd name="T1" fmla="*/ 224 h 224"/>
                <a:gd name="T2" fmla="*/ 112 w 504"/>
                <a:gd name="T3" fmla="*/ 224 h 224"/>
                <a:gd name="T4" fmla="*/ 0 w 504"/>
                <a:gd name="T5" fmla="*/ 112 h 224"/>
                <a:gd name="T6" fmla="*/ 112 w 504"/>
                <a:gd name="T7" fmla="*/ 0 h 224"/>
                <a:gd name="T8" fmla="*/ 382 w 504"/>
                <a:gd name="T9" fmla="*/ 0 h 224"/>
                <a:gd name="T10" fmla="*/ 382 w 504"/>
                <a:gd name="T11" fmla="*/ 68 h 224"/>
                <a:gd name="T12" fmla="*/ 112 w 504"/>
                <a:gd name="T13" fmla="*/ 68 h 224"/>
                <a:gd name="T14" fmla="*/ 68 w 504"/>
                <a:gd name="T15" fmla="*/ 112 h 224"/>
                <a:gd name="T16" fmla="*/ 112 w 504"/>
                <a:gd name="T17" fmla="*/ 156 h 224"/>
                <a:gd name="T18" fmla="*/ 504 w 504"/>
                <a:gd name="T19" fmla="*/ 156 h 224"/>
                <a:gd name="T20" fmla="*/ 504 w 504"/>
                <a:gd name="T21" fmla="*/ 224 h 224"/>
                <a:gd name="connsiteX0" fmla="*/ 10000 w 10000"/>
                <a:gd name="connsiteY0" fmla="*/ 10000 h 10000"/>
                <a:gd name="connsiteX1" fmla="*/ 2222 w 10000"/>
                <a:gd name="connsiteY1" fmla="*/ 10000 h 10000"/>
                <a:gd name="connsiteX2" fmla="*/ 0 w 10000"/>
                <a:gd name="connsiteY2" fmla="*/ 5000 h 10000"/>
                <a:gd name="connsiteX3" fmla="*/ 2222 w 10000"/>
                <a:gd name="connsiteY3" fmla="*/ 0 h 10000"/>
                <a:gd name="connsiteX4" fmla="*/ 7579 w 10000"/>
                <a:gd name="connsiteY4" fmla="*/ 0 h 10000"/>
                <a:gd name="connsiteX5" fmla="*/ 7579 w 10000"/>
                <a:gd name="connsiteY5" fmla="*/ 3036 h 10000"/>
                <a:gd name="connsiteX6" fmla="*/ 2222 w 10000"/>
                <a:gd name="connsiteY6" fmla="*/ 3036 h 10000"/>
                <a:gd name="connsiteX7" fmla="*/ 1349 w 10000"/>
                <a:gd name="connsiteY7" fmla="*/ 5000 h 10000"/>
                <a:gd name="connsiteX8" fmla="*/ 2222 w 10000"/>
                <a:gd name="connsiteY8" fmla="*/ 6964 h 10000"/>
                <a:gd name="connsiteX9" fmla="*/ 4427 w 10000"/>
                <a:gd name="connsiteY9" fmla="*/ 6942 h 10000"/>
                <a:gd name="connsiteX10" fmla="*/ 10000 w 10000"/>
                <a:gd name="connsiteY10" fmla="*/ 6964 h 10000"/>
                <a:gd name="connsiteX11" fmla="*/ 10000 w 10000"/>
                <a:gd name="connsiteY11" fmla="*/ 10000 h 10000"/>
                <a:gd name="connsiteX0" fmla="*/ 10000 w 10000"/>
                <a:gd name="connsiteY0" fmla="*/ 10000 h 10000"/>
                <a:gd name="connsiteX1" fmla="*/ 5074 w 10000"/>
                <a:gd name="connsiteY1" fmla="*/ 9993 h 10000"/>
                <a:gd name="connsiteX2" fmla="*/ 2222 w 10000"/>
                <a:gd name="connsiteY2" fmla="*/ 10000 h 10000"/>
                <a:gd name="connsiteX3" fmla="*/ 0 w 10000"/>
                <a:gd name="connsiteY3" fmla="*/ 5000 h 10000"/>
                <a:gd name="connsiteX4" fmla="*/ 2222 w 10000"/>
                <a:gd name="connsiteY4" fmla="*/ 0 h 10000"/>
                <a:gd name="connsiteX5" fmla="*/ 7579 w 10000"/>
                <a:gd name="connsiteY5" fmla="*/ 0 h 10000"/>
                <a:gd name="connsiteX6" fmla="*/ 7579 w 10000"/>
                <a:gd name="connsiteY6" fmla="*/ 3036 h 10000"/>
                <a:gd name="connsiteX7" fmla="*/ 2222 w 10000"/>
                <a:gd name="connsiteY7" fmla="*/ 3036 h 10000"/>
                <a:gd name="connsiteX8" fmla="*/ 1349 w 10000"/>
                <a:gd name="connsiteY8" fmla="*/ 5000 h 10000"/>
                <a:gd name="connsiteX9" fmla="*/ 2222 w 10000"/>
                <a:gd name="connsiteY9" fmla="*/ 6964 h 10000"/>
                <a:gd name="connsiteX10" fmla="*/ 4427 w 10000"/>
                <a:gd name="connsiteY10" fmla="*/ 6942 h 10000"/>
                <a:gd name="connsiteX11" fmla="*/ 10000 w 10000"/>
                <a:gd name="connsiteY11" fmla="*/ 6964 h 10000"/>
                <a:gd name="connsiteX12" fmla="*/ 10000 w 10000"/>
                <a:gd name="connsiteY12" fmla="*/ 10000 h 10000"/>
                <a:gd name="connsiteX0" fmla="*/ 10000 w 10000"/>
                <a:gd name="connsiteY0" fmla="*/ 10000 h 10000"/>
                <a:gd name="connsiteX1" fmla="*/ 5074 w 10000"/>
                <a:gd name="connsiteY1" fmla="*/ 9993 h 10000"/>
                <a:gd name="connsiteX2" fmla="*/ 2222 w 10000"/>
                <a:gd name="connsiteY2" fmla="*/ 10000 h 10000"/>
                <a:gd name="connsiteX3" fmla="*/ 0 w 10000"/>
                <a:gd name="connsiteY3" fmla="*/ 5000 h 10000"/>
                <a:gd name="connsiteX4" fmla="*/ 2222 w 10000"/>
                <a:gd name="connsiteY4" fmla="*/ 0 h 10000"/>
                <a:gd name="connsiteX5" fmla="*/ 7579 w 10000"/>
                <a:gd name="connsiteY5" fmla="*/ 0 h 10000"/>
                <a:gd name="connsiteX6" fmla="*/ 7579 w 10000"/>
                <a:gd name="connsiteY6" fmla="*/ 3036 h 10000"/>
                <a:gd name="connsiteX7" fmla="*/ 2222 w 10000"/>
                <a:gd name="connsiteY7" fmla="*/ 3036 h 10000"/>
                <a:gd name="connsiteX8" fmla="*/ 1349 w 10000"/>
                <a:gd name="connsiteY8" fmla="*/ 5000 h 10000"/>
                <a:gd name="connsiteX9" fmla="*/ 2222 w 10000"/>
                <a:gd name="connsiteY9" fmla="*/ 6964 h 10000"/>
                <a:gd name="connsiteX10" fmla="*/ 4427 w 10000"/>
                <a:gd name="connsiteY10" fmla="*/ 6942 h 10000"/>
                <a:gd name="connsiteX11" fmla="*/ 10000 w 10000"/>
                <a:gd name="connsiteY11" fmla="*/ 10000 h 10000"/>
                <a:gd name="connsiteX0" fmla="*/ 4427 w 7579"/>
                <a:gd name="connsiteY0" fmla="*/ 6942 h 10000"/>
                <a:gd name="connsiteX1" fmla="*/ 5074 w 7579"/>
                <a:gd name="connsiteY1" fmla="*/ 9993 h 10000"/>
                <a:gd name="connsiteX2" fmla="*/ 2222 w 7579"/>
                <a:gd name="connsiteY2" fmla="*/ 10000 h 10000"/>
                <a:gd name="connsiteX3" fmla="*/ 0 w 7579"/>
                <a:gd name="connsiteY3" fmla="*/ 5000 h 10000"/>
                <a:gd name="connsiteX4" fmla="*/ 2222 w 7579"/>
                <a:gd name="connsiteY4" fmla="*/ 0 h 10000"/>
                <a:gd name="connsiteX5" fmla="*/ 7579 w 7579"/>
                <a:gd name="connsiteY5" fmla="*/ 0 h 10000"/>
                <a:gd name="connsiteX6" fmla="*/ 7579 w 7579"/>
                <a:gd name="connsiteY6" fmla="*/ 3036 h 10000"/>
                <a:gd name="connsiteX7" fmla="*/ 2222 w 7579"/>
                <a:gd name="connsiteY7" fmla="*/ 3036 h 10000"/>
                <a:gd name="connsiteX8" fmla="*/ 1349 w 7579"/>
                <a:gd name="connsiteY8" fmla="*/ 5000 h 10000"/>
                <a:gd name="connsiteX9" fmla="*/ 2222 w 7579"/>
                <a:gd name="connsiteY9" fmla="*/ 6964 h 10000"/>
                <a:gd name="connsiteX10" fmla="*/ 4427 w 7579"/>
                <a:gd name="connsiteY10" fmla="*/ 694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79" h="10000">
                  <a:moveTo>
                    <a:pt x="4427" y="6942"/>
                  </a:moveTo>
                  <a:lnTo>
                    <a:pt x="5074" y="9993"/>
                  </a:lnTo>
                  <a:lnTo>
                    <a:pt x="2222" y="10000"/>
                  </a:lnTo>
                  <a:cubicBezTo>
                    <a:pt x="992" y="10000"/>
                    <a:pt x="0" y="7768"/>
                    <a:pt x="0" y="5000"/>
                  </a:cubicBezTo>
                  <a:cubicBezTo>
                    <a:pt x="0" y="2232"/>
                    <a:pt x="992" y="0"/>
                    <a:pt x="2222" y="0"/>
                  </a:cubicBezTo>
                  <a:lnTo>
                    <a:pt x="7579" y="0"/>
                  </a:lnTo>
                  <a:lnTo>
                    <a:pt x="7579" y="3036"/>
                  </a:lnTo>
                  <a:lnTo>
                    <a:pt x="2222" y="3036"/>
                  </a:lnTo>
                  <a:cubicBezTo>
                    <a:pt x="1746" y="3036"/>
                    <a:pt x="1349" y="3929"/>
                    <a:pt x="1349" y="5000"/>
                  </a:cubicBezTo>
                  <a:cubicBezTo>
                    <a:pt x="1349" y="6071"/>
                    <a:pt x="1709" y="6640"/>
                    <a:pt x="2222" y="6964"/>
                  </a:cubicBezTo>
                  <a:lnTo>
                    <a:pt x="4427" y="694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6065638" y="6240790"/>
              <a:ext cx="1061014" cy="692155"/>
            </a:xfrm>
            <a:custGeom>
              <a:avLst/>
              <a:gdLst>
                <a:gd name="T0" fmla="*/ 0 w 472"/>
                <a:gd name="T1" fmla="*/ 223 h 223"/>
                <a:gd name="T2" fmla="*/ 360 w 472"/>
                <a:gd name="T3" fmla="*/ 223 h 223"/>
                <a:gd name="T4" fmla="*/ 472 w 472"/>
                <a:gd name="T5" fmla="*/ 111 h 223"/>
                <a:gd name="T6" fmla="*/ 360 w 472"/>
                <a:gd name="T7" fmla="*/ 0 h 223"/>
                <a:gd name="T8" fmla="*/ 123 w 472"/>
                <a:gd name="T9" fmla="*/ 0 h 223"/>
                <a:gd name="T10" fmla="*/ 123 w 472"/>
                <a:gd name="T11" fmla="*/ 68 h 223"/>
                <a:gd name="T12" fmla="*/ 360 w 472"/>
                <a:gd name="T13" fmla="*/ 68 h 223"/>
                <a:gd name="T14" fmla="*/ 403 w 472"/>
                <a:gd name="T15" fmla="*/ 111 h 223"/>
                <a:gd name="T16" fmla="*/ 360 w 472"/>
                <a:gd name="T17" fmla="*/ 155 h 223"/>
                <a:gd name="T18" fmla="*/ 0 w 472"/>
                <a:gd name="T19" fmla="*/ 155 h 223"/>
                <a:gd name="T20" fmla="*/ 0 w 472"/>
                <a:gd name="T21" fmla="*/ 223 h 223"/>
                <a:gd name="connsiteX0" fmla="*/ 0 w 10000"/>
                <a:gd name="connsiteY0" fmla="*/ 10035 h 10035"/>
                <a:gd name="connsiteX1" fmla="*/ 7627 w 10000"/>
                <a:gd name="connsiteY1" fmla="*/ 10035 h 10035"/>
                <a:gd name="connsiteX2" fmla="*/ 10000 w 10000"/>
                <a:gd name="connsiteY2" fmla="*/ 5013 h 10035"/>
                <a:gd name="connsiteX3" fmla="*/ 7627 w 10000"/>
                <a:gd name="connsiteY3" fmla="*/ 35 h 10035"/>
                <a:gd name="connsiteX4" fmla="*/ 5635 w 10000"/>
                <a:gd name="connsiteY4" fmla="*/ 0 h 10035"/>
                <a:gd name="connsiteX5" fmla="*/ 2606 w 10000"/>
                <a:gd name="connsiteY5" fmla="*/ 35 h 10035"/>
                <a:gd name="connsiteX6" fmla="*/ 2606 w 10000"/>
                <a:gd name="connsiteY6" fmla="*/ 3084 h 10035"/>
                <a:gd name="connsiteX7" fmla="*/ 7627 w 10000"/>
                <a:gd name="connsiteY7" fmla="*/ 3084 h 10035"/>
                <a:gd name="connsiteX8" fmla="*/ 8538 w 10000"/>
                <a:gd name="connsiteY8" fmla="*/ 5013 h 10035"/>
                <a:gd name="connsiteX9" fmla="*/ 7627 w 10000"/>
                <a:gd name="connsiteY9" fmla="*/ 6986 h 10035"/>
                <a:gd name="connsiteX10" fmla="*/ 0 w 10000"/>
                <a:gd name="connsiteY10" fmla="*/ 6986 h 10035"/>
                <a:gd name="connsiteX11" fmla="*/ 0 w 10000"/>
                <a:gd name="connsiteY11" fmla="*/ 10035 h 10035"/>
                <a:gd name="connsiteX0" fmla="*/ 0 w 10000"/>
                <a:gd name="connsiteY0" fmla="*/ 10035 h 10035"/>
                <a:gd name="connsiteX1" fmla="*/ 7627 w 10000"/>
                <a:gd name="connsiteY1" fmla="*/ 10035 h 10035"/>
                <a:gd name="connsiteX2" fmla="*/ 10000 w 10000"/>
                <a:gd name="connsiteY2" fmla="*/ 5013 h 10035"/>
                <a:gd name="connsiteX3" fmla="*/ 7627 w 10000"/>
                <a:gd name="connsiteY3" fmla="*/ 35 h 10035"/>
                <a:gd name="connsiteX4" fmla="*/ 5635 w 10000"/>
                <a:gd name="connsiteY4" fmla="*/ 0 h 10035"/>
                <a:gd name="connsiteX5" fmla="*/ 2606 w 10000"/>
                <a:gd name="connsiteY5" fmla="*/ 35 h 10035"/>
                <a:gd name="connsiteX6" fmla="*/ 2606 w 10000"/>
                <a:gd name="connsiteY6" fmla="*/ 3084 h 10035"/>
                <a:gd name="connsiteX7" fmla="*/ 5729 w 10000"/>
                <a:gd name="connsiteY7" fmla="*/ 3068 h 10035"/>
                <a:gd name="connsiteX8" fmla="*/ 7627 w 10000"/>
                <a:gd name="connsiteY8" fmla="*/ 3084 h 10035"/>
                <a:gd name="connsiteX9" fmla="*/ 8538 w 10000"/>
                <a:gd name="connsiteY9" fmla="*/ 5013 h 10035"/>
                <a:gd name="connsiteX10" fmla="*/ 7627 w 10000"/>
                <a:gd name="connsiteY10" fmla="*/ 6986 h 10035"/>
                <a:gd name="connsiteX11" fmla="*/ 0 w 10000"/>
                <a:gd name="connsiteY11" fmla="*/ 6986 h 10035"/>
                <a:gd name="connsiteX12" fmla="*/ 0 w 10000"/>
                <a:gd name="connsiteY12" fmla="*/ 10035 h 10035"/>
                <a:gd name="connsiteX0" fmla="*/ 0 w 10000"/>
                <a:gd name="connsiteY0" fmla="*/ 10035 h 10035"/>
                <a:gd name="connsiteX1" fmla="*/ 7627 w 10000"/>
                <a:gd name="connsiteY1" fmla="*/ 10035 h 10035"/>
                <a:gd name="connsiteX2" fmla="*/ 10000 w 10000"/>
                <a:gd name="connsiteY2" fmla="*/ 5013 h 10035"/>
                <a:gd name="connsiteX3" fmla="*/ 7627 w 10000"/>
                <a:gd name="connsiteY3" fmla="*/ 35 h 10035"/>
                <a:gd name="connsiteX4" fmla="*/ 5635 w 10000"/>
                <a:gd name="connsiteY4" fmla="*/ 0 h 10035"/>
                <a:gd name="connsiteX5" fmla="*/ 2606 w 10000"/>
                <a:gd name="connsiteY5" fmla="*/ 3084 h 10035"/>
                <a:gd name="connsiteX6" fmla="*/ 5729 w 10000"/>
                <a:gd name="connsiteY6" fmla="*/ 3068 h 10035"/>
                <a:gd name="connsiteX7" fmla="*/ 7627 w 10000"/>
                <a:gd name="connsiteY7" fmla="*/ 3084 h 10035"/>
                <a:gd name="connsiteX8" fmla="*/ 8538 w 10000"/>
                <a:gd name="connsiteY8" fmla="*/ 5013 h 10035"/>
                <a:gd name="connsiteX9" fmla="*/ 7627 w 10000"/>
                <a:gd name="connsiteY9" fmla="*/ 6986 h 10035"/>
                <a:gd name="connsiteX10" fmla="*/ 0 w 10000"/>
                <a:gd name="connsiteY10" fmla="*/ 6986 h 10035"/>
                <a:gd name="connsiteX11" fmla="*/ 0 w 10000"/>
                <a:gd name="connsiteY11" fmla="*/ 10035 h 10035"/>
                <a:gd name="connsiteX0" fmla="*/ 0 w 10000"/>
                <a:gd name="connsiteY0" fmla="*/ 10035 h 10035"/>
                <a:gd name="connsiteX1" fmla="*/ 7627 w 10000"/>
                <a:gd name="connsiteY1" fmla="*/ 10035 h 10035"/>
                <a:gd name="connsiteX2" fmla="*/ 10000 w 10000"/>
                <a:gd name="connsiteY2" fmla="*/ 5013 h 10035"/>
                <a:gd name="connsiteX3" fmla="*/ 7627 w 10000"/>
                <a:gd name="connsiteY3" fmla="*/ 35 h 10035"/>
                <a:gd name="connsiteX4" fmla="*/ 5635 w 10000"/>
                <a:gd name="connsiteY4" fmla="*/ 0 h 10035"/>
                <a:gd name="connsiteX5" fmla="*/ 5729 w 10000"/>
                <a:gd name="connsiteY5" fmla="*/ 3068 h 10035"/>
                <a:gd name="connsiteX6" fmla="*/ 7627 w 10000"/>
                <a:gd name="connsiteY6" fmla="*/ 3084 h 10035"/>
                <a:gd name="connsiteX7" fmla="*/ 8538 w 10000"/>
                <a:gd name="connsiteY7" fmla="*/ 5013 h 10035"/>
                <a:gd name="connsiteX8" fmla="*/ 7627 w 10000"/>
                <a:gd name="connsiteY8" fmla="*/ 6986 h 10035"/>
                <a:gd name="connsiteX9" fmla="*/ 0 w 10000"/>
                <a:gd name="connsiteY9" fmla="*/ 6986 h 10035"/>
                <a:gd name="connsiteX10" fmla="*/ 0 w 10000"/>
                <a:gd name="connsiteY10" fmla="*/ 10035 h 10035"/>
                <a:gd name="connsiteX0" fmla="*/ 0 w 10000"/>
                <a:gd name="connsiteY0" fmla="*/ 10035 h 10035"/>
                <a:gd name="connsiteX1" fmla="*/ 7627 w 10000"/>
                <a:gd name="connsiteY1" fmla="*/ 10035 h 10035"/>
                <a:gd name="connsiteX2" fmla="*/ 10000 w 10000"/>
                <a:gd name="connsiteY2" fmla="*/ 5013 h 10035"/>
                <a:gd name="connsiteX3" fmla="*/ 7627 w 10000"/>
                <a:gd name="connsiteY3" fmla="*/ 35 h 10035"/>
                <a:gd name="connsiteX4" fmla="*/ 5635 w 10000"/>
                <a:gd name="connsiteY4" fmla="*/ 0 h 10035"/>
                <a:gd name="connsiteX5" fmla="*/ 5729 w 10000"/>
                <a:gd name="connsiteY5" fmla="*/ 3068 h 10035"/>
                <a:gd name="connsiteX6" fmla="*/ 7627 w 10000"/>
                <a:gd name="connsiteY6" fmla="*/ 3084 h 10035"/>
                <a:gd name="connsiteX7" fmla="*/ 8538 w 10000"/>
                <a:gd name="connsiteY7" fmla="*/ 5013 h 10035"/>
                <a:gd name="connsiteX8" fmla="*/ 0 w 10000"/>
                <a:gd name="connsiteY8" fmla="*/ 6986 h 10035"/>
                <a:gd name="connsiteX9" fmla="*/ 0 w 10000"/>
                <a:gd name="connsiteY9" fmla="*/ 10035 h 10035"/>
                <a:gd name="connsiteX0" fmla="*/ 0 w 10000"/>
                <a:gd name="connsiteY0" fmla="*/ 10035 h 10035"/>
                <a:gd name="connsiteX1" fmla="*/ 10000 w 10000"/>
                <a:gd name="connsiteY1" fmla="*/ 5013 h 10035"/>
                <a:gd name="connsiteX2" fmla="*/ 7627 w 10000"/>
                <a:gd name="connsiteY2" fmla="*/ 35 h 10035"/>
                <a:gd name="connsiteX3" fmla="*/ 5635 w 10000"/>
                <a:gd name="connsiteY3" fmla="*/ 0 h 10035"/>
                <a:gd name="connsiteX4" fmla="*/ 5729 w 10000"/>
                <a:gd name="connsiteY4" fmla="*/ 3068 h 10035"/>
                <a:gd name="connsiteX5" fmla="*/ 7627 w 10000"/>
                <a:gd name="connsiteY5" fmla="*/ 3084 h 10035"/>
                <a:gd name="connsiteX6" fmla="*/ 8538 w 10000"/>
                <a:gd name="connsiteY6" fmla="*/ 5013 h 10035"/>
                <a:gd name="connsiteX7" fmla="*/ 0 w 10000"/>
                <a:gd name="connsiteY7" fmla="*/ 6986 h 10035"/>
                <a:gd name="connsiteX8" fmla="*/ 0 w 10000"/>
                <a:gd name="connsiteY8" fmla="*/ 10035 h 10035"/>
                <a:gd name="connsiteX0" fmla="*/ 5 w 10005"/>
                <a:gd name="connsiteY0" fmla="*/ 10035 h 10035"/>
                <a:gd name="connsiteX1" fmla="*/ 10005 w 10005"/>
                <a:gd name="connsiteY1" fmla="*/ 5013 h 10035"/>
                <a:gd name="connsiteX2" fmla="*/ 7632 w 10005"/>
                <a:gd name="connsiteY2" fmla="*/ 35 h 10035"/>
                <a:gd name="connsiteX3" fmla="*/ 5640 w 10005"/>
                <a:gd name="connsiteY3" fmla="*/ 0 h 10035"/>
                <a:gd name="connsiteX4" fmla="*/ 5734 w 10005"/>
                <a:gd name="connsiteY4" fmla="*/ 3068 h 10035"/>
                <a:gd name="connsiteX5" fmla="*/ 7632 w 10005"/>
                <a:gd name="connsiteY5" fmla="*/ 3084 h 10035"/>
                <a:gd name="connsiteX6" fmla="*/ 8543 w 10005"/>
                <a:gd name="connsiteY6" fmla="*/ 5013 h 10035"/>
                <a:gd name="connsiteX7" fmla="*/ 5 w 10005"/>
                <a:gd name="connsiteY7" fmla="*/ 10035 h 10035"/>
                <a:gd name="connsiteX0" fmla="*/ 2903 w 4378"/>
                <a:gd name="connsiteY0" fmla="*/ 5013 h 5464"/>
                <a:gd name="connsiteX1" fmla="*/ 4365 w 4378"/>
                <a:gd name="connsiteY1" fmla="*/ 5013 h 5464"/>
                <a:gd name="connsiteX2" fmla="*/ 1992 w 4378"/>
                <a:gd name="connsiteY2" fmla="*/ 35 h 5464"/>
                <a:gd name="connsiteX3" fmla="*/ 0 w 4378"/>
                <a:gd name="connsiteY3" fmla="*/ 0 h 5464"/>
                <a:gd name="connsiteX4" fmla="*/ 94 w 4378"/>
                <a:gd name="connsiteY4" fmla="*/ 3068 h 5464"/>
                <a:gd name="connsiteX5" fmla="*/ 1992 w 4378"/>
                <a:gd name="connsiteY5" fmla="*/ 3084 h 5464"/>
                <a:gd name="connsiteX6" fmla="*/ 2903 w 4378"/>
                <a:gd name="connsiteY6" fmla="*/ 5013 h 5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78" h="5464">
                  <a:moveTo>
                    <a:pt x="2903" y="5013"/>
                  </a:moveTo>
                  <a:cubicBezTo>
                    <a:pt x="3299" y="5335"/>
                    <a:pt x="4517" y="5843"/>
                    <a:pt x="4365" y="5013"/>
                  </a:cubicBezTo>
                  <a:cubicBezTo>
                    <a:pt x="4365" y="2277"/>
                    <a:pt x="3284" y="35"/>
                    <a:pt x="1992" y="35"/>
                  </a:cubicBezTo>
                  <a:lnTo>
                    <a:pt x="0" y="0"/>
                  </a:lnTo>
                  <a:cubicBezTo>
                    <a:pt x="31" y="1023"/>
                    <a:pt x="63" y="2045"/>
                    <a:pt x="94" y="3068"/>
                  </a:cubicBezTo>
                  <a:lnTo>
                    <a:pt x="1992" y="3084"/>
                  </a:lnTo>
                  <a:cubicBezTo>
                    <a:pt x="2501" y="3084"/>
                    <a:pt x="2903" y="3936"/>
                    <a:pt x="2903" y="50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</p:grpSp>
      <p:sp>
        <p:nvSpPr>
          <p:cNvPr id="16" name="Oval 15"/>
          <p:cNvSpPr/>
          <p:nvPr/>
        </p:nvSpPr>
        <p:spPr>
          <a:xfrm>
            <a:off x="3501990" y="2097171"/>
            <a:ext cx="719528" cy="71952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linea-basic-10" charset="0"/>
                <a:ea typeface="linea-basic-10" charset="0"/>
                <a:cs typeface="linea-basic-10" charset="0"/>
              </a:rPr>
              <a:t>s</a:t>
            </a:r>
          </a:p>
        </p:txBody>
      </p:sp>
      <p:sp>
        <p:nvSpPr>
          <p:cNvPr id="17" name="Oval 16"/>
          <p:cNvSpPr/>
          <p:nvPr/>
        </p:nvSpPr>
        <p:spPr>
          <a:xfrm>
            <a:off x="3501990" y="3864401"/>
            <a:ext cx="719528" cy="71952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linea-basic-10" charset="0"/>
                <a:ea typeface="linea-basic-10" charset="0"/>
                <a:cs typeface="linea-basic-10" charset="0"/>
              </a:rPr>
              <a:t>d</a:t>
            </a:r>
          </a:p>
        </p:txBody>
      </p:sp>
      <p:sp>
        <p:nvSpPr>
          <p:cNvPr id="18" name="Oval 17"/>
          <p:cNvSpPr/>
          <p:nvPr/>
        </p:nvSpPr>
        <p:spPr>
          <a:xfrm>
            <a:off x="7993889" y="2978391"/>
            <a:ext cx="719528" cy="71952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linea-basic-10" charset="0"/>
                <a:ea typeface="linea-basic-10" charset="0"/>
                <a:cs typeface="linea-basic-10" charset="0"/>
              </a:rPr>
              <a:t>V</a:t>
            </a:r>
          </a:p>
        </p:txBody>
      </p:sp>
      <p:sp>
        <p:nvSpPr>
          <p:cNvPr id="19" name="Oval 18"/>
          <p:cNvSpPr/>
          <p:nvPr/>
        </p:nvSpPr>
        <p:spPr>
          <a:xfrm>
            <a:off x="7993889" y="4745621"/>
            <a:ext cx="719528" cy="71952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linea-basic-10" charset="0"/>
                <a:ea typeface="linea-basic-10" charset="0"/>
                <a:cs typeface="linea-basic-10" charset="0"/>
              </a:rPr>
              <a:t>X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9007843" y="2932720"/>
            <a:ext cx="2333999" cy="765199"/>
            <a:chOff x="762113" y="4680836"/>
            <a:chExt cx="2333999" cy="765199"/>
          </a:xfrm>
        </p:grpSpPr>
        <p:sp>
          <p:nvSpPr>
            <p:cNvPr id="31" name="TextBox 13"/>
            <p:cNvSpPr txBox="1"/>
            <p:nvPr/>
          </p:nvSpPr>
          <p:spPr>
            <a:xfrm>
              <a:off x="762113" y="4680836"/>
              <a:ext cx="1295287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TextBox 13"/>
            <p:cNvSpPr txBox="1"/>
            <p:nvPr/>
          </p:nvSpPr>
          <p:spPr>
            <a:xfrm>
              <a:off x="762113" y="5002837"/>
              <a:ext cx="2333999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9007843" y="4745621"/>
            <a:ext cx="2333999" cy="765199"/>
            <a:chOff x="762113" y="4680836"/>
            <a:chExt cx="2333999" cy="765199"/>
          </a:xfrm>
        </p:grpSpPr>
        <p:sp>
          <p:nvSpPr>
            <p:cNvPr id="34" name="TextBox 13"/>
            <p:cNvSpPr txBox="1"/>
            <p:nvPr/>
          </p:nvSpPr>
          <p:spPr>
            <a:xfrm>
              <a:off x="762113" y="4680836"/>
              <a:ext cx="1295287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TextBox 13"/>
            <p:cNvSpPr txBox="1"/>
            <p:nvPr/>
          </p:nvSpPr>
          <p:spPr>
            <a:xfrm>
              <a:off x="762113" y="5002837"/>
              <a:ext cx="2333999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899154" y="2083889"/>
            <a:ext cx="2333999" cy="746091"/>
            <a:chOff x="1336549" y="1624700"/>
            <a:chExt cx="2333999" cy="746091"/>
          </a:xfrm>
        </p:grpSpPr>
        <p:sp>
          <p:nvSpPr>
            <p:cNvPr id="37" name="TextBox 13"/>
            <p:cNvSpPr txBox="1"/>
            <p:nvPr/>
          </p:nvSpPr>
          <p:spPr>
            <a:xfrm>
              <a:off x="2375261" y="1624700"/>
              <a:ext cx="1295287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TextBox 13"/>
            <p:cNvSpPr txBox="1"/>
            <p:nvPr/>
          </p:nvSpPr>
          <p:spPr>
            <a:xfrm>
              <a:off x="1336549" y="1946701"/>
              <a:ext cx="2333999" cy="42409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99154" y="3818730"/>
            <a:ext cx="2333999" cy="765199"/>
            <a:chOff x="1336549" y="3797918"/>
            <a:chExt cx="2333999" cy="765199"/>
          </a:xfrm>
        </p:grpSpPr>
        <p:sp>
          <p:nvSpPr>
            <p:cNvPr id="40" name="TextBox 13"/>
            <p:cNvSpPr txBox="1"/>
            <p:nvPr/>
          </p:nvSpPr>
          <p:spPr>
            <a:xfrm>
              <a:off x="2375261" y="3797918"/>
              <a:ext cx="1295287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1" name="TextBox 13"/>
            <p:cNvSpPr txBox="1"/>
            <p:nvPr/>
          </p:nvSpPr>
          <p:spPr>
            <a:xfrm>
              <a:off x="1336549" y="4119919"/>
              <a:ext cx="2333999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2" name="出自【趣你的PPT】(微信:qunideppt)：最优质的PPT资源库">
            <a:extLst>
              <a:ext uri="{FF2B5EF4-FFF2-40B4-BE49-F238E27FC236}">
                <a16:creationId xmlns:a16="http://schemas.microsoft.com/office/drawing/2014/main" id="{A16626D7-0AFB-4C70-B59D-7E0FEC3A3151}"/>
              </a:ext>
            </a:extLst>
          </p:cNvPr>
          <p:cNvSpPr/>
          <p:nvPr/>
        </p:nvSpPr>
        <p:spPr>
          <a:xfrm>
            <a:off x="1" y="288926"/>
            <a:ext cx="2673625" cy="716298"/>
          </a:xfrm>
          <a:prstGeom prst="rect">
            <a:avLst/>
          </a:prstGeom>
          <a:solidFill>
            <a:srgbClr val="F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3" name="出自【趣你的PPT】(微信:qunideppt)：最优质的PPT资源库">
            <a:extLst>
              <a:ext uri="{FF2B5EF4-FFF2-40B4-BE49-F238E27FC236}">
                <a16:creationId xmlns:a16="http://schemas.microsoft.com/office/drawing/2014/main" id="{F6F73B0E-099F-4FA4-8763-22486B9B2DA4}"/>
              </a:ext>
            </a:extLst>
          </p:cNvPr>
          <p:cNvSpPr/>
          <p:nvPr/>
        </p:nvSpPr>
        <p:spPr>
          <a:xfrm>
            <a:off x="2876298" y="288926"/>
            <a:ext cx="174911" cy="716298"/>
          </a:xfrm>
          <a:prstGeom prst="rect">
            <a:avLst/>
          </a:prstGeom>
          <a:solidFill>
            <a:srgbClr val="EB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4" name="出自【趣你的PPT】(微信:qunideppt)：最优质的PPT资源库">
            <a:extLst>
              <a:ext uri="{FF2B5EF4-FFF2-40B4-BE49-F238E27FC236}">
                <a16:creationId xmlns:a16="http://schemas.microsoft.com/office/drawing/2014/main" id="{C18DD4FB-C385-4A46-9150-BFAE0B45B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16243"/>
            <a:ext cx="2523702" cy="46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点此添加标题</a:t>
            </a:r>
          </a:p>
        </p:txBody>
      </p:sp>
    </p:spTree>
    <p:extLst>
      <p:ext uri="{BB962C8B-B14F-4D97-AF65-F5344CB8AC3E}">
        <p14:creationId xmlns:p14="http://schemas.microsoft.com/office/powerpoint/2010/main" val="789101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 flipH="1">
            <a:off x="10483962" y="1938857"/>
            <a:ext cx="479703" cy="4958725"/>
          </a:xfrm>
          <a:custGeom>
            <a:avLst/>
            <a:gdLst>
              <a:gd name="T0" fmla="*/ 178 w 178"/>
              <a:gd name="T1" fmla="*/ 0 h 1840"/>
              <a:gd name="T2" fmla="*/ 178 w 178"/>
              <a:gd name="T3" fmla="*/ 1840 h 1840"/>
              <a:gd name="T4" fmla="*/ 0 w 178"/>
              <a:gd name="T5" fmla="*/ 1840 h 1840"/>
              <a:gd name="T6" fmla="*/ 0 w 178"/>
              <a:gd name="T7" fmla="*/ 178 h 1840"/>
              <a:gd name="T8" fmla="*/ 178 w 178"/>
              <a:gd name="T9" fmla="*/ 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8" h="1840">
                <a:moveTo>
                  <a:pt x="178" y="0"/>
                </a:moveTo>
                <a:lnTo>
                  <a:pt x="178" y="1840"/>
                </a:lnTo>
                <a:lnTo>
                  <a:pt x="0" y="1840"/>
                </a:lnTo>
                <a:lnTo>
                  <a:pt x="0" y="178"/>
                </a:lnTo>
                <a:lnTo>
                  <a:pt x="17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 flipH="1">
            <a:off x="10483962" y="1938857"/>
            <a:ext cx="479703" cy="4958725"/>
          </a:xfrm>
          <a:custGeom>
            <a:avLst/>
            <a:gdLst>
              <a:gd name="T0" fmla="*/ 178 w 178"/>
              <a:gd name="T1" fmla="*/ 0 h 1840"/>
              <a:gd name="T2" fmla="*/ 178 w 178"/>
              <a:gd name="T3" fmla="*/ 1840 h 1840"/>
              <a:gd name="T4" fmla="*/ 0 w 178"/>
              <a:gd name="T5" fmla="*/ 1840 h 1840"/>
              <a:gd name="T6" fmla="*/ 0 w 178"/>
              <a:gd name="T7" fmla="*/ 178 h 1840"/>
              <a:gd name="T8" fmla="*/ 178 w 178"/>
              <a:gd name="T9" fmla="*/ 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8" h="1840">
                <a:moveTo>
                  <a:pt x="178" y="0"/>
                </a:moveTo>
                <a:lnTo>
                  <a:pt x="178" y="1840"/>
                </a:lnTo>
                <a:lnTo>
                  <a:pt x="0" y="1840"/>
                </a:lnTo>
                <a:lnTo>
                  <a:pt x="0" y="178"/>
                </a:lnTo>
                <a:lnTo>
                  <a:pt x="17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 flipH="1">
            <a:off x="7859073" y="1938857"/>
            <a:ext cx="3104592" cy="479703"/>
          </a:xfrm>
          <a:custGeom>
            <a:avLst/>
            <a:gdLst>
              <a:gd name="T0" fmla="*/ 1152 w 1152"/>
              <a:gd name="T1" fmla="*/ 178 h 178"/>
              <a:gd name="T2" fmla="*/ 0 w 1152"/>
              <a:gd name="T3" fmla="*/ 178 h 178"/>
              <a:gd name="T4" fmla="*/ 178 w 1152"/>
              <a:gd name="T5" fmla="*/ 0 h 178"/>
              <a:gd name="T6" fmla="*/ 1152 w 1152"/>
              <a:gd name="T7" fmla="*/ 0 h 178"/>
              <a:gd name="T8" fmla="*/ 1152 w 1152"/>
              <a:gd name="T9" fmla="*/ 178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2" h="178">
                <a:moveTo>
                  <a:pt x="1152" y="178"/>
                </a:moveTo>
                <a:lnTo>
                  <a:pt x="0" y="178"/>
                </a:lnTo>
                <a:lnTo>
                  <a:pt x="178" y="0"/>
                </a:lnTo>
                <a:lnTo>
                  <a:pt x="1152" y="0"/>
                </a:lnTo>
                <a:lnTo>
                  <a:pt x="1152" y="17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3895337" y="1709785"/>
            <a:ext cx="7068327" cy="937846"/>
            <a:chOff x="3895337" y="1709785"/>
            <a:chExt cx="7068327" cy="937846"/>
          </a:xfrm>
        </p:grpSpPr>
        <p:sp>
          <p:nvSpPr>
            <p:cNvPr id="9" name="Freeform 7"/>
            <p:cNvSpPr>
              <a:spLocks/>
            </p:cNvSpPr>
            <p:nvPr/>
          </p:nvSpPr>
          <p:spPr bwMode="auto">
            <a:xfrm flipH="1">
              <a:off x="4403972" y="1938857"/>
              <a:ext cx="6559692" cy="479703"/>
            </a:xfrm>
            <a:custGeom>
              <a:avLst/>
              <a:gdLst>
                <a:gd name="T0" fmla="*/ 1152 w 1152"/>
                <a:gd name="T1" fmla="*/ 178 h 178"/>
                <a:gd name="T2" fmla="*/ 0 w 1152"/>
                <a:gd name="T3" fmla="*/ 178 h 178"/>
                <a:gd name="T4" fmla="*/ 178 w 1152"/>
                <a:gd name="T5" fmla="*/ 0 h 178"/>
                <a:gd name="T6" fmla="*/ 1152 w 1152"/>
                <a:gd name="T7" fmla="*/ 0 h 178"/>
                <a:gd name="T8" fmla="*/ 1152 w 1152"/>
                <a:gd name="T9" fmla="*/ 178 h 178"/>
                <a:gd name="connsiteX0" fmla="*/ 10000 w 21105"/>
                <a:gd name="connsiteY0" fmla="*/ 10312 h 10312"/>
                <a:gd name="connsiteX1" fmla="*/ 0 w 21105"/>
                <a:gd name="connsiteY1" fmla="*/ 10312 h 10312"/>
                <a:gd name="connsiteX2" fmla="*/ 1545 w 21105"/>
                <a:gd name="connsiteY2" fmla="*/ 312 h 10312"/>
                <a:gd name="connsiteX3" fmla="*/ 21105 w 21105"/>
                <a:gd name="connsiteY3" fmla="*/ 0 h 10312"/>
                <a:gd name="connsiteX4" fmla="*/ 10000 w 21105"/>
                <a:gd name="connsiteY4" fmla="*/ 10312 h 10312"/>
                <a:gd name="connsiteX0" fmla="*/ 21105 w 21105"/>
                <a:gd name="connsiteY0" fmla="*/ 10312 h 10312"/>
                <a:gd name="connsiteX1" fmla="*/ 0 w 21105"/>
                <a:gd name="connsiteY1" fmla="*/ 10312 h 10312"/>
                <a:gd name="connsiteX2" fmla="*/ 1545 w 21105"/>
                <a:gd name="connsiteY2" fmla="*/ 312 h 10312"/>
                <a:gd name="connsiteX3" fmla="*/ 21105 w 21105"/>
                <a:gd name="connsiteY3" fmla="*/ 0 h 10312"/>
                <a:gd name="connsiteX4" fmla="*/ 21105 w 21105"/>
                <a:gd name="connsiteY4" fmla="*/ 10312 h 10312"/>
                <a:gd name="connsiteX0" fmla="*/ 21105 w 21129"/>
                <a:gd name="connsiteY0" fmla="*/ 10000 h 10000"/>
                <a:gd name="connsiteX1" fmla="*/ 0 w 21129"/>
                <a:gd name="connsiteY1" fmla="*/ 10000 h 10000"/>
                <a:gd name="connsiteX2" fmla="*/ 1545 w 21129"/>
                <a:gd name="connsiteY2" fmla="*/ 0 h 10000"/>
                <a:gd name="connsiteX3" fmla="*/ 21129 w 21129"/>
                <a:gd name="connsiteY3" fmla="*/ 313 h 10000"/>
                <a:gd name="connsiteX4" fmla="*/ 21105 w 21129"/>
                <a:gd name="connsiteY4" fmla="*/ 10000 h 10000"/>
                <a:gd name="connsiteX0" fmla="*/ 21105 w 21129"/>
                <a:gd name="connsiteY0" fmla="*/ 10000 h 10000"/>
                <a:gd name="connsiteX1" fmla="*/ 0 w 21129"/>
                <a:gd name="connsiteY1" fmla="*/ 10000 h 10000"/>
                <a:gd name="connsiteX2" fmla="*/ 1545 w 21129"/>
                <a:gd name="connsiteY2" fmla="*/ 0 h 10000"/>
                <a:gd name="connsiteX3" fmla="*/ 21129 w 21129"/>
                <a:gd name="connsiteY3" fmla="*/ 157 h 10000"/>
                <a:gd name="connsiteX4" fmla="*/ 21105 w 21129"/>
                <a:gd name="connsiteY4" fmla="*/ 10000 h 10000"/>
                <a:gd name="connsiteX0" fmla="*/ 21105 w 21129"/>
                <a:gd name="connsiteY0" fmla="*/ 10000 h 10000"/>
                <a:gd name="connsiteX1" fmla="*/ 0 w 21129"/>
                <a:gd name="connsiteY1" fmla="*/ 10000 h 10000"/>
                <a:gd name="connsiteX2" fmla="*/ 1545 w 21129"/>
                <a:gd name="connsiteY2" fmla="*/ 0 h 10000"/>
                <a:gd name="connsiteX3" fmla="*/ 21129 w 21129"/>
                <a:gd name="connsiteY3" fmla="*/ 1 h 10000"/>
                <a:gd name="connsiteX4" fmla="*/ 21105 w 21129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29" h="10000">
                  <a:moveTo>
                    <a:pt x="21105" y="10000"/>
                  </a:moveTo>
                  <a:lnTo>
                    <a:pt x="0" y="10000"/>
                  </a:lnTo>
                  <a:lnTo>
                    <a:pt x="1545" y="0"/>
                  </a:lnTo>
                  <a:lnTo>
                    <a:pt x="21129" y="1"/>
                  </a:lnTo>
                  <a:lnTo>
                    <a:pt x="21105" y="1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 sz="2800">
                <a:solidFill>
                  <a:srgbClr val="FFFFFF"/>
                </a:solidFill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 flipH="1">
              <a:off x="3895337" y="1709785"/>
              <a:ext cx="520127" cy="937846"/>
            </a:xfrm>
            <a:custGeom>
              <a:avLst/>
              <a:gdLst>
                <a:gd name="T0" fmla="*/ 193 w 193"/>
                <a:gd name="T1" fmla="*/ 175 h 348"/>
                <a:gd name="T2" fmla="*/ 0 w 193"/>
                <a:gd name="T3" fmla="*/ 0 h 348"/>
                <a:gd name="T4" fmla="*/ 0 w 193"/>
                <a:gd name="T5" fmla="*/ 175 h 348"/>
                <a:gd name="T6" fmla="*/ 0 w 193"/>
                <a:gd name="T7" fmla="*/ 348 h 348"/>
                <a:gd name="T8" fmla="*/ 193 w 193"/>
                <a:gd name="T9" fmla="*/ 175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348">
                  <a:moveTo>
                    <a:pt x="193" y="175"/>
                  </a:moveTo>
                  <a:lnTo>
                    <a:pt x="0" y="0"/>
                  </a:lnTo>
                  <a:lnTo>
                    <a:pt x="0" y="175"/>
                  </a:lnTo>
                  <a:lnTo>
                    <a:pt x="0" y="348"/>
                  </a:lnTo>
                  <a:lnTo>
                    <a:pt x="193" y="17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0" rIns="0" bIns="0" numCol="1" anchor="ctr" anchorCtr="0" compatLnSpc="1">
              <a:prstTxWarp prst="textNoShape">
                <a:avLst/>
              </a:prstTxWarp>
            </a:bodyPr>
            <a:lstStyle/>
            <a:p>
              <a:r>
                <a:rPr lang="en-US" sz="2800" dirty="0">
                  <a:solidFill>
                    <a:srgbClr val="FFFFFF"/>
                  </a:solidFill>
                  <a:latin typeface="linea-basic-10" charset="0"/>
                  <a:ea typeface="linea-basic-10" charset="0"/>
                  <a:cs typeface="linea-basic-10" charset="0"/>
                </a:rPr>
                <a:t>1</a:t>
              </a:r>
            </a:p>
          </p:txBody>
        </p:sp>
      </p:grpSp>
      <p:sp>
        <p:nvSpPr>
          <p:cNvPr id="13" name="Freeform 13"/>
          <p:cNvSpPr>
            <a:spLocks/>
          </p:cNvSpPr>
          <p:nvPr/>
        </p:nvSpPr>
        <p:spPr bwMode="auto">
          <a:xfrm flipH="1">
            <a:off x="9869512" y="3084214"/>
            <a:ext cx="479703" cy="3813367"/>
          </a:xfrm>
          <a:custGeom>
            <a:avLst/>
            <a:gdLst>
              <a:gd name="T0" fmla="*/ 178 w 178"/>
              <a:gd name="T1" fmla="*/ 0 h 1415"/>
              <a:gd name="T2" fmla="*/ 178 w 178"/>
              <a:gd name="T3" fmla="*/ 1415 h 1415"/>
              <a:gd name="T4" fmla="*/ 0 w 178"/>
              <a:gd name="T5" fmla="*/ 1415 h 1415"/>
              <a:gd name="T6" fmla="*/ 0 w 178"/>
              <a:gd name="T7" fmla="*/ 177 h 1415"/>
              <a:gd name="T8" fmla="*/ 178 w 178"/>
              <a:gd name="T9" fmla="*/ 0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8" h="1415">
                <a:moveTo>
                  <a:pt x="178" y="0"/>
                </a:moveTo>
                <a:lnTo>
                  <a:pt x="178" y="1415"/>
                </a:lnTo>
                <a:lnTo>
                  <a:pt x="0" y="1415"/>
                </a:lnTo>
                <a:lnTo>
                  <a:pt x="0" y="177"/>
                </a:lnTo>
                <a:lnTo>
                  <a:pt x="178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sp>
        <p:nvSpPr>
          <p:cNvPr id="14" name="Freeform 14"/>
          <p:cNvSpPr>
            <a:spLocks/>
          </p:cNvSpPr>
          <p:nvPr/>
        </p:nvSpPr>
        <p:spPr bwMode="auto">
          <a:xfrm flipH="1">
            <a:off x="9869512" y="3084214"/>
            <a:ext cx="479703" cy="3813367"/>
          </a:xfrm>
          <a:custGeom>
            <a:avLst/>
            <a:gdLst>
              <a:gd name="T0" fmla="*/ 178 w 178"/>
              <a:gd name="T1" fmla="*/ 0 h 1415"/>
              <a:gd name="T2" fmla="*/ 178 w 178"/>
              <a:gd name="T3" fmla="*/ 1415 h 1415"/>
              <a:gd name="T4" fmla="*/ 0 w 178"/>
              <a:gd name="T5" fmla="*/ 1415 h 1415"/>
              <a:gd name="T6" fmla="*/ 0 w 178"/>
              <a:gd name="T7" fmla="*/ 177 h 1415"/>
              <a:gd name="T8" fmla="*/ 178 w 178"/>
              <a:gd name="T9" fmla="*/ 0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8" h="1415">
                <a:moveTo>
                  <a:pt x="178" y="0"/>
                </a:moveTo>
                <a:lnTo>
                  <a:pt x="178" y="1415"/>
                </a:lnTo>
                <a:lnTo>
                  <a:pt x="0" y="1415"/>
                </a:lnTo>
                <a:lnTo>
                  <a:pt x="0" y="177"/>
                </a:lnTo>
                <a:lnTo>
                  <a:pt x="17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sp>
        <p:nvSpPr>
          <p:cNvPr id="16" name="Freeform 16"/>
          <p:cNvSpPr>
            <a:spLocks/>
          </p:cNvSpPr>
          <p:nvPr/>
        </p:nvSpPr>
        <p:spPr bwMode="auto">
          <a:xfrm flipH="1">
            <a:off x="7859073" y="3084214"/>
            <a:ext cx="2490142" cy="477008"/>
          </a:xfrm>
          <a:custGeom>
            <a:avLst/>
            <a:gdLst>
              <a:gd name="T0" fmla="*/ 924 w 924"/>
              <a:gd name="T1" fmla="*/ 177 h 177"/>
              <a:gd name="T2" fmla="*/ 0 w 924"/>
              <a:gd name="T3" fmla="*/ 177 h 177"/>
              <a:gd name="T4" fmla="*/ 178 w 924"/>
              <a:gd name="T5" fmla="*/ 0 h 177"/>
              <a:gd name="T6" fmla="*/ 924 w 924"/>
              <a:gd name="T7" fmla="*/ 0 h 177"/>
              <a:gd name="T8" fmla="*/ 924 w 924"/>
              <a:gd name="T9" fmla="*/ 177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24" h="177">
                <a:moveTo>
                  <a:pt x="924" y="177"/>
                </a:moveTo>
                <a:lnTo>
                  <a:pt x="0" y="177"/>
                </a:lnTo>
                <a:lnTo>
                  <a:pt x="178" y="0"/>
                </a:lnTo>
                <a:lnTo>
                  <a:pt x="924" y="0"/>
                </a:lnTo>
                <a:lnTo>
                  <a:pt x="924" y="17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5062071" y="2852448"/>
            <a:ext cx="5287144" cy="940541"/>
            <a:chOff x="5062071" y="2852448"/>
            <a:chExt cx="5287144" cy="940541"/>
          </a:xfrm>
        </p:grpSpPr>
        <p:sp>
          <p:nvSpPr>
            <p:cNvPr id="15" name="Freeform 15"/>
            <p:cNvSpPr>
              <a:spLocks/>
            </p:cNvSpPr>
            <p:nvPr/>
          </p:nvSpPr>
          <p:spPr bwMode="auto">
            <a:xfrm flipH="1">
              <a:off x="5468039" y="3084214"/>
              <a:ext cx="4881176" cy="477008"/>
            </a:xfrm>
            <a:custGeom>
              <a:avLst/>
              <a:gdLst>
                <a:gd name="T0" fmla="*/ 924 w 924"/>
                <a:gd name="T1" fmla="*/ 177 h 177"/>
                <a:gd name="T2" fmla="*/ 0 w 924"/>
                <a:gd name="T3" fmla="*/ 177 h 177"/>
                <a:gd name="T4" fmla="*/ 178 w 924"/>
                <a:gd name="T5" fmla="*/ 0 h 177"/>
                <a:gd name="T6" fmla="*/ 924 w 924"/>
                <a:gd name="T7" fmla="*/ 0 h 177"/>
                <a:gd name="T8" fmla="*/ 924 w 924"/>
                <a:gd name="T9" fmla="*/ 177 h 177"/>
                <a:gd name="connsiteX0" fmla="*/ 10000 w 19602"/>
                <a:gd name="connsiteY0" fmla="*/ 10000 h 10000"/>
                <a:gd name="connsiteX1" fmla="*/ 0 w 19602"/>
                <a:gd name="connsiteY1" fmla="*/ 10000 h 10000"/>
                <a:gd name="connsiteX2" fmla="*/ 1926 w 19602"/>
                <a:gd name="connsiteY2" fmla="*/ 0 h 10000"/>
                <a:gd name="connsiteX3" fmla="*/ 19602 w 19602"/>
                <a:gd name="connsiteY3" fmla="*/ 0 h 10000"/>
                <a:gd name="connsiteX4" fmla="*/ 10000 w 19602"/>
                <a:gd name="connsiteY4" fmla="*/ 10000 h 10000"/>
                <a:gd name="connsiteX0" fmla="*/ 19481 w 19602"/>
                <a:gd name="connsiteY0" fmla="*/ 9843 h 10000"/>
                <a:gd name="connsiteX1" fmla="*/ 0 w 19602"/>
                <a:gd name="connsiteY1" fmla="*/ 10000 h 10000"/>
                <a:gd name="connsiteX2" fmla="*/ 1926 w 19602"/>
                <a:gd name="connsiteY2" fmla="*/ 0 h 10000"/>
                <a:gd name="connsiteX3" fmla="*/ 19602 w 19602"/>
                <a:gd name="connsiteY3" fmla="*/ 0 h 10000"/>
                <a:gd name="connsiteX4" fmla="*/ 19481 w 19602"/>
                <a:gd name="connsiteY4" fmla="*/ 9843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02" h="10000">
                  <a:moveTo>
                    <a:pt x="19481" y="9843"/>
                  </a:moveTo>
                  <a:lnTo>
                    <a:pt x="0" y="10000"/>
                  </a:lnTo>
                  <a:lnTo>
                    <a:pt x="1926" y="0"/>
                  </a:lnTo>
                  <a:lnTo>
                    <a:pt x="19602" y="0"/>
                  </a:lnTo>
                  <a:cubicBezTo>
                    <a:pt x="19562" y="3281"/>
                    <a:pt x="19521" y="6562"/>
                    <a:pt x="19481" y="98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 sz="2800">
                <a:solidFill>
                  <a:srgbClr val="FFFFFF"/>
                </a:solidFill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 flipH="1">
              <a:off x="5062071" y="2852448"/>
              <a:ext cx="520127" cy="940541"/>
            </a:xfrm>
            <a:custGeom>
              <a:avLst/>
              <a:gdLst>
                <a:gd name="T0" fmla="*/ 193 w 193"/>
                <a:gd name="T1" fmla="*/ 173 h 349"/>
                <a:gd name="T2" fmla="*/ 0 w 193"/>
                <a:gd name="T3" fmla="*/ 0 h 349"/>
                <a:gd name="T4" fmla="*/ 0 w 193"/>
                <a:gd name="T5" fmla="*/ 173 h 349"/>
                <a:gd name="T6" fmla="*/ 0 w 193"/>
                <a:gd name="T7" fmla="*/ 349 h 349"/>
                <a:gd name="T8" fmla="*/ 193 w 193"/>
                <a:gd name="T9" fmla="*/ 17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349">
                  <a:moveTo>
                    <a:pt x="193" y="173"/>
                  </a:moveTo>
                  <a:lnTo>
                    <a:pt x="0" y="0"/>
                  </a:lnTo>
                  <a:lnTo>
                    <a:pt x="0" y="173"/>
                  </a:lnTo>
                  <a:lnTo>
                    <a:pt x="0" y="349"/>
                  </a:lnTo>
                  <a:lnTo>
                    <a:pt x="193" y="1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0" rIns="0" bIns="0" numCol="1" anchor="ctr" anchorCtr="0" compatLnSpc="1">
              <a:prstTxWarp prst="textNoShape">
                <a:avLst/>
              </a:prstTxWarp>
            </a:bodyPr>
            <a:lstStyle/>
            <a:p>
              <a:r>
                <a:rPr lang="en-US" sz="2800" dirty="0">
                  <a:solidFill>
                    <a:srgbClr val="FFFFFF"/>
                  </a:solidFill>
                  <a:latin typeface="linea-basic-10" charset="0"/>
                  <a:ea typeface="linea-basic-10" charset="0"/>
                  <a:cs typeface="linea-basic-10" charset="0"/>
                </a:rPr>
                <a:t>d</a:t>
              </a:r>
            </a:p>
          </p:txBody>
        </p:sp>
      </p:grpSp>
      <p:sp>
        <p:nvSpPr>
          <p:cNvPr id="19" name="Freeform 21"/>
          <p:cNvSpPr>
            <a:spLocks/>
          </p:cNvSpPr>
          <p:nvPr/>
        </p:nvSpPr>
        <p:spPr bwMode="auto">
          <a:xfrm flipH="1">
            <a:off x="9246976" y="4226877"/>
            <a:ext cx="479703" cy="2670704"/>
          </a:xfrm>
          <a:custGeom>
            <a:avLst/>
            <a:gdLst>
              <a:gd name="T0" fmla="*/ 178 w 178"/>
              <a:gd name="T1" fmla="*/ 0 h 991"/>
              <a:gd name="T2" fmla="*/ 178 w 178"/>
              <a:gd name="T3" fmla="*/ 991 h 991"/>
              <a:gd name="T4" fmla="*/ 0 w 178"/>
              <a:gd name="T5" fmla="*/ 991 h 991"/>
              <a:gd name="T6" fmla="*/ 0 w 178"/>
              <a:gd name="T7" fmla="*/ 178 h 991"/>
              <a:gd name="T8" fmla="*/ 178 w 178"/>
              <a:gd name="T9" fmla="*/ 0 h 9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8" h="991">
                <a:moveTo>
                  <a:pt x="178" y="0"/>
                </a:moveTo>
                <a:lnTo>
                  <a:pt x="178" y="991"/>
                </a:lnTo>
                <a:lnTo>
                  <a:pt x="0" y="991"/>
                </a:lnTo>
                <a:lnTo>
                  <a:pt x="0" y="178"/>
                </a:lnTo>
                <a:lnTo>
                  <a:pt x="178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sp>
        <p:nvSpPr>
          <p:cNvPr id="20" name="Freeform 22"/>
          <p:cNvSpPr>
            <a:spLocks/>
          </p:cNvSpPr>
          <p:nvPr/>
        </p:nvSpPr>
        <p:spPr bwMode="auto">
          <a:xfrm flipH="1">
            <a:off x="9246976" y="4226877"/>
            <a:ext cx="479703" cy="2670704"/>
          </a:xfrm>
          <a:custGeom>
            <a:avLst/>
            <a:gdLst>
              <a:gd name="T0" fmla="*/ 178 w 178"/>
              <a:gd name="T1" fmla="*/ 0 h 991"/>
              <a:gd name="T2" fmla="*/ 178 w 178"/>
              <a:gd name="T3" fmla="*/ 991 h 991"/>
              <a:gd name="T4" fmla="*/ 0 w 178"/>
              <a:gd name="T5" fmla="*/ 991 h 991"/>
              <a:gd name="T6" fmla="*/ 0 w 178"/>
              <a:gd name="T7" fmla="*/ 178 h 991"/>
              <a:gd name="T8" fmla="*/ 178 w 178"/>
              <a:gd name="T9" fmla="*/ 0 h 9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8" h="991">
                <a:moveTo>
                  <a:pt x="178" y="0"/>
                </a:moveTo>
                <a:lnTo>
                  <a:pt x="178" y="991"/>
                </a:lnTo>
                <a:lnTo>
                  <a:pt x="0" y="991"/>
                </a:lnTo>
                <a:lnTo>
                  <a:pt x="0" y="178"/>
                </a:lnTo>
                <a:lnTo>
                  <a:pt x="17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sp>
        <p:nvSpPr>
          <p:cNvPr id="22" name="Freeform 24"/>
          <p:cNvSpPr>
            <a:spLocks/>
          </p:cNvSpPr>
          <p:nvPr/>
        </p:nvSpPr>
        <p:spPr bwMode="auto">
          <a:xfrm flipH="1">
            <a:off x="7859073" y="4226877"/>
            <a:ext cx="1867606" cy="479703"/>
          </a:xfrm>
          <a:custGeom>
            <a:avLst/>
            <a:gdLst>
              <a:gd name="T0" fmla="*/ 693 w 693"/>
              <a:gd name="T1" fmla="*/ 178 h 178"/>
              <a:gd name="T2" fmla="*/ 0 w 693"/>
              <a:gd name="T3" fmla="*/ 178 h 178"/>
              <a:gd name="T4" fmla="*/ 178 w 693"/>
              <a:gd name="T5" fmla="*/ 0 h 178"/>
              <a:gd name="T6" fmla="*/ 693 w 693"/>
              <a:gd name="T7" fmla="*/ 0 h 178"/>
              <a:gd name="T8" fmla="*/ 693 w 693"/>
              <a:gd name="T9" fmla="*/ 178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93" h="178">
                <a:moveTo>
                  <a:pt x="693" y="178"/>
                </a:moveTo>
                <a:lnTo>
                  <a:pt x="0" y="178"/>
                </a:lnTo>
                <a:lnTo>
                  <a:pt x="178" y="0"/>
                </a:lnTo>
                <a:lnTo>
                  <a:pt x="693" y="0"/>
                </a:lnTo>
                <a:lnTo>
                  <a:pt x="693" y="17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228805" y="3989720"/>
            <a:ext cx="3497873" cy="945931"/>
            <a:chOff x="6228805" y="3989720"/>
            <a:chExt cx="3497873" cy="945931"/>
          </a:xfrm>
        </p:grpSpPr>
        <p:sp>
          <p:nvSpPr>
            <p:cNvPr id="21" name="Freeform 23"/>
            <p:cNvSpPr>
              <a:spLocks/>
            </p:cNvSpPr>
            <p:nvPr/>
          </p:nvSpPr>
          <p:spPr bwMode="auto">
            <a:xfrm flipH="1">
              <a:off x="6727303" y="4219394"/>
              <a:ext cx="2999375" cy="494669"/>
            </a:xfrm>
            <a:custGeom>
              <a:avLst/>
              <a:gdLst>
                <a:gd name="T0" fmla="*/ 693 w 693"/>
                <a:gd name="T1" fmla="*/ 178 h 178"/>
                <a:gd name="T2" fmla="*/ 0 w 693"/>
                <a:gd name="T3" fmla="*/ 178 h 178"/>
                <a:gd name="T4" fmla="*/ 178 w 693"/>
                <a:gd name="T5" fmla="*/ 0 h 178"/>
                <a:gd name="T6" fmla="*/ 693 w 693"/>
                <a:gd name="T7" fmla="*/ 0 h 178"/>
                <a:gd name="T8" fmla="*/ 693 w 693"/>
                <a:gd name="T9" fmla="*/ 178 h 178"/>
                <a:gd name="connsiteX0" fmla="*/ 10000 w 16060"/>
                <a:gd name="connsiteY0" fmla="*/ 10156 h 10156"/>
                <a:gd name="connsiteX1" fmla="*/ 0 w 16060"/>
                <a:gd name="connsiteY1" fmla="*/ 10156 h 10156"/>
                <a:gd name="connsiteX2" fmla="*/ 2569 w 16060"/>
                <a:gd name="connsiteY2" fmla="*/ 156 h 10156"/>
                <a:gd name="connsiteX3" fmla="*/ 16060 w 16060"/>
                <a:gd name="connsiteY3" fmla="*/ 0 h 10156"/>
                <a:gd name="connsiteX4" fmla="*/ 10000 w 16060"/>
                <a:gd name="connsiteY4" fmla="*/ 10156 h 10156"/>
                <a:gd name="connsiteX0" fmla="*/ 16060 w 16060"/>
                <a:gd name="connsiteY0" fmla="*/ 10312 h 10312"/>
                <a:gd name="connsiteX1" fmla="*/ 0 w 16060"/>
                <a:gd name="connsiteY1" fmla="*/ 10156 h 10312"/>
                <a:gd name="connsiteX2" fmla="*/ 2569 w 16060"/>
                <a:gd name="connsiteY2" fmla="*/ 156 h 10312"/>
                <a:gd name="connsiteX3" fmla="*/ 16060 w 16060"/>
                <a:gd name="connsiteY3" fmla="*/ 0 h 10312"/>
                <a:gd name="connsiteX4" fmla="*/ 16060 w 16060"/>
                <a:gd name="connsiteY4" fmla="*/ 10312 h 10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0" h="10312">
                  <a:moveTo>
                    <a:pt x="16060" y="10312"/>
                  </a:moveTo>
                  <a:lnTo>
                    <a:pt x="0" y="10156"/>
                  </a:lnTo>
                  <a:lnTo>
                    <a:pt x="2569" y="156"/>
                  </a:lnTo>
                  <a:lnTo>
                    <a:pt x="16060" y="0"/>
                  </a:lnTo>
                  <a:lnTo>
                    <a:pt x="16060" y="103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 sz="2800">
                <a:solidFill>
                  <a:srgbClr val="FFFFFF"/>
                </a:solidFill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  <p:sp>
          <p:nvSpPr>
            <p:cNvPr id="23" name="Freeform 25"/>
            <p:cNvSpPr>
              <a:spLocks/>
            </p:cNvSpPr>
            <p:nvPr/>
          </p:nvSpPr>
          <p:spPr bwMode="auto">
            <a:xfrm flipH="1">
              <a:off x="6228805" y="3989720"/>
              <a:ext cx="520127" cy="945931"/>
            </a:xfrm>
            <a:custGeom>
              <a:avLst/>
              <a:gdLst>
                <a:gd name="T0" fmla="*/ 193 w 193"/>
                <a:gd name="T1" fmla="*/ 176 h 351"/>
                <a:gd name="T2" fmla="*/ 0 w 193"/>
                <a:gd name="T3" fmla="*/ 0 h 351"/>
                <a:gd name="T4" fmla="*/ 0 w 193"/>
                <a:gd name="T5" fmla="*/ 176 h 351"/>
                <a:gd name="T6" fmla="*/ 0 w 193"/>
                <a:gd name="T7" fmla="*/ 351 h 351"/>
                <a:gd name="T8" fmla="*/ 193 w 193"/>
                <a:gd name="T9" fmla="*/ 176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351">
                  <a:moveTo>
                    <a:pt x="193" y="176"/>
                  </a:moveTo>
                  <a:lnTo>
                    <a:pt x="0" y="0"/>
                  </a:lnTo>
                  <a:lnTo>
                    <a:pt x="0" y="176"/>
                  </a:lnTo>
                  <a:lnTo>
                    <a:pt x="0" y="351"/>
                  </a:lnTo>
                  <a:lnTo>
                    <a:pt x="193" y="17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0" rIns="0" bIns="0" numCol="1" anchor="ctr" anchorCtr="0" compatLnSpc="1">
              <a:prstTxWarp prst="textNoShape">
                <a:avLst/>
              </a:prstTxWarp>
            </a:bodyPr>
            <a:lstStyle/>
            <a:p>
              <a:r>
                <a:rPr lang="en-US" sz="2800" dirty="0">
                  <a:solidFill>
                    <a:srgbClr val="FFFFFF"/>
                  </a:solidFill>
                  <a:latin typeface="linea-basic-10" charset="0"/>
                  <a:ea typeface="linea-basic-10" charset="0"/>
                  <a:cs typeface="linea-basic-10" charset="0"/>
                </a:rPr>
                <a:t>f</a:t>
              </a:r>
            </a:p>
          </p:txBody>
        </p:sp>
      </p:grpSp>
      <p:sp>
        <p:nvSpPr>
          <p:cNvPr id="24" name="Freeform 26"/>
          <p:cNvSpPr>
            <a:spLocks/>
          </p:cNvSpPr>
          <p:nvPr/>
        </p:nvSpPr>
        <p:spPr bwMode="auto">
          <a:xfrm flipH="1">
            <a:off x="7395540" y="3989720"/>
            <a:ext cx="520127" cy="945931"/>
          </a:xfrm>
          <a:custGeom>
            <a:avLst/>
            <a:gdLst>
              <a:gd name="T0" fmla="*/ 193 w 193"/>
              <a:gd name="T1" fmla="*/ 176 h 351"/>
              <a:gd name="T2" fmla="*/ 0 w 193"/>
              <a:gd name="T3" fmla="*/ 0 h 351"/>
              <a:gd name="T4" fmla="*/ 0 w 193"/>
              <a:gd name="T5" fmla="*/ 176 h 351"/>
              <a:gd name="T6" fmla="*/ 0 w 193"/>
              <a:gd name="T7" fmla="*/ 351 h 351"/>
              <a:gd name="T8" fmla="*/ 193 w 193"/>
              <a:gd name="T9" fmla="*/ 176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3" h="351">
                <a:moveTo>
                  <a:pt x="193" y="176"/>
                </a:moveTo>
                <a:lnTo>
                  <a:pt x="0" y="0"/>
                </a:lnTo>
                <a:lnTo>
                  <a:pt x="0" y="176"/>
                </a:lnTo>
                <a:lnTo>
                  <a:pt x="0" y="351"/>
                </a:lnTo>
                <a:lnTo>
                  <a:pt x="193" y="17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sp>
        <p:nvSpPr>
          <p:cNvPr id="25" name="Freeform 29"/>
          <p:cNvSpPr>
            <a:spLocks/>
          </p:cNvSpPr>
          <p:nvPr/>
        </p:nvSpPr>
        <p:spPr bwMode="auto">
          <a:xfrm flipH="1">
            <a:off x="8632526" y="5356065"/>
            <a:ext cx="479703" cy="1541517"/>
          </a:xfrm>
          <a:custGeom>
            <a:avLst/>
            <a:gdLst>
              <a:gd name="T0" fmla="*/ 178 w 178"/>
              <a:gd name="T1" fmla="*/ 0 h 572"/>
              <a:gd name="T2" fmla="*/ 178 w 178"/>
              <a:gd name="T3" fmla="*/ 572 h 572"/>
              <a:gd name="T4" fmla="*/ 0 w 178"/>
              <a:gd name="T5" fmla="*/ 572 h 572"/>
              <a:gd name="T6" fmla="*/ 0 w 178"/>
              <a:gd name="T7" fmla="*/ 178 h 572"/>
              <a:gd name="T8" fmla="*/ 178 w 178"/>
              <a:gd name="T9" fmla="*/ 0 h 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8" h="572">
                <a:moveTo>
                  <a:pt x="178" y="0"/>
                </a:moveTo>
                <a:lnTo>
                  <a:pt x="178" y="572"/>
                </a:lnTo>
                <a:lnTo>
                  <a:pt x="0" y="572"/>
                </a:lnTo>
                <a:lnTo>
                  <a:pt x="0" y="178"/>
                </a:lnTo>
                <a:lnTo>
                  <a:pt x="178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sp>
        <p:nvSpPr>
          <p:cNvPr id="26" name="Freeform 30"/>
          <p:cNvSpPr>
            <a:spLocks/>
          </p:cNvSpPr>
          <p:nvPr/>
        </p:nvSpPr>
        <p:spPr bwMode="auto">
          <a:xfrm flipH="1">
            <a:off x="8632526" y="5356065"/>
            <a:ext cx="479703" cy="1541517"/>
          </a:xfrm>
          <a:custGeom>
            <a:avLst/>
            <a:gdLst>
              <a:gd name="T0" fmla="*/ 178 w 178"/>
              <a:gd name="T1" fmla="*/ 0 h 572"/>
              <a:gd name="T2" fmla="*/ 178 w 178"/>
              <a:gd name="T3" fmla="*/ 572 h 572"/>
              <a:gd name="T4" fmla="*/ 0 w 178"/>
              <a:gd name="T5" fmla="*/ 572 h 572"/>
              <a:gd name="T6" fmla="*/ 0 w 178"/>
              <a:gd name="T7" fmla="*/ 178 h 572"/>
              <a:gd name="T8" fmla="*/ 178 w 178"/>
              <a:gd name="T9" fmla="*/ 0 h 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8" h="572">
                <a:moveTo>
                  <a:pt x="178" y="0"/>
                </a:moveTo>
                <a:lnTo>
                  <a:pt x="178" y="572"/>
                </a:lnTo>
                <a:lnTo>
                  <a:pt x="0" y="572"/>
                </a:lnTo>
                <a:lnTo>
                  <a:pt x="0" y="178"/>
                </a:lnTo>
                <a:lnTo>
                  <a:pt x="17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sp>
        <p:nvSpPr>
          <p:cNvPr id="28" name="Freeform 32"/>
          <p:cNvSpPr>
            <a:spLocks/>
          </p:cNvSpPr>
          <p:nvPr/>
        </p:nvSpPr>
        <p:spPr bwMode="auto">
          <a:xfrm flipH="1">
            <a:off x="7859073" y="5353370"/>
            <a:ext cx="1253156" cy="479703"/>
          </a:xfrm>
          <a:custGeom>
            <a:avLst/>
            <a:gdLst>
              <a:gd name="T0" fmla="*/ 465 w 465"/>
              <a:gd name="T1" fmla="*/ 178 h 178"/>
              <a:gd name="T2" fmla="*/ 0 w 465"/>
              <a:gd name="T3" fmla="*/ 178 h 178"/>
              <a:gd name="T4" fmla="*/ 178 w 465"/>
              <a:gd name="T5" fmla="*/ 0 h 178"/>
              <a:gd name="T6" fmla="*/ 465 w 465"/>
              <a:gd name="T7" fmla="*/ 0 h 178"/>
              <a:gd name="T8" fmla="*/ 465 w 465"/>
              <a:gd name="T9" fmla="*/ 178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5" h="178">
                <a:moveTo>
                  <a:pt x="465" y="178"/>
                </a:moveTo>
                <a:lnTo>
                  <a:pt x="0" y="178"/>
                </a:lnTo>
                <a:lnTo>
                  <a:pt x="178" y="0"/>
                </a:lnTo>
                <a:lnTo>
                  <a:pt x="465" y="0"/>
                </a:lnTo>
                <a:lnTo>
                  <a:pt x="465" y="17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395540" y="5121603"/>
            <a:ext cx="1716689" cy="943236"/>
            <a:chOff x="7395540" y="5121603"/>
            <a:chExt cx="1716689" cy="943236"/>
          </a:xfrm>
        </p:grpSpPr>
        <p:sp>
          <p:nvSpPr>
            <p:cNvPr id="27" name="Freeform 31"/>
            <p:cNvSpPr>
              <a:spLocks/>
            </p:cNvSpPr>
            <p:nvPr/>
          </p:nvSpPr>
          <p:spPr bwMode="auto">
            <a:xfrm flipH="1">
              <a:off x="7859073" y="5356065"/>
              <a:ext cx="1253156" cy="479703"/>
            </a:xfrm>
            <a:custGeom>
              <a:avLst/>
              <a:gdLst>
                <a:gd name="T0" fmla="*/ 465 w 465"/>
                <a:gd name="T1" fmla="*/ 178 h 178"/>
                <a:gd name="T2" fmla="*/ 0 w 465"/>
                <a:gd name="T3" fmla="*/ 178 h 178"/>
                <a:gd name="T4" fmla="*/ 178 w 465"/>
                <a:gd name="T5" fmla="*/ 0 h 178"/>
                <a:gd name="T6" fmla="*/ 465 w 465"/>
                <a:gd name="T7" fmla="*/ 0 h 178"/>
                <a:gd name="T8" fmla="*/ 465 w 465"/>
                <a:gd name="T9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" h="178">
                  <a:moveTo>
                    <a:pt x="465" y="178"/>
                  </a:moveTo>
                  <a:lnTo>
                    <a:pt x="0" y="178"/>
                  </a:lnTo>
                  <a:lnTo>
                    <a:pt x="178" y="0"/>
                  </a:lnTo>
                  <a:lnTo>
                    <a:pt x="465" y="0"/>
                  </a:lnTo>
                  <a:lnTo>
                    <a:pt x="465" y="1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en-US" sz="2800">
                <a:solidFill>
                  <a:srgbClr val="FFFFFF"/>
                </a:solidFill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auto">
            <a:xfrm flipH="1">
              <a:off x="7395540" y="5121603"/>
              <a:ext cx="520127" cy="943236"/>
            </a:xfrm>
            <a:custGeom>
              <a:avLst/>
              <a:gdLst>
                <a:gd name="T0" fmla="*/ 193 w 193"/>
                <a:gd name="T1" fmla="*/ 175 h 350"/>
                <a:gd name="T2" fmla="*/ 0 w 193"/>
                <a:gd name="T3" fmla="*/ 0 h 350"/>
                <a:gd name="T4" fmla="*/ 0 w 193"/>
                <a:gd name="T5" fmla="*/ 175 h 350"/>
                <a:gd name="T6" fmla="*/ 0 w 193"/>
                <a:gd name="T7" fmla="*/ 350 h 350"/>
                <a:gd name="T8" fmla="*/ 193 w 193"/>
                <a:gd name="T9" fmla="*/ 175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350">
                  <a:moveTo>
                    <a:pt x="193" y="175"/>
                  </a:moveTo>
                  <a:lnTo>
                    <a:pt x="0" y="0"/>
                  </a:lnTo>
                  <a:lnTo>
                    <a:pt x="0" y="175"/>
                  </a:lnTo>
                  <a:lnTo>
                    <a:pt x="0" y="350"/>
                  </a:lnTo>
                  <a:lnTo>
                    <a:pt x="193" y="17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0" rIns="0" bIns="0" numCol="1" anchor="ctr" anchorCtr="0" compatLnSpc="1">
              <a:prstTxWarp prst="textNoShape">
                <a:avLst/>
              </a:prstTxWarp>
            </a:bodyPr>
            <a:lstStyle/>
            <a:p>
              <a:r>
                <a:rPr lang="en-US" sz="2800" dirty="0">
                  <a:solidFill>
                    <a:srgbClr val="FFFFFF"/>
                  </a:solidFill>
                  <a:latin typeface="linea-basic-10" charset="0"/>
                  <a:ea typeface="linea-basic-10" charset="0"/>
                  <a:cs typeface="linea-basic-10" charset="0"/>
                </a:rPr>
                <a:t>g</a:t>
              </a:r>
            </a:p>
          </p:txBody>
        </p:sp>
      </p:grpSp>
      <p:sp>
        <p:nvSpPr>
          <p:cNvPr id="30" name="Freeform 34"/>
          <p:cNvSpPr>
            <a:spLocks/>
          </p:cNvSpPr>
          <p:nvPr/>
        </p:nvSpPr>
        <p:spPr bwMode="auto">
          <a:xfrm flipH="1">
            <a:off x="7395540" y="5121603"/>
            <a:ext cx="520127" cy="943236"/>
          </a:xfrm>
          <a:custGeom>
            <a:avLst/>
            <a:gdLst>
              <a:gd name="T0" fmla="*/ 193 w 193"/>
              <a:gd name="T1" fmla="*/ 175 h 350"/>
              <a:gd name="T2" fmla="*/ 0 w 193"/>
              <a:gd name="T3" fmla="*/ 0 h 350"/>
              <a:gd name="T4" fmla="*/ 0 w 193"/>
              <a:gd name="T5" fmla="*/ 175 h 350"/>
              <a:gd name="T6" fmla="*/ 0 w 193"/>
              <a:gd name="T7" fmla="*/ 350 h 350"/>
              <a:gd name="T8" fmla="*/ 193 w 193"/>
              <a:gd name="T9" fmla="*/ 175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3" h="350">
                <a:moveTo>
                  <a:pt x="193" y="175"/>
                </a:moveTo>
                <a:lnTo>
                  <a:pt x="0" y="0"/>
                </a:lnTo>
                <a:lnTo>
                  <a:pt x="0" y="175"/>
                </a:lnTo>
                <a:lnTo>
                  <a:pt x="0" y="350"/>
                </a:lnTo>
                <a:lnTo>
                  <a:pt x="193" y="175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1307020" y="1796109"/>
            <a:ext cx="2333999" cy="765199"/>
            <a:chOff x="1008245" y="2638258"/>
            <a:chExt cx="2333999" cy="765199"/>
          </a:xfrm>
        </p:grpSpPr>
        <p:sp>
          <p:nvSpPr>
            <p:cNvPr id="44" name="TextBox 13"/>
            <p:cNvSpPr txBox="1"/>
            <p:nvPr/>
          </p:nvSpPr>
          <p:spPr>
            <a:xfrm>
              <a:off x="2046957" y="2638258"/>
              <a:ext cx="1295287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TextBox 13"/>
            <p:cNvSpPr txBox="1"/>
            <p:nvPr/>
          </p:nvSpPr>
          <p:spPr>
            <a:xfrm>
              <a:off x="1008245" y="2960259"/>
              <a:ext cx="2333999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2448173" y="2940119"/>
            <a:ext cx="2333999" cy="765199"/>
            <a:chOff x="1008245" y="2638258"/>
            <a:chExt cx="2333999" cy="765199"/>
          </a:xfrm>
        </p:grpSpPr>
        <p:sp>
          <p:nvSpPr>
            <p:cNvPr id="47" name="TextBox 13"/>
            <p:cNvSpPr txBox="1"/>
            <p:nvPr/>
          </p:nvSpPr>
          <p:spPr>
            <a:xfrm>
              <a:off x="2046957" y="2638258"/>
              <a:ext cx="1295287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TextBox 13"/>
            <p:cNvSpPr txBox="1"/>
            <p:nvPr/>
          </p:nvSpPr>
          <p:spPr>
            <a:xfrm>
              <a:off x="1008245" y="2960259"/>
              <a:ext cx="2333999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3599058" y="4080086"/>
            <a:ext cx="2333999" cy="765199"/>
            <a:chOff x="1008245" y="2638258"/>
            <a:chExt cx="2333999" cy="765199"/>
          </a:xfrm>
        </p:grpSpPr>
        <p:sp>
          <p:nvSpPr>
            <p:cNvPr id="50" name="TextBox 13"/>
            <p:cNvSpPr txBox="1"/>
            <p:nvPr/>
          </p:nvSpPr>
          <p:spPr>
            <a:xfrm>
              <a:off x="2046957" y="2638258"/>
              <a:ext cx="1295287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" name="TextBox 13"/>
            <p:cNvSpPr txBox="1"/>
            <p:nvPr/>
          </p:nvSpPr>
          <p:spPr>
            <a:xfrm>
              <a:off x="1008245" y="2960259"/>
              <a:ext cx="2333999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4856807" y="5210622"/>
            <a:ext cx="2333999" cy="765199"/>
            <a:chOff x="1008245" y="2638258"/>
            <a:chExt cx="2333999" cy="765199"/>
          </a:xfrm>
        </p:grpSpPr>
        <p:sp>
          <p:nvSpPr>
            <p:cNvPr id="53" name="TextBox 13"/>
            <p:cNvSpPr txBox="1"/>
            <p:nvPr/>
          </p:nvSpPr>
          <p:spPr>
            <a:xfrm>
              <a:off x="2046957" y="2638258"/>
              <a:ext cx="1295287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" name="TextBox 13"/>
            <p:cNvSpPr txBox="1"/>
            <p:nvPr/>
          </p:nvSpPr>
          <p:spPr>
            <a:xfrm>
              <a:off x="1008245" y="2960259"/>
              <a:ext cx="2333999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0" name="出自【趣你的PPT】(微信:qunideppt)：最优质的PPT资源库">
            <a:extLst>
              <a:ext uri="{FF2B5EF4-FFF2-40B4-BE49-F238E27FC236}">
                <a16:creationId xmlns:a16="http://schemas.microsoft.com/office/drawing/2014/main" id="{62D5BB4A-E1C8-493E-B73A-9B4DD6EECE66}"/>
              </a:ext>
            </a:extLst>
          </p:cNvPr>
          <p:cNvSpPr/>
          <p:nvPr/>
        </p:nvSpPr>
        <p:spPr>
          <a:xfrm>
            <a:off x="1" y="288926"/>
            <a:ext cx="2673625" cy="716298"/>
          </a:xfrm>
          <a:prstGeom prst="rect">
            <a:avLst/>
          </a:prstGeom>
          <a:solidFill>
            <a:srgbClr val="F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1" name="出自【趣你的PPT】(微信:qunideppt)：最优质的PPT资源库">
            <a:extLst>
              <a:ext uri="{FF2B5EF4-FFF2-40B4-BE49-F238E27FC236}">
                <a16:creationId xmlns:a16="http://schemas.microsoft.com/office/drawing/2014/main" id="{E9DB0C84-2F16-450B-B655-75961CAA4DCE}"/>
              </a:ext>
            </a:extLst>
          </p:cNvPr>
          <p:cNvSpPr/>
          <p:nvPr/>
        </p:nvSpPr>
        <p:spPr>
          <a:xfrm>
            <a:off x="2876298" y="288926"/>
            <a:ext cx="174911" cy="716298"/>
          </a:xfrm>
          <a:prstGeom prst="rect">
            <a:avLst/>
          </a:prstGeom>
          <a:solidFill>
            <a:srgbClr val="EB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2" name="出自【趣你的PPT】(微信:qunideppt)：最优质的PPT资源库">
            <a:extLst>
              <a:ext uri="{FF2B5EF4-FFF2-40B4-BE49-F238E27FC236}">
                <a16:creationId xmlns:a16="http://schemas.microsoft.com/office/drawing/2014/main" id="{6944AF38-1F27-4CD8-A8A9-ABA905457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16243"/>
            <a:ext cx="2523702" cy="46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点此添加标题</a:t>
            </a:r>
          </a:p>
        </p:txBody>
      </p:sp>
    </p:spTree>
    <p:extLst>
      <p:ext uri="{BB962C8B-B14F-4D97-AF65-F5344CB8AC3E}">
        <p14:creationId xmlns:p14="http://schemas.microsoft.com/office/powerpoint/2010/main" val="4293039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6"/>
          <p:cNvSpPr>
            <a:spLocks/>
          </p:cNvSpPr>
          <p:nvPr/>
        </p:nvSpPr>
        <p:spPr bwMode="auto">
          <a:xfrm>
            <a:off x="1576133" y="3064476"/>
            <a:ext cx="3025592" cy="3789602"/>
          </a:xfrm>
          <a:custGeom>
            <a:avLst/>
            <a:gdLst>
              <a:gd name="T0" fmla="*/ 197 w 454"/>
              <a:gd name="T1" fmla="*/ 254 h 569"/>
              <a:gd name="T2" fmla="*/ 200 w 454"/>
              <a:gd name="T3" fmla="*/ 449 h 569"/>
              <a:gd name="T4" fmla="*/ 148 w 454"/>
              <a:gd name="T5" fmla="*/ 559 h 569"/>
              <a:gd name="T6" fmla="*/ 122 w 454"/>
              <a:gd name="T7" fmla="*/ 569 h 569"/>
              <a:gd name="T8" fmla="*/ 339 w 454"/>
              <a:gd name="T9" fmla="*/ 569 h 569"/>
              <a:gd name="T10" fmla="*/ 304 w 454"/>
              <a:gd name="T11" fmla="*/ 557 h 569"/>
              <a:gd name="T12" fmla="*/ 277 w 454"/>
              <a:gd name="T13" fmla="*/ 354 h 569"/>
              <a:gd name="T14" fmla="*/ 282 w 454"/>
              <a:gd name="T15" fmla="*/ 261 h 569"/>
              <a:gd name="T16" fmla="*/ 315 w 454"/>
              <a:gd name="T17" fmla="*/ 247 h 569"/>
              <a:gd name="T18" fmla="*/ 454 w 454"/>
              <a:gd name="T19" fmla="*/ 120 h 569"/>
              <a:gd name="T20" fmla="*/ 451 w 454"/>
              <a:gd name="T21" fmla="*/ 117 h 569"/>
              <a:gd name="T22" fmla="*/ 451 w 454"/>
              <a:gd name="T23" fmla="*/ 117 h 569"/>
              <a:gd name="T24" fmla="*/ 389 w 454"/>
              <a:gd name="T25" fmla="*/ 164 h 569"/>
              <a:gd name="T26" fmla="*/ 400 w 454"/>
              <a:gd name="T27" fmla="*/ 82 h 569"/>
              <a:gd name="T28" fmla="*/ 399 w 454"/>
              <a:gd name="T29" fmla="*/ 82 h 569"/>
              <a:gd name="T30" fmla="*/ 398 w 454"/>
              <a:gd name="T31" fmla="*/ 82 h 569"/>
              <a:gd name="T32" fmla="*/ 362 w 454"/>
              <a:gd name="T33" fmla="*/ 182 h 569"/>
              <a:gd name="T34" fmla="*/ 257 w 454"/>
              <a:gd name="T35" fmla="*/ 234 h 569"/>
              <a:gd name="T36" fmla="*/ 241 w 454"/>
              <a:gd name="T37" fmla="*/ 146 h 569"/>
              <a:gd name="T38" fmla="*/ 296 w 454"/>
              <a:gd name="T39" fmla="*/ 54 h 569"/>
              <a:gd name="T40" fmla="*/ 295 w 454"/>
              <a:gd name="T41" fmla="*/ 54 h 569"/>
              <a:gd name="T42" fmla="*/ 294 w 454"/>
              <a:gd name="T43" fmla="*/ 52 h 569"/>
              <a:gd name="T44" fmla="*/ 238 w 454"/>
              <a:gd name="T45" fmla="*/ 113 h 569"/>
              <a:gd name="T46" fmla="*/ 235 w 454"/>
              <a:gd name="T47" fmla="*/ 35 h 569"/>
              <a:gd name="T48" fmla="*/ 235 w 454"/>
              <a:gd name="T49" fmla="*/ 35 h 569"/>
              <a:gd name="T50" fmla="*/ 230 w 454"/>
              <a:gd name="T51" fmla="*/ 35 h 569"/>
              <a:gd name="T52" fmla="*/ 219 w 454"/>
              <a:gd name="T53" fmla="*/ 223 h 569"/>
              <a:gd name="T54" fmla="*/ 122 w 454"/>
              <a:gd name="T55" fmla="*/ 132 h 569"/>
              <a:gd name="T56" fmla="*/ 137 w 454"/>
              <a:gd name="T57" fmla="*/ 64 h 569"/>
              <a:gd name="T58" fmla="*/ 135 w 454"/>
              <a:gd name="T59" fmla="*/ 63 h 569"/>
              <a:gd name="T60" fmla="*/ 135 w 454"/>
              <a:gd name="T61" fmla="*/ 63 h 569"/>
              <a:gd name="T62" fmla="*/ 113 w 454"/>
              <a:gd name="T63" fmla="*/ 118 h 569"/>
              <a:gd name="T64" fmla="*/ 52 w 454"/>
              <a:gd name="T65" fmla="*/ 1 h 569"/>
              <a:gd name="T66" fmla="*/ 50 w 454"/>
              <a:gd name="T67" fmla="*/ 0 h 569"/>
              <a:gd name="T68" fmla="*/ 46 w 454"/>
              <a:gd name="T69" fmla="*/ 1 h 569"/>
              <a:gd name="T70" fmla="*/ 74 w 454"/>
              <a:gd name="T71" fmla="*/ 91 h 569"/>
              <a:gd name="T72" fmla="*/ 74 w 454"/>
              <a:gd name="T73" fmla="*/ 91 h 569"/>
              <a:gd name="T74" fmla="*/ 149 w 454"/>
              <a:gd name="T75" fmla="*/ 208 h 569"/>
              <a:gd name="T76" fmla="*/ 3 w 454"/>
              <a:gd name="T77" fmla="*/ 195 h 569"/>
              <a:gd name="T78" fmla="*/ 3 w 454"/>
              <a:gd name="T79" fmla="*/ 196 h 569"/>
              <a:gd name="T80" fmla="*/ 0 w 454"/>
              <a:gd name="T81" fmla="*/ 201 h 569"/>
              <a:gd name="T82" fmla="*/ 172 w 454"/>
              <a:gd name="T83" fmla="*/ 237 h 569"/>
              <a:gd name="T84" fmla="*/ 197 w 454"/>
              <a:gd name="T85" fmla="*/ 254 h 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54" h="569">
                <a:moveTo>
                  <a:pt x="197" y="254"/>
                </a:moveTo>
                <a:cubicBezTo>
                  <a:pt x="209" y="304"/>
                  <a:pt x="213" y="368"/>
                  <a:pt x="200" y="449"/>
                </a:cubicBezTo>
                <a:cubicBezTo>
                  <a:pt x="191" y="518"/>
                  <a:pt x="199" y="559"/>
                  <a:pt x="148" y="559"/>
                </a:cubicBezTo>
                <a:cubicBezTo>
                  <a:pt x="148" y="559"/>
                  <a:pt x="138" y="555"/>
                  <a:pt x="122" y="569"/>
                </a:cubicBezTo>
                <a:cubicBezTo>
                  <a:pt x="339" y="569"/>
                  <a:pt x="339" y="569"/>
                  <a:pt x="339" y="569"/>
                </a:cubicBezTo>
                <a:cubicBezTo>
                  <a:pt x="328" y="564"/>
                  <a:pt x="315" y="559"/>
                  <a:pt x="304" y="557"/>
                </a:cubicBezTo>
                <a:cubicBezTo>
                  <a:pt x="292" y="529"/>
                  <a:pt x="279" y="475"/>
                  <a:pt x="277" y="354"/>
                </a:cubicBezTo>
                <a:cubicBezTo>
                  <a:pt x="276" y="318"/>
                  <a:pt x="278" y="287"/>
                  <a:pt x="282" y="261"/>
                </a:cubicBezTo>
                <a:cubicBezTo>
                  <a:pt x="315" y="247"/>
                  <a:pt x="315" y="247"/>
                  <a:pt x="315" y="247"/>
                </a:cubicBezTo>
                <a:cubicBezTo>
                  <a:pt x="404" y="194"/>
                  <a:pt x="433" y="147"/>
                  <a:pt x="454" y="120"/>
                </a:cubicBezTo>
                <a:cubicBezTo>
                  <a:pt x="451" y="117"/>
                  <a:pt x="451" y="117"/>
                  <a:pt x="451" y="117"/>
                </a:cubicBezTo>
                <a:cubicBezTo>
                  <a:pt x="451" y="117"/>
                  <a:pt x="451" y="117"/>
                  <a:pt x="451" y="117"/>
                </a:cubicBezTo>
                <a:cubicBezTo>
                  <a:pt x="428" y="135"/>
                  <a:pt x="407" y="151"/>
                  <a:pt x="389" y="164"/>
                </a:cubicBezTo>
                <a:cubicBezTo>
                  <a:pt x="396" y="133"/>
                  <a:pt x="398" y="121"/>
                  <a:pt x="400" y="82"/>
                </a:cubicBezTo>
                <a:cubicBezTo>
                  <a:pt x="399" y="82"/>
                  <a:pt x="399" y="82"/>
                  <a:pt x="399" y="82"/>
                </a:cubicBezTo>
                <a:cubicBezTo>
                  <a:pt x="399" y="82"/>
                  <a:pt x="398" y="82"/>
                  <a:pt x="398" y="82"/>
                </a:cubicBezTo>
                <a:cubicBezTo>
                  <a:pt x="393" y="101"/>
                  <a:pt x="379" y="147"/>
                  <a:pt x="362" y="182"/>
                </a:cubicBezTo>
                <a:cubicBezTo>
                  <a:pt x="312" y="215"/>
                  <a:pt x="278" y="228"/>
                  <a:pt x="257" y="234"/>
                </a:cubicBezTo>
                <a:cubicBezTo>
                  <a:pt x="251" y="213"/>
                  <a:pt x="245" y="185"/>
                  <a:pt x="241" y="146"/>
                </a:cubicBezTo>
                <a:cubicBezTo>
                  <a:pt x="257" y="110"/>
                  <a:pt x="284" y="70"/>
                  <a:pt x="296" y="54"/>
                </a:cubicBezTo>
                <a:cubicBezTo>
                  <a:pt x="295" y="54"/>
                  <a:pt x="295" y="54"/>
                  <a:pt x="295" y="54"/>
                </a:cubicBezTo>
                <a:cubicBezTo>
                  <a:pt x="294" y="52"/>
                  <a:pt x="294" y="52"/>
                  <a:pt x="294" y="52"/>
                </a:cubicBezTo>
                <a:cubicBezTo>
                  <a:pt x="265" y="79"/>
                  <a:pt x="258" y="88"/>
                  <a:pt x="238" y="113"/>
                </a:cubicBezTo>
                <a:cubicBezTo>
                  <a:pt x="236" y="91"/>
                  <a:pt x="235" y="64"/>
                  <a:pt x="235" y="35"/>
                </a:cubicBezTo>
                <a:cubicBezTo>
                  <a:pt x="235" y="35"/>
                  <a:pt x="235" y="35"/>
                  <a:pt x="235" y="35"/>
                </a:cubicBezTo>
                <a:cubicBezTo>
                  <a:pt x="230" y="35"/>
                  <a:pt x="230" y="35"/>
                  <a:pt x="230" y="35"/>
                </a:cubicBezTo>
                <a:cubicBezTo>
                  <a:pt x="223" y="69"/>
                  <a:pt x="210" y="143"/>
                  <a:pt x="219" y="223"/>
                </a:cubicBezTo>
                <a:cubicBezTo>
                  <a:pt x="219" y="223"/>
                  <a:pt x="175" y="205"/>
                  <a:pt x="122" y="132"/>
                </a:cubicBezTo>
                <a:cubicBezTo>
                  <a:pt x="123" y="120"/>
                  <a:pt x="125" y="90"/>
                  <a:pt x="137" y="64"/>
                </a:cubicBezTo>
                <a:cubicBezTo>
                  <a:pt x="135" y="63"/>
                  <a:pt x="135" y="63"/>
                  <a:pt x="135" y="63"/>
                </a:cubicBezTo>
                <a:cubicBezTo>
                  <a:pt x="135" y="63"/>
                  <a:pt x="135" y="63"/>
                  <a:pt x="135" y="63"/>
                </a:cubicBezTo>
                <a:cubicBezTo>
                  <a:pt x="127" y="75"/>
                  <a:pt x="118" y="94"/>
                  <a:pt x="113" y="118"/>
                </a:cubicBezTo>
                <a:cubicBezTo>
                  <a:pt x="93" y="88"/>
                  <a:pt x="72" y="50"/>
                  <a:pt x="52" y="1"/>
                </a:cubicBezTo>
                <a:cubicBezTo>
                  <a:pt x="51" y="1"/>
                  <a:pt x="51" y="1"/>
                  <a:pt x="50" y="0"/>
                </a:cubicBezTo>
                <a:cubicBezTo>
                  <a:pt x="46" y="1"/>
                  <a:pt x="46" y="1"/>
                  <a:pt x="46" y="1"/>
                </a:cubicBezTo>
                <a:cubicBezTo>
                  <a:pt x="49" y="17"/>
                  <a:pt x="74" y="91"/>
                  <a:pt x="74" y="91"/>
                </a:cubicBezTo>
                <a:cubicBezTo>
                  <a:pt x="74" y="91"/>
                  <a:pt x="74" y="91"/>
                  <a:pt x="74" y="91"/>
                </a:cubicBezTo>
                <a:cubicBezTo>
                  <a:pt x="91" y="132"/>
                  <a:pt x="115" y="175"/>
                  <a:pt x="149" y="208"/>
                </a:cubicBezTo>
                <a:cubicBezTo>
                  <a:pt x="149" y="208"/>
                  <a:pt x="89" y="222"/>
                  <a:pt x="3" y="195"/>
                </a:cubicBezTo>
                <a:cubicBezTo>
                  <a:pt x="3" y="196"/>
                  <a:pt x="3" y="196"/>
                  <a:pt x="3" y="196"/>
                </a:cubicBezTo>
                <a:cubicBezTo>
                  <a:pt x="0" y="201"/>
                  <a:pt x="0" y="201"/>
                  <a:pt x="0" y="201"/>
                </a:cubicBezTo>
                <a:cubicBezTo>
                  <a:pt x="37" y="218"/>
                  <a:pt x="97" y="238"/>
                  <a:pt x="172" y="237"/>
                </a:cubicBezTo>
                <a:cubicBezTo>
                  <a:pt x="178" y="238"/>
                  <a:pt x="187" y="243"/>
                  <a:pt x="197" y="2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/>
          </a:p>
        </p:txBody>
      </p:sp>
      <p:grpSp>
        <p:nvGrpSpPr>
          <p:cNvPr id="4" name="Group 3"/>
          <p:cNvGrpSpPr/>
          <p:nvPr/>
        </p:nvGrpSpPr>
        <p:grpSpPr>
          <a:xfrm>
            <a:off x="659200" y="1635928"/>
            <a:ext cx="4779675" cy="3671505"/>
            <a:chOff x="7223605" y="1034167"/>
            <a:chExt cx="4779675" cy="3671505"/>
          </a:xfrm>
          <a:solidFill>
            <a:schemeClr val="accent5">
              <a:alpha val="70000"/>
            </a:schemeClr>
          </a:solidFill>
        </p:grpSpPr>
        <p:sp>
          <p:nvSpPr>
            <p:cNvPr id="50" name="Oval 49"/>
            <p:cNvSpPr/>
            <p:nvPr/>
          </p:nvSpPr>
          <p:spPr>
            <a:xfrm>
              <a:off x="7223605" y="2907942"/>
              <a:ext cx="333375" cy="333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1" name="Oval 50"/>
            <p:cNvSpPr/>
            <p:nvPr/>
          </p:nvSpPr>
          <p:spPr>
            <a:xfrm>
              <a:off x="8051873" y="4113273"/>
              <a:ext cx="333375" cy="333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2" name="Oval 51"/>
            <p:cNvSpPr/>
            <p:nvPr/>
          </p:nvSpPr>
          <p:spPr>
            <a:xfrm>
              <a:off x="8576155" y="1922081"/>
              <a:ext cx="424970" cy="42497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3" name="Oval 52"/>
            <p:cNvSpPr/>
            <p:nvPr/>
          </p:nvSpPr>
          <p:spPr>
            <a:xfrm>
              <a:off x="9722732" y="3212873"/>
              <a:ext cx="424970" cy="42497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4" name="Oval 53"/>
            <p:cNvSpPr/>
            <p:nvPr/>
          </p:nvSpPr>
          <p:spPr>
            <a:xfrm>
              <a:off x="8647793" y="2598759"/>
              <a:ext cx="541253" cy="54125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5" name="Oval 54"/>
            <p:cNvSpPr/>
            <p:nvPr/>
          </p:nvSpPr>
          <p:spPr>
            <a:xfrm>
              <a:off x="10147702" y="4164419"/>
              <a:ext cx="541253" cy="54125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6" name="Oval 55"/>
            <p:cNvSpPr/>
            <p:nvPr/>
          </p:nvSpPr>
          <p:spPr>
            <a:xfrm>
              <a:off x="11150960" y="2163063"/>
              <a:ext cx="541253" cy="54125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7" name="Oval 56"/>
            <p:cNvSpPr/>
            <p:nvPr/>
          </p:nvSpPr>
          <p:spPr>
            <a:xfrm>
              <a:off x="11294540" y="3501142"/>
              <a:ext cx="708740" cy="7087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8" name="Oval 57"/>
            <p:cNvSpPr/>
            <p:nvPr/>
          </p:nvSpPr>
          <p:spPr>
            <a:xfrm>
              <a:off x="9368362" y="1034167"/>
              <a:ext cx="708740" cy="7087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48060" y="1942278"/>
            <a:ext cx="4788017" cy="3731205"/>
            <a:chOff x="7071416" y="1121303"/>
            <a:chExt cx="4788017" cy="3731205"/>
          </a:xfrm>
          <a:solidFill>
            <a:schemeClr val="accent2">
              <a:alpha val="40000"/>
            </a:schemeClr>
          </a:solidFill>
        </p:grpSpPr>
        <p:sp>
          <p:nvSpPr>
            <p:cNvPr id="40" name="Oval 39"/>
            <p:cNvSpPr/>
            <p:nvPr/>
          </p:nvSpPr>
          <p:spPr>
            <a:xfrm>
              <a:off x="7071416" y="1970672"/>
              <a:ext cx="604144" cy="6041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1" name="Oval 40"/>
            <p:cNvSpPr/>
            <p:nvPr/>
          </p:nvSpPr>
          <p:spPr>
            <a:xfrm>
              <a:off x="10028885" y="2266337"/>
              <a:ext cx="778885" cy="7788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2" name="Oval 41"/>
            <p:cNvSpPr/>
            <p:nvPr/>
          </p:nvSpPr>
          <p:spPr>
            <a:xfrm>
              <a:off x="8444595" y="4164419"/>
              <a:ext cx="688089" cy="68808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3" name="Oval 42"/>
            <p:cNvSpPr/>
            <p:nvPr/>
          </p:nvSpPr>
          <p:spPr>
            <a:xfrm>
              <a:off x="10677336" y="3875937"/>
              <a:ext cx="260868" cy="2608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4" name="Oval 43"/>
            <p:cNvSpPr/>
            <p:nvPr/>
          </p:nvSpPr>
          <p:spPr>
            <a:xfrm>
              <a:off x="11598565" y="2698248"/>
              <a:ext cx="260868" cy="2608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5" name="Oval 44"/>
            <p:cNvSpPr/>
            <p:nvPr/>
          </p:nvSpPr>
          <p:spPr>
            <a:xfrm>
              <a:off x="7688405" y="2869385"/>
              <a:ext cx="260868" cy="2608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6" name="Oval 45"/>
            <p:cNvSpPr/>
            <p:nvPr/>
          </p:nvSpPr>
          <p:spPr>
            <a:xfrm>
              <a:off x="9592298" y="1865334"/>
              <a:ext cx="260868" cy="2608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7" name="Oval 46"/>
            <p:cNvSpPr/>
            <p:nvPr/>
          </p:nvSpPr>
          <p:spPr>
            <a:xfrm>
              <a:off x="7838577" y="1121303"/>
              <a:ext cx="759965" cy="7599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8" name="Oval 47"/>
            <p:cNvSpPr/>
            <p:nvPr/>
          </p:nvSpPr>
          <p:spPr>
            <a:xfrm>
              <a:off x="9111041" y="3345133"/>
              <a:ext cx="156009" cy="1560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9" name="Oval 48"/>
            <p:cNvSpPr/>
            <p:nvPr/>
          </p:nvSpPr>
          <p:spPr>
            <a:xfrm>
              <a:off x="11106733" y="2785942"/>
              <a:ext cx="156009" cy="1560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85041" y="2275223"/>
            <a:ext cx="4142805" cy="3446444"/>
            <a:chOff x="7242069" y="1000204"/>
            <a:chExt cx="4142805" cy="3446444"/>
          </a:xfrm>
          <a:solidFill>
            <a:schemeClr val="accent1">
              <a:alpha val="20000"/>
            </a:schemeClr>
          </a:solidFill>
        </p:grpSpPr>
        <p:sp>
          <p:nvSpPr>
            <p:cNvPr id="30" name="Oval 29"/>
            <p:cNvSpPr/>
            <p:nvPr/>
          </p:nvSpPr>
          <p:spPr>
            <a:xfrm>
              <a:off x="8373143" y="1000204"/>
              <a:ext cx="1180478" cy="118047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1" name="Oval 30"/>
            <p:cNvSpPr/>
            <p:nvPr/>
          </p:nvSpPr>
          <p:spPr>
            <a:xfrm>
              <a:off x="9793458" y="1543897"/>
              <a:ext cx="673424" cy="6734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2" name="Oval 31"/>
            <p:cNvSpPr/>
            <p:nvPr/>
          </p:nvSpPr>
          <p:spPr>
            <a:xfrm>
              <a:off x="7728795" y="3028844"/>
              <a:ext cx="608999" cy="6089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3" name="Oval 32"/>
            <p:cNvSpPr/>
            <p:nvPr/>
          </p:nvSpPr>
          <p:spPr>
            <a:xfrm>
              <a:off x="10055853" y="2924511"/>
              <a:ext cx="608999" cy="60899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4" name="Oval 33"/>
            <p:cNvSpPr/>
            <p:nvPr/>
          </p:nvSpPr>
          <p:spPr>
            <a:xfrm>
              <a:off x="7242069" y="1362158"/>
              <a:ext cx="550776" cy="5507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5" name="Oval 34"/>
            <p:cNvSpPr/>
            <p:nvPr/>
          </p:nvSpPr>
          <p:spPr>
            <a:xfrm>
              <a:off x="7460786" y="2351919"/>
              <a:ext cx="460611" cy="4606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6" name="Oval 35"/>
            <p:cNvSpPr/>
            <p:nvPr/>
          </p:nvSpPr>
          <p:spPr>
            <a:xfrm>
              <a:off x="10593255" y="2042438"/>
              <a:ext cx="460611" cy="4606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7" name="Oval 36"/>
            <p:cNvSpPr/>
            <p:nvPr/>
          </p:nvSpPr>
          <p:spPr>
            <a:xfrm>
              <a:off x="11048082" y="1704777"/>
              <a:ext cx="336792" cy="3367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8" name="Oval 37"/>
            <p:cNvSpPr/>
            <p:nvPr/>
          </p:nvSpPr>
          <p:spPr>
            <a:xfrm>
              <a:off x="11027370" y="3450791"/>
              <a:ext cx="336792" cy="33679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9" name="Oval 38"/>
            <p:cNvSpPr/>
            <p:nvPr/>
          </p:nvSpPr>
          <p:spPr>
            <a:xfrm>
              <a:off x="8453970" y="3618181"/>
              <a:ext cx="828467" cy="8284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7" name="Group 6"/>
          <p:cNvGrpSpPr/>
          <p:nvPr/>
        </p:nvGrpSpPr>
        <p:grpSpPr>
          <a:xfrm rot="9000000">
            <a:off x="1354060" y="1807849"/>
            <a:ext cx="3591333" cy="2758681"/>
            <a:chOff x="7223605" y="1034167"/>
            <a:chExt cx="4779675" cy="3671505"/>
          </a:xfrm>
          <a:solidFill>
            <a:schemeClr val="accent4">
              <a:alpha val="70000"/>
            </a:schemeClr>
          </a:solidFill>
        </p:grpSpPr>
        <p:sp>
          <p:nvSpPr>
            <p:cNvPr id="21" name="Oval 20"/>
            <p:cNvSpPr/>
            <p:nvPr/>
          </p:nvSpPr>
          <p:spPr>
            <a:xfrm>
              <a:off x="7223605" y="2907942"/>
              <a:ext cx="333375" cy="333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2" name="Oval 21"/>
            <p:cNvSpPr/>
            <p:nvPr/>
          </p:nvSpPr>
          <p:spPr>
            <a:xfrm>
              <a:off x="8051873" y="4113273"/>
              <a:ext cx="333375" cy="3333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Oval 22"/>
            <p:cNvSpPr/>
            <p:nvPr/>
          </p:nvSpPr>
          <p:spPr>
            <a:xfrm>
              <a:off x="8576155" y="1922081"/>
              <a:ext cx="424970" cy="42497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Oval 23"/>
            <p:cNvSpPr/>
            <p:nvPr/>
          </p:nvSpPr>
          <p:spPr>
            <a:xfrm>
              <a:off x="9722732" y="3212873"/>
              <a:ext cx="424970" cy="42497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Oval 24"/>
            <p:cNvSpPr/>
            <p:nvPr/>
          </p:nvSpPr>
          <p:spPr>
            <a:xfrm>
              <a:off x="8647793" y="2598759"/>
              <a:ext cx="541253" cy="54125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Oval 25"/>
            <p:cNvSpPr/>
            <p:nvPr/>
          </p:nvSpPr>
          <p:spPr>
            <a:xfrm>
              <a:off x="10147702" y="4164419"/>
              <a:ext cx="541253" cy="54125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7" name="Oval 26"/>
            <p:cNvSpPr/>
            <p:nvPr/>
          </p:nvSpPr>
          <p:spPr>
            <a:xfrm>
              <a:off x="11150960" y="2163063"/>
              <a:ext cx="541253" cy="54125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8" name="Oval 27"/>
            <p:cNvSpPr/>
            <p:nvPr/>
          </p:nvSpPr>
          <p:spPr>
            <a:xfrm>
              <a:off x="11294540" y="3501142"/>
              <a:ext cx="708740" cy="7087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9" name="Oval 28"/>
            <p:cNvSpPr/>
            <p:nvPr/>
          </p:nvSpPr>
          <p:spPr>
            <a:xfrm>
              <a:off x="9368362" y="1034167"/>
              <a:ext cx="708740" cy="7087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8" name="Oval 7"/>
          <p:cNvSpPr/>
          <p:nvPr/>
        </p:nvSpPr>
        <p:spPr>
          <a:xfrm>
            <a:off x="1472279" y="1877089"/>
            <a:ext cx="1514855" cy="1514855"/>
          </a:xfrm>
          <a:prstGeom prst="ellipse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Oval 8"/>
          <p:cNvSpPr/>
          <p:nvPr/>
        </p:nvSpPr>
        <p:spPr>
          <a:xfrm>
            <a:off x="3423931" y="2137213"/>
            <a:ext cx="1437159" cy="1437159"/>
          </a:xfrm>
          <a:prstGeom prst="ellipse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487572" y="3450037"/>
            <a:ext cx="1437159" cy="1437159"/>
          </a:xfrm>
          <a:prstGeom prst="ellipse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Oval 10"/>
          <p:cNvSpPr/>
          <p:nvPr/>
        </p:nvSpPr>
        <p:spPr>
          <a:xfrm>
            <a:off x="4100316" y="3660938"/>
            <a:ext cx="1437159" cy="1437159"/>
          </a:xfrm>
          <a:prstGeom prst="ellipse">
            <a:avLst/>
          </a:pr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2" name="Group 11"/>
          <p:cNvGrpSpPr/>
          <p:nvPr/>
        </p:nvGrpSpPr>
        <p:grpSpPr>
          <a:xfrm>
            <a:off x="3911512" y="2599233"/>
            <a:ext cx="500062" cy="470321"/>
            <a:chOff x="4433888" y="4613275"/>
            <a:chExt cx="1147763" cy="1079500"/>
          </a:xfrm>
          <a:solidFill>
            <a:schemeClr val="bg1"/>
          </a:solidFill>
        </p:grpSpPr>
        <p:sp>
          <p:nvSpPr>
            <p:cNvPr id="19" name="Oval 5"/>
            <p:cNvSpPr>
              <a:spLocks noChangeArrowheads="1"/>
            </p:cNvSpPr>
            <p:nvPr/>
          </p:nvSpPr>
          <p:spPr bwMode="auto">
            <a:xfrm>
              <a:off x="4991100" y="5203825"/>
              <a:ext cx="138113" cy="1397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Freeform 6"/>
            <p:cNvSpPr>
              <a:spLocks noEditPoints="1"/>
            </p:cNvSpPr>
            <p:nvPr/>
          </p:nvSpPr>
          <p:spPr bwMode="auto">
            <a:xfrm>
              <a:off x="4433888" y="4613275"/>
              <a:ext cx="1147763" cy="1079500"/>
            </a:xfrm>
            <a:custGeom>
              <a:avLst/>
              <a:gdLst>
                <a:gd name="T0" fmla="*/ 268 w 305"/>
                <a:gd name="T1" fmla="*/ 111 h 287"/>
                <a:gd name="T2" fmla="*/ 268 w 305"/>
                <a:gd name="T3" fmla="*/ 51 h 287"/>
                <a:gd name="T4" fmla="*/ 240 w 305"/>
                <a:gd name="T5" fmla="*/ 0 h 287"/>
                <a:gd name="T6" fmla="*/ 51 w 305"/>
                <a:gd name="T7" fmla="*/ 0 h 287"/>
                <a:gd name="T8" fmla="*/ 0 w 305"/>
                <a:gd name="T9" fmla="*/ 236 h 287"/>
                <a:gd name="T10" fmla="*/ 217 w 305"/>
                <a:gd name="T11" fmla="*/ 287 h 287"/>
                <a:gd name="T12" fmla="*/ 268 w 305"/>
                <a:gd name="T13" fmla="*/ 222 h 287"/>
                <a:gd name="T14" fmla="*/ 268 w 305"/>
                <a:gd name="T15" fmla="*/ 111 h 287"/>
                <a:gd name="T16" fmla="*/ 203 w 305"/>
                <a:gd name="T17" fmla="*/ 19 h 287"/>
                <a:gd name="T18" fmla="*/ 250 w 305"/>
                <a:gd name="T19" fmla="*/ 28 h 287"/>
                <a:gd name="T20" fmla="*/ 250 w 305"/>
                <a:gd name="T21" fmla="*/ 56 h 287"/>
                <a:gd name="T22" fmla="*/ 240 w 305"/>
                <a:gd name="T23" fmla="*/ 83 h 287"/>
                <a:gd name="T24" fmla="*/ 240 w 305"/>
                <a:gd name="T25" fmla="*/ 74 h 287"/>
                <a:gd name="T26" fmla="*/ 240 w 305"/>
                <a:gd name="T27" fmla="*/ 37 h 287"/>
                <a:gd name="T28" fmla="*/ 37 w 305"/>
                <a:gd name="T29" fmla="*/ 28 h 287"/>
                <a:gd name="T30" fmla="*/ 28 w 305"/>
                <a:gd name="T31" fmla="*/ 56 h 287"/>
                <a:gd name="T32" fmla="*/ 18 w 305"/>
                <a:gd name="T33" fmla="*/ 51 h 287"/>
                <a:gd name="T34" fmla="*/ 231 w 305"/>
                <a:gd name="T35" fmla="*/ 46 h 287"/>
                <a:gd name="T36" fmla="*/ 37 w 305"/>
                <a:gd name="T37" fmla="*/ 37 h 287"/>
                <a:gd name="T38" fmla="*/ 231 w 305"/>
                <a:gd name="T39" fmla="*/ 46 h 287"/>
                <a:gd name="T40" fmla="*/ 231 w 305"/>
                <a:gd name="T41" fmla="*/ 65 h 287"/>
                <a:gd name="T42" fmla="*/ 37 w 305"/>
                <a:gd name="T43" fmla="*/ 56 h 287"/>
                <a:gd name="T44" fmla="*/ 231 w 305"/>
                <a:gd name="T45" fmla="*/ 74 h 287"/>
                <a:gd name="T46" fmla="*/ 203 w 305"/>
                <a:gd name="T47" fmla="*/ 83 h 287"/>
                <a:gd name="T48" fmla="*/ 37 w 305"/>
                <a:gd name="T49" fmla="*/ 80 h 287"/>
                <a:gd name="T50" fmla="*/ 231 w 305"/>
                <a:gd name="T51" fmla="*/ 74 h 287"/>
                <a:gd name="T52" fmla="*/ 217 w 305"/>
                <a:gd name="T53" fmla="*/ 268 h 287"/>
                <a:gd name="T54" fmla="*/ 18 w 305"/>
                <a:gd name="T55" fmla="*/ 236 h 287"/>
                <a:gd name="T56" fmla="*/ 51 w 305"/>
                <a:gd name="T57" fmla="*/ 102 h 287"/>
                <a:gd name="T58" fmla="*/ 240 w 305"/>
                <a:gd name="T59" fmla="*/ 102 h 287"/>
                <a:gd name="T60" fmla="*/ 250 w 305"/>
                <a:gd name="T61" fmla="*/ 130 h 287"/>
                <a:gd name="T62" fmla="*/ 120 w 305"/>
                <a:gd name="T63" fmla="*/ 176 h 287"/>
                <a:gd name="T64" fmla="*/ 250 w 305"/>
                <a:gd name="T65" fmla="*/ 222 h 287"/>
                <a:gd name="T66" fmla="*/ 262 w 305"/>
                <a:gd name="T67" fmla="*/ 204 h 287"/>
                <a:gd name="T68" fmla="*/ 139 w 305"/>
                <a:gd name="T69" fmla="*/ 176 h 287"/>
                <a:gd name="T70" fmla="*/ 250 w 305"/>
                <a:gd name="T71" fmla="*/ 148 h 287"/>
                <a:gd name="T72" fmla="*/ 267 w 305"/>
                <a:gd name="T73" fmla="*/ 136 h 287"/>
                <a:gd name="T74" fmla="*/ 277 w 305"/>
                <a:gd name="T75" fmla="*/ 16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5" h="287">
                  <a:moveTo>
                    <a:pt x="268" y="111"/>
                  </a:moveTo>
                  <a:cubicBezTo>
                    <a:pt x="268" y="111"/>
                    <a:pt x="268" y="111"/>
                    <a:pt x="268" y="111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68" y="51"/>
                    <a:pt x="268" y="51"/>
                    <a:pt x="268" y="51"/>
                  </a:cubicBezTo>
                  <a:cubicBezTo>
                    <a:pt x="268" y="28"/>
                    <a:pt x="268" y="28"/>
                    <a:pt x="268" y="28"/>
                  </a:cubicBezTo>
                  <a:cubicBezTo>
                    <a:pt x="268" y="13"/>
                    <a:pt x="256" y="0"/>
                    <a:pt x="240" y="0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23" y="0"/>
                    <a:pt x="0" y="23"/>
                    <a:pt x="0" y="51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64"/>
                    <a:pt x="23" y="287"/>
                    <a:pt x="51" y="287"/>
                  </a:cubicBezTo>
                  <a:cubicBezTo>
                    <a:pt x="217" y="287"/>
                    <a:pt x="217" y="287"/>
                    <a:pt x="217" y="287"/>
                  </a:cubicBezTo>
                  <a:cubicBezTo>
                    <a:pt x="245" y="287"/>
                    <a:pt x="268" y="264"/>
                    <a:pt x="268" y="236"/>
                  </a:cubicBezTo>
                  <a:cubicBezTo>
                    <a:pt x="268" y="222"/>
                    <a:pt x="268" y="222"/>
                    <a:pt x="268" y="222"/>
                  </a:cubicBezTo>
                  <a:cubicBezTo>
                    <a:pt x="268" y="222"/>
                    <a:pt x="268" y="222"/>
                    <a:pt x="268" y="222"/>
                  </a:cubicBezTo>
                  <a:cubicBezTo>
                    <a:pt x="305" y="194"/>
                    <a:pt x="305" y="139"/>
                    <a:pt x="268" y="111"/>
                  </a:cubicBezTo>
                  <a:close/>
                  <a:moveTo>
                    <a:pt x="51" y="19"/>
                  </a:moveTo>
                  <a:cubicBezTo>
                    <a:pt x="203" y="19"/>
                    <a:pt x="203" y="19"/>
                    <a:pt x="203" y="19"/>
                  </a:cubicBezTo>
                  <a:cubicBezTo>
                    <a:pt x="240" y="19"/>
                    <a:pt x="240" y="19"/>
                    <a:pt x="240" y="19"/>
                  </a:cubicBezTo>
                  <a:cubicBezTo>
                    <a:pt x="246" y="19"/>
                    <a:pt x="250" y="23"/>
                    <a:pt x="250" y="28"/>
                  </a:cubicBezTo>
                  <a:cubicBezTo>
                    <a:pt x="250" y="51"/>
                    <a:pt x="250" y="51"/>
                    <a:pt x="250" y="51"/>
                  </a:cubicBezTo>
                  <a:cubicBezTo>
                    <a:pt x="250" y="56"/>
                    <a:pt x="250" y="56"/>
                    <a:pt x="250" y="56"/>
                  </a:cubicBezTo>
                  <a:cubicBezTo>
                    <a:pt x="250" y="85"/>
                    <a:pt x="250" y="85"/>
                    <a:pt x="250" y="85"/>
                  </a:cubicBezTo>
                  <a:cubicBezTo>
                    <a:pt x="247" y="84"/>
                    <a:pt x="244" y="83"/>
                    <a:pt x="240" y="83"/>
                  </a:cubicBezTo>
                  <a:cubicBezTo>
                    <a:pt x="240" y="83"/>
                    <a:pt x="240" y="83"/>
                    <a:pt x="240" y="83"/>
                  </a:cubicBezTo>
                  <a:cubicBezTo>
                    <a:pt x="240" y="74"/>
                    <a:pt x="240" y="74"/>
                    <a:pt x="240" y="74"/>
                  </a:cubicBezTo>
                  <a:cubicBezTo>
                    <a:pt x="240" y="56"/>
                    <a:pt x="240" y="56"/>
                    <a:pt x="240" y="56"/>
                  </a:cubicBezTo>
                  <a:cubicBezTo>
                    <a:pt x="240" y="37"/>
                    <a:pt x="240" y="37"/>
                    <a:pt x="240" y="37"/>
                  </a:cubicBezTo>
                  <a:cubicBezTo>
                    <a:pt x="240" y="32"/>
                    <a:pt x="236" y="28"/>
                    <a:pt x="231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2" y="28"/>
                    <a:pt x="28" y="32"/>
                    <a:pt x="28" y="37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22" y="68"/>
                    <a:pt x="18" y="60"/>
                    <a:pt x="18" y="51"/>
                  </a:cubicBezTo>
                  <a:cubicBezTo>
                    <a:pt x="18" y="33"/>
                    <a:pt x="33" y="19"/>
                    <a:pt x="51" y="19"/>
                  </a:cubicBezTo>
                  <a:close/>
                  <a:moveTo>
                    <a:pt x="231" y="46"/>
                  </a:moveTo>
                  <a:cubicBezTo>
                    <a:pt x="37" y="46"/>
                    <a:pt x="37" y="46"/>
                    <a:pt x="37" y="46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231" y="37"/>
                    <a:pt x="231" y="37"/>
                    <a:pt x="231" y="37"/>
                  </a:cubicBezTo>
                  <a:lnTo>
                    <a:pt x="231" y="46"/>
                  </a:lnTo>
                  <a:close/>
                  <a:moveTo>
                    <a:pt x="231" y="56"/>
                  </a:moveTo>
                  <a:cubicBezTo>
                    <a:pt x="231" y="65"/>
                    <a:pt x="231" y="65"/>
                    <a:pt x="231" y="6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7" y="56"/>
                    <a:pt x="37" y="56"/>
                    <a:pt x="37" y="56"/>
                  </a:cubicBezTo>
                  <a:lnTo>
                    <a:pt x="231" y="56"/>
                  </a:lnTo>
                  <a:close/>
                  <a:moveTo>
                    <a:pt x="231" y="74"/>
                  </a:moveTo>
                  <a:cubicBezTo>
                    <a:pt x="231" y="83"/>
                    <a:pt x="231" y="83"/>
                    <a:pt x="231" y="83"/>
                  </a:cubicBezTo>
                  <a:cubicBezTo>
                    <a:pt x="203" y="83"/>
                    <a:pt x="203" y="83"/>
                    <a:pt x="203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6" y="83"/>
                    <a:pt x="41" y="82"/>
                    <a:pt x="37" y="80"/>
                  </a:cubicBezTo>
                  <a:cubicBezTo>
                    <a:pt x="37" y="74"/>
                    <a:pt x="37" y="74"/>
                    <a:pt x="37" y="74"/>
                  </a:cubicBezTo>
                  <a:lnTo>
                    <a:pt x="231" y="74"/>
                  </a:lnTo>
                  <a:close/>
                  <a:moveTo>
                    <a:pt x="250" y="236"/>
                  </a:moveTo>
                  <a:cubicBezTo>
                    <a:pt x="250" y="254"/>
                    <a:pt x="235" y="268"/>
                    <a:pt x="217" y="268"/>
                  </a:cubicBezTo>
                  <a:cubicBezTo>
                    <a:pt x="51" y="268"/>
                    <a:pt x="51" y="268"/>
                    <a:pt x="51" y="268"/>
                  </a:cubicBezTo>
                  <a:cubicBezTo>
                    <a:pt x="33" y="268"/>
                    <a:pt x="18" y="254"/>
                    <a:pt x="18" y="236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27" y="98"/>
                    <a:pt x="38" y="102"/>
                    <a:pt x="51" y="102"/>
                  </a:cubicBezTo>
                  <a:cubicBezTo>
                    <a:pt x="203" y="102"/>
                    <a:pt x="203" y="102"/>
                    <a:pt x="203" y="102"/>
                  </a:cubicBezTo>
                  <a:cubicBezTo>
                    <a:pt x="240" y="102"/>
                    <a:pt x="240" y="102"/>
                    <a:pt x="240" y="102"/>
                  </a:cubicBezTo>
                  <a:cubicBezTo>
                    <a:pt x="246" y="102"/>
                    <a:pt x="250" y="106"/>
                    <a:pt x="250" y="111"/>
                  </a:cubicBezTo>
                  <a:cubicBezTo>
                    <a:pt x="250" y="130"/>
                    <a:pt x="250" y="130"/>
                    <a:pt x="250" y="130"/>
                  </a:cubicBezTo>
                  <a:cubicBezTo>
                    <a:pt x="166" y="130"/>
                    <a:pt x="166" y="130"/>
                    <a:pt x="166" y="130"/>
                  </a:cubicBezTo>
                  <a:cubicBezTo>
                    <a:pt x="141" y="130"/>
                    <a:pt x="120" y="150"/>
                    <a:pt x="120" y="176"/>
                  </a:cubicBezTo>
                  <a:cubicBezTo>
                    <a:pt x="120" y="201"/>
                    <a:pt x="141" y="222"/>
                    <a:pt x="166" y="222"/>
                  </a:cubicBezTo>
                  <a:cubicBezTo>
                    <a:pt x="250" y="222"/>
                    <a:pt x="250" y="222"/>
                    <a:pt x="250" y="222"/>
                  </a:cubicBezTo>
                  <a:lnTo>
                    <a:pt x="250" y="236"/>
                  </a:lnTo>
                  <a:close/>
                  <a:moveTo>
                    <a:pt x="262" y="204"/>
                  </a:moveTo>
                  <a:cubicBezTo>
                    <a:pt x="166" y="204"/>
                    <a:pt x="166" y="204"/>
                    <a:pt x="166" y="204"/>
                  </a:cubicBezTo>
                  <a:cubicBezTo>
                    <a:pt x="151" y="204"/>
                    <a:pt x="139" y="191"/>
                    <a:pt x="139" y="176"/>
                  </a:cubicBezTo>
                  <a:cubicBezTo>
                    <a:pt x="139" y="161"/>
                    <a:pt x="151" y="148"/>
                    <a:pt x="166" y="148"/>
                  </a:cubicBezTo>
                  <a:cubicBezTo>
                    <a:pt x="250" y="148"/>
                    <a:pt x="250" y="148"/>
                    <a:pt x="250" y="148"/>
                  </a:cubicBezTo>
                  <a:cubicBezTo>
                    <a:pt x="255" y="148"/>
                    <a:pt x="261" y="145"/>
                    <a:pt x="265" y="141"/>
                  </a:cubicBezTo>
                  <a:cubicBezTo>
                    <a:pt x="266" y="139"/>
                    <a:pt x="266" y="138"/>
                    <a:pt x="267" y="136"/>
                  </a:cubicBezTo>
                  <a:cubicBezTo>
                    <a:pt x="267" y="136"/>
                    <a:pt x="267" y="136"/>
                    <a:pt x="267" y="136"/>
                  </a:cubicBezTo>
                  <a:cubicBezTo>
                    <a:pt x="274" y="145"/>
                    <a:pt x="277" y="155"/>
                    <a:pt x="277" y="167"/>
                  </a:cubicBezTo>
                  <a:cubicBezTo>
                    <a:pt x="277" y="181"/>
                    <a:pt x="272" y="194"/>
                    <a:pt x="262" y="2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3" name="Freeform 7"/>
          <p:cNvSpPr>
            <a:spLocks noEditPoints="1"/>
          </p:cNvSpPr>
          <p:nvPr/>
        </p:nvSpPr>
        <p:spPr bwMode="auto">
          <a:xfrm>
            <a:off x="4598968" y="4121978"/>
            <a:ext cx="485537" cy="485537"/>
          </a:xfrm>
          <a:custGeom>
            <a:avLst/>
            <a:gdLst>
              <a:gd name="T0" fmla="*/ 263 w 296"/>
              <a:gd name="T1" fmla="*/ 67 h 296"/>
              <a:gd name="T2" fmla="*/ 259 w 296"/>
              <a:gd name="T3" fmla="*/ 19 h 296"/>
              <a:gd name="T4" fmla="*/ 55 w 296"/>
              <a:gd name="T5" fmla="*/ 0 h 296"/>
              <a:gd name="T6" fmla="*/ 37 w 296"/>
              <a:gd name="T7" fmla="*/ 63 h 296"/>
              <a:gd name="T8" fmla="*/ 5 w 296"/>
              <a:gd name="T9" fmla="*/ 104 h 296"/>
              <a:gd name="T10" fmla="*/ 0 w 296"/>
              <a:gd name="T11" fmla="*/ 130 h 296"/>
              <a:gd name="T12" fmla="*/ 28 w 296"/>
              <a:gd name="T13" fmla="*/ 158 h 296"/>
              <a:gd name="T14" fmla="*/ 46 w 296"/>
              <a:gd name="T15" fmla="*/ 296 h 296"/>
              <a:gd name="T16" fmla="*/ 268 w 296"/>
              <a:gd name="T17" fmla="*/ 278 h 296"/>
              <a:gd name="T18" fmla="*/ 268 w 296"/>
              <a:gd name="T19" fmla="*/ 158 h 296"/>
              <a:gd name="T20" fmla="*/ 296 w 296"/>
              <a:gd name="T21" fmla="*/ 121 h 296"/>
              <a:gd name="T22" fmla="*/ 241 w 296"/>
              <a:gd name="T23" fmla="*/ 19 h 296"/>
              <a:gd name="T24" fmla="*/ 55 w 296"/>
              <a:gd name="T25" fmla="*/ 56 h 296"/>
              <a:gd name="T26" fmla="*/ 55 w 296"/>
              <a:gd name="T27" fmla="*/ 19 h 296"/>
              <a:gd name="T28" fmla="*/ 94 w 296"/>
              <a:gd name="T29" fmla="*/ 139 h 296"/>
              <a:gd name="T30" fmla="*/ 93 w 296"/>
              <a:gd name="T31" fmla="*/ 74 h 296"/>
              <a:gd name="T32" fmla="*/ 94 w 296"/>
              <a:gd name="T33" fmla="*/ 139 h 296"/>
              <a:gd name="T34" fmla="*/ 143 w 296"/>
              <a:gd name="T35" fmla="*/ 74 h 296"/>
              <a:gd name="T36" fmla="*/ 104 w 296"/>
              <a:gd name="T37" fmla="*/ 139 h 296"/>
              <a:gd name="T38" fmla="*/ 153 w 296"/>
              <a:gd name="T39" fmla="*/ 74 h 296"/>
              <a:gd name="T40" fmla="*/ 192 w 296"/>
              <a:gd name="T41" fmla="*/ 139 h 296"/>
              <a:gd name="T42" fmla="*/ 153 w 296"/>
              <a:gd name="T43" fmla="*/ 74 h 296"/>
              <a:gd name="T44" fmla="*/ 204 w 296"/>
              <a:gd name="T45" fmla="*/ 74 h 296"/>
              <a:gd name="T46" fmla="*/ 202 w 296"/>
              <a:gd name="T47" fmla="*/ 139 h 296"/>
              <a:gd name="T48" fmla="*/ 18 w 296"/>
              <a:gd name="T49" fmla="*/ 130 h 296"/>
              <a:gd name="T50" fmla="*/ 20 w 296"/>
              <a:gd name="T51" fmla="*/ 115 h 296"/>
              <a:gd name="T52" fmla="*/ 55 w 296"/>
              <a:gd name="T53" fmla="*/ 74 h 296"/>
              <a:gd name="T54" fmla="*/ 45 w 296"/>
              <a:gd name="T55" fmla="*/ 139 h 296"/>
              <a:gd name="T56" fmla="*/ 18 w 296"/>
              <a:gd name="T57" fmla="*/ 130 h 296"/>
              <a:gd name="T58" fmla="*/ 116 w 296"/>
              <a:gd name="T59" fmla="*/ 278 h 296"/>
              <a:gd name="T60" fmla="*/ 185 w 296"/>
              <a:gd name="T61" fmla="*/ 185 h 296"/>
              <a:gd name="T62" fmla="*/ 250 w 296"/>
              <a:gd name="T63" fmla="*/ 278 h 296"/>
              <a:gd name="T64" fmla="*/ 194 w 296"/>
              <a:gd name="T65" fmla="*/ 185 h 296"/>
              <a:gd name="T66" fmla="*/ 116 w 296"/>
              <a:gd name="T67" fmla="*/ 176 h 296"/>
              <a:gd name="T68" fmla="*/ 106 w 296"/>
              <a:gd name="T69" fmla="*/ 278 h 296"/>
              <a:gd name="T70" fmla="*/ 46 w 296"/>
              <a:gd name="T71" fmla="*/ 158 h 296"/>
              <a:gd name="T72" fmla="*/ 250 w 296"/>
              <a:gd name="T73" fmla="*/ 278 h 296"/>
              <a:gd name="T74" fmla="*/ 268 w 296"/>
              <a:gd name="T75" fmla="*/ 139 h 296"/>
              <a:gd name="T76" fmla="*/ 214 w 296"/>
              <a:gd name="T77" fmla="*/ 74 h 296"/>
              <a:gd name="T78" fmla="*/ 241 w 296"/>
              <a:gd name="T79" fmla="*/ 74 h 296"/>
              <a:gd name="T80" fmla="*/ 276 w 296"/>
              <a:gd name="T81" fmla="*/ 115 h 296"/>
              <a:gd name="T82" fmla="*/ 278 w 296"/>
              <a:gd name="T83" fmla="*/ 13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96" h="296">
                <a:moveTo>
                  <a:pt x="291" y="104"/>
                </a:moveTo>
                <a:cubicBezTo>
                  <a:pt x="263" y="67"/>
                  <a:pt x="263" y="67"/>
                  <a:pt x="263" y="67"/>
                </a:cubicBezTo>
                <a:cubicBezTo>
                  <a:pt x="262" y="66"/>
                  <a:pt x="260" y="64"/>
                  <a:pt x="259" y="63"/>
                </a:cubicBezTo>
                <a:cubicBezTo>
                  <a:pt x="259" y="19"/>
                  <a:pt x="259" y="19"/>
                  <a:pt x="259" y="19"/>
                </a:cubicBezTo>
                <a:cubicBezTo>
                  <a:pt x="259" y="9"/>
                  <a:pt x="251" y="0"/>
                  <a:pt x="241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45" y="0"/>
                  <a:pt x="37" y="9"/>
                  <a:pt x="37" y="19"/>
                </a:cubicBezTo>
                <a:cubicBezTo>
                  <a:pt x="37" y="63"/>
                  <a:pt x="37" y="63"/>
                  <a:pt x="37" y="63"/>
                </a:cubicBezTo>
                <a:cubicBezTo>
                  <a:pt x="36" y="64"/>
                  <a:pt x="34" y="66"/>
                  <a:pt x="33" y="67"/>
                </a:cubicBezTo>
                <a:cubicBezTo>
                  <a:pt x="5" y="104"/>
                  <a:pt x="5" y="104"/>
                  <a:pt x="5" y="104"/>
                </a:cubicBezTo>
                <a:cubicBezTo>
                  <a:pt x="2" y="109"/>
                  <a:pt x="0" y="115"/>
                  <a:pt x="0" y="121"/>
                </a:cubicBezTo>
                <a:cubicBezTo>
                  <a:pt x="0" y="130"/>
                  <a:pt x="0" y="130"/>
                  <a:pt x="0" y="130"/>
                </a:cubicBezTo>
                <a:cubicBezTo>
                  <a:pt x="0" y="145"/>
                  <a:pt x="12" y="158"/>
                  <a:pt x="28" y="158"/>
                </a:cubicBezTo>
                <a:cubicBezTo>
                  <a:pt x="28" y="158"/>
                  <a:pt x="28" y="158"/>
                  <a:pt x="28" y="158"/>
                </a:cubicBezTo>
                <a:cubicBezTo>
                  <a:pt x="28" y="278"/>
                  <a:pt x="28" y="278"/>
                  <a:pt x="28" y="278"/>
                </a:cubicBezTo>
                <a:cubicBezTo>
                  <a:pt x="28" y="288"/>
                  <a:pt x="36" y="296"/>
                  <a:pt x="46" y="296"/>
                </a:cubicBezTo>
                <a:cubicBezTo>
                  <a:pt x="250" y="296"/>
                  <a:pt x="250" y="296"/>
                  <a:pt x="250" y="296"/>
                </a:cubicBezTo>
                <a:cubicBezTo>
                  <a:pt x="260" y="296"/>
                  <a:pt x="268" y="288"/>
                  <a:pt x="268" y="278"/>
                </a:cubicBezTo>
                <a:cubicBezTo>
                  <a:pt x="268" y="158"/>
                  <a:pt x="268" y="158"/>
                  <a:pt x="268" y="158"/>
                </a:cubicBezTo>
                <a:cubicBezTo>
                  <a:pt x="268" y="158"/>
                  <a:pt x="268" y="158"/>
                  <a:pt x="268" y="158"/>
                </a:cubicBezTo>
                <a:cubicBezTo>
                  <a:pt x="284" y="158"/>
                  <a:pt x="296" y="145"/>
                  <a:pt x="296" y="130"/>
                </a:cubicBezTo>
                <a:cubicBezTo>
                  <a:pt x="296" y="121"/>
                  <a:pt x="296" y="121"/>
                  <a:pt x="296" y="121"/>
                </a:cubicBezTo>
                <a:cubicBezTo>
                  <a:pt x="296" y="115"/>
                  <a:pt x="294" y="109"/>
                  <a:pt x="291" y="104"/>
                </a:cubicBezTo>
                <a:close/>
                <a:moveTo>
                  <a:pt x="241" y="19"/>
                </a:moveTo>
                <a:cubicBezTo>
                  <a:pt x="241" y="56"/>
                  <a:pt x="241" y="56"/>
                  <a:pt x="241" y="56"/>
                </a:cubicBezTo>
                <a:cubicBezTo>
                  <a:pt x="55" y="56"/>
                  <a:pt x="55" y="56"/>
                  <a:pt x="55" y="56"/>
                </a:cubicBezTo>
                <a:cubicBezTo>
                  <a:pt x="55" y="56"/>
                  <a:pt x="55" y="56"/>
                  <a:pt x="55" y="56"/>
                </a:cubicBezTo>
                <a:cubicBezTo>
                  <a:pt x="55" y="19"/>
                  <a:pt x="55" y="19"/>
                  <a:pt x="55" y="19"/>
                </a:cubicBezTo>
                <a:lnTo>
                  <a:pt x="241" y="19"/>
                </a:lnTo>
                <a:close/>
                <a:moveTo>
                  <a:pt x="94" y="139"/>
                </a:moveTo>
                <a:cubicBezTo>
                  <a:pt x="55" y="139"/>
                  <a:pt x="55" y="139"/>
                  <a:pt x="55" y="139"/>
                </a:cubicBezTo>
                <a:cubicBezTo>
                  <a:pt x="93" y="74"/>
                  <a:pt x="93" y="74"/>
                  <a:pt x="93" y="74"/>
                </a:cubicBezTo>
                <a:cubicBezTo>
                  <a:pt x="113" y="74"/>
                  <a:pt x="113" y="74"/>
                  <a:pt x="113" y="74"/>
                </a:cubicBezTo>
                <a:lnTo>
                  <a:pt x="94" y="139"/>
                </a:lnTo>
                <a:close/>
                <a:moveTo>
                  <a:pt x="122" y="74"/>
                </a:moveTo>
                <a:cubicBezTo>
                  <a:pt x="143" y="74"/>
                  <a:pt x="143" y="74"/>
                  <a:pt x="143" y="74"/>
                </a:cubicBezTo>
                <a:cubicBezTo>
                  <a:pt x="143" y="139"/>
                  <a:pt x="143" y="139"/>
                  <a:pt x="143" y="139"/>
                </a:cubicBezTo>
                <a:cubicBezTo>
                  <a:pt x="104" y="139"/>
                  <a:pt x="104" y="139"/>
                  <a:pt x="104" y="139"/>
                </a:cubicBezTo>
                <a:lnTo>
                  <a:pt x="122" y="74"/>
                </a:lnTo>
                <a:close/>
                <a:moveTo>
                  <a:pt x="153" y="74"/>
                </a:moveTo>
                <a:cubicBezTo>
                  <a:pt x="174" y="74"/>
                  <a:pt x="174" y="74"/>
                  <a:pt x="174" y="74"/>
                </a:cubicBezTo>
                <a:cubicBezTo>
                  <a:pt x="192" y="139"/>
                  <a:pt x="192" y="139"/>
                  <a:pt x="192" y="139"/>
                </a:cubicBezTo>
                <a:cubicBezTo>
                  <a:pt x="153" y="139"/>
                  <a:pt x="153" y="139"/>
                  <a:pt x="153" y="139"/>
                </a:cubicBezTo>
                <a:lnTo>
                  <a:pt x="153" y="74"/>
                </a:lnTo>
                <a:close/>
                <a:moveTo>
                  <a:pt x="183" y="74"/>
                </a:moveTo>
                <a:cubicBezTo>
                  <a:pt x="204" y="74"/>
                  <a:pt x="204" y="74"/>
                  <a:pt x="204" y="74"/>
                </a:cubicBezTo>
                <a:cubicBezTo>
                  <a:pt x="241" y="139"/>
                  <a:pt x="241" y="139"/>
                  <a:pt x="241" y="139"/>
                </a:cubicBezTo>
                <a:cubicBezTo>
                  <a:pt x="202" y="139"/>
                  <a:pt x="202" y="139"/>
                  <a:pt x="202" y="139"/>
                </a:cubicBezTo>
                <a:lnTo>
                  <a:pt x="183" y="74"/>
                </a:lnTo>
                <a:close/>
                <a:moveTo>
                  <a:pt x="18" y="130"/>
                </a:moveTo>
                <a:cubicBezTo>
                  <a:pt x="18" y="121"/>
                  <a:pt x="18" y="121"/>
                  <a:pt x="18" y="121"/>
                </a:cubicBezTo>
                <a:cubicBezTo>
                  <a:pt x="18" y="119"/>
                  <a:pt x="19" y="117"/>
                  <a:pt x="20" y="115"/>
                </a:cubicBezTo>
                <a:cubicBezTo>
                  <a:pt x="48" y="78"/>
                  <a:pt x="48" y="78"/>
                  <a:pt x="48" y="78"/>
                </a:cubicBezTo>
                <a:cubicBezTo>
                  <a:pt x="50" y="76"/>
                  <a:pt x="53" y="74"/>
                  <a:pt x="55" y="74"/>
                </a:cubicBezTo>
                <a:cubicBezTo>
                  <a:pt x="82" y="74"/>
                  <a:pt x="82" y="74"/>
                  <a:pt x="82" y="74"/>
                </a:cubicBezTo>
                <a:cubicBezTo>
                  <a:pt x="45" y="139"/>
                  <a:pt x="45" y="139"/>
                  <a:pt x="45" y="139"/>
                </a:cubicBezTo>
                <a:cubicBezTo>
                  <a:pt x="28" y="139"/>
                  <a:pt x="28" y="139"/>
                  <a:pt x="28" y="139"/>
                </a:cubicBezTo>
                <a:cubicBezTo>
                  <a:pt x="23" y="139"/>
                  <a:pt x="18" y="135"/>
                  <a:pt x="18" y="130"/>
                </a:cubicBezTo>
                <a:close/>
                <a:moveTo>
                  <a:pt x="185" y="278"/>
                </a:moveTo>
                <a:cubicBezTo>
                  <a:pt x="116" y="278"/>
                  <a:pt x="116" y="278"/>
                  <a:pt x="116" y="278"/>
                </a:cubicBezTo>
                <a:cubicBezTo>
                  <a:pt x="116" y="185"/>
                  <a:pt x="116" y="185"/>
                  <a:pt x="116" y="185"/>
                </a:cubicBezTo>
                <a:cubicBezTo>
                  <a:pt x="185" y="185"/>
                  <a:pt x="185" y="185"/>
                  <a:pt x="185" y="185"/>
                </a:cubicBezTo>
                <a:lnTo>
                  <a:pt x="185" y="278"/>
                </a:lnTo>
                <a:close/>
                <a:moveTo>
                  <a:pt x="250" y="278"/>
                </a:moveTo>
                <a:cubicBezTo>
                  <a:pt x="194" y="278"/>
                  <a:pt x="194" y="278"/>
                  <a:pt x="194" y="278"/>
                </a:cubicBezTo>
                <a:cubicBezTo>
                  <a:pt x="194" y="185"/>
                  <a:pt x="194" y="185"/>
                  <a:pt x="194" y="185"/>
                </a:cubicBezTo>
                <a:cubicBezTo>
                  <a:pt x="194" y="180"/>
                  <a:pt x="190" y="176"/>
                  <a:pt x="185" y="176"/>
                </a:cubicBezTo>
                <a:cubicBezTo>
                  <a:pt x="116" y="176"/>
                  <a:pt x="116" y="176"/>
                  <a:pt x="116" y="176"/>
                </a:cubicBezTo>
                <a:cubicBezTo>
                  <a:pt x="111" y="176"/>
                  <a:pt x="106" y="180"/>
                  <a:pt x="106" y="185"/>
                </a:cubicBezTo>
                <a:cubicBezTo>
                  <a:pt x="106" y="278"/>
                  <a:pt x="106" y="278"/>
                  <a:pt x="106" y="278"/>
                </a:cubicBezTo>
                <a:cubicBezTo>
                  <a:pt x="46" y="278"/>
                  <a:pt x="46" y="278"/>
                  <a:pt x="46" y="278"/>
                </a:cubicBezTo>
                <a:cubicBezTo>
                  <a:pt x="46" y="158"/>
                  <a:pt x="46" y="158"/>
                  <a:pt x="46" y="158"/>
                </a:cubicBezTo>
                <a:cubicBezTo>
                  <a:pt x="250" y="158"/>
                  <a:pt x="250" y="158"/>
                  <a:pt x="250" y="158"/>
                </a:cubicBezTo>
                <a:lnTo>
                  <a:pt x="250" y="278"/>
                </a:lnTo>
                <a:close/>
                <a:moveTo>
                  <a:pt x="278" y="130"/>
                </a:moveTo>
                <a:cubicBezTo>
                  <a:pt x="278" y="135"/>
                  <a:pt x="273" y="139"/>
                  <a:pt x="268" y="139"/>
                </a:cubicBezTo>
                <a:cubicBezTo>
                  <a:pt x="251" y="139"/>
                  <a:pt x="251" y="139"/>
                  <a:pt x="251" y="139"/>
                </a:cubicBezTo>
                <a:cubicBezTo>
                  <a:pt x="214" y="74"/>
                  <a:pt x="214" y="74"/>
                  <a:pt x="214" y="74"/>
                </a:cubicBezTo>
                <a:cubicBezTo>
                  <a:pt x="241" y="74"/>
                  <a:pt x="241" y="74"/>
                  <a:pt x="241" y="74"/>
                </a:cubicBezTo>
                <a:cubicBezTo>
                  <a:pt x="241" y="74"/>
                  <a:pt x="241" y="74"/>
                  <a:pt x="241" y="74"/>
                </a:cubicBezTo>
                <a:cubicBezTo>
                  <a:pt x="243" y="74"/>
                  <a:pt x="246" y="76"/>
                  <a:pt x="248" y="78"/>
                </a:cubicBezTo>
                <a:cubicBezTo>
                  <a:pt x="276" y="115"/>
                  <a:pt x="276" y="115"/>
                  <a:pt x="276" y="115"/>
                </a:cubicBezTo>
                <a:cubicBezTo>
                  <a:pt x="277" y="117"/>
                  <a:pt x="278" y="119"/>
                  <a:pt x="278" y="121"/>
                </a:cubicBezTo>
                <a:lnTo>
                  <a:pt x="278" y="1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14" name="Group 13"/>
          <p:cNvGrpSpPr/>
          <p:nvPr/>
        </p:nvGrpSpPr>
        <p:grpSpPr>
          <a:xfrm>
            <a:off x="967277" y="3940075"/>
            <a:ext cx="486920" cy="424672"/>
            <a:chOff x="4233863" y="2697163"/>
            <a:chExt cx="1117600" cy="974725"/>
          </a:xfrm>
          <a:solidFill>
            <a:schemeClr val="bg1"/>
          </a:solidFill>
        </p:grpSpPr>
        <p:sp>
          <p:nvSpPr>
            <p:cNvPr id="17" name="Freeform 8"/>
            <p:cNvSpPr>
              <a:spLocks noEditPoints="1"/>
            </p:cNvSpPr>
            <p:nvPr/>
          </p:nvSpPr>
          <p:spPr bwMode="auto">
            <a:xfrm>
              <a:off x="4233863" y="2697163"/>
              <a:ext cx="1117600" cy="974725"/>
            </a:xfrm>
            <a:custGeom>
              <a:avLst/>
              <a:gdLst>
                <a:gd name="T0" fmla="*/ 296 w 297"/>
                <a:gd name="T1" fmla="*/ 152 h 259"/>
                <a:gd name="T2" fmla="*/ 259 w 297"/>
                <a:gd name="T3" fmla="*/ 13 h 259"/>
                <a:gd name="T4" fmla="*/ 241 w 297"/>
                <a:gd name="T5" fmla="*/ 0 h 259"/>
                <a:gd name="T6" fmla="*/ 148 w 297"/>
                <a:gd name="T7" fmla="*/ 0 h 259"/>
                <a:gd name="T8" fmla="*/ 56 w 297"/>
                <a:gd name="T9" fmla="*/ 0 h 259"/>
                <a:gd name="T10" fmla="*/ 38 w 297"/>
                <a:gd name="T11" fmla="*/ 13 h 259"/>
                <a:gd name="T12" fmla="*/ 1 w 297"/>
                <a:gd name="T13" fmla="*/ 152 h 259"/>
                <a:gd name="T14" fmla="*/ 0 w 297"/>
                <a:gd name="T15" fmla="*/ 157 h 259"/>
                <a:gd name="T16" fmla="*/ 0 w 297"/>
                <a:gd name="T17" fmla="*/ 222 h 259"/>
                <a:gd name="T18" fmla="*/ 37 w 297"/>
                <a:gd name="T19" fmla="*/ 259 h 259"/>
                <a:gd name="T20" fmla="*/ 260 w 297"/>
                <a:gd name="T21" fmla="*/ 259 h 259"/>
                <a:gd name="T22" fmla="*/ 297 w 297"/>
                <a:gd name="T23" fmla="*/ 222 h 259"/>
                <a:gd name="T24" fmla="*/ 297 w 297"/>
                <a:gd name="T25" fmla="*/ 157 h 259"/>
                <a:gd name="T26" fmla="*/ 296 w 297"/>
                <a:gd name="T27" fmla="*/ 152 h 259"/>
                <a:gd name="T28" fmla="*/ 278 w 297"/>
                <a:gd name="T29" fmla="*/ 222 h 259"/>
                <a:gd name="T30" fmla="*/ 260 w 297"/>
                <a:gd name="T31" fmla="*/ 241 h 259"/>
                <a:gd name="T32" fmla="*/ 37 w 297"/>
                <a:gd name="T33" fmla="*/ 241 h 259"/>
                <a:gd name="T34" fmla="*/ 19 w 297"/>
                <a:gd name="T35" fmla="*/ 222 h 259"/>
                <a:gd name="T36" fmla="*/ 19 w 297"/>
                <a:gd name="T37" fmla="*/ 157 h 259"/>
                <a:gd name="T38" fmla="*/ 56 w 297"/>
                <a:gd name="T39" fmla="*/ 19 h 259"/>
                <a:gd name="T40" fmla="*/ 241 w 297"/>
                <a:gd name="T41" fmla="*/ 19 h 259"/>
                <a:gd name="T42" fmla="*/ 278 w 297"/>
                <a:gd name="T43" fmla="*/ 157 h 259"/>
                <a:gd name="T44" fmla="*/ 278 w 297"/>
                <a:gd name="T45" fmla="*/ 2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7" h="259">
                  <a:moveTo>
                    <a:pt x="296" y="152"/>
                  </a:moveTo>
                  <a:cubicBezTo>
                    <a:pt x="259" y="13"/>
                    <a:pt x="259" y="13"/>
                    <a:pt x="259" y="13"/>
                  </a:cubicBezTo>
                  <a:cubicBezTo>
                    <a:pt x="257" y="6"/>
                    <a:pt x="249" y="0"/>
                    <a:pt x="241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48" y="0"/>
                    <a:pt x="40" y="6"/>
                    <a:pt x="38" y="13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0" y="243"/>
                    <a:pt x="17" y="259"/>
                    <a:pt x="37" y="259"/>
                  </a:cubicBezTo>
                  <a:cubicBezTo>
                    <a:pt x="260" y="259"/>
                    <a:pt x="260" y="259"/>
                    <a:pt x="260" y="259"/>
                  </a:cubicBezTo>
                  <a:cubicBezTo>
                    <a:pt x="280" y="259"/>
                    <a:pt x="297" y="243"/>
                    <a:pt x="297" y="222"/>
                  </a:cubicBezTo>
                  <a:cubicBezTo>
                    <a:pt x="297" y="157"/>
                    <a:pt x="297" y="157"/>
                    <a:pt x="297" y="157"/>
                  </a:cubicBezTo>
                  <a:cubicBezTo>
                    <a:pt x="297" y="156"/>
                    <a:pt x="296" y="154"/>
                    <a:pt x="296" y="152"/>
                  </a:cubicBezTo>
                  <a:close/>
                  <a:moveTo>
                    <a:pt x="278" y="222"/>
                  </a:moveTo>
                  <a:cubicBezTo>
                    <a:pt x="278" y="232"/>
                    <a:pt x="270" y="241"/>
                    <a:pt x="260" y="241"/>
                  </a:cubicBezTo>
                  <a:cubicBezTo>
                    <a:pt x="37" y="241"/>
                    <a:pt x="37" y="241"/>
                    <a:pt x="37" y="241"/>
                  </a:cubicBezTo>
                  <a:cubicBezTo>
                    <a:pt x="27" y="241"/>
                    <a:pt x="19" y="232"/>
                    <a:pt x="19" y="222"/>
                  </a:cubicBezTo>
                  <a:cubicBezTo>
                    <a:pt x="19" y="157"/>
                    <a:pt x="19" y="157"/>
                    <a:pt x="19" y="157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241" y="19"/>
                    <a:pt x="241" y="19"/>
                    <a:pt x="241" y="19"/>
                  </a:cubicBezTo>
                  <a:cubicBezTo>
                    <a:pt x="278" y="157"/>
                    <a:pt x="278" y="157"/>
                    <a:pt x="278" y="157"/>
                  </a:cubicBezTo>
                  <a:lnTo>
                    <a:pt x="278" y="2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4365625" y="2835275"/>
              <a:ext cx="854075" cy="628650"/>
            </a:xfrm>
            <a:custGeom>
              <a:avLst/>
              <a:gdLst>
                <a:gd name="T0" fmla="*/ 185 w 227"/>
                <a:gd name="T1" fmla="*/ 0 h 167"/>
                <a:gd name="T2" fmla="*/ 42 w 227"/>
                <a:gd name="T3" fmla="*/ 0 h 167"/>
                <a:gd name="T4" fmla="*/ 33 w 227"/>
                <a:gd name="T5" fmla="*/ 7 h 167"/>
                <a:gd name="T6" fmla="*/ 1 w 227"/>
                <a:gd name="T7" fmla="*/ 118 h 167"/>
                <a:gd name="T8" fmla="*/ 3 w 227"/>
                <a:gd name="T9" fmla="*/ 126 h 167"/>
                <a:gd name="T10" fmla="*/ 10 w 227"/>
                <a:gd name="T11" fmla="*/ 130 h 167"/>
                <a:gd name="T12" fmla="*/ 37 w 227"/>
                <a:gd name="T13" fmla="*/ 130 h 167"/>
                <a:gd name="T14" fmla="*/ 47 w 227"/>
                <a:gd name="T15" fmla="*/ 130 h 167"/>
                <a:gd name="T16" fmla="*/ 52 w 227"/>
                <a:gd name="T17" fmla="*/ 130 h 167"/>
                <a:gd name="T18" fmla="*/ 66 w 227"/>
                <a:gd name="T19" fmla="*/ 156 h 167"/>
                <a:gd name="T20" fmla="*/ 82 w 227"/>
                <a:gd name="T21" fmla="*/ 167 h 167"/>
                <a:gd name="T22" fmla="*/ 145 w 227"/>
                <a:gd name="T23" fmla="*/ 167 h 167"/>
                <a:gd name="T24" fmla="*/ 161 w 227"/>
                <a:gd name="T25" fmla="*/ 156 h 167"/>
                <a:gd name="T26" fmla="*/ 175 w 227"/>
                <a:gd name="T27" fmla="*/ 130 h 167"/>
                <a:gd name="T28" fmla="*/ 180 w 227"/>
                <a:gd name="T29" fmla="*/ 130 h 167"/>
                <a:gd name="T30" fmla="*/ 190 w 227"/>
                <a:gd name="T31" fmla="*/ 130 h 167"/>
                <a:gd name="T32" fmla="*/ 217 w 227"/>
                <a:gd name="T33" fmla="*/ 130 h 167"/>
                <a:gd name="T34" fmla="*/ 224 w 227"/>
                <a:gd name="T35" fmla="*/ 126 h 167"/>
                <a:gd name="T36" fmla="*/ 226 w 227"/>
                <a:gd name="T37" fmla="*/ 118 h 167"/>
                <a:gd name="T38" fmla="*/ 194 w 227"/>
                <a:gd name="T39" fmla="*/ 7 h 167"/>
                <a:gd name="T40" fmla="*/ 185 w 227"/>
                <a:gd name="T41" fmla="*/ 0 h 167"/>
                <a:gd name="T42" fmla="*/ 190 w 227"/>
                <a:gd name="T43" fmla="*/ 111 h 167"/>
                <a:gd name="T44" fmla="*/ 175 w 227"/>
                <a:gd name="T45" fmla="*/ 111 h 167"/>
                <a:gd name="T46" fmla="*/ 158 w 227"/>
                <a:gd name="T47" fmla="*/ 121 h 167"/>
                <a:gd name="T48" fmla="*/ 145 w 227"/>
                <a:gd name="T49" fmla="*/ 148 h 167"/>
                <a:gd name="T50" fmla="*/ 82 w 227"/>
                <a:gd name="T51" fmla="*/ 148 h 167"/>
                <a:gd name="T52" fmla="*/ 69 w 227"/>
                <a:gd name="T53" fmla="*/ 121 h 167"/>
                <a:gd name="T54" fmla="*/ 52 w 227"/>
                <a:gd name="T55" fmla="*/ 111 h 167"/>
                <a:gd name="T56" fmla="*/ 37 w 227"/>
                <a:gd name="T57" fmla="*/ 111 h 167"/>
                <a:gd name="T58" fmla="*/ 15 w 227"/>
                <a:gd name="T59" fmla="*/ 111 h 167"/>
                <a:gd name="T60" fmla="*/ 42 w 227"/>
                <a:gd name="T61" fmla="*/ 9 h 167"/>
                <a:gd name="T62" fmla="*/ 185 w 227"/>
                <a:gd name="T63" fmla="*/ 9 h 167"/>
                <a:gd name="T64" fmla="*/ 212 w 227"/>
                <a:gd name="T65" fmla="*/ 111 h 167"/>
                <a:gd name="T66" fmla="*/ 190 w 227"/>
                <a:gd name="T67" fmla="*/ 11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27" h="167">
                  <a:moveTo>
                    <a:pt x="185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38" y="0"/>
                    <a:pt x="34" y="3"/>
                    <a:pt x="33" y="7"/>
                  </a:cubicBezTo>
                  <a:cubicBezTo>
                    <a:pt x="1" y="118"/>
                    <a:pt x="1" y="118"/>
                    <a:pt x="1" y="118"/>
                  </a:cubicBezTo>
                  <a:cubicBezTo>
                    <a:pt x="0" y="121"/>
                    <a:pt x="1" y="124"/>
                    <a:pt x="3" y="126"/>
                  </a:cubicBezTo>
                  <a:cubicBezTo>
                    <a:pt x="4" y="128"/>
                    <a:pt x="7" y="130"/>
                    <a:pt x="10" y="130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47" y="130"/>
                    <a:pt x="47" y="130"/>
                    <a:pt x="47" y="130"/>
                  </a:cubicBezTo>
                  <a:cubicBezTo>
                    <a:pt x="52" y="130"/>
                    <a:pt x="52" y="130"/>
                    <a:pt x="52" y="130"/>
                  </a:cubicBezTo>
                  <a:cubicBezTo>
                    <a:pt x="66" y="156"/>
                    <a:pt x="66" y="156"/>
                    <a:pt x="66" y="156"/>
                  </a:cubicBezTo>
                  <a:cubicBezTo>
                    <a:pt x="69" y="163"/>
                    <a:pt x="75" y="167"/>
                    <a:pt x="82" y="167"/>
                  </a:cubicBezTo>
                  <a:cubicBezTo>
                    <a:pt x="145" y="167"/>
                    <a:pt x="145" y="167"/>
                    <a:pt x="145" y="167"/>
                  </a:cubicBezTo>
                  <a:cubicBezTo>
                    <a:pt x="152" y="167"/>
                    <a:pt x="158" y="163"/>
                    <a:pt x="161" y="156"/>
                  </a:cubicBezTo>
                  <a:cubicBezTo>
                    <a:pt x="175" y="130"/>
                    <a:pt x="175" y="130"/>
                    <a:pt x="175" y="130"/>
                  </a:cubicBezTo>
                  <a:cubicBezTo>
                    <a:pt x="180" y="130"/>
                    <a:pt x="180" y="130"/>
                    <a:pt x="180" y="130"/>
                  </a:cubicBezTo>
                  <a:cubicBezTo>
                    <a:pt x="190" y="130"/>
                    <a:pt x="190" y="130"/>
                    <a:pt x="190" y="130"/>
                  </a:cubicBezTo>
                  <a:cubicBezTo>
                    <a:pt x="217" y="130"/>
                    <a:pt x="217" y="130"/>
                    <a:pt x="217" y="130"/>
                  </a:cubicBezTo>
                  <a:cubicBezTo>
                    <a:pt x="220" y="130"/>
                    <a:pt x="223" y="128"/>
                    <a:pt x="224" y="126"/>
                  </a:cubicBezTo>
                  <a:cubicBezTo>
                    <a:pt x="226" y="124"/>
                    <a:pt x="227" y="121"/>
                    <a:pt x="226" y="118"/>
                  </a:cubicBezTo>
                  <a:cubicBezTo>
                    <a:pt x="194" y="7"/>
                    <a:pt x="194" y="7"/>
                    <a:pt x="194" y="7"/>
                  </a:cubicBezTo>
                  <a:cubicBezTo>
                    <a:pt x="193" y="3"/>
                    <a:pt x="189" y="0"/>
                    <a:pt x="185" y="0"/>
                  </a:cubicBezTo>
                  <a:close/>
                  <a:moveTo>
                    <a:pt x="190" y="111"/>
                  </a:moveTo>
                  <a:cubicBezTo>
                    <a:pt x="175" y="111"/>
                    <a:pt x="175" y="111"/>
                    <a:pt x="175" y="111"/>
                  </a:cubicBezTo>
                  <a:cubicBezTo>
                    <a:pt x="168" y="111"/>
                    <a:pt x="161" y="115"/>
                    <a:pt x="158" y="121"/>
                  </a:cubicBezTo>
                  <a:cubicBezTo>
                    <a:pt x="145" y="148"/>
                    <a:pt x="145" y="148"/>
                    <a:pt x="145" y="148"/>
                  </a:cubicBezTo>
                  <a:cubicBezTo>
                    <a:pt x="82" y="148"/>
                    <a:pt x="82" y="148"/>
                    <a:pt x="82" y="148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6" y="115"/>
                    <a:pt x="59" y="111"/>
                    <a:pt x="52" y="111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185" y="9"/>
                    <a:pt x="185" y="9"/>
                    <a:pt x="185" y="9"/>
                  </a:cubicBezTo>
                  <a:cubicBezTo>
                    <a:pt x="212" y="111"/>
                    <a:pt x="212" y="111"/>
                    <a:pt x="212" y="111"/>
                  </a:cubicBezTo>
                  <a:lnTo>
                    <a:pt x="190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5" name="Freeform 10"/>
          <p:cNvSpPr>
            <a:spLocks noEditPoints="1"/>
          </p:cNvSpPr>
          <p:nvPr/>
        </p:nvSpPr>
        <p:spPr bwMode="auto">
          <a:xfrm>
            <a:off x="1998214" y="2468510"/>
            <a:ext cx="485537" cy="363807"/>
          </a:xfrm>
          <a:custGeom>
            <a:avLst/>
            <a:gdLst>
              <a:gd name="T0" fmla="*/ 244 w 296"/>
              <a:gd name="T1" fmla="*/ 5 h 222"/>
              <a:gd name="T2" fmla="*/ 65 w 296"/>
              <a:gd name="T3" fmla="*/ 0 h 222"/>
              <a:gd name="T4" fmla="*/ 5 w 296"/>
              <a:gd name="T5" fmla="*/ 52 h 222"/>
              <a:gd name="T6" fmla="*/ 4 w 296"/>
              <a:gd name="T7" fmla="*/ 78 h 222"/>
              <a:gd name="T8" fmla="*/ 148 w 296"/>
              <a:gd name="T9" fmla="*/ 222 h 222"/>
              <a:gd name="T10" fmla="*/ 291 w 296"/>
              <a:gd name="T11" fmla="*/ 78 h 222"/>
              <a:gd name="T12" fmla="*/ 291 w 296"/>
              <a:gd name="T13" fmla="*/ 52 h 222"/>
              <a:gd name="T14" fmla="*/ 127 w 296"/>
              <a:gd name="T15" fmla="*/ 65 h 222"/>
              <a:gd name="T16" fmla="*/ 168 w 296"/>
              <a:gd name="T17" fmla="*/ 65 h 222"/>
              <a:gd name="T18" fmla="*/ 180 w 296"/>
              <a:gd name="T19" fmla="*/ 20 h 222"/>
              <a:gd name="T20" fmla="*/ 176 w 296"/>
              <a:gd name="T21" fmla="*/ 59 h 222"/>
              <a:gd name="T22" fmla="*/ 120 w 296"/>
              <a:gd name="T23" fmla="*/ 59 h 222"/>
              <a:gd name="T24" fmla="*/ 115 w 296"/>
              <a:gd name="T25" fmla="*/ 20 h 222"/>
              <a:gd name="T26" fmla="*/ 120 w 296"/>
              <a:gd name="T27" fmla="*/ 59 h 222"/>
              <a:gd name="T28" fmla="*/ 148 w 296"/>
              <a:gd name="T29" fmla="*/ 189 h 222"/>
              <a:gd name="T30" fmla="*/ 171 w 296"/>
              <a:gd name="T31" fmla="*/ 74 h 222"/>
              <a:gd name="T32" fmla="*/ 226 w 296"/>
              <a:gd name="T33" fmla="*/ 74 h 222"/>
              <a:gd name="T34" fmla="*/ 180 w 296"/>
              <a:gd name="T35" fmla="*/ 74 h 222"/>
              <a:gd name="T36" fmla="*/ 206 w 296"/>
              <a:gd name="T37" fmla="*/ 46 h 222"/>
              <a:gd name="T38" fmla="*/ 183 w 296"/>
              <a:gd name="T39" fmla="*/ 65 h 222"/>
              <a:gd name="T40" fmla="*/ 224 w 296"/>
              <a:gd name="T41" fmla="*/ 18 h 222"/>
              <a:gd name="T42" fmla="*/ 191 w 296"/>
              <a:gd name="T43" fmla="*/ 18 h 222"/>
              <a:gd name="T44" fmla="*/ 127 w 296"/>
              <a:gd name="T45" fmla="*/ 18 h 222"/>
              <a:gd name="T46" fmla="*/ 148 w 296"/>
              <a:gd name="T47" fmla="*/ 35 h 222"/>
              <a:gd name="T48" fmla="*/ 72 w 296"/>
              <a:gd name="T49" fmla="*/ 18 h 222"/>
              <a:gd name="T50" fmla="*/ 90 w 296"/>
              <a:gd name="T51" fmla="*/ 33 h 222"/>
              <a:gd name="T52" fmla="*/ 113 w 296"/>
              <a:gd name="T53" fmla="*/ 65 h 222"/>
              <a:gd name="T54" fmla="*/ 90 w 296"/>
              <a:gd name="T55" fmla="*/ 46 h 222"/>
              <a:gd name="T56" fmla="*/ 138 w 296"/>
              <a:gd name="T57" fmla="*/ 187 h 222"/>
              <a:gd name="T58" fmla="*/ 115 w 296"/>
              <a:gd name="T59" fmla="*/ 74 h 222"/>
              <a:gd name="T60" fmla="*/ 26 w 296"/>
              <a:gd name="T61" fmla="*/ 74 h 222"/>
              <a:gd name="T62" fmla="*/ 117 w 296"/>
              <a:gd name="T63" fmla="*/ 171 h 222"/>
              <a:gd name="T64" fmla="*/ 269 w 296"/>
              <a:gd name="T65" fmla="*/ 74 h 222"/>
              <a:gd name="T66" fmla="*/ 237 w 296"/>
              <a:gd name="T67" fmla="*/ 74 h 222"/>
              <a:gd name="T68" fmla="*/ 213 w 296"/>
              <a:gd name="T69" fmla="*/ 40 h 222"/>
              <a:gd name="T70" fmla="*/ 277 w 296"/>
              <a:gd name="T71" fmla="*/ 65 h 222"/>
              <a:gd name="T72" fmla="*/ 62 w 296"/>
              <a:gd name="T73" fmla="*/ 22 h 222"/>
              <a:gd name="T74" fmla="*/ 58 w 296"/>
              <a:gd name="T75" fmla="*/ 65 h 222"/>
              <a:gd name="T76" fmla="*/ 62 w 296"/>
              <a:gd name="T77" fmla="*/ 22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96" h="222">
                <a:moveTo>
                  <a:pt x="291" y="52"/>
                </a:moveTo>
                <a:cubicBezTo>
                  <a:pt x="244" y="5"/>
                  <a:pt x="244" y="5"/>
                  <a:pt x="244" y="5"/>
                </a:cubicBezTo>
                <a:cubicBezTo>
                  <a:pt x="240" y="2"/>
                  <a:pt x="235" y="0"/>
                  <a:pt x="230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0" y="0"/>
                  <a:pt x="56" y="2"/>
                  <a:pt x="52" y="5"/>
                </a:cubicBezTo>
                <a:cubicBezTo>
                  <a:pt x="5" y="52"/>
                  <a:pt x="5" y="52"/>
                  <a:pt x="5" y="52"/>
                </a:cubicBezTo>
                <a:cubicBezTo>
                  <a:pt x="2" y="56"/>
                  <a:pt x="0" y="61"/>
                  <a:pt x="0" y="65"/>
                </a:cubicBezTo>
                <a:cubicBezTo>
                  <a:pt x="0" y="70"/>
                  <a:pt x="1" y="74"/>
                  <a:pt x="4" y="78"/>
                </a:cubicBezTo>
                <a:cubicBezTo>
                  <a:pt x="134" y="216"/>
                  <a:pt x="134" y="216"/>
                  <a:pt x="134" y="216"/>
                </a:cubicBezTo>
                <a:cubicBezTo>
                  <a:pt x="138" y="220"/>
                  <a:pt x="143" y="222"/>
                  <a:pt x="148" y="222"/>
                </a:cubicBezTo>
                <a:cubicBezTo>
                  <a:pt x="153" y="222"/>
                  <a:pt x="158" y="220"/>
                  <a:pt x="162" y="216"/>
                </a:cubicBezTo>
                <a:cubicBezTo>
                  <a:pt x="291" y="78"/>
                  <a:pt x="291" y="78"/>
                  <a:pt x="291" y="78"/>
                </a:cubicBezTo>
                <a:cubicBezTo>
                  <a:pt x="294" y="74"/>
                  <a:pt x="296" y="70"/>
                  <a:pt x="296" y="65"/>
                </a:cubicBezTo>
                <a:cubicBezTo>
                  <a:pt x="296" y="60"/>
                  <a:pt x="294" y="56"/>
                  <a:pt x="291" y="52"/>
                </a:cubicBezTo>
                <a:close/>
                <a:moveTo>
                  <a:pt x="168" y="65"/>
                </a:moveTo>
                <a:cubicBezTo>
                  <a:pt x="127" y="65"/>
                  <a:pt x="127" y="65"/>
                  <a:pt x="127" y="65"/>
                </a:cubicBezTo>
                <a:cubicBezTo>
                  <a:pt x="148" y="47"/>
                  <a:pt x="148" y="47"/>
                  <a:pt x="148" y="47"/>
                </a:cubicBezTo>
                <a:lnTo>
                  <a:pt x="168" y="65"/>
                </a:lnTo>
                <a:close/>
                <a:moveTo>
                  <a:pt x="155" y="41"/>
                </a:moveTo>
                <a:cubicBezTo>
                  <a:pt x="180" y="20"/>
                  <a:pt x="180" y="20"/>
                  <a:pt x="180" y="20"/>
                </a:cubicBezTo>
                <a:cubicBezTo>
                  <a:pt x="199" y="39"/>
                  <a:pt x="199" y="39"/>
                  <a:pt x="199" y="39"/>
                </a:cubicBezTo>
                <a:cubicBezTo>
                  <a:pt x="176" y="59"/>
                  <a:pt x="176" y="59"/>
                  <a:pt x="176" y="59"/>
                </a:cubicBezTo>
                <a:lnTo>
                  <a:pt x="155" y="41"/>
                </a:lnTo>
                <a:close/>
                <a:moveTo>
                  <a:pt x="120" y="59"/>
                </a:moveTo>
                <a:cubicBezTo>
                  <a:pt x="97" y="39"/>
                  <a:pt x="97" y="39"/>
                  <a:pt x="97" y="39"/>
                </a:cubicBezTo>
                <a:cubicBezTo>
                  <a:pt x="115" y="20"/>
                  <a:pt x="115" y="20"/>
                  <a:pt x="115" y="20"/>
                </a:cubicBezTo>
                <a:cubicBezTo>
                  <a:pt x="141" y="41"/>
                  <a:pt x="141" y="41"/>
                  <a:pt x="141" y="41"/>
                </a:cubicBezTo>
                <a:lnTo>
                  <a:pt x="120" y="59"/>
                </a:lnTo>
                <a:close/>
                <a:moveTo>
                  <a:pt x="171" y="74"/>
                </a:moveTo>
                <a:cubicBezTo>
                  <a:pt x="148" y="189"/>
                  <a:pt x="148" y="189"/>
                  <a:pt x="148" y="189"/>
                </a:cubicBezTo>
                <a:cubicBezTo>
                  <a:pt x="125" y="74"/>
                  <a:pt x="125" y="74"/>
                  <a:pt x="125" y="74"/>
                </a:cubicBezTo>
                <a:lnTo>
                  <a:pt x="171" y="74"/>
                </a:lnTo>
                <a:close/>
                <a:moveTo>
                  <a:pt x="180" y="74"/>
                </a:moveTo>
                <a:cubicBezTo>
                  <a:pt x="226" y="74"/>
                  <a:pt x="226" y="74"/>
                  <a:pt x="226" y="74"/>
                </a:cubicBezTo>
                <a:cubicBezTo>
                  <a:pt x="158" y="187"/>
                  <a:pt x="158" y="187"/>
                  <a:pt x="158" y="187"/>
                </a:cubicBezTo>
                <a:lnTo>
                  <a:pt x="180" y="74"/>
                </a:lnTo>
                <a:close/>
                <a:moveTo>
                  <a:pt x="183" y="65"/>
                </a:moveTo>
                <a:cubicBezTo>
                  <a:pt x="206" y="46"/>
                  <a:pt x="206" y="46"/>
                  <a:pt x="206" y="46"/>
                </a:cubicBezTo>
                <a:cubicBezTo>
                  <a:pt x="225" y="65"/>
                  <a:pt x="225" y="65"/>
                  <a:pt x="225" y="65"/>
                </a:cubicBezTo>
                <a:lnTo>
                  <a:pt x="183" y="65"/>
                </a:lnTo>
                <a:close/>
                <a:moveTo>
                  <a:pt x="191" y="18"/>
                </a:moveTo>
                <a:cubicBezTo>
                  <a:pt x="224" y="18"/>
                  <a:pt x="224" y="18"/>
                  <a:pt x="224" y="18"/>
                </a:cubicBezTo>
                <a:cubicBezTo>
                  <a:pt x="206" y="33"/>
                  <a:pt x="206" y="33"/>
                  <a:pt x="206" y="33"/>
                </a:cubicBezTo>
                <a:lnTo>
                  <a:pt x="191" y="18"/>
                </a:lnTo>
                <a:close/>
                <a:moveTo>
                  <a:pt x="148" y="35"/>
                </a:moveTo>
                <a:cubicBezTo>
                  <a:pt x="127" y="18"/>
                  <a:pt x="127" y="18"/>
                  <a:pt x="127" y="18"/>
                </a:cubicBezTo>
                <a:cubicBezTo>
                  <a:pt x="168" y="18"/>
                  <a:pt x="168" y="18"/>
                  <a:pt x="168" y="18"/>
                </a:cubicBezTo>
                <a:lnTo>
                  <a:pt x="148" y="35"/>
                </a:lnTo>
                <a:close/>
                <a:moveTo>
                  <a:pt x="90" y="33"/>
                </a:moveTo>
                <a:cubicBezTo>
                  <a:pt x="72" y="18"/>
                  <a:pt x="72" y="18"/>
                  <a:pt x="72" y="18"/>
                </a:cubicBezTo>
                <a:cubicBezTo>
                  <a:pt x="104" y="18"/>
                  <a:pt x="104" y="18"/>
                  <a:pt x="104" y="18"/>
                </a:cubicBezTo>
                <a:lnTo>
                  <a:pt x="90" y="33"/>
                </a:lnTo>
                <a:close/>
                <a:moveTo>
                  <a:pt x="90" y="46"/>
                </a:moveTo>
                <a:cubicBezTo>
                  <a:pt x="113" y="65"/>
                  <a:pt x="113" y="65"/>
                  <a:pt x="113" y="65"/>
                </a:cubicBezTo>
                <a:cubicBezTo>
                  <a:pt x="71" y="65"/>
                  <a:pt x="71" y="65"/>
                  <a:pt x="71" y="65"/>
                </a:cubicBezTo>
                <a:lnTo>
                  <a:pt x="90" y="46"/>
                </a:lnTo>
                <a:close/>
                <a:moveTo>
                  <a:pt x="115" y="74"/>
                </a:moveTo>
                <a:cubicBezTo>
                  <a:pt x="138" y="187"/>
                  <a:pt x="138" y="187"/>
                  <a:pt x="138" y="187"/>
                </a:cubicBezTo>
                <a:cubicBezTo>
                  <a:pt x="70" y="74"/>
                  <a:pt x="70" y="74"/>
                  <a:pt x="70" y="74"/>
                </a:cubicBezTo>
                <a:lnTo>
                  <a:pt x="115" y="74"/>
                </a:lnTo>
                <a:close/>
                <a:moveTo>
                  <a:pt x="117" y="171"/>
                </a:moveTo>
                <a:cubicBezTo>
                  <a:pt x="26" y="74"/>
                  <a:pt x="26" y="74"/>
                  <a:pt x="26" y="74"/>
                </a:cubicBezTo>
                <a:cubicBezTo>
                  <a:pt x="59" y="74"/>
                  <a:pt x="59" y="74"/>
                  <a:pt x="59" y="74"/>
                </a:cubicBezTo>
                <a:lnTo>
                  <a:pt x="117" y="171"/>
                </a:lnTo>
                <a:close/>
                <a:moveTo>
                  <a:pt x="237" y="74"/>
                </a:moveTo>
                <a:cubicBezTo>
                  <a:pt x="269" y="74"/>
                  <a:pt x="269" y="74"/>
                  <a:pt x="269" y="74"/>
                </a:cubicBezTo>
                <a:cubicBezTo>
                  <a:pt x="178" y="171"/>
                  <a:pt x="178" y="171"/>
                  <a:pt x="178" y="171"/>
                </a:cubicBezTo>
                <a:lnTo>
                  <a:pt x="237" y="74"/>
                </a:lnTo>
                <a:close/>
                <a:moveTo>
                  <a:pt x="238" y="65"/>
                </a:moveTo>
                <a:cubicBezTo>
                  <a:pt x="213" y="40"/>
                  <a:pt x="213" y="40"/>
                  <a:pt x="213" y="40"/>
                </a:cubicBezTo>
                <a:cubicBezTo>
                  <a:pt x="234" y="22"/>
                  <a:pt x="234" y="22"/>
                  <a:pt x="234" y="22"/>
                </a:cubicBezTo>
                <a:cubicBezTo>
                  <a:pt x="277" y="65"/>
                  <a:pt x="277" y="65"/>
                  <a:pt x="277" y="65"/>
                </a:cubicBezTo>
                <a:lnTo>
                  <a:pt x="238" y="65"/>
                </a:lnTo>
                <a:close/>
                <a:moveTo>
                  <a:pt x="62" y="22"/>
                </a:moveTo>
                <a:cubicBezTo>
                  <a:pt x="83" y="40"/>
                  <a:pt x="83" y="40"/>
                  <a:pt x="83" y="40"/>
                </a:cubicBezTo>
                <a:cubicBezTo>
                  <a:pt x="58" y="65"/>
                  <a:pt x="58" y="65"/>
                  <a:pt x="58" y="65"/>
                </a:cubicBezTo>
                <a:cubicBezTo>
                  <a:pt x="18" y="65"/>
                  <a:pt x="18" y="65"/>
                  <a:pt x="18" y="65"/>
                </a:cubicBezTo>
                <a:lnTo>
                  <a:pt x="62" y="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63" name="组合 62"/>
          <p:cNvGrpSpPr/>
          <p:nvPr/>
        </p:nvGrpSpPr>
        <p:grpSpPr>
          <a:xfrm>
            <a:off x="6300549" y="3115990"/>
            <a:ext cx="4496125" cy="1302652"/>
            <a:chOff x="1263980" y="3222806"/>
            <a:chExt cx="4496125" cy="1302652"/>
          </a:xfrm>
        </p:grpSpPr>
        <p:grpSp>
          <p:nvGrpSpPr>
            <p:cNvPr id="64" name="Group 79"/>
            <p:cNvGrpSpPr/>
            <p:nvPr/>
          </p:nvGrpSpPr>
          <p:grpSpPr>
            <a:xfrm>
              <a:off x="1598003" y="3269836"/>
              <a:ext cx="781113" cy="781112"/>
              <a:chOff x="4127501" y="4194175"/>
              <a:chExt cx="909638" cy="909637"/>
            </a:xfrm>
            <a:solidFill>
              <a:schemeClr val="accent3"/>
            </a:solidFill>
          </p:grpSpPr>
          <p:sp>
            <p:nvSpPr>
              <p:cNvPr id="70" name="Freeform 11"/>
              <p:cNvSpPr>
                <a:spLocks/>
              </p:cNvSpPr>
              <p:nvPr/>
            </p:nvSpPr>
            <p:spPr bwMode="auto">
              <a:xfrm>
                <a:off x="4386263" y="4659313"/>
                <a:ext cx="96838" cy="192087"/>
              </a:xfrm>
              <a:custGeom>
                <a:avLst/>
                <a:gdLst>
                  <a:gd name="T0" fmla="*/ 0 w 61"/>
                  <a:gd name="T1" fmla="*/ 18 h 121"/>
                  <a:gd name="T2" fmla="*/ 22 w 61"/>
                  <a:gd name="T3" fmla="*/ 18 h 121"/>
                  <a:gd name="T4" fmla="*/ 22 w 61"/>
                  <a:gd name="T5" fmla="*/ 121 h 121"/>
                  <a:gd name="T6" fmla="*/ 40 w 61"/>
                  <a:gd name="T7" fmla="*/ 121 h 121"/>
                  <a:gd name="T8" fmla="*/ 40 w 61"/>
                  <a:gd name="T9" fmla="*/ 18 h 121"/>
                  <a:gd name="T10" fmla="*/ 61 w 61"/>
                  <a:gd name="T11" fmla="*/ 18 h 121"/>
                  <a:gd name="T12" fmla="*/ 61 w 61"/>
                  <a:gd name="T13" fmla="*/ 0 h 121"/>
                  <a:gd name="T14" fmla="*/ 0 w 61"/>
                  <a:gd name="T15" fmla="*/ 0 h 121"/>
                  <a:gd name="T16" fmla="*/ 0 w 61"/>
                  <a:gd name="T17" fmla="*/ 18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121">
                    <a:moveTo>
                      <a:pt x="0" y="18"/>
                    </a:moveTo>
                    <a:lnTo>
                      <a:pt x="22" y="18"/>
                    </a:lnTo>
                    <a:lnTo>
                      <a:pt x="22" y="121"/>
                    </a:lnTo>
                    <a:lnTo>
                      <a:pt x="40" y="121"/>
                    </a:lnTo>
                    <a:lnTo>
                      <a:pt x="40" y="18"/>
                    </a:lnTo>
                    <a:lnTo>
                      <a:pt x="61" y="18"/>
                    </a:lnTo>
                    <a:lnTo>
                      <a:pt x="61" y="0"/>
                    </a:lnTo>
                    <a:lnTo>
                      <a:pt x="0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1" name="Freeform 12"/>
              <p:cNvSpPr>
                <a:spLocks/>
              </p:cNvSpPr>
              <p:nvPr/>
            </p:nvSpPr>
            <p:spPr bwMode="auto">
              <a:xfrm>
                <a:off x="4572001" y="4440238"/>
                <a:ext cx="25400" cy="109537"/>
              </a:xfrm>
              <a:custGeom>
                <a:avLst/>
                <a:gdLst>
                  <a:gd name="T0" fmla="*/ 3 w 6"/>
                  <a:gd name="T1" fmla="*/ 26 h 26"/>
                  <a:gd name="T2" fmla="*/ 5 w 6"/>
                  <a:gd name="T3" fmla="*/ 25 h 26"/>
                  <a:gd name="T4" fmla="*/ 6 w 6"/>
                  <a:gd name="T5" fmla="*/ 23 h 26"/>
                  <a:gd name="T6" fmla="*/ 6 w 6"/>
                  <a:gd name="T7" fmla="*/ 3 h 26"/>
                  <a:gd name="T8" fmla="*/ 5 w 6"/>
                  <a:gd name="T9" fmla="*/ 1 h 26"/>
                  <a:gd name="T10" fmla="*/ 3 w 6"/>
                  <a:gd name="T11" fmla="*/ 0 h 26"/>
                  <a:gd name="T12" fmla="*/ 0 w 6"/>
                  <a:gd name="T13" fmla="*/ 1 h 26"/>
                  <a:gd name="T14" fmla="*/ 0 w 6"/>
                  <a:gd name="T15" fmla="*/ 3 h 26"/>
                  <a:gd name="T16" fmla="*/ 0 w 6"/>
                  <a:gd name="T17" fmla="*/ 23 h 26"/>
                  <a:gd name="T18" fmla="*/ 0 w 6"/>
                  <a:gd name="T19" fmla="*/ 25 h 26"/>
                  <a:gd name="T20" fmla="*/ 3 w 6"/>
                  <a:gd name="T21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26">
                    <a:moveTo>
                      <a:pt x="3" y="26"/>
                    </a:moveTo>
                    <a:cubicBezTo>
                      <a:pt x="4" y="26"/>
                      <a:pt x="5" y="26"/>
                      <a:pt x="5" y="25"/>
                    </a:cubicBezTo>
                    <a:cubicBezTo>
                      <a:pt x="6" y="25"/>
                      <a:pt x="6" y="24"/>
                      <a:pt x="6" y="2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4"/>
                      <a:pt x="0" y="25"/>
                      <a:pt x="0" y="25"/>
                    </a:cubicBezTo>
                    <a:cubicBezTo>
                      <a:pt x="1" y="26"/>
                      <a:pt x="2" y="26"/>
                      <a:pt x="3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2" name="Freeform 13"/>
              <p:cNvSpPr>
                <a:spLocks noEditPoints="1"/>
              </p:cNvSpPr>
              <p:nvPr/>
            </p:nvSpPr>
            <p:spPr bwMode="auto">
              <a:xfrm>
                <a:off x="4600576" y="4659313"/>
                <a:ext cx="79375" cy="192087"/>
              </a:xfrm>
              <a:custGeom>
                <a:avLst/>
                <a:gdLst>
                  <a:gd name="T0" fmla="*/ 13 w 19"/>
                  <a:gd name="T1" fmla="*/ 12 h 46"/>
                  <a:gd name="T2" fmla="*/ 9 w 19"/>
                  <a:gd name="T3" fmla="*/ 12 h 46"/>
                  <a:gd name="T4" fmla="*/ 6 w 19"/>
                  <a:gd name="T5" fmla="*/ 15 h 46"/>
                  <a:gd name="T6" fmla="*/ 6 w 19"/>
                  <a:gd name="T7" fmla="*/ 0 h 46"/>
                  <a:gd name="T8" fmla="*/ 0 w 19"/>
                  <a:gd name="T9" fmla="*/ 0 h 46"/>
                  <a:gd name="T10" fmla="*/ 0 w 19"/>
                  <a:gd name="T11" fmla="*/ 46 h 46"/>
                  <a:gd name="T12" fmla="*/ 6 w 19"/>
                  <a:gd name="T13" fmla="*/ 46 h 46"/>
                  <a:gd name="T14" fmla="*/ 6 w 19"/>
                  <a:gd name="T15" fmla="*/ 43 h 46"/>
                  <a:gd name="T16" fmla="*/ 9 w 19"/>
                  <a:gd name="T17" fmla="*/ 45 h 46"/>
                  <a:gd name="T18" fmla="*/ 13 w 19"/>
                  <a:gd name="T19" fmla="*/ 46 h 46"/>
                  <a:gd name="T20" fmla="*/ 18 w 19"/>
                  <a:gd name="T21" fmla="*/ 44 h 46"/>
                  <a:gd name="T22" fmla="*/ 19 w 19"/>
                  <a:gd name="T23" fmla="*/ 39 h 46"/>
                  <a:gd name="T24" fmla="*/ 19 w 19"/>
                  <a:gd name="T25" fmla="*/ 20 h 46"/>
                  <a:gd name="T26" fmla="*/ 17 w 19"/>
                  <a:gd name="T27" fmla="*/ 14 h 46"/>
                  <a:gd name="T28" fmla="*/ 13 w 19"/>
                  <a:gd name="T29" fmla="*/ 12 h 46"/>
                  <a:gd name="T30" fmla="*/ 12 w 19"/>
                  <a:gd name="T31" fmla="*/ 38 h 46"/>
                  <a:gd name="T32" fmla="*/ 12 w 19"/>
                  <a:gd name="T33" fmla="*/ 40 h 46"/>
                  <a:gd name="T34" fmla="*/ 10 w 19"/>
                  <a:gd name="T35" fmla="*/ 41 h 46"/>
                  <a:gd name="T36" fmla="*/ 8 w 19"/>
                  <a:gd name="T37" fmla="*/ 41 h 46"/>
                  <a:gd name="T38" fmla="*/ 6 w 19"/>
                  <a:gd name="T39" fmla="*/ 39 h 46"/>
                  <a:gd name="T40" fmla="*/ 6 w 19"/>
                  <a:gd name="T41" fmla="*/ 18 h 46"/>
                  <a:gd name="T42" fmla="*/ 8 w 19"/>
                  <a:gd name="T43" fmla="*/ 17 h 46"/>
                  <a:gd name="T44" fmla="*/ 9 w 19"/>
                  <a:gd name="T45" fmla="*/ 17 h 46"/>
                  <a:gd name="T46" fmla="*/ 11 w 19"/>
                  <a:gd name="T47" fmla="*/ 18 h 46"/>
                  <a:gd name="T48" fmla="*/ 12 w 19"/>
                  <a:gd name="T49" fmla="*/ 20 h 46"/>
                  <a:gd name="T50" fmla="*/ 12 w 19"/>
                  <a:gd name="T51" fmla="*/ 3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" h="46">
                    <a:moveTo>
                      <a:pt x="13" y="12"/>
                    </a:moveTo>
                    <a:cubicBezTo>
                      <a:pt x="11" y="12"/>
                      <a:pt x="10" y="12"/>
                      <a:pt x="9" y="12"/>
                    </a:cubicBezTo>
                    <a:cubicBezTo>
                      <a:pt x="8" y="13"/>
                      <a:pt x="7" y="14"/>
                      <a:pt x="6" y="15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6" y="46"/>
                      <a:pt x="6" y="46"/>
                      <a:pt x="6" y="46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7" y="44"/>
                      <a:pt x="8" y="45"/>
                      <a:pt x="9" y="45"/>
                    </a:cubicBezTo>
                    <a:cubicBezTo>
                      <a:pt x="10" y="46"/>
                      <a:pt x="12" y="46"/>
                      <a:pt x="13" y="46"/>
                    </a:cubicBezTo>
                    <a:cubicBezTo>
                      <a:pt x="15" y="46"/>
                      <a:pt x="16" y="46"/>
                      <a:pt x="18" y="44"/>
                    </a:cubicBezTo>
                    <a:cubicBezTo>
                      <a:pt x="19" y="43"/>
                      <a:pt x="19" y="41"/>
                      <a:pt x="19" y="39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17"/>
                      <a:pt x="19" y="15"/>
                      <a:pt x="17" y="14"/>
                    </a:cubicBezTo>
                    <a:cubicBezTo>
                      <a:pt x="16" y="12"/>
                      <a:pt x="15" y="12"/>
                      <a:pt x="13" y="12"/>
                    </a:cubicBezTo>
                    <a:close/>
                    <a:moveTo>
                      <a:pt x="12" y="38"/>
                    </a:moveTo>
                    <a:cubicBezTo>
                      <a:pt x="12" y="39"/>
                      <a:pt x="12" y="40"/>
                      <a:pt x="12" y="40"/>
                    </a:cubicBezTo>
                    <a:cubicBezTo>
                      <a:pt x="11" y="41"/>
                      <a:pt x="11" y="41"/>
                      <a:pt x="10" y="41"/>
                    </a:cubicBezTo>
                    <a:cubicBezTo>
                      <a:pt x="9" y="41"/>
                      <a:pt x="9" y="41"/>
                      <a:pt x="8" y="41"/>
                    </a:cubicBezTo>
                    <a:cubicBezTo>
                      <a:pt x="8" y="40"/>
                      <a:pt x="7" y="40"/>
                      <a:pt x="6" y="39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7"/>
                      <a:pt x="8" y="17"/>
                    </a:cubicBezTo>
                    <a:cubicBezTo>
                      <a:pt x="8" y="17"/>
                      <a:pt x="9" y="17"/>
                      <a:pt x="9" y="17"/>
                    </a:cubicBezTo>
                    <a:cubicBezTo>
                      <a:pt x="10" y="17"/>
                      <a:pt x="11" y="17"/>
                      <a:pt x="11" y="18"/>
                    </a:cubicBezTo>
                    <a:cubicBezTo>
                      <a:pt x="12" y="18"/>
                      <a:pt x="12" y="19"/>
                      <a:pt x="12" y="20"/>
                    </a:cubicBezTo>
                    <a:lnTo>
                      <a:pt x="12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3" name="Freeform 14"/>
              <p:cNvSpPr>
                <a:spLocks/>
              </p:cNvSpPr>
              <p:nvPr/>
            </p:nvSpPr>
            <p:spPr bwMode="auto">
              <a:xfrm>
                <a:off x="4495801" y="4710113"/>
                <a:ext cx="84138" cy="141287"/>
              </a:xfrm>
              <a:custGeom>
                <a:avLst/>
                <a:gdLst>
                  <a:gd name="T0" fmla="*/ 13 w 20"/>
                  <a:gd name="T1" fmla="*/ 26 h 34"/>
                  <a:gd name="T2" fmla="*/ 11 w 20"/>
                  <a:gd name="T3" fmla="*/ 27 h 34"/>
                  <a:gd name="T4" fmla="*/ 9 w 20"/>
                  <a:gd name="T5" fmla="*/ 28 h 34"/>
                  <a:gd name="T6" fmla="*/ 7 w 20"/>
                  <a:gd name="T7" fmla="*/ 28 h 34"/>
                  <a:gd name="T8" fmla="*/ 7 w 20"/>
                  <a:gd name="T9" fmla="*/ 26 h 34"/>
                  <a:gd name="T10" fmla="*/ 7 w 20"/>
                  <a:gd name="T11" fmla="*/ 0 h 34"/>
                  <a:gd name="T12" fmla="*/ 0 w 20"/>
                  <a:gd name="T13" fmla="*/ 0 h 34"/>
                  <a:gd name="T14" fmla="*/ 0 w 20"/>
                  <a:gd name="T15" fmla="*/ 28 h 34"/>
                  <a:gd name="T16" fmla="*/ 1 w 20"/>
                  <a:gd name="T17" fmla="*/ 33 h 34"/>
                  <a:gd name="T18" fmla="*/ 5 w 20"/>
                  <a:gd name="T19" fmla="*/ 34 h 34"/>
                  <a:gd name="T20" fmla="*/ 9 w 20"/>
                  <a:gd name="T21" fmla="*/ 33 h 34"/>
                  <a:gd name="T22" fmla="*/ 13 w 20"/>
                  <a:gd name="T23" fmla="*/ 30 h 34"/>
                  <a:gd name="T24" fmla="*/ 13 w 20"/>
                  <a:gd name="T25" fmla="*/ 34 h 34"/>
                  <a:gd name="T26" fmla="*/ 20 w 20"/>
                  <a:gd name="T27" fmla="*/ 34 h 34"/>
                  <a:gd name="T28" fmla="*/ 20 w 20"/>
                  <a:gd name="T29" fmla="*/ 0 h 34"/>
                  <a:gd name="T30" fmla="*/ 13 w 20"/>
                  <a:gd name="T31" fmla="*/ 0 h 34"/>
                  <a:gd name="T32" fmla="*/ 13 w 20"/>
                  <a:gd name="T33" fmla="*/ 2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34">
                    <a:moveTo>
                      <a:pt x="13" y="26"/>
                    </a:moveTo>
                    <a:cubicBezTo>
                      <a:pt x="12" y="26"/>
                      <a:pt x="11" y="27"/>
                      <a:pt x="11" y="27"/>
                    </a:cubicBezTo>
                    <a:cubicBezTo>
                      <a:pt x="10" y="28"/>
                      <a:pt x="9" y="28"/>
                      <a:pt x="9" y="28"/>
                    </a:cubicBezTo>
                    <a:cubicBezTo>
                      <a:pt x="8" y="28"/>
                      <a:pt x="8" y="28"/>
                      <a:pt x="7" y="28"/>
                    </a:cubicBezTo>
                    <a:cubicBezTo>
                      <a:pt x="7" y="27"/>
                      <a:pt x="7" y="27"/>
                      <a:pt x="7" y="26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0"/>
                      <a:pt x="1" y="32"/>
                      <a:pt x="1" y="33"/>
                    </a:cubicBezTo>
                    <a:cubicBezTo>
                      <a:pt x="2" y="34"/>
                      <a:pt x="3" y="34"/>
                      <a:pt x="5" y="34"/>
                    </a:cubicBezTo>
                    <a:cubicBezTo>
                      <a:pt x="6" y="34"/>
                      <a:pt x="8" y="34"/>
                      <a:pt x="9" y="33"/>
                    </a:cubicBezTo>
                    <a:cubicBezTo>
                      <a:pt x="10" y="32"/>
                      <a:pt x="12" y="31"/>
                      <a:pt x="13" y="30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3" y="0"/>
                      <a:pt x="13" y="0"/>
                      <a:pt x="13" y="0"/>
                    </a:cubicBezTo>
                    <a:lnTo>
                      <a:pt x="13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4" name="Freeform 15"/>
              <p:cNvSpPr>
                <a:spLocks noEditPoints="1"/>
              </p:cNvSpPr>
              <p:nvPr/>
            </p:nvSpPr>
            <p:spPr bwMode="auto">
              <a:xfrm>
                <a:off x="4127501" y="4194175"/>
                <a:ext cx="909638" cy="909637"/>
              </a:xfrm>
              <a:custGeom>
                <a:avLst/>
                <a:gdLst>
                  <a:gd name="T0" fmla="*/ 108 w 217"/>
                  <a:gd name="T1" fmla="*/ 0 h 217"/>
                  <a:gd name="T2" fmla="*/ 0 w 217"/>
                  <a:gd name="T3" fmla="*/ 108 h 217"/>
                  <a:gd name="T4" fmla="*/ 108 w 217"/>
                  <a:gd name="T5" fmla="*/ 217 h 217"/>
                  <a:gd name="T6" fmla="*/ 217 w 217"/>
                  <a:gd name="T7" fmla="*/ 108 h 217"/>
                  <a:gd name="T8" fmla="*/ 108 w 217"/>
                  <a:gd name="T9" fmla="*/ 0 h 217"/>
                  <a:gd name="T10" fmla="*/ 126 w 217"/>
                  <a:gd name="T11" fmla="*/ 53 h 217"/>
                  <a:gd name="T12" fmla="*/ 134 w 217"/>
                  <a:gd name="T13" fmla="*/ 53 h 217"/>
                  <a:gd name="T14" fmla="*/ 134 w 217"/>
                  <a:gd name="T15" fmla="*/ 82 h 217"/>
                  <a:gd name="T16" fmla="*/ 134 w 217"/>
                  <a:gd name="T17" fmla="*/ 84 h 217"/>
                  <a:gd name="T18" fmla="*/ 136 w 217"/>
                  <a:gd name="T19" fmla="*/ 84 h 217"/>
                  <a:gd name="T20" fmla="*/ 138 w 217"/>
                  <a:gd name="T21" fmla="*/ 84 h 217"/>
                  <a:gd name="T22" fmla="*/ 140 w 217"/>
                  <a:gd name="T23" fmla="*/ 82 h 217"/>
                  <a:gd name="T24" fmla="*/ 140 w 217"/>
                  <a:gd name="T25" fmla="*/ 53 h 217"/>
                  <a:gd name="T26" fmla="*/ 148 w 217"/>
                  <a:gd name="T27" fmla="*/ 53 h 217"/>
                  <a:gd name="T28" fmla="*/ 148 w 217"/>
                  <a:gd name="T29" fmla="*/ 91 h 217"/>
                  <a:gd name="T30" fmla="*/ 140 w 217"/>
                  <a:gd name="T31" fmla="*/ 91 h 217"/>
                  <a:gd name="T32" fmla="*/ 140 w 217"/>
                  <a:gd name="T33" fmla="*/ 86 h 217"/>
                  <a:gd name="T34" fmla="*/ 136 w 217"/>
                  <a:gd name="T35" fmla="*/ 90 h 217"/>
                  <a:gd name="T36" fmla="*/ 131 w 217"/>
                  <a:gd name="T37" fmla="*/ 91 h 217"/>
                  <a:gd name="T38" fmla="*/ 127 w 217"/>
                  <a:gd name="T39" fmla="*/ 89 h 217"/>
                  <a:gd name="T40" fmla="*/ 126 w 217"/>
                  <a:gd name="T41" fmla="*/ 84 h 217"/>
                  <a:gd name="T42" fmla="*/ 126 w 217"/>
                  <a:gd name="T43" fmla="*/ 53 h 217"/>
                  <a:gd name="T44" fmla="*/ 98 w 217"/>
                  <a:gd name="T45" fmla="*/ 62 h 217"/>
                  <a:gd name="T46" fmla="*/ 101 w 217"/>
                  <a:gd name="T47" fmla="*/ 55 h 217"/>
                  <a:gd name="T48" fmla="*/ 109 w 217"/>
                  <a:gd name="T49" fmla="*/ 52 h 217"/>
                  <a:gd name="T50" fmla="*/ 117 w 217"/>
                  <a:gd name="T51" fmla="*/ 55 h 217"/>
                  <a:gd name="T52" fmla="*/ 120 w 217"/>
                  <a:gd name="T53" fmla="*/ 62 h 217"/>
                  <a:gd name="T54" fmla="*/ 120 w 217"/>
                  <a:gd name="T55" fmla="*/ 81 h 217"/>
                  <a:gd name="T56" fmla="*/ 117 w 217"/>
                  <a:gd name="T57" fmla="*/ 89 h 217"/>
                  <a:gd name="T58" fmla="*/ 109 w 217"/>
                  <a:gd name="T59" fmla="*/ 91 h 217"/>
                  <a:gd name="T60" fmla="*/ 101 w 217"/>
                  <a:gd name="T61" fmla="*/ 89 h 217"/>
                  <a:gd name="T62" fmla="*/ 98 w 217"/>
                  <a:gd name="T63" fmla="*/ 81 h 217"/>
                  <a:gd name="T64" fmla="*/ 98 w 217"/>
                  <a:gd name="T65" fmla="*/ 62 h 217"/>
                  <a:gd name="T66" fmla="*/ 77 w 217"/>
                  <a:gd name="T67" fmla="*/ 40 h 217"/>
                  <a:gd name="T68" fmla="*/ 83 w 217"/>
                  <a:gd name="T69" fmla="*/ 60 h 217"/>
                  <a:gd name="T70" fmla="*/ 83 w 217"/>
                  <a:gd name="T71" fmla="*/ 60 h 217"/>
                  <a:gd name="T72" fmla="*/ 88 w 217"/>
                  <a:gd name="T73" fmla="*/ 40 h 217"/>
                  <a:gd name="T74" fmla="*/ 97 w 217"/>
                  <a:gd name="T75" fmla="*/ 40 h 217"/>
                  <a:gd name="T76" fmla="*/ 87 w 217"/>
                  <a:gd name="T77" fmla="*/ 70 h 217"/>
                  <a:gd name="T78" fmla="*/ 87 w 217"/>
                  <a:gd name="T79" fmla="*/ 91 h 217"/>
                  <a:gd name="T80" fmla="*/ 79 w 217"/>
                  <a:gd name="T81" fmla="*/ 91 h 217"/>
                  <a:gd name="T82" fmla="*/ 79 w 217"/>
                  <a:gd name="T83" fmla="*/ 71 h 217"/>
                  <a:gd name="T84" fmla="*/ 68 w 217"/>
                  <a:gd name="T85" fmla="*/ 40 h 217"/>
                  <a:gd name="T86" fmla="*/ 77 w 217"/>
                  <a:gd name="T87" fmla="*/ 40 h 217"/>
                  <a:gd name="T88" fmla="*/ 177 w 217"/>
                  <a:gd name="T89" fmla="*/ 146 h 217"/>
                  <a:gd name="T90" fmla="*/ 152 w 217"/>
                  <a:gd name="T91" fmla="*/ 171 h 217"/>
                  <a:gd name="T92" fmla="*/ 68 w 217"/>
                  <a:gd name="T93" fmla="*/ 171 h 217"/>
                  <a:gd name="T94" fmla="*/ 43 w 217"/>
                  <a:gd name="T95" fmla="*/ 146 h 217"/>
                  <a:gd name="T96" fmla="*/ 43 w 217"/>
                  <a:gd name="T97" fmla="*/ 127 h 217"/>
                  <a:gd name="T98" fmla="*/ 68 w 217"/>
                  <a:gd name="T99" fmla="*/ 102 h 217"/>
                  <a:gd name="T100" fmla="*/ 152 w 217"/>
                  <a:gd name="T101" fmla="*/ 102 h 217"/>
                  <a:gd name="T102" fmla="*/ 177 w 217"/>
                  <a:gd name="T103" fmla="*/ 127 h 217"/>
                  <a:gd name="T104" fmla="*/ 177 w 217"/>
                  <a:gd name="T105" fmla="*/ 146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17" h="217">
                    <a:moveTo>
                      <a:pt x="108" y="0"/>
                    </a:moveTo>
                    <a:cubicBezTo>
                      <a:pt x="48" y="0"/>
                      <a:pt x="0" y="48"/>
                      <a:pt x="0" y="108"/>
                    </a:cubicBezTo>
                    <a:cubicBezTo>
                      <a:pt x="0" y="169"/>
                      <a:pt x="48" y="217"/>
                      <a:pt x="108" y="217"/>
                    </a:cubicBezTo>
                    <a:cubicBezTo>
                      <a:pt x="169" y="217"/>
                      <a:pt x="217" y="169"/>
                      <a:pt x="217" y="108"/>
                    </a:cubicBezTo>
                    <a:cubicBezTo>
                      <a:pt x="217" y="48"/>
                      <a:pt x="169" y="0"/>
                      <a:pt x="108" y="0"/>
                    </a:cubicBezTo>
                    <a:close/>
                    <a:moveTo>
                      <a:pt x="126" y="53"/>
                    </a:moveTo>
                    <a:cubicBezTo>
                      <a:pt x="134" y="53"/>
                      <a:pt x="134" y="53"/>
                      <a:pt x="134" y="53"/>
                    </a:cubicBezTo>
                    <a:cubicBezTo>
                      <a:pt x="134" y="82"/>
                      <a:pt x="134" y="82"/>
                      <a:pt x="134" y="82"/>
                    </a:cubicBezTo>
                    <a:cubicBezTo>
                      <a:pt x="134" y="83"/>
                      <a:pt x="134" y="83"/>
                      <a:pt x="134" y="84"/>
                    </a:cubicBezTo>
                    <a:cubicBezTo>
                      <a:pt x="134" y="84"/>
                      <a:pt x="135" y="84"/>
                      <a:pt x="136" y="84"/>
                    </a:cubicBezTo>
                    <a:cubicBezTo>
                      <a:pt x="136" y="84"/>
                      <a:pt x="137" y="84"/>
                      <a:pt x="138" y="84"/>
                    </a:cubicBezTo>
                    <a:cubicBezTo>
                      <a:pt x="139" y="83"/>
                      <a:pt x="139" y="82"/>
                      <a:pt x="140" y="82"/>
                    </a:cubicBezTo>
                    <a:cubicBezTo>
                      <a:pt x="140" y="53"/>
                      <a:pt x="140" y="53"/>
                      <a:pt x="140" y="53"/>
                    </a:cubicBezTo>
                    <a:cubicBezTo>
                      <a:pt x="148" y="53"/>
                      <a:pt x="148" y="53"/>
                      <a:pt x="148" y="53"/>
                    </a:cubicBezTo>
                    <a:cubicBezTo>
                      <a:pt x="148" y="91"/>
                      <a:pt x="148" y="91"/>
                      <a:pt x="148" y="91"/>
                    </a:cubicBezTo>
                    <a:cubicBezTo>
                      <a:pt x="140" y="91"/>
                      <a:pt x="140" y="91"/>
                      <a:pt x="140" y="91"/>
                    </a:cubicBezTo>
                    <a:cubicBezTo>
                      <a:pt x="140" y="86"/>
                      <a:pt x="140" y="86"/>
                      <a:pt x="140" y="86"/>
                    </a:cubicBezTo>
                    <a:cubicBezTo>
                      <a:pt x="139" y="88"/>
                      <a:pt x="137" y="89"/>
                      <a:pt x="136" y="90"/>
                    </a:cubicBezTo>
                    <a:cubicBezTo>
                      <a:pt x="134" y="91"/>
                      <a:pt x="133" y="91"/>
                      <a:pt x="131" y="91"/>
                    </a:cubicBezTo>
                    <a:cubicBezTo>
                      <a:pt x="130" y="91"/>
                      <a:pt x="128" y="91"/>
                      <a:pt x="127" y="89"/>
                    </a:cubicBezTo>
                    <a:cubicBezTo>
                      <a:pt x="126" y="88"/>
                      <a:pt x="126" y="87"/>
                      <a:pt x="126" y="84"/>
                    </a:cubicBezTo>
                    <a:lnTo>
                      <a:pt x="126" y="53"/>
                    </a:lnTo>
                    <a:close/>
                    <a:moveTo>
                      <a:pt x="98" y="62"/>
                    </a:moveTo>
                    <a:cubicBezTo>
                      <a:pt x="98" y="59"/>
                      <a:pt x="99" y="57"/>
                      <a:pt x="101" y="55"/>
                    </a:cubicBezTo>
                    <a:cubicBezTo>
                      <a:pt x="103" y="53"/>
                      <a:pt x="106" y="52"/>
                      <a:pt x="109" y="52"/>
                    </a:cubicBezTo>
                    <a:cubicBezTo>
                      <a:pt x="112" y="52"/>
                      <a:pt x="115" y="53"/>
                      <a:pt x="117" y="55"/>
                    </a:cubicBezTo>
                    <a:cubicBezTo>
                      <a:pt x="119" y="57"/>
                      <a:pt x="120" y="59"/>
                      <a:pt x="120" y="62"/>
                    </a:cubicBezTo>
                    <a:cubicBezTo>
                      <a:pt x="120" y="81"/>
                      <a:pt x="120" y="81"/>
                      <a:pt x="120" y="81"/>
                    </a:cubicBezTo>
                    <a:cubicBezTo>
                      <a:pt x="120" y="84"/>
                      <a:pt x="119" y="87"/>
                      <a:pt x="117" y="89"/>
                    </a:cubicBezTo>
                    <a:cubicBezTo>
                      <a:pt x="115" y="91"/>
                      <a:pt x="112" y="91"/>
                      <a:pt x="109" y="91"/>
                    </a:cubicBezTo>
                    <a:cubicBezTo>
                      <a:pt x="105" y="91"/>
                      <a:pt x="103" y="91"/>
                      <a:pt x="101" y="89"/>
                    </a:cubicBezTo>
                    <a:cubicBezTo>
                      <a:pt x="99" y="87"/>
                      <a:pt x="98" y="84"/>
                      <a:pt x="98" y="81"/>
                    </a:cubicBezTo>
                    <a:lnTo>
                      <a:pt x="98" y="62"/>
                    </a:lnTo>
                    <a:close/>
                    <a:moveTo>
                      <a:pt x="77" y="40"/>
                    </a:moveTo>
                    <a:cubicBezTo>
                      <a:pt x="83" y="60"/>
                      <a:pt x="83" y="60"/>
                      <a:pt x="83" y="60"/>
                    </a:cubicBezTo>
                    <a:cubicBezTo>
                      <a:pt x="83" y="60"/>
                      <a:pt x="83" y="60"/>
                      <a:pt x="83" y="60"/>
                    </a:cubicBezTo>
                    <a:cubicBezTo>
                      <a:pt x="88" y="40"/>
                      <a:pt x="88" y="40"/>
                      <a:pt x="88" y="40"/>
                    </a:cubicBezTo>
                    <a:cubicBezTo>
                      <a:pt x="97" y="40"/>
                      <a:pt x="97" y="40"/>
                      <a:pt x="97" y="40"/>
                    </a:cubicBezTo>
                    <a:cubicBezTo>
                      <a:pt x="87" y="70"/>
                      <a:pt x="87" y="70"/>
                      <a:pt x="87" y="70"/>
                    </a:cubicBezTo>
                    <a:cubicBezTo>
                      <a:pt x="87" y="91"/>
                      <a:pt x="87" y="91"/>
                      <a:pt x="87" y="91"/>
                    </a:cubicBezTo>
                    <a:cubicBezTo>
                      <a:pt x="79" y="91"/>
                      <a:pt x="79" y="91"/>
                      <a:pt x="79" y="91"/>
                    </a:cubicBezTo>
                    <a:cubicBezTo>
                      <a:pt x="79" y="71"/>
                      <a:pt x="79" y="71"/>
                      <a:pt x="79" y="71"/>
                    </a:cubicBezTo>
                    <a:cubicBezTo>
                      <a:pt x="68" y="40"/>
                      <a:pt x="68" y="40"/>
                      <a:pt x="68" y="40"/>
                    </a:cubicBezTo>
                    <a:lnTo>
                      <a:pt x="77" y="40"/>
                    </a:lnTo>
                    <a:close/>
                    <a:moveTo>
                      <a:pt x="177" y="146"/>
                    </a:moveTo>
                    <a:cubicBezTo>
                      <a:pt x="177" y="160"/>
                      <a:pt x="166" y="171"/>
                      <a:pt x="152" y="171"/>
                    </a:cubicBezTo>
                    <a:cubicBezTo>
                      <a:pt x="68" y="171"/>
                      <a:pt x="68" y="171"/>
                      <a:pt x="68" y="171"/>
                    </a:cubicBezTo>
                    <a:cubicBezTo>
                      <a:pt x="54" y="171"/>
                      <a:pt x="43" y="160"/>
                      <a:pt x="43" y="146"/>
                    </a:cubicBezTo>
                    <a:cubicBezTo>
                      <a:pt x="43" y="127"/>
                      <a:pt x="43" y="127"/>
                      <a:pt x="43" y="127"/>
                    </a:cubicBezTo>
                    <a:cubicBezTo>
                      <a:pt x="43" y="113"/>
                      <a:pt x="54" y="102"/>
                      <a:pt x="68" y="102"/>
                    </a:cubicBezTo>
                    <a:cubicBezTo>
                      <a:pt x="152" y="102"/>
                      <a:pt x="152" y="102"/>
                      <a:pt x="152" y="102"/>
                    </a:cubicBezTo>
                    <a:cubicBezTo>
                      <a:pt x="166" y="102"/>
                      <a:pt x="177" y="113"/>
                      <a:pt x="177" y="127"/>
                    </a:cubicBezTo>
                    <a:lnTo>
                      <a:pt x="177" y="1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5" name="Freeform 16"/>
              <p:cNvSpPr>
                <a:spLocks noEditPoints="1"/>
              </p:cNvSpPr>
              <p:nvPr/>
            </p:nvSpPr>
            <p:spPr bwMode="auto">
              <a:xfrm>
                <a:off x="4697413" y="4705350"/>
                <a:ext cx="84138" cy="150812"/>
              </a:xfrm>
              <a:custGeom>
                <a:avLst/>
                <a:gdLst>
                  <a:gd name="T0" fmla="*/ 10 w 20"/>
                  <a:gd name="T1" fmla="*/ 0 h 36"/>
                  <a:gd name="T2" fmla="*/ 3 w 20"/>
                  <a:gd name="T3" fmla="*/ 3 h 36"/>
                  <a:gd name="T4" fmla="*/ 0 w 20"/>
                  <a:gd name="T5" fmla="*/ 10 h 36"/>
                  <a:gd name="T6" fmla="*/ 0 w 20"/>
                  <a:gd name="T7" fmla="*/ 25 h 36"/>
                  <a:gd name="T8" fmla="*/ 2 w 20"/>
                  <a:gd name="T9" fmla="*/ 33 h 36"/>
                  <a:gd name="T10" fmla="*/ 9 w 20"/>
                  <a:gd name="T11" fmla="*/ 36 h 36"/>
                  <a:gd name="T12" fmla="*/ 17 w 20"/>
                  <a:gd name="T13" fmla="*/ 33 h 36"/>
                  <a:gd name="T14" fmla="*/ 20 w 20"/>
                  <a:gd name="T15" fmla="*/ 25 h 36"/>
                  <a:gd name="T16" fmla="*/ 20 w 20"/>
                  <a:gd name="T17" fmla="*/ 23 h 36"/>
                  <a:gd name="T18" fmla="*/ 13 w 20"/>
                  <a:gd name="T19" fmla="*/ 23 h 36"/>
                  <a:gd name="T20" fmla="*/ 13 w 20"/>
                  <a:gd name="T21" fmla="*/ 25 h 36"/>
                  <a:gd name="T22" fmla="*/ 12 w 20"/>
                  <a:gd name="T23" fmla="*/ 29 h 36"/>
                  <a:gd name="T24" fmla="*/ 10 w 20"/>
                  <a:gd name="T25" fmla="*/ 30 h 36"/>
                  <a:gd name="T26" fmla="*/ 7 w 20"/>
                  <a:gd name="T27" fmla="*/ 29 h 36"/>
                  <a:gd name="T28" fmla="*/ 7 w 20"/>
                  <a:gd name="T29" fmla="*/ 25 h 36"/>
                  <a:gd name="T30" fmla="*/ 7 w 20"/>
                  <a:gd name="T31" fmla="*/ 19 h 36"/>
                  <a:gd name="T32" fmla="*/ 20 w 20"/>
                  <a:gd name="T33" fmla="*/ 19 h 36"/>
                  <a:gd name="T34" fmla="*/ 20 w 20"/>
                  <a:gd name="T35" fmla="*/ 10 h 36"/>
                  <a:gd name="T36" fmla="*/ 17 w 20"/>
                  <a:gd name="T37" fmla="*/ 3 h 36"/>
                  <a:gd name="T38" fmla="*/ 10 w 20"/>
                  <a:gd name="T39" fmla="*/ 0 h 36"/>
                  <a:gd name="T40" fmla="*/ 13 w 20"/>
                  <a:gd name="T41" fmla="*/ 13 h 36"/>
                  <a:gd name="T42" fmla="*/ 7 w 20"/>
                  <a:gd name="T43" fmla="*/ 13 h 36"/>
                  <a:gd name="T44" fmla="*/ 7 w 20"/>
                  <a:gd name="T45" fmla="*/ 10 h 36"/>
                  <a:gd name="T46" fmla="*/ 7 w 20"/>
                  <a:gd name="T47" fmla="*/ 7 h 36"/>
                  <a:gd name="T48" fmla="*/ 10 w 20"/>
                  <a:gd name="T49" fmla="*/ 6 h 36"/>
                  <a:gd name="T50" fmla="*/ 12 w 20"/>
                  <a:gd name="T51" fmla="*/ 7 h 36"/>
                  <a:gd name="T52" fmla="*/ 13 w 20"/>
                  <a:gd name="T53" fmla="*/ 10 h 36"/>
                  <a:gd name="T54" fmla="*/ 13 w 20"/>
                  <a:gd name="T55" fmla="*/ 1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0" h="36">
                    <a:moveTo>
                      <a:pt x="10" y="0"/>
                    </a:moveTo>
                    <a:cubicBezTo>
                      <a:pt x="7" y="0"/>
                      <a:pt x="4" y="1"/>
                      <a:pt x="3" y="3"/>
                    </a:cubicBezTo>
                    <a:cubicBezTo>
                      <a:pt x="1" y="5"/>
                      <a:pt x="0" y="7"/>
                      <a:pt x="0" y="1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8"/>
                      <a:pt x="1" y="31"/>
                      <a:pt x="2" y="33"/>
                    </a:cubicBezTo>
                    <a:cubicBezTo>
                      <a:pt x="4" y="35"/>
                      <a:pt x="6" y="36"/>
                      <a:pt x="9" y="36"/>
                    </a:cubicBezTo>
                    <a:cubicBezTo>
                      <a:pt x="13" y="36"/>
                      <a:pt x="15" y="35"/>
                      <a:pt x="17" y="33"/>
                    </a:cubicBezTo>
                    <a:cubicBezTo>
                      <a:pt x="19" y="31"/>
                      <a:pt x="20" y="29"/>
                      <a:pt x="20" y="25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7"/>
                      <a:pt x="12" y="28"/>
                      <a:pt x="12" y="29"/>
                    </a:cubicBezTo>
                    <a:cubicBezTo>
                      <a:pt x="11" y="29"/>
                      <a:pt x="11" y="30"/>
                      <a:pt x="10" y="30"/>
                    </a:cubicBezTo>
                    <a:cubicBezTo>
                      <a:pt x="8" y="30"/>
                      <a:pt x="8" y="29"/>
                      <a:pt x="7" y="29"/>
                    </a:cubicBezTo>
                    <a:cubicBezTo>
                      <a:pt x="7" y="28"/>
                      <a:pt x="7" y="27"/>
                      <a:pt x="7" y="25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7"/>
                      <a:pt x="19" y="4"/>
                      <a:pt x="17" y="3"/>
                    </a:cubicBezTo>
                    <a:cubicBezTo>
                      <a:pt x="15" y="1"/>
                      <a:pt x="13" y="0"/>
                      <a:pt x="10" y="0"/>
                    </a:cubicBezTo>
                    <a:close/>
                    <a:moveTo>
                      <a:pt x="13" y="13"/>
                    </a:moveTo>
                    <a:cubicBezTo>
                      <a:pt x="7" y="13"/>
                      <a:pt x="7" y="13"/>
                      <a:pt x="7" y="13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8"/>
                      <a:pt x="7" y="7"/>
                    </a:cubicBezTo>
                    <a:cubicBezTo>
                      <a:pt x="8" y="6"/>
                      <a:pt x="9" y="6"/>
                      <a:pt x="10" y="6"/>
                    </a:cubicBezTo>
                    <a:cubicBezTo>
                      <a:pt x="11" y="6"/>
                      <a:pt x="11" y="6"/>
                      <a:pt x="12" y="7"/>
                    </a:cubicBezTo>
                    <a:cubicBezTo>
                      <a:pt x="12" y="8"/>
                      <a:pt x="13" y="9"/>
                      <a:pt x="13" y="10"/>
                    </a:cubicBezTo>
                    <a:lnTo>
                      <a:pt x="13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65" name="Freeform 21"/>
            <p:cNvSpPr>
              <a:spLocks/>
            </p:cNvSpPr>
            <p:nvPr/>
          </p:nvSpPr>
          <p:spPr bwMode="auto">
            <a:xfrm>
              <a:off x="4662692" y="3251433"/>
              <a:ext cx="822009" cy="817919"/>
            </a:xfrm>
            <a:custGeom>
              <a:avLst/>
              <a:gdLst>
                <a:gd name="T0" fmla="*/ 114 w 228"/>
                <a:gd name="T1" fmla="*/ 0 h 227"/>
                <a:gd name="T2" fmla="*/ 0 w 228"/>
                <a:gd name="T3" fmla="*/ 114 h 227"/>
                <a:gd name="T4" fmla="*/ 68 w 228"/>
                <a:gd name="T5" fmla="*/ 218 h 227"/>
                <a:gd name="T6" fmla="*/ 70 w 228"/>
                <a:gd name="T7" fmla="*/ 192 h 227"/>
                <a:gd name="T8" fmla="*/ 85 w 228"/>
                <a:gd name="T9" fmla="*/ 130 h 227"/>
                <a:gd name="T10" fmla="*/ 81 w 228"/>
                <a:gd name="T11" fmla="*/ 112 h 227"/>
                <a:gd name="T12" fmla="*/ 103 w 228"/>
                <a:gd name="T13" fmla="*/ 82 h 227"/>
                <a:gd name="T14" fmla="*/ 119 w 228"/>
                <a:gd name="T15" fmla="*/ 99 h 227"/>
                <a:gd name="T16" fmla="*/ 109 w 228"/>
                <a:gd name="T17" fmla="*/ 140 h 227"/>
                <a:gd name="T18" fmla="*/ 127 w 228"/>
                <a:gd name="T19" fmla="*/ 162 h 227"/>
                <a:gd name="T20" fmla="*/ 163 w 228"/>
                <a:gd name="T21" fmla="*/ 101 h 227"/>
                <a:gd name="T22" fmla="*/ 115 w 228"/>
                <a:gd name="T23" fmla="*/ 57 h 227"/>
                <a:gd name="T24" fmla="*/ 59 w 228"/>
                <a:gd name="T25" fmla="*/ 112 h 227"/>
                <a:gd name="T26" fmla="*/ 67 w 228"/>
                <a:gd name="T27" fmla="*/ 134 h 227"/>
                <a:gd name="T28" fmla="*/ 68 w 228"/>
                <a:gd name="T29" fmla="*/ 141 h 227"/>
                <a:gd name="T30" fmla="*/ 66 w 228"/>
                <a:gd name="T31" fmla="*/ 150 h 227"/>
                <a:gd name="T32" fmla="*/ 60 w 228"/>
                <a:gd name="T33" fmla="*/ 153 h 227"/>
                <a:gd name="T34" fmla="*/ 37 w 228"/>
                <a:gd name="T35" fmla="*/ 109 h 227"/>
                <a:gd name="T36" fmla="*/ 118 w 228"/>
                <a:gd name="T37" fmla="*/ 38 h 227"/>
                <a:gd name="T38" fmla="*/ 191 w 228"/>
                <a:gd name="T39" fmla="*/ 103 h 227"/>
                <a:gd name="T40" fmla="*/ 129 w 228"/>
                <a:gd name="T41" fmla="*/ 181 h 227"/>
                <a:gd name="T42" fmla="*/ 101 w 228"/>
                <a:gd name="T43" fmla="*/ 167 h 227"/>
                <a:gd name="T44" fmla="*/ 93 w 228"/>
                <a:gd name="T45" fmla="*/ 198 h 227"/>
                <a:gd name="T46" fmla="*/ 82 w 228"/>
                <a:gd name="T47" fmla="*/ 223 h 227"/>
                <a:gd name="T48" fmla="*/ 114 w 228"/>
                <a:gd name="T49" fmla="*/ 227 h 227"/>
                <a:gd name="T50" fmla="*/ 228 w 228"/>
                <a:gd name="T51" fmla="*/ 114 h 227"/>
                <a:gd name="T52" fmla="*/ 114 w 228"/>
                <a:gd name="T5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8" h="227">
                  <a:moveTo>
                    <a:pt x="114" y="0"/>
                  </a:moveTo>
                  <a:cubicBezTo>
                    <a:pt x="51" y="0"/>
                    <a:pt x="0" y="51"/>
                    <a:pt x="0" y="114"/>
                  </a:cubicBezTo>
                  <a:cubicBezTo>
                    <a:pt x="0" y="160"/>
                    <a:pt x="28" y="200"/>
                    <a:pt x="68" y="218"/>
                  </a:cubicBezTo>
                  <a:cubicBezTo>
                    <a:pt x="68" y="210"/>
                    <a:pt x="68" y="200"/>
                    <a:pt x="70" y="192"/>
                  </a:cubicBezTo>
                  <a:cubicBezTo>
                    <a:pt x="73" y="183"/>
                    <a:pt x="85" y="130"/>
                    <a:pt x="85" y="130"/>
                  </a:cubicBezTo>
                  <a:cubicBezTo>
                    <a:pt x="85" y="130"/>
                    <a:pt x="81" y="122"/>
                    <a:pt x="81" y="112"/>
                  </a:cubicBezTo>
                  <a:cubicBezTo>
                    <a:pt x="81" y="95"/>
                    <a:pt x="91" y="82"/>
                    <a:pt x="103" y="82"/>
                  </a:cubicBezTo>
                  <a:cubicBezTo>
                    <a:pt x="114" y="82"/>
                    <a:pt x="119" y="90"/>
                    <a:pt x="119" y="99"/>
                  </a:cubicBezTo>
                  <a:cubicBezTo>
                    <a:pt x="119" y="110"/>
                    <a:pt x="112" y="125"/>
                    <a:pt x="109" y="140"/>
                  </a:cubicBezTo>
                  <a:cubicBezTo>
                    <a:pt x="106" y="152"/>
                    <a:pt x="115" y="162"/>
                    <a:pt x="127" y="162"/>
                  </a:cubicBezTo>
                  <a:cubicBezTo>
                    <a:pt x="148" y="162"/>
                    <a:pt x="163" y="134"/>
                    <a:pt x="163" y="101"/>
                  </a:cubicBezTo>
                  <a:cubicBezTo>
                    <a:pt x="163" y="76"/>
                    <a:pt x="146" y="57"/>
                    <a:pt x="115" y="57"/>
                  </a:cubicBezTo>
                  <a:cubicBezTo>
                    <a:pt x="81" y="57"/>
                    <a:pt x="59" y="83"/>
                    <a:pt x="59" y="112"/>
                  </a:cubicBezTo>
                  <a:cubicBezTo>
                    <a:pt x="59" y="122"/>
                    <a:pt x="62" y="129"/>
                    <a:pt x="67" y="134"/>
                  </a:cubicBezTo>
                  <a:cubicBezTo>
                    <a:pt x="69" y="137"/>
                    <a:pt x="69" y="138"/>
                    <a:pt x="68" y="141"/>
                  </a:cubicBezTo>
                  <a:cubicBezTo>
                    <a:pt x="68" y="143"/>
                    <a:pt x="67" y="148"/>
                    <a:pt x="66" y="150"/>
                  </a:cubicBezTo>
                  <a:cubicBezTo>
                    <a:pt x="65" y="153"/>
                    <a:pt x="63" y="154"/>
                    <a:pt x="60" y="153"/>
                  </a:cubicBezTo>
                  <a:cubicBezTo>
                    <a:pt x="44" y="146"/>
                    <a:pt x="37" y="129"/>
                    <a:pt x="37" y="109"/>
                  </a:cubicBezTo>
                  <a:cubicBezTo>
                    <a:pt x="37" y="77"/>
                    <a:pt x="64" y="38"/>
                    <a:pt x="118" y="38"/>
                  </a:cubicBezTo>
                  <a:cubicBezTo>
                    <a:pt x="162" y="38"/>
                    <a:pt x="191" y="70"/>
                    <a:pt x="191" y="103"/>
                  </a:cubicBezTo>
                  <a:cubicBezTo>
                    <a:pt x="191" y="148"/>
                    <a:pt x="166" y="181"/>
                    <a:pt x="129" y="181"/>
                  </a:cubicBezTo>
                  <a:cubicBezTo>
                    <a:pt x="117" y="181"/>
                    <a:pt x="105" y="175"/>
                    <a:pt x="101" y="167"/>
                  </a:cubicBezTo>
                  <a:cubicBezTo>
                    <a:pt x="101" y="167"/>
                    <a:pt x="95" y="193"/>
                    <a:pt x="93" y="198"/>
                  </a:cubicBezTo>
                  <a:cubicBezTo>
                    <a:pt x="91" y="207"/>
                    <a:pt x="86" y="216"/>
                    <a:pt x="82" y="223"/>
                  </a:cubicBezTo>
                  <a:cubicBezTo>
                    <a:pt x="92" y="226"/>
                    <a:pt x="103" y="227"/>
                    <a:pt x="114" y="227"/>
                  </a:cubicBezTo>
                  <a:cubicBezTo>
                    <a:pt x="177" y="227"/>
                    <a:pt x="228" y="176"/>
                    <a:pt x="228" y="114"/>
                  </a:cubicBezTo>
                  <a:cubicBezTo>
                    <a:pt x="228" y="51"/>
                    <a:pt x="177" y="0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6" name="Freeform 9"/>
            <p:cNvSpPr>
              <a:spLocks noEditPoints="1"/>
            </p:cNvSpPr>
            <p:nvPr/>
          </p:nvSpPr>
          <p:spPr bwMode="auto">
            <a:xfrm>
              <a:off x="3139552" y="3222806"/>
              <a:ext cx="875173" cy="875173"/>
            </a:xfrm>
            <a:custGeom>
              <a:avLst/>
              <a:gdLst>
                <a:gd name="T0" fmla="*/ 122 w 243"/>
                <a:gd name="T1" fmla="*/ 0 h 243"/>
                <a:gd name="T2" fmla="*/ 0 w 243"/>
                <a:gd name="T3" fmla="*/ 121 h 243"/>
                <a:gd name="T4" fmla="*/ 122 w 243"/>
                <a:gd name="T5" fmla="*/ 243 h 243"/>
                <a:gd name="T6" fmla="*/ 243 w 243"/>
                <a:gd name="T7" fmla="*/ 121 h 243"/>
                <a:gd name="T8" fmla="*/ 122 w 243"/>
                <a:gd name="T9" fmla="*/ 0 h 243"/>
                <a:gd name="T10" fmla="*/ 154 w 243"/>
                <a:gd name="T11" fmla="*/ 121 h 243"/>
                <a:gd name="T12" fmla="*/ 133 w 243"/>
                <a:gd name="T13" fmla="*/ 121 h 243"/>
                <a:gd name="T14" fmla="*/ 133 w 243"/>
                <a:gd name="T15" fmla="*/ 196 h 243"/>
                <a:gd name="T16" fmla="*/ 102 w 243"/>
                <a:gd name="T17" fmla="*/ 196 h 243"/>
                <a:gd name="T18" fmla="*/ 102 w 243"/>
                <a:gd name="T19" fmla="*/ 121 h 243"/>
                <a:gd name="T20" fmla="*/ 87 w 243"/>
                <a:gd name="T21" fmla="*/ 121 h 243"/>
                <a:gd name="T22" fmla="*/ 87 w 243"/>
                <a:gd name="T23" fmla="*/ 94 h 243"/>
                <a:gd name="T24" fmla="*/ 102 w 243"/>
                <a:gd name="T25" fmla="*/ 94 h 243"/>
                <a:gd name="T26" fmla="*/ 102 w 243"/>
                <a:gd name="T27" fmla="*/ 77 h 243"/>
                <a:gd name="T28" fmla="*/ 133 w 243"/>
                <a:gd name="T29" fmla="*/ 46 h 243"/>
                <a:gd name="T30" fmla="*/ 156 w 243"/>
                <a:gd name="T31" fmla="*/ 46 h 243"/>
                <a:gd name="T32" fmla="*/ 156 w 243"/>
                <a:gd name="T33" fmla="*/ 72 h 243"/>
                <a:gd name="T34" fmla="*/ 140 w 243"/>
                <a:gd name="T35" fmla="*/ 72 h 243"/>
                <a:gd name="T36" fmla="*/ 133 w 243"/>
                <a:gd name="T37" fmla="*/ 79 h 243"/>
                <a:gd name="T38" fmla="*/ 133 w 243"/>
                <a:gd name="T39" fmla="*/ 94 h 243"/>
                <a:gd name="T40" fmla="*/ 157 w 243"/>
                <a:gd name="T41" fmla="*/ 94 h 243"/>
                <a:gd name="T42" fmla="*/ 154 w 243"/>
                <a:gd name="T43" fmla="*/ 12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43">
                  <a:moveTo>
                    <a:pt x="122" y="0"/>
                  </a:moveTo>
                  <a:cubicBezTo>
                    <a:pt x="55" y="0"/>
                    <a:pt x="0" y="54"/>
                    <a:pt x="0" y="121"/>
                  </a:cubicBezTo>
                  <a:cubicBezTo>
                    <a:pt x="0" y="188"/>
                    <a:pt x="55" y="243"/>
                    <a:pt x="122" y="243"/>
                  </a:cubicBezTo>
                  <a:cubicBezTo>
                    <a:pt x="189" y="243"/>
                    <a:pt x="243" y="188"/>
                    <a:pt x="243" y="121"/>
                  </a:cubicBezTo>
                  <a:cubicBezTo>
                    <a:pt x="243" y="54"/>
                    <a:pt x="189" y="0"/>
                    <a:pt x="122" y="0"/>
                  </a:cubicBezTo>
                  <a:close/>
                  <a:moveTo>
                    <a:pt x="154" y="121"/>
                  </a:moveTo>
                  <a:cubicBezTo>
                    <a:pt x="133" y="121"/>
                    <a:pt x="133" y="121"/>
                    <a:pt x="133" y="121"/>
                  </a:cubicBezTo>
                  <a:cubicBezTo>
                    <a:pt x="133" y="154"/>
                    <a:pt x="133" y="196"/>
                    <a:pt x="133" y="196"/>
                  </a:cubicBezTo>
                  <a:cubicBezTo>
                    <a:pt x="102" y="196"/>
                    <a:pt x="102" y="196"/>
                    <a:pt x="102" y="196"/>
                  </a:cubicBezTo>
                  <a:cubicBezTo>
                    <a:pt x="102" y="196"/>
                    <a:pt x="102" y="155"/>
                    <a:pt x="102" y="121"/>
                  </a:cubicBezTo>
                  <a:cubicBezTo>
                    <a:pt x="87" y="121"/>
                    <a:pt x="87" y="121"/>
                    <a:pt x="87" y="121"/>
                  </a:cubicBezTo>
                  <a:cubicBezTo>
                    <a:pt x="87" y="94"/>
                    <a:pt x="87" y="94"/>
                    <a:pt x="87" y="94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102" y="77"/>
                    <a:pt x="102" y="77"/>
                    <a:pt x="102" y="77"/>
                  </a:cubicBezTo>
                  <a:cubicBezTo>
                    <a:pt x="102" y="65"/>
                    <a:pt x="108" y="46"/>
                    <a:pt x="133" y="46"/>
                  </a:cubicBezTo>
                  <a:cubicBezTo>
                    <a:pt x="156" y="46"/>
                    <a:pt x="156" y="46"/>
                    <a:pt x="156" y="46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56" y="72"/>
                    <a:pt x="142" y="72"/>
                    <a:pt x="140" y="72"/>
                  </a:cubicBezTo>
                  <a:cubicBezTo>
                    <a:pt x="137" y="72"/>
                    <a:pt x="133" y="73"/>
                    <a:pt x="133" y="79"/>
                  </a:cubicBezTo>
                  <a:cubicBezTo>
                    <a:pt x="133" y="94"/>
                    <a:pt x="133" y="94"/>
                    <a:pt x="133" y="94"/>
                  </a:cubicBezTo>
                  <a:cubicBezTo>
                    <a:pt x="157" y="94"/>
                    <a:pt x="157" y="94"/>
                    <a:pt x="157" y="94"/>
                  </a:cubicBezTo>
                  <a:lnTo>
                    <a:pt x="154" y="12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7" name="TextBox 13"/>
            <p:cNvSpPr txBox="1"/>
            <p:nvPr/>
          </p:nvSpPr>
          <p:spPr>
            <a:xfrm>
              <a:off x="1263980" y="4229992"/>
              <a:ext cx="1372819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关键词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8" name="TextBox 13"/>
            <p:cNvSpPr txBox="1"/>
            <p:nvPr/>
          </p:nvSpPr>
          <p:spPr>
            <a:xfrm>
              <a:off x="2825633" y="4229992"/>
              <a:ext cx="1372819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关键词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9" name="TextBox 13"/>
            <p:cNvSpPr txBox="1"/>
            <p:nvPr/>
          </p:nvSpPr>
          <p:spPr>
            <a:xfrm>
              <a:off x="4387286" y="4229992"/>
              <a:ext cx="1372819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关键词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6634572" y="1376154"/>
            <a:ext cx="4550813" cy="1415493"/>
            <a:chOff x="1598003" y="1355443"/>
            <a:chExt cx="4550813" cy="1415493"/>
          </a:xfrm>
        </p:grpSpPr>
        <p:sp>
          <p:nvSpPr>
            <p:cNvPr id="77" name="矩形 76"/>
            <p:cNvSpPr/>
            <p:nvPr/>
          </p:nvSpPr>
          <p:spPr>
            <a:xfrm>
              <a:off x="1598003" y="1736807"/>
              <a:ext cx="4550813" cy="1034129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单击此处编辑您要的内容，建议您在展示时采用微软雅黑字体，本模版所有图形线条及其相应素材均可自由编辑、改色、替换。酱紫鱼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为您打造高逼格精品模板，为您的演示锦上添花。更多精品模板请搜索：酱紫鱼</a:t>
              </a:r>
              <a:endPara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8" name="TextBox 13"/>
            <p:cNvSpPr txBox="1"/>
            <p:nvPr/>
          </p:nvSpPr>
          <p:spPr>
            <a:xfrm>
              <a:off x="1598003" y="1355443"/>
              <a:ext cx="2071315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6634572" y="4742986"/>
            <a:ext cx="4550813" cy="1415493"/>
            <a:chOff x="1608240" y="4722275"/>
            <a:chExt cx="4550813" cy="1415493"/>
          </a:xfrm>
        </p:grpSpPr>
        <p:sp>
          <p:nvSpPr>
            <p:cNvPr id="80" name="矩形 79"/>
            <p:cNvSpPr/>
            <p:nvPr/>
          </p:nvSpPr>
          <p:spPr>
            <a:xfrm>
              <a:off x="1608240" y="5103639"/>
              <a:ext cx="4550813" cy="1034129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单击此处编辑您要的内容，建议您在展示时采用微软雅黑字体，本模版所有图形线条及其相应素材均可自由编辑、改色、替换。酱紫鱼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为您打造高逼格精品模板，为您的演示锦上添花。更多精品模板请搜索：酱紫鱼</a:t>
              </a:r>
              <a:endPara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1" name="TextBox 13"/>
            <p:cNvSpPr txBox="1"/>
            <p:nvPr/>
          </p:nvSpPr>
          <p:spPr>
            <a:xfrm>
              <a:off x="1608240" y="4722275"/>
              <a:ext cx="2071315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2" name="出自【趣你的PPT】(微信:qunideppt)：最优质的PPT资源库">
            <a:extLst>
              <a:ext uri="{FF2B5EF4-FFF2-40B4-BE49-F238E27FC236}">
                <a16:creationId xmlns:a16="http://schemas.microsoft.com/office/drawing/2014/main" id="{2C0FAD92-CE8A-41BD-8B80-2F35A01DD339}"/>
              </a:ext>
            </a:extLst>
          </p:cNvPr>
          <p:cNvSpPr/>
          <p:nvPr/>
        </p:nvSpPr>
        <p:spPr>
          <a:xfrm>
            <a:off x="1" y="288926"/>
            <a:ext cx="2673625" cy="716298"/>
          </a:xfrm>
          <a:prstGeom prst="rect">
            <a:avLst/>
          </a:prstGeom>
          <a:solidFill>
            <a:srgbClr val="F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3" name="出自【趣你的PPT】(微信:qunideppt)：最优质的PPT资源库">
            <a:extLst>
              <a:ext uri="{FF2B5EF4-FFF2-40B4-BE49-F238E27FC236}">
                <a16:creationId xmlns:a16="http://schemas.microsoft.com/office/drawing/2014/main" id="{D2FF6BAE-DA2A-411F-8554-8CCC644BA820}"/>
              </a:ext>
            </a:extLst>
          </p:cNvPr>
          <p:cNvSpPr/>
          <p:nvPr/>
        </p:nvSpPr>
        <p:spPr>
          <a:xfrm>
            <a:off x="2876298" y="288926"/>
            <a:ext cx="174911" cy="716298"/>
          </a:xfrm>
          <a:prstGeom prst="rect">
            <a:avLst/>
          </a:prstGeom>
          <a:solidFill>
            <a:srgbClr val="EB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4" name="出自【趣你的PPT】(微信:qunideppt)：最优质的PPT资源库">
            <a:extLst>
              <a:ext uri="{FF2B5EF4-FFF2-40B4-BE49-F238E27FC236}">
                <a16:creationId xmlns:a16="http://schemas.microsoft.com/office/drawing/2014/main" id="{347D608B-8C59-4B02-A7EA-09373E5F2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16243"/>
            <a:ext cx="2523702" cy="46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点此添加标题</a:t>
            </a:r>
          </a:p>
        </p:txBody>
      </p:sp>
    </p:spTree>
    <p:extLst>
      <p:ext uri="{BB962C8B-B14F-4D97-AF65-F5344CB8AC3E}">
        <p14:creationId xmlns:p14="http://schemas.microsoft.com/office/powerpoint/2010/main" val="3151543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977718" y="2245411"/>
            <a:ext cx="2214282" cy="3093071"/>
          </a:xfrm>
          <a:prstGeom prst="rect">
            <a:avLst/>
          </a:prstGeom>
          <a:solidFill>
            <a:srgbClr val="F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63436" y="2245411"/>
            <a:ext cx="2214282" cy="3093071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549154" y="2245411"/>
            <a:ext cx="2214282" cy="309307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2245411"/>
            <a:ext cx="5549154" cy="309307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组合 3"/>
          <p:cNvGrpSpPr/>
          <p:nvPr/>
        </p:nvGrpSpPr>
        <p:grpSpPr>
          <a:xfrm>
            <a:off x="5717627" y="2825667"/>
            <a:ext cx="1877337" cy="1932558"/>
            <a:chOff x="5742663" y="2696401"/>
            <a:chExt cx="1877337" cy="1932558"/>
          </a:xfrm>
        </p:grpSpPr>
        <p:sp>
          <p:nvSpPr>
            <p:cNvPr id="24" name="矩形 23"/>
            <p:cNvSpPr/>
            <p:nvPr/>
          </p:nvSpPr>
          <p:spPr>
            <a:xfrm>
              <a:off x="5742663" y="3077765"/>
              <a:ext cx="1877337" cy="155119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单击此处编辑您要的内容，建议您在展示时采用微软雅黑字体，本模版所有图形线条及其相应素材均可自由编辑、改色、替换。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TextBox 13"/>
            <p:cNvSpPr txBox="1"/>
            <p:nvPr/>
          </p:nvSpPr>
          <p:spPr>
            <a:xfrm>
              <a:off x="6034165" y="2696401"/>
              <a:ext cx="1294333" cy="27001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931909" y="2825667"/>
            <a:ext cx="1877337" cy="1932558"/>
            <a:chOff x="5742663" y="2696401"/>
            <a:chExt cx="1877337" cy="1932558"/>
          </a:xfrm>
        </p:grpSpPr>
        <p:sp>
          <p:nvSpPr>
            <p:cNvPr id="27" name="矩形 26"/>
            <p:cNvSpPr/>
            <p:nvPr/>
          </p:nvSpPr>
          <p:spPr>
            <a:xfrm>
              <a:off x="5742663" y="3077765"/>
              <a:ext cx="1877337" cy="155119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单击此处编辑您要的内容，建议您在展示时采用微软雅黑字体，本模版所有图形线条及其相应素材均可自由编辑、改色、替换。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TextBox 13"/>
            <p:cNvSpPr txBox="1"/>
            <p:nvPr/>
          </p:nvSpPr>
          <p:spPr>
            <a:xfrm>
              <a:off x="6034165" y="2696401"/>
              <a:ext cx="1294333" cy="27001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0146191" y="2825667"/>
            <a:ext cx="1877337" cy="1932558"/>
            <a:chOff x="5742663" y="2696401"/>
            <a:chExt cx="1877337" cy="1932558"/>
          </a:xfrm>
        </p:grpSpPr>
        <p:sp>
          <p:nvSpPr>
            <p:cNvPr id="36" name="矩形 35"/>
            <p:cNvSpPr/>
            <p:nvPr/>
          </p:nvSpPr>
          <p:spPr>
            <a:xfrm>
              <a:off x="5742663" y="3077765"/>
              <a:ext cx="1877337" cy="155119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单击此处编辑您要的内容，建议您在展示时采用微软雅黑字体，本模版所有图形线条及其相应素材均可自由编辑、改色、替换。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TextBox 13"/>
            <p:cNvSpPr txBox="1"/>
            <p:nvPr/>
          </p:nvSpPr>
          <p:spPr>
            <a:xfrm>
              <a:off x="6034165" y="2696401"/>
              <a:ext cx="1294333" cy="27001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5" name="出自【趣你的PPT】(微信:qunideppt)：最优质的PPT资源库">
            <a:extLst>
              <a:ext uri="{FF2B5EF4-FFF2-40B4-BE49-F238E27FC236}">
                <a16:creationId xmlns:a16="http://schemas.microsoft.com/office/drawing/2014/main" id="{F9D44DB2-E600-42EF-AB1C-B2A08532CEBB}"/>
              </a:ext>
            </a:extLst>
          </p:cNvPr>
          <p:cNvSpPr/>
          <p:nvPr/>
        </p:nvSpPr>
        <p:spPr>
          <a:xfrm>
            <a:off x="1" y="288926"/>
            <a:ext cx="2673625" cy="716298"/>
          </a:xfrm>
          <a:prstGeom prst="rect">
            <a:avLst/>
          </a:prstGeom>
          <a:solidFill>
            <a:srgbClr val="F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出自【趣你的PPT】(微信:qunideppt)：最优质的PPT资源库">
            <a:extLst>
              <a:ext uri="{FF2B5EF4-FFF2-40B4-BE49-F238E27FC236}">
                <a16:creationId xmlns:a16="http://schemas.microsoft.com/office/drawing/2014/main" id="{8F2F9C6D-BA63-47C3-8195-16126C3F7053}"/>
              </a:ext>
            </a:extLst>
          </p:cNvPr>
          <p:cNvSpPr/>
          <p:nvPr/>
        </p:nvSpPr>
        <p:spPr>
          <a:xfrm>
            <a:off x="2876298" y="288926"/>
            <a:ext cx="174911" cy="716298"/>
          </a:xfrm>
          <a:prstGeom prst="rect">
            <a:avLst/>
          </a:prstGeom>
          <a:solidFill>
            <a:srgbClr val="EB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出自【趣你的PPT】(微信:qunideppt)：最优质的PPT资源库">
            <a:extLst>
              <a:ext uri="{FF2B5EF4-FFF2-40B4-BE49-F238E27FC236}">
                <a16:creationId xmlns:a16="http://schemas.microsoft.com/office/drawing/2014/main" id="{B535D8F0-01D5-405F-A4C0-1A916C218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16243"/>
            <a:ext cx="2523702" cy="46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点此添加标题</a:t>
            </a:r>
          </a:p>
        </p:txBody>
      </p:sp>
    </p:spTree>
    <p:extLst>
      <p:ext uri="{BB962C8B-B14F-4D97-AF65-F5344CB8AC3E}">
        <p14:creationId xmlns:p14="http://schemas.microsoft.com/office/powerpoint/2010/main" val="1592539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CDD9689-6330-4085-A780-D0159C6AF7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CB39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61">
            <a:extLst>
              <a:ext uri="{FF2B5EF4-FFF2-40B4-BE49-F238E27FC236}">
                <a16:creationId xmlns:a16="http://schemas.microsoft.com/office/drawing/2014/main" id="{F967BE43-CABA-4223-B2D1-958C786D17BC}"/>
              </a:ext>
            </a:extLst>
          </p:cNvPr>
          <p:cNvSpPr>
            <a:spLocks/>
          </p:cNvSpPr>
          <p:nvPr/>
        </p:nvSpPr>
        <p:spPr bwMode="auto">
          <a:xfrm>
            <a:off x="3362962" y="1066199"/>
            <a:ext cx="5587248" cy="4900623"/>
          </a:xfrm>
          <a:custGeom>
            <a:avLst/>
            <a:gdLst>
              <a:gd name="T0" fmla="*/ 153 w 306"/>
              <a:gd name="T1" fmla="*/ 0 h 269"/>
              <a:gd name="T2" fmla="*/ 140 w 306"/>
              <a:gd name="T3" fmla="*/ 11 h 269"/>
              <a:gd name="T4" fmla="*/ 137 w 306"/>
              <a:gd name="T5" fmla="*/ 12 h 269"/>
              <a:gd name="T6" fmla="*/ 128 w 306"/>
              <a:gd name="T7" fmla="*/ 13 h 269"/>
              <a:gd name="T8" fmla="*/ 123 w 306"/>
              <a:gd name="T9" fmla="*/ 13 h 269"/>
              <a:gd name="T10" fmla="*/ 112 w 306"/>
              <a:gd name="T11" fmla="*/ 12 h 269"/>
              <a:gd name="T12" fmla="*/ 94 w 306"/>
              <a:gd name="T13" fmla="*/ 14 h 269"/>
              <a:gd name="T14" fmla="*/ 78 w 306"/>
              <a:gd name="T15" fmla="*/ 21 h 269"/>
              <a:gd name="T16" fmla="*/ 66 w 306"/>
              <a:gd name="T17" fmla="*/ 35 h 269"/>
              <a:gd name="T18" fmla="*/ 48 w 306"/>
              <a:gd name="T19" fmla="*/ 47 h 269"/>
              <a:gd name="T20" fmla="*/ 38 w 306"/>
              <a:gd name="T21" fmla="*/ 63 h 269"/>
              <a:gd name="T22" fmla="*/ 34 w 306"/>
              <a:gd name="T23" fmla="*/ 64 h 269"/>
              <a:gd name="T24" fmla="*/ 21 w 306"/>
              <a:gd name="T25" fmla="*/ 69 h 269"/>
              <a:gd name="T26" fmla="*/ 21 w 306"/>
              <a:gd name="T27" fmla="*/ 86 h 269"/>
              <a:gd name="T28" fmla="*/ 0 w 306"/>
              <a:gd name="T29" fmla="*/ 134 h 269"/>
              <a:gd name="T30" fmla="*/ 21 w 306"/>
              <a:gd name="T31" fmla="*/ 183 h 269"/>
              <a:gd name="T32" fmla="*/ 21 w 306"/>
              <a:gd name="T33" fmla="*/ 200 h 269"/>
              <a:gd name="T34" fmla="*/ 34 w 306"/>
              <a:gd name="T35" fmla="*/ 205 h 269"/>
              <a:gd name="T36" fmla="*/ 38 w 306"/>
              <a:gd name="T37" fmla="*/ 206 h 269"/>
              <a:gd name="T38" fmla="*/ 48 w 306"/>
              <a:gd name="T39" fmla="*/ 222 h 269"/>
              <a:gd name="T40" fmla="*/ 66 w 306"/>
              <a:gd name="T41" fmla="*/ 234 h 269"/>
              <a:gd name="T42" fmla="*/ 78 w 306"/>
              <a:gd name="T43" fmla="*/ 248 h 269"/>
              <a:gd name="T44" fmla="*/ 94 w 306"/>
              <a:gd name="T45" fmla="*/ 254 h 269"/>
              <a:gd name="T46" fmla="*/ 112 w 306"/>
              <a:gd name="T47" fmla="*/ 257 h 269"/>
              <a:gd name="T48" fmla="*/ 123 w 306"/>
              <a:gd name="T49" fmla="*/ 256 h 269"/>
              <a:gd name="T50" fmla="*/ 128 w 306"/>
              <a:gd name="T51" fmla="*/ 256 h 269"/>
              <a:gd name="T52" fmla="*/ 128 w 306"/>
              <a:gd name="T53" fmla="*/ 256 h 269"/>
              <a:gd name="T54" fmla="*/ 137 w 306"/>
              <a:gd name="T55" fmla="*/ 257 h 269"/>
              <a:gd name="T56" fmla="*/ 140 w 306"/>
              <a:gd name="T57" fmla="*/ 258 h 269"/>
              <a:gd name="T58" fmla="*/ 153 w 306"/>
              <a:gd name="T59" fmla="*/ 269 h 269"/>
              <a:gd name="T60" fmla="*/ 166 w 306"/>
              <a:gd name="T61" fmla="*/ 258 h 269"/>
              <a:gd name="T62" fmla="*/ 169 w 306"/>
              <a:gd name="T63" fmla="*/ 257 h 269"/>
              <a:gd name="T64" fmla="*/ 178 w 306"/>
              <a:gd name="T65" fmla="*/ 256 h 269"/>
              <a:gd name="T66" fmla="*/ 178 w 306"/>
              <a:gd name="T67" fmla="*/ 256 h 269"/>
              <a:gd name="T68" fmla="*/ 183 w 306"/>
              <a:gd name="T69" fmla="*/ 256 h 269"/>
              <a:gd name="T70" fmla="*/ 194 w 306"/>
              <a:gd name="T71" fmla="*/ 257 h 269"/>
              <a:gd name="T72" fmla="*/ 212 w 306"/>
              <a:gd name="T73" fmla="*/ 254 h 269"/>
              <a:gd name="T74" fmla="*/ 228 w 306"/>
              <a:gd name="T75" fmla="*/ 248 h 269"/>
              <a:gd name="T76" fmla="*/ 241 w 306"/>
              <a:gd name="T77" fmla="*/ 234 h 269"/>
              <a:gd name="T78" fmla="*/ 258 w 306"/>
              <a:gd name="T79" fmla="*/ 222 h 269"/>
              <a:gd name="T80" fmla="*/ 269 w 306"/>
              <a:gd name="T81" fmla="*/ 206 h 269"/>
              <a:gd name="T82" fmla="*/ 273 w 306"/>
              <a:gd name="T83" fmla="*/ 205 h 269"/>
              <a:gd name="T84" fmla="*/ 285 w 306"/>
              <a:gd name="T85" fmla="*/ 200 h 269"/>
              <a:gd name="T86" fmla="*/ 285 w 306"/>
              <a:gd name="T87" fmla="*/ 183 h 269"/>
              <a:gd name="T88" fmla="*/ 306 w 306"/>
              <a:gd name="T89" fmla="*/ 134 h 269"/>
              <a:gd name="T90" fmla="*/ 285 w 306"/>
              <a:gd name="T91" fmla="*/ 86 h 269"/>
              <a:gd name="T92" fmla="*/ 285 w 306"/>
              <a:gd name="T93" fmla="*/ 69 h 269"/>
              <a:gd name="T94" fmla="*/ 273 w 306"/>
              <a:gd name="T95" fmla="*/ 64 h 269"/>
              <a:gd name="T96" fmla="*/ 269 w 306"/>
              <a:gd name="T97" fmla="*/ 63 h 269"/>
              <a:gd name="T98" fmla="*/ 258 w 306"/>
              <a:gd name="T99" fmla="*/ 47 h 269"/>
              <a:gd name="T100" fmla="*/ 241 w 306"/>
              <a:gd name="T101" fmla="*/ 35 h 269"/>
              <a:gd name="T102" fmla="*/ 228 w 306"/>
              <a:gd name="T103" fmla="*/ 21 h 269"/>
              <a:gd name="T104" fmla="*/ 212 w 306"/>
              <a:gd name="T105" fmla="*/ 14 h 269"/>
              <a:gd name="T106" fmla="*/ 194 w 306"/>
              <a:gd name="T107" fmla="*/ 12 h 269"/>
              <a:gd name="T108" fmla="*/ 183 w 306"/>
              <a:gd name="T109" fmla="*/ 13 h 269"/>
              <a:gd name="T110" fmla="*/ 178 w 306"/>
              <a:gd name="T111" fmla="*/ 13 h 269"/>
              <a:gd name="T112" fmla="*/ 178 w 306"/>
              <a:gd name="T113" fmla="*/ 13 h 269"/>
              <a:gd name="T114" fmla="*/ 169 w 306"/>
              <a:gd name="T115" fmla="*/ 12 h 269"/>
              <a:gd name="T116" fmla="*/ 166 w 306"/>
              <a:gd name="T117" fmla="*/ 11 h 269"/>
              <a:gd name="T118" fmla="*/ 153 w 306"/>
              <a:gd name="T119" fmla="*/ 0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06" h="269">
                <a:moveTo>
                  <a:pt x="153" y="0"/>
                </a:moveTo>
                <a:cubicBezTo>
                  <a:pt x="140" y="11"/>
                  <a:pt x="140" y="11"/>
                  <a:pt x="140" y="11"/>
                </a:cubicBezTo>
                <a:cubicBezTo>
                  <a:pt x="140" y="11"/>
                  <a:pt x="139" y="11"/>
                  <a:pt x="137" y="12"/>
                </a:cubicBezTo>
                <a:cubicBezTo>
                  <a:pt x="135" y="13"/>
                  <a:pt x="133" y="13"/>
                  <a:pt x="128" y="13"/>
                </a:cubicBezTo>
                <a:cubicBezTo>
                  <a:pt x="127" y="13"/>
                  <a:pt x="125" y="13"/>
                  <a:pt x="123" y="13"/>
                </a:cubicBezTo>
                <a:cubicBezTo>
                  <a:pt x="119" y="13"/>
                  <a:pt x="116" y="12"/>
                  <a:pt x="112" y="12"/>
                </a:cubicBezTo>
                <a:cubicBezTo>
                  <a:pt x="106" y="12"/>
                  <a:pt x="100" y="13"/>
                  <a:pt x="94" y="14"/>
                </a:cubicBezTo>
                <a:cubicBezTo>
                  <a:pt x="88" y="16"/>
                  <a:pt x="83" y="18"/>
                  <a:pt x="78" y="21"/>
                </a:cubicBezTo>
                <a:cubicBezTo>
                  <a:pt x="73" y="24"/>
                  <a:pt x="69" y="29"/>
                  <a:pt x="66" y="35"/>
                </a:cubicBezTo>
                <a:cubicBezTo>
                  <a:pt x="59" y="38"/>
                  <a:pt x="53" y="42"/>
                  <a:pt x="48" y="47"/>
                </a:cubicBezTo>
                <a:cubicBezTo>
                  <a:pt x="43" y="52"/>
                  <a:pt x="40" y="57"/>
                  <a:pt x="38" y="63"/>
                </a:cubicBezTo>
                <a:cubicBezTo>
                  <a:pt x="36" y="63"/>
                  <a:pt x="35" y="64"/>
                  <a:pt x="34" y="64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86"/>
                  <a:pt x="21" y="86"/>
                  <a:pt x="21" y="86"/>
                </a:cubicBezTo>
                <a:cubicBezTo>
                  <a:pt x="8" y="100"/>
                  <a:pt x="0" y="117"/>
                  <a:pt x="0" y="134"/>
                </a:cubicBezTo>
                <a:cubicBezTo>
                  <a:pt x="0" y="152"/>
                  <a:pt x="8" y="169"/>
                  <a:pt x="21" y="183"/>
                </a:cubicBezTo>
                <a:cubicBezTo>
                  <a:pt x="21" y="200"/>
                  <a:pt x="21" y="200"/>
                  <a:pt x="21" y="200"/>
                </a:cubicBezTo>
                <a:cubicBezTo>
                  <a:pt x="34" y="205"/>
                  <a:pt x="34" y="205"/>
                  <a:pt x="34" y="205"/>
                </a:cubicBezTo>
                <a:cubicBezTo>
                  <a:pt x="35" y="205"/>
                  <a:pt x="36" y="206"/>
                  <a:pt x="38" y="206"/>
                </a:cubicBezTo>
                <a:cubicBezTo>
                  <a:pt x="40" y="212"/>
                  <a:pt x="43" y="217"/>
                  <a:pt x="48" y="222"/>
                </a:cubicBezTo>
                <a:cubicBezTo>
                  <a:pt x="53" y="227"/>
                  <a:pt x="59" y="231"/>
                  <a:pt x="66" y="234"/>
                </a:cubicBezTo>
                <a:cubicBezTo>
                  <a:pt x="69" y="240"/>
                  <a:pt x="73" y="245"/>
                  <a:pt x="78" y="248"/>
                </a:cubicBezTo>
                <a:cubicBezTo>
                  <a:pt x="83" y="251"/>
                  <a:pt x="88" y="253"/>
                  <a:pt x="94" y="254"/>
                </a:cubicBezTo>
                <a:cubicBezTo>
                  <a:pt x="100" y="256"/>
                  <a:pt x="106" y="257"/>
                  <a:pt x="112" y="257"/>
                </a:cubicBezTo>
                <a:cubicBezTo>
                  <a:pt x="116" y="257"/>
                  <a:pt x="120" y="256"/>
                  <a:pt x="123" y="256"/>
                </a:cubicBezTo>
                <a:cubicBezTo>
                  <a:pt x="125" y="256"/>
                  <a:pt x="127" y="256"/>
                  <a:pt x="128" y="256"/>
                </a:cubicBezTo>
                <a:cubicBezTo>
                  <a:pt x="128" y="256"/>
                  <a:pt x="128" y="256"/>
                  <a:pt x="128" y="256"/>
                </a:cubicBezTo>
                <a:cubicBezTo>
                  <a:pt x="133" y="256"/>
                  <a:pt x="135" y="256"/>
                  <a:pt x="137" y="257"/>
                </a:cubicBezTo>
                <a:cubicBezTo>
                  <a:pt x="139" y="258"/>
                  <a:pt x="140" y="258"/>
                  <a:pt x="140" y="258"/>
                </a:cubicBezTo>
                <a:cubicBezTo>
                  <a:pt x="153" y="269"/>
                  <a:pt x="153" y="269"/>
                  <a:pt x="153" y="269"/>
                </a:cubicBezTo>
                <a:cubicBezTo>
                  <a:pt x="166" y="258"/>
                  <a:pt x="166" y="258"/>
                  <a:pt x="166" y="258"/>
                </a:cubicBezTo>
                <a:cubicBezTo>
                  <a:pt x="166" y="258"/>
                  <a:pt x="167" y="258"/>
                  <a:pt x="169" y="257"/>
                </a:cubicBezTo>
                <a:cubicBezTo>
                  <a:pt x="171" y="256"/>
                  <a:pt x="174" y="256"/>
                  <a:pt x="178" y="256"/>
                </a:cubicBezTo>
                <a:cubicBezTo>
                  <a:pt x="178" y="256"/>
                  <a:pt x="178" y="256"/>
                  <a:pt x="178" y="256"/>
                </a:cubicBezTo>
                <a:cubicBezTo>
                  <a:pt x="179" y="256"/>
                  <a:pt x="181" y="256"/>
                  <a:pt x="183" y="256"/>
                </a:cubicBezTo>
                <a:cubicBezTo>
                  <a:pt x="187" y="256"/>
                  <a:pt x="190" y="257"/>
                  <a:pt x="194" y="257"/>
                </a:cubicBezTo>
                <a:cubicBezTo>
                  <a:pt x="200" y="257"/>
                  <a:pt x="207" y="256"/>
                  <a:pt x="212" y="254"/>
                </a:cubicBezTo>
                <a:cubicBezTo>
                  <a:pt x="218" y="253"/>
                  <a:pt x="223" y="251"/>
                  <a:pt x="228" y="248"/>
                </a:cubicBezTo>
                <a:cubicBezTo>
                  <a:pt x="233" y="245"/>
                  <a:pt x="238" y="240"/>
                  <a:pt x="241" y="234"/>
                </a:cubicBezTo>
                <a:cubicBezTo>
                  <a:pt x="247" y="231"/>
                  <a:pt x="253" y="227"/>
                  <a:pt x="258" y="222"/>
                </a:cubicBezTo>
                <a:cubicBezTo>
                  <a:pt x="263" y="217"/>
                  <a:pt x="266" y="212"/>
                  <a:pt x="269" y="206"/>
                </a:cubicBezTo>
                <a:cubicBezTo>
                  <a:pt x="270" y="206"/>
                  <a:pt x="271" y="205"/>
                  <a:pt x="273" y="205"/>
                </a:cubicBezTo>
                <a:cubicBezTo>
                  <a:pt x="285" y="200"/>
                  <a:pt x="285" y="200"/>
                  <a:pt x="285" y="200"/>
                </a:cubicBezTo>
                <a:cubicBezTo>
                  <a:pt x="285" y="183"/>
                  <a:pt x="285" y="183"/>
                  <a:pt x="285" y="183"/>
                </a:cubicBezTo>
                <a:cubicBezTo>
                  <a:pt x="298" y="169"/>
                  <a:pt x="306" y="152"/>
                  <a:pt x="306" y="134"/>
                </a:cubicBezTo>
                <a:cubicBezTo>
                  <a:pt x="306" y="117"/>
                  <a:pt x="298" y="100"/>
                  <a:pt x="285" y="86"/>
                </a:cubicBezTo>
                <a:cubicBezTo>
                  <a:pt x="285" y="69"/>
                  <a:pt x="285" y="69"/>
                  <a:pt x="285" y="69"/>
                </a:cubicBezTo>
                <a:cubicBezTo>
                  <a:pt x="273" y="64"/>
                  <a:pt x="273" y="64"/>
                  <a:pt x="273" y="64"/>
                </a:cubicBezTo>
                <a:cubicBezTo>
                  <a:pt x="271" y="64"/>
                  <a:pt x="270" y="63"/>
                  <a:pt x="269" y="63"/>
                </a:cubicBezTo>
                <a:cubicBezTo>
                  <a:pt x="266" y="57"/>
                  <a:pt x="263" y="52"/>
                  <a:pt x="258" y="47"/>
                </a:cubicBezTo>
                <a:cubicBezTo>
                  <a:pt x="253" y="42"/>
                  <a:pt x="247" y="38"/>
                  <a:pt x="241" y="35"/>
                </a:cubicBezTo>
                <a:cubicBezTo>
                  <a:pt x="238" y="29"/>
                  <a:pt x="233" y="24"/>
                  <a:pt x="228" y="21"/>
                </a:cubicBezTo>
                <a:cubicBezTo>
                  <a:pt x="223" y="18"/>
                  <a:pt x="218" y="16"/>
                  <a:pt x="212" y="14"/>
                </a:cubicBezTo>
                <a:cubicBezTo>
                  <a:pt x="207" y="13"/>
                  <a:pt x="200" y="12"/>
                  <a:pt x="194" y="12"/>
                </a:cubicBezTo>
                <a:cubicBezTo>
                  <a:pt x="190" y="12"/>
                  <a:pt x="187" y="13"/>
                  <a:pt x="183" y="13"/>
                </a:cubicBezTo>
                <a:cubicBezTo>
                  <a:pt x="181" y="13"/>
                  <a:pt x="179" y="13"/>
                  <a:pt x="178" y="13"/>
                </a:cubicBezTo>
                <a:cubicBezTo>
                  <a:pt x="178" y="13"/>
                  <a:pt x="178" y="13"/>
                  <a:pt x="178" y="13"/>
                </a:cubicBezTo>
                <a:cubicBezTo>
                  <a:pt x="174" y="13"/>
                  <a:pt x="171" y="13"/>
                  <a:pt x="169" y="12"/>
                </a:cubicBezTo>
                <a:cubicBezTo>
                  <a:pt x="167" y="11"/>
                  <a:pt x="166" y="11"/>
                  <a:pt x="166" y="11"/>
                </a:cubicBezTo>
                <a:cubicBezTo>
                  <a:pt x="153" y="0"/>
                  <a:pt x="153" y="0"/>
                  <a:pt x="153" y="0"/>
                </a:cubicBezTo>
              </a:path>
            </a:pathLst>
          </a:custGeom>
          <a:solidFill>
            <a:srgbClr val="DC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Freeform 62">
            <a:extLst>
              <a:ext uri="{FF2B5EF4-FFF2-40B4-BE49-F238E27FC236}">
                <a16:creationId xmlns:a16="http://schemas.microsoft.com/office/drawing/2014/main" id="{8C2B2E40-64FA-4FF5-BD0F-B1CD20261266}"/>
              </a:ext>
            </a:extLst>
          </p:cNvPr>
          <p:cNvSpPr>
            <a:spLocks/>
          </p:cNvSpPr>
          <p:nvPr/>
        </p:nvSpPr>
        <p:spPr bwMode="auto">
          <a:xfrm>
            <a:off x="3241791" y="891178"/>
            <a:ext cx="5573784" cy="4914087"/>
          </a:xfrm>
          <a:custGeom>
            <a:avLst/>
            <a:gdLst>
              <a:gd name="T0" fmla="*/ 20 w 305"/>
              <a:gd name="T1" fmla="*/ 201 h 269"/>
              <a:gd name="T2" fmla="*/ 33 w 305"/>
              <a:gd name="T3" fmla="*/ 205 h 269"/>
              <a:gd name="T4" fmla="*/ 37 w 305"/>
              <a:gd name="T5" fmla="*/ 207 h 269"/>
              <a:gd name="T6" fmla="*/ 47 w 305"/>
              <a:gd name="T7" fmla="*/ 222 h 269"/>
              <a:gd name="T8" fmla="*/ 65 w 305"/>
              <a:gd name="T9" fmla="*/ 235 h 269"/>
              <a:gd name="T10" fmla="*/ 78 w 305"/>
              <a:gd name="T11" fmla="*/ 249 h 269"/>
              <a:gd name="T12" fmla="*/ 93 w 305"/>
              <a:gd name="T13" fmla="*/ 255 h 269"/>
              <a:gd name="T14" fmla="*/ 112 w 305"/>
              <a:gd name="T15" fmla="*/ 257 h 269"/>
              <a:gd name="T16" fmla="*/ 122 w 305"/>
              <a:gd name="T17" fmla="*/ 256 h 269"/>
              <a:gd name="T18" fmla="*/ 128 w 305"/>
              <a:gd name="T19" fmla="*/ 256 h 269"/>
              <a:gd name="T20" fmla="*/ 137 w 305"/>
              <a:gd name="T21" fmla="*/ 257 h 269"/>
              <a:gd name="T22" fmla="*/ 139 w 305"/>
              <a:gd name="T23" fmla="*/ 259 h 269"/>
              <a:gd name="T24" fmla="*/ 152 w 305"/>
              <a:gd name="T25" fmla="*/ 269 h 269"/>
              <a:gd name="T26" fmla="*/ 166 w 305"/>
              <a:gd name="T27" fmla="*/ 259 h 269"/>
              <a:gd name="T28" fmla="*/ 168 w 305"/>
              <a:gd name="T29" fmla="*/ 257 h 269"/>
              <a:gd name="T30" fmla="*/ 177 w 305"/>
              <a:gd name="T31" fmla="*/ 256 h 269"/>
              <a:gd name="T32" fmla="*/ 182 w 305"/>
              <a:gd name="T33" fmla="*/ 256 h 269"/>
              <a:gd name="T34" fmla="*/ 193 w 305"/>
              <a:gd name="T35" fmla="*/ 257 h 269"/>
              <a:gd name="T36" fmla="*/ 212 w 305"/>
              <a:gd name="T37" fmla="*/ 255 h 269"/>
              <a:gd name="T38" fmla="*/ 227 w 305"/>
              <a:gd name="T39" fmla="*/ 249 h 269"/>
              <a:gd name="T40" fmla="*/ 240 w 305"/>
              <a:gd name="T41" fmla="*/ 235 h 269"/>
              <a:gd name="T42" fmla="*/ 258 w 305"/>
              <a:gd name="T43" fmla="*/ 222 h 269"/>
              <a:gd name="T44" fmla="*/ 268 w 305"/>
              <a:gd name="T45" fmla="*/ 207 h 269"/>
              <a:gd name="T46" fmla="*/ 272 w 305"/>
              <a:gd name="T47" fmla="*/ 205 h 269"/>
              <a:gd name="T48" fmla="*/ 284 w 305"/>
              <a:gd name="T49" fmla="*/ 201 h 269"/>
              <a:gd name="T50" fmla="*/ 284 w 305"/>
              <a:gd name="T51" fmla="*/ 183 h 269"/>
              <a:gd name="T52" fmla="*/ 305 w 305"/>
              <a:gd name="T53" fmla="*/ 135 h 269"/>
              <a:gd name="T54" fmla="*/ 284 w 305"/>
              <a:gd name="T55" fmla="*/ 86 h 269"/>
              <a:gd name="T56" fmla="*/ 284 w 305"/>
              <a:gd name="T57" fmla="*/ 69 h 269"/>
              <a:gd name="T58" fmla="*/ 272 w 305"/>
              <a:gd name="T59" fmla="*/ 65 h 269"/>
              <a:gd name="T60" fmla="*/ 268 w 305"/>
              <a:gd name="T61" fmla="*/ 63 h 269"/>
              <a:gd name="T62" fmla="*/ 258 w 305"/>
              <a:gd name="T63" fmla="*/ 48 h 269"/>
              <a:gd name="T64" fmla="*/ 240 w 305"/>
              <a:gd name="T65" fmla="*/ 35 h 269"/>
              <a:gd name="T66" fmla="*/ 227 w 305"/>
              <a:gd name="T67" fmla="*/ 21 h 269"/>
              <a:gd name="T68" fmla="*/ 212 w 305"/>
              <a:gd name="T69" fmla="*/ 15 h 269"/>
              <a:gd name="T70" fmla="*/ 193 w 305"/>
              <a:gd name="T71" fmla="*/ 13 h 269"/>
              <a:gd name="T72" fmla="*/ 182 w 305"/>
              <a:gd name="T73" fmla="*/ 13 h 269"/>
              <a:gd name="T74" fmla="*/ 177 w 305"/>
              <a:gd name="T75" fmla="*/ 14 h 269"/>
              <a:gd name="T76" fmla="*/ 177 w 305"/>
              <a:gd name="T77" fmla="*/ 14 h 269"/>
              <a:gd name="T78" fmla="*/ 168 w 305"/>
              <a:gd name="T79" fmla="*/ 12 h 269"/>
              <a:gd name="T80" fmla="*/ 166 w 305"/>
              <a:gd name="T81" fmla="*/ 11 h 269"/>
              <a:gd name="T82" fmla="*/ 152 w 305"/>
              <a:gd name="T83" fmla="*/ 0 h 269"/>
              <a:gd name="T84" fmla="*/ 139 w 305"/>
              <a:gd name="T85" fmla="*/ 11 h 269"/>
              <a:gd name="T86" fmla="*/ 137 w 305"/>
              <a:gd name="T87" fmla="*/ 12 h 269"/>
              <a:gd name="T88" fmla="*/ 128 w 305"/>
              <a:gd name="T89" fmla="*/ 14 h 269"/>
              <a:gd name="T90" fmla="*/ 122 w 305"/>
              <a:gd name="T91" fmla="*/ 13 h 269"/>
              <a:gd name="T92" fmla="*/ 112 w 305"/>
              <a:gd name="T93" fmla="*/ 13 h 269"/>
              <a:gd name="T94" fmla="*/ 93 w 305"/>
              <a:gd name="T95" fmla="*/ 15 h 269"/>
              <a:gd name="T96" fmla="*/ 78 w 305"/>
              <a:gd name="T97" fmla="*/ 21 h 269"/>
              <a:gd name="T98" fmla="*/ 65 w 305"/>
              <a:gd name="T99" fmla="*/ 35 h 269"/>
              <a:gd name="T100" fmla="*/ 47 w 305"/>
              <a:gd name="T101" fmla="*/ 48 h 269"/>
              <a:gd name="T102" fmla="*/ 37 w 305"/>
              <a:gd name="T103" fmla="*/ 63 h 269"/>
              <a:gd name="T104" fmla="*/ 33 w 305"/>
              <a:gd name="T105" fmla="*/ 65 h 269"/>
              <a:gd name="T106" fmla="*/ 20 w 305"/>
              <a:gd name="T107" fmla="*/ 69 h 269"/>
              <a:gd name="T108" fmla="*/ 20 w 305"/>
              <a:gd name="T109" fmla="*/ 86 h 269"/>
              <a:gd name="T110" fmla="*/ 0 w 305"/>
              <a:gd name="T111" fmla="*/ 135 h 269"/>
              <a:gd name="T112" fmla="*/ 20 w 305"/>
              <a:gd name="T113" fmla="*/ 183 h 269"/>
              <a:gd name="T114" fmla="*/ 20 w 305"/>
              <a:gd name="T115" fmla="*/ 201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05" h="269">
                <a:moveTo>
                  <a:pt x="20" y="201"/>
                </a:moveTo>
                <a:cubicBezTo>
                  <a:pt x="33" y="205"/>
                  <a:pt x="33" y="205"/>
                  <a:pt x="33" y="205"/>
                </a:cubicBezTo>
                <a:cubicBezTo>
                  <a:pt x="34" y="205"/>
                  <a:pt x="36" y="206"/>
                  <a:pt x="37" y="207"/>
                </a:cubicBezTo>
                <a:cubicBezTo>
                  <a:pt x="39" y="212"/>
                  <a:pt x="43" y="217"/>
                  <a:pt x="47" y="222"/>
                </a:cubicBezTo>
                <a:cubicBezTo>
                  <a:pt x="52" y="227"/>
                  <a:pt x="58" y="231"/>
                  <a:pt x="65" y="235"/>
                </a:cubicBezTo>
                <a:cubicBezTo>
                  <a:pt x="68" y="240"/>
                  <a:pt x="72" y="245"/>
                  <a:pt x="78" y="249"/>
                </a:cubicBezTo>
                <a:cubicBezTo>
                  <a:pt x="82" y="251"/>
                  <a:pt x="87" y="253"/>
                  <a:pt x="93" y="255"/>
                </a:cubicBezTo>
                <a:cubicBezTo>
                  <a:pt x="99" y="256"/>
                  <a:pt x="105" y="257"/>
                  <a:pt x="112" y="257"/>
                </a:cubicBezTo>
                <a:cubicBezTo>
                  <a:pt x="115" y="257"/>
                  <a:pt x="119" y="257"/>
                  <a:pt x="122" y="256"/>
                </a:cubicBezTo>
                <a:cubicBezTo>
                  <a:pt x="124" y="256"/>
                  <a:pt x="126" y="256"/>
                  <a:pt x="128" y="256"/>
                </a:cubicBezTo>
                <a:cubicBezTo>
                  <a:pt x="132" y="256"/>
                  <a:pt x="135" y="257"/>
                  <a:pt x="137" y="257"/>
                </a:cubicBezTo>
                <a:cubicBezTo>
                  <a:pt x="138" y="258"/>
                  <a:pt x="139" y="259"/>
                  <a:pt x="139" y="259"/>
                </a:cubicBezTo>
                <a:cubicBezTo>
                  <a:pt x="152" y="269"/>
                  <a:pt x="152" y="269"/>
                  <a:pt x="152" y="269"/>
                </a:cubicBezTo>
                <a:cubicBezTo>
                  <a:pt x="166" y="259"/>
                  <a:pt x="166" y="259"/>
                  <a:pt x="166" y="259"/>
                </a:cubicBezTo>
                <a:cubicBezTo>
                  <a:pt x="166" y="259"/>
                  <a:pt x="166" y="258"/>
                  <a:pt x="168" y="257"/>
                </a:cubicBezTo>
                <a:cubicBezTo>
                  <a:pt x="170" y="257"/>
                  <a:pt x="173" y="256"/>
                  <a:pt x="177" y="256"/>
                </a:cubicBezTo>
                <a:cubicBezTo>
                  <a:pt x="179" y="256"/>
                  <a:pt x="180" y="256"/>
                  <a:pt x="182" y="256"/>
                </a:cubicBezTo>
                <a:cubicBezTo>
                  <a:pt x="186" y="257"/>
                  <a:pt x="189" y="257"/>
                  <a:pt x="193" y="257"/>
                </a:cubicBezTo>
                <a:cubicBezTo>
                  <a:pt x="200" y="257"/>
                  <a:pt x="206" y="256"/>
                  <a:pt x="212" y="255"/>
                </a:cubicBezTo>
                <a:cubicBezTo>
                  <a:pt x="217" y="253"/>
                  <a:pt x="223" y="251"/>
                  <a:pt x="227" y="249"/>
                </a:cubicBezTo>
                <a:cubicBezTo>
                  <a:pt x="232" y="245"/>
                  <a:pt x="237" y="240"/>
                  <a:pt x="240" y="235"/>
                </a:cubicBezTo>
                <a:cubicBezTo>
                  <a:pt x="247" y="231"/>
                  <a:pt x="253" y="227"/>
                  <a:pt x="258" y="222"/>
                </a:cubicBezTo>
                <a:cubicBezTo>
                  <a:pt x="262" y="217"/>
                  <a:pt x="265" y="212"/>
                  <a:pt x="268" y="207"/>
                </a:cubicBezTo>
                <a:cubicBezTo>
                  <a:pt x="269" y="206"/>
                  <a:pt x="270" y="205"/>
                  <a:pt x="272" y="205"/>
                </a:cubicBezTo>
                <a:cubicBezTo>
                  <a:pt x="284" y="201"/>
                  <a:pt x="284" y="201"/>
                  <a:pt x="284" y="201"/>
                </a:cubicBezTo>
                <a:cubicBezTo>
                  <a:pt x="284" y="183"/>
                  <a:pt x="284" y="183"/>
                  <a:pt x="284" y="183"/>
                </a:cubicBezTo>
                <a:cubicBezTo>
                  <a:pt x="297" y="170"/>
                  <a:pt x="305" y="153"/>
                  <a:pt x="305" y="135"/>
                </a:cubicBezTo>
                <a:cubicBezTo>
                  <a:pt x="305" y="117"/>
                  <a:pt x="297" y="100"/>
                  <a:pt x="284" y="86"/>
                </a:cubicBezTo>
                <a:cubicBezTo>
                  <a:pt x="284" y="69"/>
                  <a:pt x="284" y="69"/>
                  <a:pt x="284" y="69"/>
                </a:cubicBezTo>
                <a:cubicBezTo>
                  <a:pt x="272" y="65"/>
                  <a:pt x="272" y="65"/>
                  <a:pt x="272" y="65"/>
                </a:cubicBezTo>
                <a:cubicBezTo>
                  <a:pt x="270" y="64"/>
                  <a:pt x="269" y="64"/>
                  <a:pt x="268" y="63"/>
                </a:cubicBezTo>
                <a:cubicBezTo>
                  <a:pt x="265" y="57"/>
                  <a:pt x="262" y="52"/>
                  <a:pt x="258" y="48"/>
                </a:cubicBezTo>
                <a:cubicBezTo>
                  <a:pt x="253" y="43"/>
                  <a:pt x="247" y="38"/>
                  <a:pt x="240" y="35"/>
                </a:cubicBezTo>
                <a:cubicBezTo>
                  <a:pt x="237" y="29"/>
                  <a:pt x="232" y="25"/>
                  <a:pt x="227" y="21"/>
                </a:cubicBezTo>
                <a:cubicBezTo>
                  <a:pt x="223" y="18"/>
                  <a:pt x="217" y="16"/>
                  <a:pt x="212" y="15"/>
                </a:cubicBezTo>
                <a:cubicBezTo>
                  <a:pt x="206" y="13"/>
                  <a:pt x="200" y="13"/>
                  <a:pt x="193" y="13"/>
                </a:cubicBezTo>
                <a:cubicBezTo>
                  <a:pt x="190" y="13"/>
                  <a:pt x="186" y="13"/>
                  <a:pt x="182" y="13"/>
                </a:cubicBezTo>
                <a:cubicBezTo>
                  <a:pt x="180" y="14"/>
                  <a:pt x="179" y="14"/>
                  <a:pt x="177" y="14"/>
                </a:cubicBezTo>
                <a:cubicBezTo>
                  <a:pt x="177" y="14"/>
                  <a:pt x="177" y="14"/>
                  <a:pt x="177" y="14"/>
                </a:cubicBezTo>
                <a:cubicBezTo>
                  <a:pt x="173" y="14"/>
                  <a:pt x="170" y="13"/>
                  <a:pt x="168" y="12"/>
                </a:cubicBezTo>
                <a:cubicBezTo>
                  <a:pt x="166" y="12"/>
                  <a:pt x="166" y="11"/>
                  <a:pt x="166" y="11"/>
                </a:cubicBezTo>
                <a:cubicBezTo>
                  <a:pt x="152" y="0"/>
                  <a:pt x="152" y="0"/>
                  <a:pt x="152" y="0"/>
                </a:cubicBezTo>
                <a:cubicBezTo>
                  <a:pt x="139" y="11"/>
                  <a:pt x="139" y="11"/>
                  <a:pt x="139" y="11"/>
                </a:cubicBezTo>
                <a:cubicBezTo>
                  <a:pt x="139" y="11"/>
                  <a:pt x="138" y="12"/>
                  <a:pt x="137" y="12"/>
                </a:cubicBezTo>
                <a:cubicBezTo>
                  <a:pt x="135" y="13"/>
                  <a:pt x="132" y="14"/>
                  <a:pt x="128" y="14"/>
                </a:cubicBezTo>
                <a:cubicBezTo>
                  <a:pt x="126" y="14"/>
                  <a:pt x="124" y="14"/>
                  <a:pt x="122" y="13"/>
                </a:cubicBezTo>
                <a:cubicBezTo>
                  <a:pt x="119" y="13"/>
                  <a:pt x="115" y="13"/>
                  <a:pt x="112" y="13"/>
                </a:cubicBezTo>
                <a:cubicBezTo>
                  <a:pt x="105" y="13"/>
                  <a:pt x="99" y="13"/>
                  <a:pt x="93" y="15"/>
                </a:cubicBezTo>
                <a:cubicBezTo>
                  <a:pt x="87" y="16"/>
                  <a:pt x="82" y="18"/>
                  <a:pt x="78" y="21"/>
                </a:cubicBezTo>
                <a:cubicBezTo>
                  <a:pt x="72" y="25"/>
                  <a:pt x="68" y="29"/>
                  <a:pt x="65" y="35"/>
                </a:cubicBezTo>
                <a:cubicBezTo>
                  <a:pt x="58" y="38"/>
                  <a:pt x="52" y="43"/>
                  <a:pt x="47" y="48"/>
                </a:cubicBezTo>
                <a:cubicBezTo>
                  <a:pt x="43" y="52"/>
                  <a:pt x="39" y="57"/>
                  <a:pt x="37" y="63"/>
                </a:cubicBezTo>
                <a:cubicBezTo>
                  <a:pt x="36" y="64"/>
                  <a:pt x="34" y="64"/>
                  <a:pt x="33" y="65"/>
                </a:cubicBezTo>
                <a:cubicBezTo>
                  <a:pt x="20" y="69"/>
                  <a:pt x="20" y="69"/>
                  <a:pt x="20" y="69"/>
                </a:cubicBezTo>
                <a:cubicBezTo>
                  <a:pt x="20" y="86"/>
                  <a:pt x="20" y="86"/>
                  <a:pt x="20" y="86"/>
                </a:cubicBezTo>
                <a:cubicBezTo>
                  <a:pt x="7" y="100"/>
                  <a:pt x="0" y="117"/>
                  <a:pt x="0" y="135"/>
                </a:cubicBezTo>
                <a:cubicBezTo>
                  <a:pt x="0" y="153"/>
                  <a:pt x="7" y="170"/>
                  <a:pt x="20" y="183"/>
                </a:cubicBezTo>
                <a:lnTo>
                  <a:pt x="20" y="2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Freeform 63">
            <a:extLst>
              <a:ext uri="{FF2B5EF4-FFF2-40B4-BE49-F238E27FC236}">
                <a16:creationId xmlns:a16="http://schemas.microsoft.com/office/drawing/2014/main" id="{1F18C572-5EC8-4AB1-9615-CAC4800833C1}"/>
              </a:ext>
            </a:extLst>
          </p:cNvPr>
          <p:cNvSpPr>
            <a:spLocks/>
          </p:cNvSpPr>
          <p:nvPr/>
        </p:nvSpPr>
        <p:spPr bwMode="auto">
          <a:xfrm>
            <a:off x="5786346" y="1631658"/>
            <a:ext cx="471212" cy="390436"/>
          </a:xfrm>
          <a:custGeom>
            <a:avLst/>
            <a:gdLst>
              <a:gd name="T0" fmla="*/ 26 w 26"/>
              <a:gd name="T1" fmla="*/ 1 h 22"/>
              <a:gd name="T2" fmla="*/ 24 w 26"/>
              <a:gd name="T3" fmla="*/ 2 h 22"/>
              <a:gd name="T4" fmla="*/ 25 w 26"/>
              <a:gd name="T5" fmla="*/ 4 h 22"/>
              <a:gd name="T6" fmla="*/ 18 w 26"/>
              <a:gd name="T7" fmla="*/ 13 h 22"/>
              <a:gd name="T8" fmla="*/ 14 w 26"/>
              <a:gd name="T9" fmla="*/ 4 h 22"/>
              <a:gd name="T10" fmla="*/ 15 w 26"/>
              <a:gd name="T11" fmla="*/ 2 h 22"/>
              <a:gd name="T12" fmla="*/ 13 w 26"/>
              <a:gd name="T13" fmla="*/ 0 h 22"/>
              <a:gd name="T14" fmla="*/ 11 w 26"/>
              <a:gd name="T15" fmla="*/ 2 h 22"/>
              <a:gd name="T16" fmla="*/ 13 w 26"/>
              <a:gd name="T17" fmla="*/ 4 h 22"/>
              <a:gd name="T18" fmla="*/ 9 w 26"/>
              <a:gd name="T19" fmla="*/ 13 h 22"/>
              <a:gd name="T20" fmla="*/ 2 w 26"/>
              <a:gd name="T21" fmla="*/ 4 h 22"/>
              <a:gd name="T22" fmla="*/ 3 w 26"/>
              <a:gd name="T23" fmla="*/ 2 h 22"/>
              <a:gd name="T24" fmla="*/ 0 w 26"/>
              <a:gd name="T25" fmla="*/ 1 h 22"/>
              <a:gd name="T26" fmla="*/ 1 w 26"/>
              <a:gd name="T27" fmla="*/ 3 h 22"/>
              <a:gd name="T28" fmla="*/ 4 w 26"/>
              <a:gd name="T29" fmla="*/ 18 h 22"/>
              <a:gd name="T30" fmla="*/ 4 w 26"/>
              <a:gd name="T31" fmla="*/ 18 h 22"/>
              <a:gd name="T32" fmla="*/ 4 w 26"/>
              <a:gd name="T33" fmla="*/ 22 h 22"/>
              <a:gd name="T34" fmla="*/ 23 w 26"/>
              <a:gd name="T35" fmla="*/ 22 h 22"/>
              <a:gd name="T36" fmla="*/ 23 w 26"/>
              <a:gd name="T37" fmla="*/ 18 h 22"/>
              <a:gd name="T38" fmla="*/ 22 w 26"/>
              <a:gd name="T39" fmla="*/ 18 h 22"/>
              <a:gd name="T40" fmla="*/ 26 w 26"/>
              <a:gd name="T41" fmla="*/ 3 h 22"/>
              <a:gd name="T42" fmla="*/ 26 w 26"/>
              <a:gd name="T43" fmla="*/ 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6" h="22">
                <a:moveTo>
                  <a:pt x="26" y="1"/>
                </a:moveTo>
                <a:cubicBezTo>
                  <a:pt x="25" y="1"/>
                  <a:pt x="24" y="1"/>
                  <a:pt x="24" y="2"/>
                </a:cubicBezTo>
                <a:cubicBezTo>
                  <a:pt x="24" y="3"/>
                  <a:pt x="24" y="4"/>
                  <a:pt x="25" y="4"/>
                </a:cubicBezTo>
                <a:cubicBezTo>
                  <a:pt x="25" y="4"/>
                  <a:pt x="21" y="14"/>
                  <a:pt x="18" y="13"/>
                </a:cubicBezTo>
                <a:cubicBezTo>
                  <a:pt x="15" y="13"/>
                  <a:pt x="14" y="4"/>
                  <a:pt x="14" y="4"/>
                </a:cubicBezTo>
                <a:cubicBezTo>
                  <a:pt x="15" y="3"/>
                  <a:pt x="15" y="3"/>
                  <a:pt x="15" y="2"/>
                </a:cubicBezTo>
                <a:cubicBezTo>
                  <a:pt x="15" y="1"/>
                  <a:pt x="14" y="0"/>
                  <a:pt x="13" y="0"/>
                </a:cubicBezTo>
                <a:cubicBezTo>
                  <a:pt x="12" y="0"/>
                  <a:pt x="11" y="1"/>
                  <a:pt x="11" y="2"/>
                </a:cubicBezTo>
                <a:cubicBezTo>
                  <a:pt x="11" y="3"/>
                  <a:pt x="12" y="3"/>
                  <a:pt x="13" y="4"/>
                </a:cubicBezTo>
                <a:cubicBezTo>
                  <a:pt x="13" y="4"/>
                  <a:pt x="11" y="13"/>
                  <a:pt x="9" y="13"/>
                </a:cubicBezTo>
                <a:cubicBezTo>
                  <a:pt x="6" y="14"/>
                  <a:pt x="2" y="4"/>
                  <a:pt x="2" y="4"/>
                </a:cubicBezTo>
                <a:cubicBezTo>
                  <a:pt x="3" y="4"/>
                  <a:pt x="3" y="3"/>
                  <a:pt x="3" y="2"/>
                </a:cubicBezTo>
                <a:cubicBezTo>
                  <a:pt x="2" y="1"/>
                  <a:pt x="1" y="1"/>
                  <a:pt x="0" y="1"/>
                </a:cubicBezTo>
                <a:cubicBezTo>
                  <a:pt x="0" y="1"/>
                  <a:pt x="1" y="2"/>
                  <a:pt x="1" y="3"/>
                </a:cubicBezTo>
                <a:cubicBezTo>
                  <a:pt x="2" y="7"/>
                  <a:pt x="7" y="15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22"/>
                  <a:pt x="4" y="22"/>
                  <a:pt x="4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18"/>
                  <a:pt x="23" y="18"/>
                  <a:pt x="23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0" y="15"/>
                  <a:pt x="24" y="7"/>
                  <a:pt x="26" y="3"/>
                </a:cubicBezTo>
                <a:cubicBezTo>
                  <a:pt x="26" y="2"/>
                  <a:pt x="26" y="1"/>
                  <a:pt x="26" y="1"/>
                </a:cubicBezTo>
                <a:close/>
              </a:path>
            </a:pathLst>
          </a:custGeom>
          <a:solidFill>
            <a:srgbClr val="736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Freeform 64">
            <a:extLst>
              <a:ext uri="{FF2B5EF4-FFF2-40B4-BE49-F238E27FC236}">
                <a16:creationId xmlns:a16="http://schemas.microsoft.com/office/drawing/2014/main" id="{A0928AAB-ED0C-4C0C-8801-127735FEBAAF}"/>
              </a:ext>
            </a:extLst>
          </p:cNvPr>
          <p:cNvSpPr>
            <a:spLocks noEditPoints="1"/>
          </p:cNvSpPr>
          <p:nvPr/>
        </p:nvSpPr>
        <p:spPr bwMode="auto">
          <a:xfrm>
            <a:off x="3430278" y="1146978"/>
            <a:ext cx="5196812" cy="4415947"/>
          </a:xfrm>
          <a:custGeom>
            <a:avLst/>
            <a:gdLst>
              <a:gd name="T0" fmla="*/ 118 w 284"/>
              <a:gd name="T1" fmla="*/ 231 h 242"/>
              <a:gd name="T2" fmla="*/ 101 w 284"/>
              <a:gd name="T3" fmla="*/ 232 h 242"/>
              <a:gd name="T4" fmla="*/ 63 w 284"/>
              <a:gd name="T5" fmla="*/ 213 h 242"/>
              <a:gd name="T6" fmla="*/ 36 w 284"/>
              <a:gd name="T7" fmla="*/ 186 h 242"/>
              <a:gd name="T8" fmla="*/ 26 w 284"/>
              <a:gd name="T9" fmla="*/ 181 h 242"/>
              <a:gd name="T10" fmla="*/ 20 w 284"/>
              <a:gd name="T11" fmla="*/ 164 h 242"/>
              <a:gd name="T12" fmla="*/ 0 w 284"/>
              <a:gd name="T13" fmla="*/ 121 h 242"/>
              <a:gd name="T14" fmla="*/ 21 w 284"/>
              <a:gd name="T15" fmla="*/ 63 h 242"/>
              <a:gd name="T16" fmla="*/ 35 w 284"/>
              <a:gd name="T17" fmla="*/ 56 h 242"/>
              <a:gd name="T18" fmla="*/ 62 w 284"/>
              <a:gd name="T19" fmla="*/ 29 h 242"/>
              <a:gd name="T20" fmla="*/ 73 w 284"/>
              <a:gd name="T21" fmla="*/ 16 h 242"/>
              <a:gd name="T22" fmla="*/ 102 w 284"/>
              <a:gd name="T23" fmla="*/ 9 h 242"/>
              <a:gd name="T24" fmla="*/ 118 w 284"/>
              <a:gd name="T25" fmla="*/ 10 h 242"/>
              <a:gd name="T26" fmla="*/ 149 w 284"/>
              <a:gd name="T27" fmla="*/ 5 h 242"/>
              <a:gd name="T28" fmla="*/ 167 w 284"/>
              <a:gd name="T29" fmla="*/ 10 h 242"/>
              <a:gd name="T30" fmla="*/ 183 w 284"/>
              <a:gd name="T31" fmla="*/ 9 h 242"/>
              <a:gd name="T32" fmla="*/ 222 w 284"/>
              <a:gd name="T33" fmla="*/ 29 h 242"/>
              <a:gd name="T34" fmla="*/ 249 w 284"/>
              <a:gd name="T35" fmla="*/ 55 h 242"/>
              <a:gd name="T36" fmla="*/ 258 w 284"/>
              <a:gd name="T37" fmla="*/ 61 h 242"/>
              <a:gd name="T38" fmla="*/ 265 w 284"/>
              <a:gd name="T39" fmla="*/ 77 h 242"/>
              <a:gd name="T40" fmla="*/ 264 w 284"/>
              <a:gd name="T41" fmla="*/ 165 h 242"/>
              <a:gd name="T42" fmla="*/ 250 w 284"/>
              <a:gd name="T43" fmla="*/ 185 h 242"/>
              <a:gd name="T44" fmla="*/ 240 w 284"/>
              <a:gd name="T45" fmla="*/ 201 h 242"/>
              <a:gd name="T46" fmla="*/ 222 w 284"/>
              <a:gd name="T47" fmla="*/ 213 h 242"/>
              <a:gd name="T48" fmla="*/ 183 w 284"/>
              <a:gd name="T49" fmla="*/ 232 h 242"/>
              <a:gd name="T50" fmla="*/ 167 w 284"/>
              <a:gd name="T51" fmla="*/ 231 h 242"/>
              <a:gd name="T52" fmla="*/ 136 w 284"/>
              <a:gd name="T53" fmla="*/ 236 h 242"/>
              <a:gd name="T54" fmla="*/ 142 w 284"/>
              <a:gd name="T55" fmla="*/ 240 h 242"/>
              <a:gd name="T56" fmla="*/ 167 w 284"/>
              <a:gd name="T57" fmla="*/ 230 h 242"/>
              <a:gd name="T58" fmla="*/ 183 w 284"/>
              <a:gd name="T59" fmla="*/ 231 h 242"/>
              <a:gd name="T60" fmla="*/ 221 w 284"/>
              <a:gd name="T61" fmla="*/ 212 h 242"/>
              <a:gd name="T62" fmla="*/ 248 w 284"/>
              <a:gd name="T63" fmla="*/ 186 h 242"/>
              <a:gd name="T64" fmla="*/ 258 w 284"/>
              <a:gd name="T65" fmla="*/ 180 h 242"/>
              <a:gd name="T66" fmla="*/ 264 w 284"/>
              <a:gd name="T67" fmla="*/ 164 h 242"/>
              <a:gd name="T68" fmla="*/ 263 w 284"/>
              <a:gd name="T69" fmla="*/ 77 h 242"/>
              <a:gd name="T70" fmla="*/ 249 w 284"/>
              <a:gd name="T71" fmla="*/ 57 h 242"/>
              <a:gd name="T72" fmla="*/ 239 w 284"/>
              <a:gd name="T73" fmla="*/ 42 h 242"/>
              <a:gd name="T74" fmla="*/ 221 w 284"/>
              <a:gd name="T75" fmla="*/ 29 h 242"/>
              <a:gd name="T76" fmla="*/ 183 w 284"/>
              <a:gd name="T77" fmla="*/ 10 h 242"/>
              <a:gd name="T78" fmla="*/ 167 w 284"/>
              <a:gd name="T79" fmla="*/ 11 h 242"/>
              <a:gd name="T80" fmla="*/ 142 w 284"/>
              <a:gd name="T81" fmla="*/ 1 h 242"/>
              <a:gd name="T82" fmla="*/ 118 w 284"/>
              <a:gd name="T83" fmla="*/ 11 h 242"/>
              <a:gd name="T84" fmla="*/ 86 w 284"/>
              <a:gd name="T85" fmla="*/ 12 h 242"/>
              <a:gd name="T86" fmla="*/ 63 w 284"/>
              <a:gd name="T87" fmla="*/ 30 h 242"/>
              <a:gd name="T88" fmla="*/ 37 w 284"/>
              <a:gd name="T89" fmla="*/ 56 h 242"/>
              <a:gd name="T90" fmla="*/ 27 w 284"/>
              <a:gd name="T91" fmla="*/ 62 h 242"/>
              <a:gd name="T92" fmla="*/ 21 w 284"/>
              <a:gd name="T93" fmla="*/ 78 h 242"/>
              <a:gd name="T94" fmla="*/ 22 w 284"/>
              <a:gd name="T95" fmla="*/ 164 h 242"/>
              <a:gd name="T96" fmla="*/ 36 w 284"/>
              <a:gd name="T97" fmla="*/ 185 h 242"/>
              <a:gd name="T98" fmla="*/ 45 w 284"/>
              <a:gd name="T99" fmla="*/ 200 h 242"/>
              <a:gd name="T100" fmla="*/ 64 w 284"/>
              <a:gd name="T101" fmla="*/ 213 h 242"/>
              <a:gd name="T102" fmla="*/ 102 w 284"/>
              <a:gd name="T103" fmla="*/ 231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84" h="242">
                <a:moveTo>
                  <a:pt x="136" y="236"/>
                </a:moveTo>
                <a:cubicBezTo>
                  <a:pt x="134" y="235"/>
                  <a:pt x="129" y="231"/>
                  <a:pt x="118" y="231"/>
                </a:cubicBezTo>
                <a:cubicBezTo>
                  <a:pt x="118" y="231"/>
                  <a:pt x="118" y="231"/>
                  <a:pt x="118" y="231"/>
                </a:cubicBezTo>
                <a:cubicBezTo>
                  <a:pt x="116" y="231"/>
                  <a:pt x="113" y="232"/>
                  <a:pt x="111" y="232"/>
                </a:cubicBezTo>
                <a:cubicBezTo>
                  <a:pt x="108" y="232"/>
                  <a:pt x="105" y="232"/>
                  <a:pt x="102" y="232"/>
                </a:cubicBezTo>
                <a:cubicBezTo>
                  <a:pt x="101" y="232"/>
                  <a:pt x="101" y="232"/>
                  <a:pt x="101" y="232"/>
                </a:cubicBezTo>
                <a:cubicBezTo>
                  <a:pt x="90" y="232"/>
                  <a:pt x="79" y="230"/>
                  <a:pt x="73" y="226"/>
                </a:cubicBezTo>
                <a:cubicBezTo>
                  <a:pt x="69" y="223"/>
                  <a:pt x="65" y="218"/>
                  <a:pt x="63" y="213"/>
                </a:cubicBezTo>
                <a:cubicBezTo>
                  <a:pt x="63" y="213"/>
                  <a:pt x="63" y="213"/>
                  <a:pt x="63" y="213"/>
                </a:cubicBezTo>
                <a:cubicBezTo>
                  <a:pt x="62" y="212"/>
                  <a:pt x="62" y="212"/>
                  <a:pt x="62" y="212"/>
                </a:cubicBezTo>
                <a:cubicBezTo>
                  <a:pt x="55" y="209"/>
                  <a:pt x="49" y="205"/>
                  <a:pt x="45" y="201"/>
                </a:cubicBezTo>
                <a:cubicBezTo>
                  <a:pt x="40" y="196"/>
                  <a:pt x="37" y="191"/>
                  <a:pt x="36" y="186"/>
                </a:cubicBezTo>
                <a:cubicBezTo>
                  <a:pt x="35" y="186"/>
                  <a:pt x="35" y="186"/>
                  <a:pt x="35" y="186"/>
                </a:cubicBezTo>
                <a:cubicBezTo>
                  <a:pt x="35" y="185"/>
                  <a:pt x="35" y="185"/>
                  <a:pt x="35" y="185"/>
                </a:cubicBezTo>
                <a:cubicBezTo>
                  <a:pt x="32" y="184"/>
                  <a:pt x="29" y="182"/>
                  <a:pt x="26" y="181"/>
                </a:cubicBezTo>
                <a:cubicBezTo>
                  <a:pt x="21" y="179"/>
                  <a:pt x="21" y="179"/>
                  <a:pt x="21" y="179"/>
                </a:cubicBezTo>
                <a:cubicBezTo>
                  <a:pt x="21" y="165"/>
                  <a:pt x="21" y="165"/>
                  <a:pt x="21" y="165"/>
                </a:cubicBezTo>
                <a:cubicBezTo>
                  <a:pt x="20" y="164"/>
                  <a:pt x="20" y="164"/>
                  <a:pt x="20" y="164"/>
                </a:cubicBezTo>
                <a:cubicBezTo>
                  <a:pt x="21" y="164"/>
                  <a:pt x="21" y="164"/>
                  <a:pt x="21" y="164"/>
                </a:cubicBezTo>
                <a:cubicBezTo>
                  <a:pt x="20" y="164"/>
                  <a:pt x="20" y="164"/>
                  <a:pt x="20" y="164"/>
                </a:cubicBezTo>
                <a:cubicBezTo>
                  <a:pt x="7" y="152"/>
                  <a:pt x="0" y="137"/>
                  <a:pt x="0" y="121"/>
                </a:cubicBezTo>
                <a:cubicBezTo>
                  <a:pt x="0" y="105"/>
                  <a:pt x="7" y="90"/>
                  <a:pt x="20" y="77"/>
                </a:cubicBezTo>
                <a:cubicBezTo>
                  <a:pt x="21" y="77"/>
                  <a:pt x="21" y="77"/>
                  <a:pt x="21" y="77"/>
                </a:cubicBezTo>
                <a:cubicBezTo>
                  <a:pt x="21" y="63"/>
                  <a:pt x="21" y="63"/>
                  <a:pt x="21" y="63"/>
                </a:cubicBezTo>
                <a:cubicBezTo>
                  <a:pt x="26" y="61"/>
                  <a:pt x="26" y="61"/>
                  <a:pt x="26" y="61"/>
                </a:cubicBezTo>
                <a:cubicBezTo>
                  <a:pt x="29" y="60"/>
                  <a:pt x="32" y="58"/>
                  <a:pt x="35" y="56"/>
                </a:cubicBezTo>
                <a:cubicBezTo>
                  <a:pt x="35" y="56"/>
                  <a:pt x="35" y="56"/>
                  <a:pt x="35" y="56"/>
                </a:cubicBezTo>
                <a:cubicBezTo>
                  <a:pt x="36" y="55"/>
                  <a:pt x="36" y="55"/>
                  <a:pt x="36" y="55"/>
                </a:cubicBezTo>
                <a:cubicBezTo>
                  <a:pt x="37" y="50"/>
                  <a:pt x="40" y="45"/>
                  <a:pt x="45" y="41"/>
                </a:cubicBezTo>
                <a:cubicBezTo>
                  <a:pt x="49" y="36"/>
                  <a:pt x="55" y="32"/>
                  <a:pt x="62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8"/>
                  <a:pt x="63" y="28"/>
                  <a:pt x="63" y="28"/>
                </a:cubicBezTo>
                <a:cubicBezTo>
                  <a:pt x="65" y="23"/>
                  <a:pt x="69" y="19"/>
                  <a:pt x="73" y="16"/>
                </a:cubicBezTo>
                <a:cubicBezTo>
                  <a:pt x="76" y="14"/>
                  <a:pt x="81" y="12"/>
                  <a:pt x="86" y="11"/>
                </a:cubicBezTo>
                <a:cubicBezTo>
                  <a:pt x="90" y="10"/>
                  <a:pt x="96" y="9"/>
                  <a:pt x="102" y="9"/>
                </a:cubicBezTo>
                <a:cubicBezTo>
                  <a:pt x="102" y="9"/>
                  <a:pt x="102" y="9"/>
                  <a:pt x="102" y="9"/>
                </a:cubicBezTo>
                <a:cubicBezTo>
                  <a:pt x="105" y="9"/>
                  <a:pt x="108" y="9"/>
                  <a:pt x="111" y="10"/>
                </a:cubicBezTo>
                <a:cubicBezTo>
                  <a:pt x="113" y="10"/>
                  <a:pt x="116" y="10"/>
                  <a:pt x="118" y="10"/>
                </a:cubicBezTo>
                <a:cubicBezTo>
                  <a:pt x="118" y="10"/>
                  <a:pt x="118" y="10"/>
                  <a:pt x="118" y="10"/>
                </a:cubicBezTo>
                <a:cubicBezTo>
                  <a:pt x="128" y="10"/>
                  <a:pt x="134" y="7"/>
                  <a:pt x="136" y="5"/>
                </a:cubicBezTo>
                <a:cubicBezTo>
                  <a:pt x="142" y="0"/>
                  <a:pt x="142" y="0"/>
                  <a:pt x="142" y="0"/>
                </a:cubicBezTo>
                <a:cubicBezTo>
                  <a:pt x="149" y="5"/>
                  <a:pt x="149" y="5"/>
                  <a:pt x="149" y="5"/>
                </a:cubicBezTo>
                <a:cubicBezTo>
                  <a:pt x="150" y="7"/>
                  <a:pt x="156" y="10"/>
                  <a:pt x="167" y="10"/>
                </a:cubicBezTo>
                <a:cubicBezTo>
                  <a:pt x="167" y="10"/>
                  <a:pt x="167" y="10"/>
                  <a:pt x="167" y="10"/>
                </a:cubicBezTo>
                <a:cubicBezTo>
                  <a:pt x="167" y="10"/>
                  <a:pt x="167" y="10"/>
                  <a:pt x="167" y="10"/>
                </a:cubicBezTo>
                <a:cubicBezTo>
                  <a:pt x="169" y="10"/>
                  <a:pt x="171" y="10"/>
                  <a:pt x="174" y="10"/>
                </a:cubicBezTo>
                <a:cubicBezTo>
                  <a:pt x="177" y="9"/>
                  <a:pt x="180" y="9"/>
                  <a:pt x="183" y="9"/>
                </a:cubicBezTo>
                <a:cubicBezTo>
                  <a:pt x="183" y="9"/>
                  <a:pt x="183" y="9"/>
                  <a:pt x="183" y="9"/>
                </a:cubicBezTo>
                <a:cubicBezTo>
                  <a:pt x="194" y="9"/>
                  <a:pt x="205" y="12"/>
                  <a:pt x="211" y="16"/>
                </a:cubicBezTo>
                <a:cubicBezTo>
                  <a:pt x="216" y="19"/>
                  <a:pt x="220" y="23"/>
                  <a:pt x="222" y="28"/>
                </a:cubicBezTo>
                <a:cubicBezTo>
                  <a:pt x="222" y="29"/>
                  <a:pt x="222" y="29"/>
                  <a:pt x="222" y="29"/>
                </a:cubicBezTo>
                <a:cubicBezTo>
                  <a:pt x="223" y="29"/>
                  <a:pt x="223" y="29"/>
                  <a:pt x="223" y="29"/>
                </a:cubicBezTo>
                <a:cubicBezTo>
                  <a:pt x="229" y="32"/>
                  <a:pt x="235" y="36"/>
                  <a:pt x="240" y="41"/>
                </a:cubicBezTo>
                <a:cubicBezTo>
                  <a:pt x="244" y="45"/>
                  <a:pt x="247" y="50"/>
                  <a:pt x="249" y="55"/>
                </a:cubicBezTo>
                <a:cubicBezTo>
                  <a:pt x="249" y="56"/>
                  <a:pt x="249" y="56"/>
                  <a:pt x="249" y="56"/>
                </a:cubicBezTo>
                <a:cubicBezTo>
                  <a:pt x="250" y="56"/>
                  <a:pt x="250" y="56"/>
                  <a:pt x="250" y="56"/>
                </a:cubicBezTo>
                <a:cubicBezTo>
                  <a:pt x="252" y="58"/>
                  <a:pt x="255" y="60"/>
                  <a:pt x="258" y="61"/>
                </a:cubicBezTo>
                <a:cubicBezTo>
                  <a:pt x="264" y="63"/>
                  <a:pt x="264" y="63"/>
                  <a:pt x="264" y="63"/>
                </a:cubicBezTo>
                <a:cubicBezTo>
                  <a:pt x="264" y="77"/>
                  <a:pt x="264" y="77"/>
                  <a:pt x="264" y="77"/>
                </a:cubicBezTo>
                <a:cubicBezTo>
                  <a:pt x="265" y="77"/>
                  <a:pt x="265" y="77"/>
                  <a:pt x="265" y="77"/>
                </a:cubicBezTo>
                <a:cubicBezTo>
                  <a:pt x="277" y="90"/>
                  <a:pt x="284" y="105"/>
                  <a:pt x="284" y="121"/>
                </a:cubicBezTo>
                <a:cubicBezTo>
                  <a:pt x="284" y="137"/>
                  <a:pt x="277" y="152"/>
                  <a:pt x="265" y="164"/>
                </a:cubicBezTo>
                <a:cubicBezTo>
                  <a:pt x="264" y="165"/>
                  <a:pt x="264" y="165"/>
                  <a:pt x="264" y="165"/>
                </a:cubicBezTo>
                <a:cubicBezTo>
                  <a:pt x="264" y="179"/>
                  <a:pt x="264" y="179"/>
                  <a:pt x="264" y="179"/>
                </a:cubicBezTo>
                <a:cubicBezTo>
                  <a:pt x="258" y="181"/>
                  <a:pt x="258" y="181"/>
                  <a:pt x="258" y="181"/>
                </a:cubicBezTo>
                <a:cubicBezTo>
                  <a:pt x="255" y="182"/>
                  <a:pt x="252" y="184"/>
                  <a:pt x="250" y="185"/>
                </a:cubicBezTo>
                <a:cubicBezTo>
                  <a:pt x="249" y="186"/>
                  <a:pt x="249" y="186"/>
                  <a:pt x="249" y="186"/>
                </a:cubicBezTo>
                <a:cubicBezTo>
                  <a:pt x="249" y="186"/>
                  <a:pt x="249" y="186"/>
                  <a:pt x="249" y="186"/>
                </a:cubicBezTo>
                <a:cubicBezTo>
                  <a:pt x="247" y="191"/>
                  <a:pt x="244" y="196"/>
                  <a:pt x="240" y="201"/>
                </a:cubicBezTo>
                <a:cubicBezTo>
                  <a:pt x="235" y="205"/>
                  <a:pt x="229" y="209"/>
                  <a:pt x="223" y="212"/>
                </a:cubicBezTo>
                <a:cubicBezTo>
                  <a:pt x="222" y="213"/>
                  <a:pt x="222" y="213"/>
                  <a:pt x="222" y="213"/>
                </a:cubicBezTo>
                <a:cubicBezTo>
                  <a:pt x="222" y="213"/>
                  <a:pt x="222" y="213"/>
                  <a:pt x="222" y="213"/>
                </a:cubicBezTo>
                <a:cubicBezTo>
                  <a:pt x="220" y="218"/>
                  <a:pt x="216" y="223"/>
                  <a:pt x="211" y="226"/>
                </a:cubicBezTo>
                <a:cubicBezTo>
                  <a:pt x="205" y="230"/>
                  <a:pt x="194" y="232"/>
                  <a:pt x="183" y="232"/>
                </a:cubicBezTo>
                <a:cubicBezTo>
                  <a:pt x="183" y="232"/>
                  <a:pt x="183" y="232"/>
                  <a:pt x="183" y="232"/>
                </a:cubicBezTo>
                <a:cubicBezTo>
                  <a:pt x="180" y="232"/>
                  <a:pt x="177" y="232"/>
                  <a:pt x="174" y="232"/>
                </a:cubicBezTo>
                <a:cubicBezTo>
                  <a:pt x="171" y="232"/>
                  <a:pt x="169" y="231"/>
                  <a:pt x="167" y="231"/>
                </a:cubicBezTo>
                <a:cubicBezTo>
                  <a:pt x="167" y="231"/>
                  <a:pt x="167" y="231"/>
                  <a:pt x="167" y="231"/>
                </a:cubicBezTo>
                <a:cubicBezTo>
                  <a:pt x="156" y="231"/>
                  <a:pt x="150" y="235"/>
                  <a:pt x="149" y="236"/>
                </a:cubicBezTo>
                <a:cubicBezTo>
                  <a:pt x="142" y="242"/>
                  <a:pt x="142" y="242"/>
                  <a:pt x="142" y="242"/>
                </a:cubicBezTo>
                <a:lnTo>
                  <a:pt x="136" y="236"/>
                </a:lnTo>
                <a:close/>
                <a:moveTo>
                  <a:pt x="118" y="230"/>
                </a:moveTo>
                <a:cubicBezTo>
                  <a:pt x="129" y="230"/>
                  <a:pt x="135" y="234"/>
                  <a:pt x="136" y="236"/>
                </a:cubicBezTo>
                <a:cubicBezTo>
                  <a:pt x="142" y="240"/>
                  <a:pt x="142" y="240"/>
                  <a:pt x="142" y="240"/>
                </a:cubicBezTo>
                <a:cubicBezTo>
                  <a:pt x="148" y="236"/>
                  <a:pt x="148" y="236"/>
                  <a:pt x="148" y="236"/>
                </a:cubicBezTo>
                <a:cubicBezTo>
                  <a:pt x="150" y="234"/>
                  <a:pt x="156" y="230"/>
                  <a:pt x="167" y="230"/>
                </a:cubicBezTo>
                <a:cubicBezTo>
                  <a:pt x="167" y="230"/>
                  <a:pt x="167" y="230"/>
                  <a:pt x="167" y="230"/>
                </a:cubicBezTo>
                <a:cubicBezTo>
                  <a:pt x="169" y="230"/>
                  <a:pt x="171" y="231"/>
                  <a:pt x="174" y="231"/>
                </a:cubicBezTo>
                <a:cubicBezTo>
                  <a:pt x="177" y="231"/>
                  <a:pt x="180" y="231"/>
                  <a:pt x="183" y="231"/>
                </a:cubicBezTo>
                <a:cubicBezTo>
                  <a:pt x="183" y="231"/>
                  <a:pt x="183" y="231"/>
                  <a:pt x="183" y="231"/>
                </a:cubicBezTo>
                <a:cubicBezTo>
                  <a:pt x="194" y="231"/>
                  <a:pt x="205" y="229"/>
                  <a:pt x="211" y="225"/>
                </a:cubicBezTo>
                <a:cubicBezTo>
                  <a:pt x="215" y="222"/>
                  <a:pt x="219" y="218"/>
                  <a:pt x="221" y="213"/>
                </a:cubicBezTo>
                <a:cubicBezTo>
                  <a:pt x="221" y="212"/>
                  <a:pt x="221" y="212"/>
                  <a:pt x="221" y="212"/>
                </a:cubicBezTo>
                <a:cubicBezTo>
                  <a:pt x="222" y="212"/>
                  <a:pt x="222" y="212"/>
                  <a:pt x="222" y="212"/>
                </a:cubicBezTo>
                <a:cubicBezTo>
                  <a:pt x="229" y="209"/>
                  <a:pt x="235" y="205"/>
                  <a:pt x="239" y="200"/>
                </a:cubicBezTo>
                <a:cubicBezTo>
                  <a:pt x="243" y="196"/>
                  <a:pt x="246" y="191"/>
                  <a:pt x="248" y="186"/>
                </a:cubicBezTo>
                <a:cubicBezTo>
                  <a:pt x="248" y="185"/>
                  <a:pt x="248" y="185"/>
                  <a:pt x="248" y="185"/>
                </a:cubicBezTo>
                <a:cubicBezTo>
                  <a:pt x="249" y="185"/>
                  <a:pt x="249" y="185"/>
                  <a:pt x="249" y="185"/>
                </a:cubicBezTo>
                <a:cubicBezTo>
                  <a:pt x="252" y="183"/>
                  <a:pt x="255" y="181"/>
                  <a:pt x="258" y="180"/>
                </a:cubicBezTo>
                <a:cubicBezTo>
                  <a:pt x="263" y="178"/>
                  <a:pt x="263" y="178"/>
                  <a:pt x="263" y="178"/>
                </a:cubicBezTo>
                <a:cubicBezTo>
                  <a:pt x="263" y="164"/>
                  <a:pt x="263" y="164"/>
                  <a:pt x="263" y="164"/>
                </a:cubicBezTo>
                <a:cubicBezTo>
                  <a:pt x="264" y="164"/>
                  <a:pt x="264" y="164"/>
                  <a:pt x="264" y="164"/>
                </a:cubicBezTo>
                <a:cubicBezTo>
                  <a:pt x="277" y="151"/>
                  <a:pt x="283" y="136"/>
                  <a:pt x="283" y="121"/>
                </a:cubicBezTo>
                <a:cubicBezTo>
                  <a:pt x="283" y="105"/>
                  <a:pt x="277" y="90"/>
                  <a:pt x="264" y="78"/>
                </a:cubicBezTo>
                <a:cubicBezTo>
                  <a:pt x="263" y="77"/>
                  <a:pt x="263" y="77"/>
                  <a:pt x="263" y="77"/>
                </a:cubicBezTo>
                <a:cubicBezTo>
                  <a:pt x="263" y="63"/>
                  <a:pt x="263" y="63"/>
                  <a:pt x="263" y="63"/>
                </a:cubicBezTo>
                <a:cubicBezTo>
                  <a:pt x="258" y="62"/>
                  <a:pt x="258" y="62"/>
                  <a:pt x="258" y="62"/>
                </a:cubicBezTo>
                <a:cubicBezTo>
                  <a:pt x="255" y="61"/>
                  <a:pt x="252" y="59"/>
                  <a:pt x="249" y="57"/>
                </a:cubicBezTo>
                <a:cubicBezTo>
                  <a:pt x="248" y="57"/>
                  <a:pt x="248" y="57"/>
                  <a:pt x="248" y="57"/>
                </a:cubicBezTo>
                <a:cubicBezTo>
                  <a:pt x="248" y="56"/>
                  <a:pt x="248" y="56"/>
                  <a:pt x="248" y="56"/>
                </a:cubicBezTo>
                <a:cubicBezTo>
                  <a:pt x="246" y="51"/>
                  <a:pt x="243" y="46"/>
                  <a:pt x="239" y="42"/>
                </a:cubicBezTo>
                <a:cubicBezTo>
                  <a:pt x="235" y="37"/>
                  <a:pt x="229" y="33"/>
                  <a:pt x="222" y="30"/>
                </a:cubicBezTo>
                <a:cubicBezTo>
                  <a:pt x="221" y="30"/>
                  <a:pt x="221" y="30"/>
                  <a:pt x="221" y="30"/>
                </a:cubicBezTo>
                <a:cubicBezTo>
                  <a:pt x="221" y="29"/>
                  <a:pt x="221" y="29"/>
                  <a:pt x="221" y="29"/>
                </a:cubicBezTo>
                <a:cubicBezTo>
                  <a:pt x="219" y="24"/>
                  <a:pt x="215" y="20"/>
                  <a:pt x="211" y="17"/>
                </a:cubicBezTo>
                <a:cubicBezTo>
                  <a:pt x="205" y="13"/>
                  <a:pt x="194" y="10"/>
                  <a:pt x="183" y="10"/>
                </a:cubicBezTo>
                <a:cubicBezTo>
                  <a:pt x="183" y="10"/>
                  <a:pt x="183" y="10"/>
                  <a:pt x="183" y="10"/>
                </a:cubicBezTo>
                <a:cubicBezTo>
                  <a:pt x="180" y="10"/>
                  <a:pt x="177" y="11"/>
                  <a:pt x="174" y="11"/>
                </a:cubicBezTo>
                <a:cubicBezTo>
                  <a:pt x="171" y="11"/>
                  <a:pt x="169" y="11"/>
                  <a:pt x="167" y="11"/>
                </a:cubicBezTo>
                <a:cubicBezTo>
                  <a:pt x="167" y="11"/>
                  <a:pt x="167" y="11"/>
                  <a:pt x="167" y="11"/>
                </a:cubicBezTo>
                <a:cubicBezTo>
                  <a:pt x="167" y="11"/>
                  <a:pt x="167" y="11"/>
                  <a:pt x="167" y="11"/>
                </a:cubicBezTo>
                <a:cubicBezTo>
                  <a:pt x="156" y="11"/>
                  <a:pt x="150" y="7"/>
                  <a:pt x="148" y="6"/>
                </a:cubicBezTo>
                <a:cubicBezTo>
                  <a:pt x="142" y="1"/>
                  <a:pt x="142" y="1"/>
                  <a:pt x="142" y="1"/>
                </a:cubicBezTo>
                <a:cubicBezTo>
                  <a:pt x="136" y="6"/>
                  <a:pt x="136" y="6"/>
                  <a:pt x="136" y="6"/>
                </a:cubicBezTo>
                <a:cubicBezTo>
                  <a:pt x="135" y="7"/>
                  <a:pt x="129" y="11"/>
                  <a:pt x="118" y="11"/>
                </a:cubicBezTo>
                <a:cubicBezTo>
                  <a:pt x="118" y="11"/>
                  <a:pt x="118" y="11"/>
                  <a:pt x="118" y="11"/>
                </a:cubicBezTo>
                <a:cubicBezTo>
                  <a:pt x="115" y="11"/>
                  <a:pt x="113" y="11"/>
                  <a:pt x="111" y="11"/>
                </a:cubicBezTo>
                <a:cubicBezTo>
                  <a:pt x="108" y="11"/>
                  <a:pt x="105" y="10"/>
                  <a:pt x="102" y="10"/>
                </a:cubicBezTo>
                <a:cubicBezTo>
                  <a:pt x="96" y="10"/>
                  <a:pt x="91" y="11"/>
                  <a:pt x="86" y="12"/>
                </a:cubicBezTo>
                <a:cubicBezTo>
                  <a:pt x="81" y="13"/>
                  <a:pt x="77" y="15"/>
                  <a:pt x="74" y="17"/>
                </a:cubicBezTo>
                <a:cubicBezTo>
                  <a:pt x="69" y="20"/>
                  <a:pt x="66" y="24"/>
                  <a:pt x="64" y="29"/>
                </a:cubicBezTo>
                <a:cubicBezTo>
                  <a:pt x="63" y="30"/>
                  <a:pt x="63" y="30"/>
                  <a:pt x="63" y="30"/>
                </a:cubicBezTo>
                <a:cubicBezTo>
                  <a:pt x="62" y="30"/>
                  <a:pt x="62" y="30"/>
                  <a:pt x="62" y="30"/>
                </a:cubicBezTo>
                <a:cubicBezTo>
                  <a:pt x="56" y="33"/>
                  <a:pt x="50" y="37"/>
                  <a:pt x="45" y="42"/>
                </a:cubicBezTo>
                <a:cubicBezTo>
                  <a:pt x="41" y="46"/>
                  <a:pt x="38" y="51"/>
                  <a:pt x="37" y="56"/>
                </a:cubicBezTo>
                <a:cubicBezTo>
                  <a:pt x="36" y="57"/>
                  <a:pt x="36" y="57"/>
                  <a:pt x="36" y="57"/>
                </a:cubicBezTo>
                <a:cubicBezTo>
                  <a:pt x="36" y="57"/>
                  <a:pt x="36" y="57"/>
                  <a:pt x="36" y="57"/>
                </a:cubicBezTo>
                <a:cubicBezTo>
                  <a:pt x="33" y="59"/>
                  <a:pt x="30" y="61"/>
                  <a:pt x="27" y="62"/>
                </a:cubicBezTo>
                <a:cubicBezTo>
                  <a:pt x="22" y="63"/>
                  <a:pt x="22" y="63"/>
                  <a:pt x="22" y="63"/>
                </a:cubicBezTo>
                <a:cubicBezTo>
                  <a:pt x="22" y="77"/>
                  <a:pt x="22" y="77"/>
                  <a:pt x="22" y="77"/>
                </a:cubicBezTo>
                <a:cubicBezTo>
                  <a:pt x="21" y="78"/>
                  <a:pt x="21" y="78"/>
                  <a:pt x="21" y="78"/>
                </a:cubicBezTo>
                <a:cubicBezTo>
                  <a:pt x="8" y="90"/>
                  <a:pt x="1" y="105"/>
                  <a:pt x="1" y="121"/>
                </a:cubicBezTo>
                <a:cubicBezTo>
                  <a:pt x="1" y="136"/>
                  <a:pt x="8" y="151"/>
                  <a:pt x="21" y="164"/>
                </a:cubicBezTo>
                <a:cubicBezTo>
                  <a:pt x="22" y="164"/>
                  <a:pt x="22" y="164"/>
                  <a:pt x="22" y="164"/>
                </a:cubicBezTo>
                <a:cubicBezTo>
                  <a:pt x="22" y="178"/>
                  <a:pt x="22" y="178"/>
                  <a:pt x="22" y="178"/>
                </a:cubicBezTo>
                <a:cubicBezTo>
                  <a:pt x="27" y="180"/>
                  <a:pt x="27" y="180"/>
                  <a:pt x="27" y="180"/>
                </a:cubicBezTo>
                <a:cubicBezTo>
                  <a:pt x="30" y="181"/>
                  <a:pt x="33" y="183"/>
                  <a:pt x="36" y="185"/>
                </a:cubicBezTo>
                <a:cubicBezTo>
                  <a:pt x="36" y="185"/>
                  <a:pt x="36" y="185"/>
                  <a:pt x="36" y="185"/>
                </a:cubicBezTo>
                <a:cubicBezTo>
                  <a:pt x="37" y="186"/>
                  <a:pt x="37" y="186"/>
                  <a:pt x="37" y="186"/>
                </a:cubicBezTo>
                <a:cubicBezTo>
                  <a:pt x="38" y="191"/>
                  <a:pt x="41" y="196"/>
                  <a:pt x="45" y="200"/>
                </a:cubicBezTo>
                <a:cubicBezTo>
                  <a:pt x="50" y="205"/>
                  <a:pt x="56" y="209"/>
                  <a:pt x="62" y="212"/>
                </a:cubicBezTo>
                <a:cubicBezTo>
                  <a:pt x="63" y="212"/>
                  <a:pt x="63" y="212"/>
                  <a:pt x="63" y="212"/>
                </a:cubicBezTo>
                <a:cubicBezTo>
                  <a:pt x="64" y="213"/>
                  <a:pt x="64" y="213"/>
                  <a:pt x="64" y="213"/>
                </a:cubicBezTo>
                <a:cubicBezTo>
                  <a:pt x="66" y="218"/>
                  <a:pt x="69" y="222"/>
                  <a:pt x="74" y="225"/>
                </a:cubicBezTo>
                <a:cubicBezTo>
                  <a:pt x="80" y="229"/>
                  <a:pt x="90" y="231"/>
                  <a:pt x="101" y="231"/>
                </a:cubicBezTo>
                <a:cubicBezTo>
                  <a:pt x="102" y="231"/>
                  <a:pt x="102" y="231"/>
                  <a:pt x="102" y="231"/>
                </a:cubicBezTo>
                <a:cubicBezTo>
                  <a:pt x="105" y="231"/>
                  <a:pt x="108" y="231"/>
                  <a:pt x="111" y="231"/>
                </a:cubicBezTo>
                <a:cubicBezTo>
                  <a:pt x="113" y="231"/>
                  <a:pt x="115" y="230"/>
                  <a:pt x="118" y="230"/>
                </a:cubicBezTo>
                <a:close/>
              </a:path>
            </a:pathLst>
          </a:custGeom>
          <a:solidFill>
            <a:srgbClr val="736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2647288-CB94-40E3-A671-CC91C9D92BAD}"/>
              </a:ext>
            </a:extLst>
          </p:cNvPr>
          <p:cNvSpPr txBox="1"/>
          <p:nvPr/>
        </p:nvSpPr>
        <p:spPr>
          <a:xfrm>
            <a:off x="4328882" y="2763211"/>
            <a:ext cx="3391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b="1" dirty="0">
                <a:solidFill>
                  <a:srgbClr val="73634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在此输入标题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23BEFED-F531-4EAF-B004-81933DAAE442}"/>
              </a:ext>
            </a:extLst>
          </p:cNvPr>
          <p:cNvSpPr txBox="1"/>
          <p:nvPr/>
        </p:nvSpPr>
        <p:spPr>
          <a:xfrm>
            <a:off x="4114674" y="3356125"/>
            <a:ext cx="39626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rgbClr val="736348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此页是过渡页，您可以这边输入此章节的简要描述。封面、目录页、过渡页送了这么好的素材，随便组合都是极好的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32027E3-B74F-4719-ADED-92D901093B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266" y="3891882"/>
            <a:ext cx="2773525" cy="260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96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519271"/>
            <a:ext cx="12192000" cy="533873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587754" y="1519272"/>
            <a:ext cx="2604246" cy="2669365"/>
          </a:xfrm>
          <a:prstGeom prst="rect">
            <a:avLst/>
          </a:prstGeom>
          <a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3" name="Rectangle 12"/>
          <p:cNvSpPr/>
          <p:nvPr/>
        </p:nvSpPr>
        <p:spPr>
          <a:xfrm>
            <a:off x="9587753" y="4188637"/>
            <a:ext cx="2604246" cy="2669365"/>
          </a:xfrm>
          <a:prstGeom prst="rect">
            <a:avLst/>
          </a:prstGeom>
          <a:solidFill>
            <a:srgbClr val="F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6983505" y="1519271"/>
            <a:ext cx="2604247" cy="5338730"/>
            <a:chOff x="7314939" y="-456"/>
            <a:chExt cx="1829061" cy="2972218"/>
          </a:xfrm>
        </p:grpSpPr>
        <p:sp>
          <p:nvSpPr>
            <p:cNvPr id="15" name="Rectangle 14"/>
            <p:cNvSpPr/>
            <p:nvPr/>
          </p:nvSpPr>
          <p:spPr>
            <a:xfrm>
              <a:off x="7314940" y="-456"/>
              <a:ext cx="1829060" cy="1486109"/>
            </a:xfrm>
            <a:prstGeom prst="rect">
              <a:avLst/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314939" y="1485653"/>
              <a:ext cx="1829060" cy="148610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379255" y="1519270"/>
            <a:ext cx="2604247" cy="5338730"/>
            <a:chOff x="7314939" y="-456"/>
            <a:chExt cx="1829061" cy="2972218"/>
          </a:xfrm>
        </p:grpSpPr>
        <p:sp>
          <p:nvSpPr>
            <p:cNvPr id="18" name="Rectangle 17"/>
            <p:cNvSpPr/>
            <p:nvPr/>
          </p:nvSpPr>
          <p:spPr>
            <a:xfrm>
              <a:off x="7314940" y="-456"/>
              <a:ext cx="1829060" cy="1486109"/>
            </a:xfrm>
            <a:prstGeom prst="rect">
              <a:avLst/>
            </a:prstGeom>
            <a:blipFill>
              <a:blip r:embed="rId7" cstate="screen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14939" y="1485653"/>
              <a:ext cx="1829060" cy="148610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742710" y="4557038"/>
            <a:ext cx="1877337" cy="1932558"/>
            <a:chOff x="5742663" y="2696401"/>
            <a:chExt cx="1877337" cy="1932558"/>
          </a:xfrm>
        </p:grpSpPr>
        <p:sp>
          <p:nvSpPr>
            <p:cNvPr id="31" name="矩形 30"/>
            <p:cNvSpPr/>
            <p:nvPr/>
          </p:nvSpPr>
          <p:spPr>
            <a:xfrm>
              <a:off x="5742663" y="3077765"/>
              <a:ext cx="1877337" cy="155119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单击此处编辑您要的内容，建议您在展示时采用微软雅黑字体，本模版所有图形线条及其相应素材均可自由编辑、改色、替换。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TextBox 13"/>
            <p:cNvSpPr txBox="1"/>
            <p:nvPr/>
          </p:nvSpPr>
          <p:spPr>
            <a:xfrm>
              <a:off x="6034165" y="2696401"/>
              <a:ext cx="1294333" cy="27001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346959" y="4557038"/>
            <a:ext cx="1877337" cy="1932558"/>
            <a:chOff x="5742663" y="2696401"/>
            <a:chExt cx="1877337" cy="1932558"/>
          </a:xfrm>
        </p:grpSpPr>
        <p:sp>
          <p:nvSpPr>
            <p:cNvPr id="34" name="矩形 33"/>
            <p:cNvSpPr/>
            <p:nvPr/>
          </p:nvSpPr>
          <p:spPr>
            <a:xfrm>
              <a:off x="5742663" y="3077765"/>
              <a:ext cx="1877337" cy="155119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单击此处编辑您要的内容，建议您在展示时采用微软雅黑字体，本模版所有图形线条及其相应素材均可自由编辑、改色、替换。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TextBox 13"/>
            <p:cNvSpPr txBox="1"/>
            <p:nvPr/>
          </p:nvSpPr>
          <p:spPr>
            <a:xfrm>
              <a:off x="6034165" y="2696401"/>
              <a:ext cx="1294333" cy="27001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9951207" y="4557038"/>
            <a:ext cx="1877337" cy="1932558"/>
            <a:chOff x="5742663" y="2696401"/>
            <a:chExt cx="1877337" cy="1932558"/>
          </a:xfrm>
        </p:grpSpPr>
        <p:sp>
          <p:nvSpPr>
            <p:cNvPr id="37" name="矩形 36"/>
            <p:cNvSpPr/>
            <p:nvPr/>
          </p:nvSpPr>
          <p:spPr>
            <a:xfrm>
              <a:off x="5742663" y="3077765"/>
              <a:ext cx="1877337" cy="155119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单击此处编辑您要的内容，建议您在展示时采用微软雅黑字体，本模版所有图形线条及其相应素材均可自由编辑、改色、替换。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TextBox 13"/>
            <p:cNvSpPr txBox="1"/>
            <p:nvPr/>
          </p:nvSpPr>
          <p:spPr>
            <a:xfrm>
              <a:off x="6034165" y="2696401"/>
              <a:ext cx="1294333" cy="27001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27612" y="2788493"/>
            <a:ext cx="2889349" cy="2800286"/>
            <a:chOff x="727612" y="2772725"/>
            <a:chExt cx="2889349" cy="2800286"/>
          </a:xfrm>
        </p:grpSpPr>
        <p:grpSp>
          <p:nvGrpSpPr>
            <p:cNvPr id="39" name="组合 38"/>
            <p:cNvGrpSpPr/>
            <p:nvPr/>
          </p:nvGrpSpPr>
          <p:grpSpPr>
            <a:xfrm>
              <a:off x="880566" y="2827923"/>
              <a:ext cx="2736395" cy="2745088"/>
              <a:chOff x="8852967" y="3187701"/>
              <a:chExt cx="2224143" cy="2745088"/>
            </a:xfrm>
          </p:grpSpPr>
          <p:sp>
            <p:nvSpPr>
              <p:cNvPr id="40" name="矩形 39"/>
              <p:cNvSpPr/>
              <p:nvPr/>
            </p:nvSpPr>
            <p:spPr>
              <a:xfrm>
                <a:off x="8852967" y="3569065"/>
                <a:ext cx="2224143" cy="236372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pPr defTabSz="1216817">
                  <a:lnSpc>
                    <a:spcPct val="120000"/>
                  </a:lnSpc>
                  <a:spcBef>
                    <a:spcPct val="20000"/>
                  </a:spcBef>
                </a:pP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单击此处编辑您要的内容，建议您在展示时采用微软雅黑字体，本模版所有图形线条及其相应素材均可自由编辑、改色、替换。酱紫鱼</a:t>
                </a:r>
                <a:r>
                  <a:rPr lang="en-US" altLang="zh-CN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PPT</a:t>
                </a: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为您打造高逼格精品模板，为您的演示锦上添花。更多精品模板请搜索：酱紫鱼</a:t>
                </a:r>
                <a:endPara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1" name="TextBox 13"/>
              <p:cNvSpPr txBox="1"/>
              <p:nvPr/>
            </p:nvSpPr>
            <p:spPr>
              <a:xfrm>
                <a:off x="8852967" y="3187701"/>
                <a:ext cx="1294333" cy="6362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 anchorCtr="0">
                <a:spAutoFit/>
              </a:bodyPr>
              <a:lstStyle/>
              <a:p>
                <a:pPr defTabSz="1216817">
                  <a:lnSpc>
                    <a:spcPct val="120000"/>
                  </a:lnSpc>
                  <a:spcBef>
                    <a:spcPct val="20000"/>
                  </a:spcBef>
                  <a:defRPr/>
                </a:pPr>
                <a:r>
                  <a:rPr lang="zh-CN" altLang="en-US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单击编辑标题</a:t>
                </a:r>
                <a:endPara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42" name="Straight Connector 10"/>
            <p:cNvCxnSpPr/>
            <p:nvPr/>
          </p:nvCxnSpPr>
          <p:spPr>
            <a:xfrm>
              <a:off x="727612" y="2772725"/>
              <a:ext cx="0" cy="436562"/>
            </a:xfrm>
            <a:prstGeom prst="line">
              <a:avLst/>
            </a:prstGeom>
            <a:ln w="69850" cmpd="thinThick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出自【趣你的PPT】(微信:qunideppt)：最优质的PPT资源库">
            <a:extLst>
              <a:ext uri="{FF2B5EF4-FFF2-40B4-BE49-F238E27FC236}">
                <a16:creationId xmlns:a16="http://schemas.microsoft.com/office/drawing/2014/main" id="{C42C0748-A5CE-455D-B856-0A0F19CF3A6F}"/>
              </a:ext>
            </a:extLst>
          </p:cNvPr>
          <p:cNvSpPr/>
          <p:nvPr/>
        </p:nvSpPr>
        <p:spPr>
          <a:xfrm>
            <a:off x="1" y="288926"/>
            <a:ext cx="2673625" cy="716298"/>
          </a:xfrm>
          <a:prstGeom prst="rect">
            <a:avLst/>
          </a:prstGeom>
          <a:solidFill>
            <a:srgbClr val="F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6" name="出自【趣你的PPT】(微信:qunideppt)：最优质的PPT资源库">
            <a:extLst>
              <a:ext uri="{FF2B5EF4-FFF2-40B4-BE49-F238E27FC236}">
                <a16:creationId xmlns:a16="http://schemas.microsoft.com/office/drawing/2014/main" id="{D622445B-2568-4D52-91DA-8797A2D32763}"/>
              </a:ext>
            </a:extLst>
          </p:cNvPr>
          <p:cNvSpPr/>
          <p:nvPr/>
        </p:nvSpPr>
        <p:spPr>
          <a:xfrm>
            <a:off x="2876298" y="288926"/>
            <a:ext cx="174911" cy="716298"/>
          </a:xfrm>
          <a:prstGeom prst="rect">
            <a:avLst/>
          </a:prstGeom>
          <a:solidFill>
            <a:srgbClr val="EB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7" name="出自【趣你的PPT】(微信:qunideppt)：最优质的PPT资源库">
            <a:extLst>
              <a:ext uri="{FF2B5EF4-FFF2-40B4-BE49-F238E27FC236}">
                <a16:creationId xmlns:a16="http://schemas.microsoft.com/office/drawing/2014/main" id="{96FBFC7F-0FE4-4942-AA5E-C53EA42DE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16243"/>
            <a:ext cx="2523702" cy="46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点此添加标题</a:t>
            </a:r>
          </a:p>
        </p:txBody>
      </p:sp>
    </p:spTree>
    <p:extLst>
      <p:ext uri="{BB962C8B-B14F-4D97-AF65-F5344CB8AC3E}">
        <p14:creationId xmlns:p14="http://schemas.microsoft.com/office/powerpoint/2010/main" val="1211041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73889" y="2254228"/>
            <a:ext cx="2758258" cy="1868730"/>
            <a:chOff x="777629" y="2533915"/>
            <a:chExt cx="2758258" cy="186873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29" y="3501738"/>
              <a:ext cx="2758258" cy="900907"/>
            </a:xfrm>
            <a:prstGeom prst="rect">
              <a:avLst/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1332584" y="2533915"/>
              <a:ext cx="1667040" cy="1667041"/>
            </a:xfrm>
            <a:custGeom>
              <a:avLst/>
              <a:gdLst>
                <a:gd name="connsiteX0" fmla="*/ 1621876 w 4116165"/>
                <a:gd name="connsiteY0" fmla="*/ 814807 h 3497531"/>
                <a:gd name="connsiteX1" fmla="*/ 3927730 w 4116165"/>
                <a:gd name="connsiteY1" fmla="*/ 814807 h 3497531"/>
                <a:gd name="connsiteX2" fmla="*/ 4116165 w 4116165"/>
                <a:gd name="connsiteY2" fmla="*/ 1003242 h 3497531"/>
                <a:gd name="connsiteX3" fmla="*/ 4116165 w 4116165"/>
                <a:gd name="connsiteY3" fmla="*/ 3309096 h 3497531"/>
                <a:gd name="connsiteX4" fmla="*/ 3927730 w 4116165"/>
                <a:gd name="connsiteY4" fmla="*/ 3497531 h 3497531"/>
                <a:gd name="connsiteX5" fmla="*/ 1621876 w 4116165"/>
                <a:gd name="connsiteY5" fmla="*/ 3497531 h 3497531"/>
                <a:gd name="connsiteX6" fmla="*/ 1433441 w 4116165"/>
                <a:gd name="connsiteY6" fmla="*/ 3309096 h 3497531"/>
                <a:gd name="connsiteX7" fmla="*/ 1433441 w 4116165"/>
                <a:gd name="connsiteY7" fmla="*/ 1003242 h 3497531"/>
                <a:gd name="connsiteX8" fmla="*/ 1621876 w 4116165"/>
                <a:gd name="connsiteY8" fmla="*/ 814807 h 3497531"/>
                <a:gd name="connsiteX9" fmla="*/ 688860 w 4116165"/>
                <a:gd name="connsiteY9" fmla="*/ 0 h 3497531"/>
                <a:gd name="connsiteX10" fmla="*/ 739322 w 4116165"/>
                <a:gd name="connsiteY10" fmla="*/ 20901 h 3497531"/>
                <a:gd name="connsiteX11" fmla="*/ 1356818 w 4116165"/>
                <a:gd name="connsiteY11" fmla="*/ 638398 h 3497531"/>
                <a:gd name="connsiteX12" fmla="*/ 1356818 w 4116165"/>
                <a:gd name="connsiteY12" fmla="*/ 739322 h 3497531"/>
                <a:gd name="connsiteX13" fmla="*/ 739322 w 4116165"/>
                <a:gd name="connsiteY13" fmla="*/ 1356819 h 3497531"/>
                <a:gd name="connsiteX14" fmla="*/ 638398 w 4116165"/>
                <a:gd name="connsiteY14" fmla="*/ 1356819 h 3497531"/>
                <a:gd name="connsiteX15" fmla="*/ 20901 w 4116165"/>
                <a:gd name="connsiteY15" fmla="*/ 739322 h 3497531"/>
                <a:gd name="connsiteX16" fmla="*/ 20901 w 4116165"/>
                <a:gd name="connsiteY16" fmla="*/ 638398 h 3497531"/>
                <a:gd name="connsiteX17" fmla="*/ 638398 w 4116165"/>
                <a:gd name="connsiteY17" fmla="*/ 20901 h 3497531"/>
                <a:gd name="connsiteX18" fmla="*/ 688860 w 4116165"/>
                <a:gd name="connsiteY18" fmla="*/ 0 h 3497531"/>
                <a:gd name="connsiteX0" fmla="*/ 1433441 w 4116165"/>
                <a:gd name="connsiteY0" fmla="*/ 1003242 h 3497531"/>
                <a:gd name="connsiteX1" fmla="*/ 3927730 w 4116165"/>
                <a:gd name="connsiteY1" fmla="*/ 814807 h 3497531"/>
                <a:gd name="connsiteX2" fmla="*/ 4116165 w 4116165"/>
                <a:gd name="connsiteY2" fmla="*/ 1003242 h 3497531"/>
                <a:gd name="connsiteX3" fmla="*/ 4116165 w 4116165"/>
                <a:gd name="connsiteY3" fmla="*/ 3309096 h 3497531"/>
                <a:gd name="connsiteX4" fmla="*/ 3927730 w 4116165"/>
                <a:gd name="connsiteY4" fmla="*/ 3497531 h 3497531"/>
                <a:gd name="connsiteX5" fmla="*/ 1621876 w 4116165"/>
                <a:gd name="connsiteY5" fmla="*/ 3497531 h 3497531"/>
                <a:gd name="connsiteX6" fmla="*/ 1433441 w 4116165"/>
                <a:gd name="connsiteY6" fmla="*/ 3309096 h 3497531"/>
                <a:gd name="connsiteX7" fmla="*/ 1433441 w 4116165"/>
                <a:gd name="connsiteY7" fmla="*/ 1003242 h 3497531"/>
                <a:gd name="connsiteX8" fmla="*/ 688860 w 4116165"/>
                <a:gd name="connsiteY8" fmla="*/ 0 h 3497531"/>
                <a:gd name="connsiteX9" fmla="*/ 739322 w 4116165"/>
                <a:gd name="connsiteY9" fmla="*/ 20901 h 3497531"/>
                <a:gd name="connsiteX10" fmla="*/ 1356818 w 4116165"/>
                <a:gd name="connsiteY10" fmla="*/ 638398 h 3497531"/>
                <a:gd name="connsiteX11" fmla="*/ 1356818 w 4116165"/>
                <a:gd name="connsiteY11" fmla="*/ 739322 h 3497531"/>
                <a:gd name="connsiteX12" fmla="*/ 739322 w 4116165"/>
                <a:gd name="connsiteY12" fmla="*/ 1356819 h 3497531"/>
                <a:gd name="connsiteX13" fmla="*/ 638398 w 4116165"/>
                <a:gd name="connsiteY13" fmla="*/ 1356819 h 3497531"/>
                <a:gd name="connsiteX14" fmla="*/ 20901 w 4116165"/>
                <a:gd name="connsiteY14" fmla="*/ 739322 h 3497531"/>
                <a:gd name="connsiteX15" fmla="*/ 20901 w 4116165"/>
                <a:gd name="connsiteY15" fmla="*/ 638398 h 3497531"/>
                <a:gd name="connsiteX16" fmla="*/ 638398 w 4116165"/>
                <a:gd name="connsiteY16" fmla="*/ 20901 h 3497531"/>
                <a:gd name="connsiteX17" fmla="*/ 688860 w 4116165"/>
                <a:gd name="connsiteY17" fmla="*/ 0 h 3497531"/>
                <a:gd name="connsiteX0" fmla="*/ 1433441 w 4116165"/>
                <a:gd name="connsiteY0" fmla="*/ 3309096 h 3497531"/>
                <a:gd name="connsiteX1" fmla="*/ 3927730 w 4116165"/>
                <a:gd name="connsiteY1" fmla="*/ 814807 h 3497531"/>
                <a:gd name="connsiteX2" fmla="*/ 4116165 w 4116165"/>
                <a:gd name="connsiteY2" fmla="*/ 1003242 h 3497531"/>
                <a:gd name="connsiteX3" fmla="*/ 4116165 w 4116165"/>
                <a:gd name="connsiteY3" fmla="*/ 3309096 h 3497531"/>
                <a:gd name="connsiteX4" fmla="*/ 3927730 w 4116165"/>
                <a:gd name="connsiteY4" fmla="*/ 3497531 h 3497531"/>
                <a:gd name="connsiteX5" fmla="*/ 1621876 w 4116165"/>
                <a:gd name="connsiteY5" fmla="*/ 3497531 h 3497531"/>
                <a:gd name="connsiteX6" fmla="*/ 1433441 w 4116165"/>
                <a:gd name="connsiteY6" fmla="*/ 3309096 h 3497531"/>
                <a:gd name="connsiteX7" fmla="*/ 688860 w 4116165"/>
                <a:gd name="connsiteY7" fmla="*/ 0 h 3497531"/>
                <a:gd name="connsiteX8" fmla="*/ 739322 w 4116165"/>
                <a:gd name="connsiteY8" fmla="*/ 20901 h 3497531"/>
                <a:gd name="connsiteX9" fmla="*/ 1356818 w 4116165"/>
                <a:gd name="connsiteY9" fmla="*/ 638398 h 3497531"/>
                <a:gd name="connsiteX10" fmla="*/ 1356818 w 4116165"/>
                <a:gd name="connsiteY10" fmla="*/ 739322 h 3497531"/>
                <a:gd name="connsiteX11" fmla="*/ 739322 w 4116165"/>
                <a:gd name="connsiteY11" fmla="*/ 1356819 h 3497531"/>
                <a:gd name="connsiteX12" fmla="*/ 638398 w 4116165"/>
                <a:gd name="connsiteY12" fmla="*/ 1356819 h 3497531"/>
                <a:gd name="connsiteX13" fmla="*/ 20901 w 4116165"/>
                <a:gd name="connsiteY13" fmla="*/ 739322 h 3497531"/>
                <a:gd name="connsiteX14" fmla="*/ 20901 w 4116165"/>
                <a:gd name="connsiteY14" fmla="*/ 638398 h 3497531"/>
                <a:gd name="connsiteX15" fmla="*/ 638398 w 4116165"/>
                <a:gd name="connsiteY15" fmla="*/ 20901 h 3497531"/>
                <a:gd name="connsiteX16" fmla="*/ 688860 w 4116165"/>
                <a:gd name="connsiteY16" fmla="*/ 0 h 3497531"/>
                <a:gd name="connsiteX0" fmla="*/ 1433441 w 4116165"/>
                <a:gd name="connsiteY0" fmla="*/ 3309096 h 3497531"/>
                <a:gd name="connsiteX1" fmla="*/ 4116165 w 4116165"/>
                <a:gd name="connsiteY1" fmla="*/ 1003242 h 3497531"/>
                <a:gd name="connsiteX2" fmla="*/ 4116165 w 4116165"/>
                <a:gd name="connsiteY2" fmla="*/ 3309096 h 3497531"/>
                <a:gd name="connsiteX3" fmla="*/ 3927730 w 4116165"/>
                <a:gd name="connsiteY3" fmla="*/ 3497531 h 3497531"/>
                <a:gd name="connsiteX4" fmla="*/ 1621876 w 4116165"/>
                <a:gd name="connsiteY4" fmla="*/ 3497531 h 3497531"/>
                <a:gd name="connsiteX5" fmla="*/ 1433441 w 4116165"/>
                <a:gd name="connsiteY5" fmla="*/ 3309096 h 3497531"/>
                <a:gd name="connsiteX6" fmla="*/ 688860 w 4116165"/>
                <a:gd name="connsiteY6" fmla="*/ 0 h 3497531"/>
                <a:gd name="connsiteX7" fmla="*/ 739322 w 4116165"/>
                <a:gd name="connsiteY7" fmla="*/ 20901 h 3497531"/>
                <a:gd name="connsiteX8" fmla="*/ 1356818 w 4116165"/>
                <a:gd name="connsiteY8" fmla="*/ 638398 h 3497531"/>
                <a:gd name="connsiteX9" fmla="*/ 1356818 w 4116165"/>
                <a:gd name="connsiteY9" fmla="*/ 739322 h 3497531"/>
                <a:gd name="connsiteX10" fmla="*/ 739322 w 4116165"/>
                <a:gd name="connsiteY10" fmla="*/ 1356819 h 3497531"/>
                <a:gd name="connsiteX11" fmla="*/ 638398 w 4116165"/>
                <a:gd name="connsiteY11" fmla="*/ 1356819 h 3497531"/>
                <a:gd name="connsiteX12" fmla="*/ 20901 w 4116165"/>
                <a:gd name="connsiteY12" fmla="*/ 739322 h 3497531"/>
                <a:gd name="connsiteX13" fmla="*/ 20901 w 4116165"/>
                <a:gd name="connsiteY13" fmla="*/ 638398 h 3497531"/>
                <a:gd name="connsiteX14" fmla="*/ 638398 w 4116165"/>
                <a:gd name="connsiteY14" fmla="*/ 20901 h 3497531"/>
                <a:gd name="connsiteX15" fmla="*/ 688860 w 4116165"/>
                <a:gd name="connsiteY15" fmla="*/ 0 h 3497531"/>
                <a:gd name="connsiteX0" fmla="*/ 1433441 w 4116165"/>
                <a:gd name="connsiteY0" fmla="*/ 3309096 h 3497531"/>
                <a:gd name="connsiteX1" fmla="*/ 4116165 w 4116165"/>
                <a:gd name="connsiteY1" fmla="*/ 3309096 h 3497531"/>
                <a:gd name="connsiteX2" fmla="*/ 3927730 w 4116165"/>
                <a:gd name="connsiteY2" fmla="*/ 3497531 h 3497531"/>
                <a:gd name="connsiteX3" fmla="*/ 1621876 w 4116165"/>
                <a:gd name="connsiteY3" fmla="*/ 3497531 h 3497531"/>
                <a:gd name="connsiteX4" fmla="*/ 1433441 w 4116165"/>
                <a:gd name="connsiteY4" fmla="*/ 3309096 h 3497531"/>
                <a:gd name="connsiteX5" fmla="*/ 688860 w 4116165"/>
                <a:gd name="connsiteY5" fmla="*/ 0 h 3497531"/>
                <a:gd name="connsiteX6" fmla="*/ 739322 w 4116165"/>
                <a:gd name="connsiteY6" fmla="*/ 20901 h 3497531"/>
                <a:gd name="connsiteX7" fmla="*/ 1356818 w 4116165"/>
                <a:gd name="connsiteY7" fmla="*/ 638398 h 3497531"/>
                <a:gd name="connsiteX8" fmla="*/ 1356818 w 4116165"/>
                <a:gd name="connsiteY8" fmla="*/ 739322 h 3497531"/>
                <a:gd name="connsiteX9" fmla="*/ 739322 w 4116165"/>
                <a:gd name="connsiteY9" fmla="*/ 1356819 h 3497531"/>
                <a:gd name="connsiteX10" fmla="*/ 638398 w 4116165"/>
                <a:gd name="connsiteY10" fmla="*/ 1356819 h 3497531"/>
                <a:gd name="connsiteX11" fmla="*/ 20901 w 4116165"/>
                <a:gd name="connsiteY11" fmla="*/ 739322 h 3497531"/>
                <a:gd name="connsiteX12" fmla="*/ 20901 w 4116165"/>
                <a:gd name="connsiteY12" fmla="*/ 638398 h 3497531"/>
                <a:gd name="connsiteX13" fmla="*/ 638398 w 4116165"/>
                <a:gd name="connsiteY13" fmla="*/ 20901 h 3497531"/>
                <a:gd name="connsiteX14" fmla="*/ 688860 w 4116165"/>
                <a:gd name="connsiteY14" fmla="*/ 0 h 3497531"/>
                <a:gd name="connsiteX0" fmla="*/ 1433441 w 3927730"/>
                <a:gd name="connsiteY0" fmla="*/ 3309096 h 3497531"/>
                <a:gd name="connsiteX1" fmla="*/ 3927730 w 3927730"/>
                <a:gd name="connsiteY1" fmla="*/ 3497531 h 3497531"/>
                <a:gd name="connsiteX2" fmla="*/ 1621876 w 3927730"/>
                <a:gd name="connsiteY2" fmla="*/ 3497531 h 3497531"/>
                <a:gd name="connsiteX3" fmla="*/ 1433441 w 3927730"/>
                <a:gd name="connsiteY3" fmla="*/ 3309096 h 3497531"/>
                <a:gd name="connsiteX4" fmla="*/ 688860 w 3927730"/>
                <a:gd name="connsiteY4" fmla="*/ 0 h 3497531"/>
                <a:gd name="connsiteX5" fmla="*/ 739322 w 3927730"/>
                <a:gd name="connsiteY5" fmla="*/ 20901 h 3497531"/>
                <a:gd name="connsiteX6" fmla="*/ 1356818 w 3927730"/>
                <a:gd name="connsiteY6" fmla="*/ 638398 h 3497531"/>
                <a:gd name="connsiteX7" fmla="*/ 1356818 w 3927730"/>
                <a:gd name="connsiteY7" fmla="*/ 739322 h 3497531"/>
                <a:gd name="connsiteX8" fmla="*/ 739322 w 3927730"/>
                <a:gd name="connsiteY8" fmla="*/ 1356819 h 3497531"/>
                <a:gd name="connsiteX9" fmla="*/ 638398 w 3927730"/>
                <a:gd name="connsiteY9" fmla="*/ 1356819 h 3497531"/>
                <a:gd name="connsiteX10" fmla="*/ 20901 w 3927730"/>
                <a:gd name="connsiteY10" fmla="*/ 739322 h 3497531"/>
                <a:gd name="connsiteX11" fmla="*/ 20901 w 3927730"/>
                <a:gd name="connsiteY11" fmla="*/ 638398 h 3497531"/>
                <a:gd name="connsiteX12" fmla="*/ 638398 w 3927730"/>
                <a:gd name="connsiteY12" fmla="*/ 20901 h 3497531"/>
                <a:gd name="connsiteX13" fmla="*/ 688860 w 3927730"/>
                <a:gd name="connsiteY13" fmla="*/ 0 h 3497531"/>
                <a:gd name="connsiteX0" fmla="*/ 1433441 w 1621876"/>
                <a:gd name="connsiteY0" fmla="*/ 3309096 h 3497531"/>
                <a:gd name="connsiteX1" fmla="*/ 1621876 w 1621876"/>
                <a:gd name="connsiteY1" fmla="*/ 3497531 h 3497531"/>
                <a:gd name="connsiteX2" fmla="*/ 1433441 w 1621876"/>
                <a:gd name="connsiteY2" fmla="*/ 3309096 h 3497531"/>
                <a:gd name="connsiteX3" fmla="*/ 688860 w 1621876"/>
                <a:gd name="connsiteY3" fmla="*/ 0 h 3497531"/>
                <a:gd name="connsiteX4" fmla="*/ 739322 w 1621876"/>
                <a:gd name="connsiteY4" fmla="*/ 20901 h 3497531"/>
                <a:gd name="connsiteX5" fmla="*/ 1356818 w 1621876"/>
                <a:gd name="connsiteY5" fmla="*/ 638398 h 3497531"/>
                <a:gd name="connsiteX6" fmla="*/ 1356818 w 1621876"/>
                <a:gd name="connsiteY6" fmla="*/ 739322 h 3497531"/>
                <a:gd name="connsiteX7" fmla="*/ 739322 w 1621876"/>
                <a:gd name="connsiteY7" fmla="*/ 1356819 h 3497531"/>
                <a:gd name="connsiteX8" fmla="*/ 638398 w 1621876"/>
                <a:gd name="connsiteY8" fmla="*/ 1356819 h 3497531"/>
                <a:gd name="connsiteX9" fmla="*/ 20901 w 1621876"/>
                <a:gd name="connsiteY9" fmla="*/ 739322 h 3497531"/>
                <a:gd name="connsiteX10" fmla="*/ 20901 w 1621876"/>
                <a:gd name="connsiteY10" fmla="*/ 638398 h 3497531"/>
                <a:gd name="connsiteX11" fmla="*/ 638398 w 1621876"/>
                <a:gd name="connsiteY11" fmla="*/ 20901 h 3497531"/>
                <a:gd name="connsiteX12" fmla="*/ 688860 w 1621876"/>
                <a:gd name="connsiteY12" fmla="*/ 0 h 3497531"/>
                <a:gd name="connsiteX0" fmla="*/ 688860 w 1377719"/>
                <a:gd name="connsiteY0" fmla="*/ 0 h 1377720"/>
                <a:gd name="connsiteX1" fmla="*/ 739322 w 1377719"/>
                <a:gd name="connsiteY1" fmla="*/ 20901 h 1377720"/>
                <a:gd name="connsiteX2" fmla="*/ 1356818 w 1377719"/>
                <a:gd name="connsiteY2" fmla="*/ 638398 h 1377720"/>
                <a:gd name="connsiteX3" fmla="*/ 1356818 w 1377719"/>
                <a:gd name="connsiteY3" fmla="*/ 739322 h 1377720"/>
                <a:gd name="connsiteX4" fmla="*/ 739322 w 1377719"/>
                <a:gd name="connsiteY4" fmla="*/ 1356819 h 1377720"/>
                <a:gd name="connsiteX5" fmla="*/ 638398 w 1377719"/>
                <a:gd name="connsiteY5" fmla="*/ 1356819 h 1377720"/>
                <a:gd name="connsiteX6" fmla="*/ 20901 w 1377719"/>
                <a:gd name="connsiteY6" fmla="*/ 739322 h 1377720"/>
                <a:gd name="connsiteX7" fmla="*/ 20901 w 1377719"/>
                <a:gd name="connsiteY7" fmla="*/ 638398 h 1377720"/>
                <a:gd name="connsiteX8" fmla="*/ 638398 w 1377719"/>
                <a:gd name="connsiteY8" fmla="*/ 20901 h 1377720"/>
                <a:gd name="connsiteX9" fmla="*/ 688860 w 1377719"/>
                <a:gd name="connsiteY9" fmla="*/ 0 h 137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77719" h="1377720">
                  <a:moveTo>
                    <a:pt x="688860" y="0"/>
                  </a:moveTo>
                  <a:cubicBezTo>
                    <a:pt x="707124" y="0"/>
                    <a:pt x="725387" y="6967"/>
                    <a:pt x="739322" y="20901"/>
                  </a:cubicBezTo>
                  <a:lnTo>
                    <a:pt x="1356818" y="638398"/>
                  </a:lnTo>
                  <a:cubicBezTo>
                    <a:pt x="1384687" y="666267"/>
                    <a:pt x="1384687" y="711453"/>
                    <a:pt x="1356818" y="739322"/>
                  </a:cubicBezTo>
                  <a:lnTo>
                    <a:pt x="739322" y="1356819"/>
                  </a:lnTo>
                  <a:cubicBezTo>
                    <a:pt x="711453" y="1384688"/>
                    <a:pt x="666267" y="1384688"/>
                    <a:pt x="638398" y="1356819"/>
                  </a:cubicBezTo>
                  <a:lnTo>
                    <a:pt x="20901" y="739322"/>
                  </a:lnTo>
                  <a:cubicBezTo>
                    <a:pt x="-6968" y="711453"/>
                    <a:pt x="-6968" y="666267"/>
                    <a:pt x="20901" y="638398"/>
                  </a:cubicBezTo>
                  <a:lnTo>
                    <a:pt x="638398" y="20901"/>
                  </a:lnTo>
                  <a:cubicBezTo>
                    <a:pt x="652332" y="6967"/>
                    <a:pt x="670596" y="0"/>
                    <a:pt x="6888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3200" dirty="0">
                  <a:latin typeface="linea-basic-10" charset="0"/>
                  <a:ea typeface="linea-basic-10" charset="0"/>
                  <a:cs typeface="linea-basic-10" charset="0"/>
                </a:rPr>
                <a:t> </a:t>
              </a:r>
            </a:p>
            <a:p>
              <a:pPr algn="ctr"/>
              <a:endParaRPr lang="en-US" sz="1400" b="1" dirty="0">
                <a:latin typeface="Source Sans Pro" charset="0"/>
                <a:ea typeface="Source Sans Pro" charset="0"/>
                <a:cs typeface="Source Sans Pro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203304" y="2254228"/>
            <a:ext cx="2758258" cy="1868730"/>
            <a:chOff x="777629" y="2533915"/>
            <a:chExt cx="2758258" cy="186873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29" y="3501738"/>
              <a:ext cx="2758258" cy="900907"/>
            </a:xfrm>
            <a:prstGeom prst="rect">
              <a:avLst/>
            </a:prstGeom>
          </p:spPr>
        </p:pic>
        <p:sp>
          <p:nvSpPr>
            <p:cNvPr id="6" name="Freeform 5"/>
            <p:cNvSpPr/>
            <p:nvPr/>
          </p:nvSpPr>
          <p:spPr>
            <a:xfrm>
              <a:off x="1332584" y="2533915"/>
              <a:ext cx="1667040" cy="1667041"/>
            </a:xfrm>
            <a:custGeom>
              <a:avLst/>
              <a:gdLst>
                <a:gd name="connsiteX0" fmla="*/ 1621876 w 4116165"/>
                <a:gd name="connsiteY0" fmla="*/ 814807 h 3497531"/>
                <a:gd name="connsiteX1" fmla="*/ 3927730 w 4116165"/>
                <a:gd name="connsiteY1" fmla="*/ 814807 h 3497531"/>
                <a:gd name="connsiteX2" fmla="*/ 4116165 w 4116165"/>
                <a:gd name="connsiteY2" fmla="*/ 1003242 h 3497531"/>
                <a:gd name="connsiteX3" fmla="*/ 4116165 w 4116165"/>
                <a:gd name="connsiteY3" fmla="*/ 3309096 h 3497531"/>
                <a:gd name="connsiteX4" fmla="*/ 3927730 w 4116165"/>
                <a:gd name="connsiteY4" fmla="*/ 3497531 h 3497531"/>
                <a:gd name="connsiteX5" fmla="*/ 1621876 w 4116165"/>
                <a:gd name="connsiteY5" fmla="*/ 3497531 h 3497531"/>
                <a:gd name="connsiteX6" fmla="*/ 1433441 w 4116165"/>
                <a:gd name="connsiteY6" fmla="*/ 3309096 h 3497531"/>
                <a:gd name="connsiteX7" fmla="*/ 1433441 w 4116165"/>
                <a:gd name="connsiteY7" fmla="*/ 1003242 h 3497531"/>
                <a:gd name="connsiteX8" fmla="*/ 1621876 w 4116165"/>
                <a:gd name="connsiteY8" fmla="*/ 814807 h 3497531"/>
                <a:gd name="connsiteX9" fmla="*/ 688860 w 4116165"/>
                <a:gd name="connsiteY9" fmla="*/ 0 h 3497531"/>
                <a:gd name="connsiteX10" fmla="*/ 739322 w 4116165"/>
                <a:gd name="connsiteY10" fmla="*/ 20901 h 3497531"/>
                <a:gd name="connsiteX11" fmla="*/ 1356818 w 4116165"/>
                <a:gd name="connsiteY11" fmla="*/ 638398 h 3497531"/>
                <a:gd name="connsiteX12" fmla="*/ 1356818 w 4116165"/>
                <a:gd name="connsiteY12" fmla="*/ 739322 h 3497531"/>
                <a:gd name="connsiteX13" fmla="*/ 739322 w 4116165"/>
                <a:gd name="connsiteY13" fmla="*/ 1356819 h 3497531"/>
                <a:gd name="connsiteX14" fmla="*/ 638398 w 4116165"/>
                <a:gd name="connsiteY14" fmla="*/ 1356819 h 3497531"/>
                <a:gd name="connsiteX15" fmla="*/ 20901 w 4116165"/>
                <a:gd name="connsiteY15" fmla="*/ 739322 h 3497531"/>
                <a:gd name="connsiteX16" fmla="*/ 20901 w 4116165"/>
                <a:gd name="connsiteY16" fmla="*/ 638398 h 3497531"/>
                <a:gd name="connsiteX17" fmla="*/ 638398 w 4116165"/>
                <a:gd name="connsiteY17" fmla="*/ 20901 h 3497531"/>
                <a:gd name="connsiteX18" fmla="*/ 688860 w 4116165"/>
                <a:gd name="connsiteY18" fmla="*/ 0 h 3497531"/>
                <a:gd name="connsiteX0" fmla="*/ 1433441 w 4116165"/>
                <a:gd name="connsiteY0" fmla="*/ 1003242 h 3497531"/>
                <a:gd name="connsiteX1" fmla="*/ 3927730 w 4116165"/>
                <a:gd name="connsiteY1" fmla="*/ 814807 h 3497531"/>
                <a:gd name="connsiteX2" fmla="*/ 4116165 w 4116165"/>
                <a:gd name="connsiteY2" fmla="*/ 1003242 h 3497531"/>
                <a:gd name="connsiteX3" fmla="*/ 4116165 w 4116165"/>
                <a:gd name="connsiteY3" fmla="*/ 3309096 h 3497531"/>
                <a:gd name="connsiteX4" fmla="*/ 3927730 w 4116165"/>
                <a:gd name="connsiteY4" fmla="*/ 3497531 h 3497531"/>
                <a:gd name="connsiteX5" fmla="*/ 1621876 w 4116165"/>
                <a:gd name="connsiteY5" fmla="*/ 3497531 h 3497531"/>
                <a:gd name="connsiteX6" fmla="*/ 1433441 w 4116165"/>
                <a:gd name="connsiteY6" fmla="*/ 3309096 h 3497531"/>
                <a:gd name="connsiteX7" fmla="*/ 1433441 w 4116165"/>
                <a:gd name="connsiteY7" fmla="*/ 1003242 h 3497531"/>
                <a:gd name="connsiteX8" fmla="*/ 688860 w 4116165"/>
                <a:gd name="connsiteY8" fmla="*/ 0 h 3497531"/>
                <a:gd name="connsiteX9" fmla="*/ 739322 w 4116165"/>
                <a:gd name="connsiteY9" fmla="*/ 20901 h 3497531"/>
                <a:gd name="connsiteX10" fmla="*/ 1356818 w 4116165"/>
                <a:gd name="connsiteY10" fmla="*/ 638398 h 3497531"/>
                <a:gd name="connsiteX11" fmla="*/ 1356818 w 4116165"/>
                <a:gd name="connsiteY11" fmla="*/ 739322 h 3497531"/>
                <a:gd name="connsiteX12" fmla="*/ 739322 w 4116165"/>
                <a:gd name="connsiteY12" fmla="*/ 1356819 h 3497531"/>
                <a:gd name="connsiteX13" fmla="*/ 638398 w 4116165"/>
                <a:gd name="connsiteY13" fmla="*/ 1356819 h 3497531"/>
                <a:gd name="connsiteX14" fmla="*/ 20901 w 4116165"/>
                <a:gd name="connsiteY14" fmla="*/ 739322 h 3497531"/>
                <a:gd name="connsiteX15" fmla="*/ 20901 w 4116165"/>
                <a:gd name="connsiteY15" fmla="*/ 638398 h 3497531"/>
                <a:gd name="connsiteX16" fmla="*/ 638398 w 4116165"/>
                <a:gd name="connsiteY16" fmla="*/ 20901 h 3497531"/>
                <a:gd name="connsiteX17" fmla="*/ 688860 w 4116165"/>
                <a:gd name="connsiteY17" fmla="*/ 0 h 3497531"/>
                <a:gd name="connsiteX0" fmla="*/ 1433441 w 4116165"/>
                <a:gd name="connsiteY0" fmla="*/ 3309096 h 3497531"/>
                <a:gd name="connsiteX1" fmla="*/ 3927730 w 4116165"/>
                <a:gd name="connsiteY1" fmla="*/ 814807 h 3497531"/>
                <a:gd name="connsiteX2" fmla="*/ 4116165 w 4116165"/>
                <a:gd name="connsiteY2" fmla="*/ 1003242 h 3497531"/>
                <a:gd name="connsiteX3" fmla="*/ 4116165 w 4116165"/>
                <a:gd name="connsiteY3" fmla="*/ 3309096 h 3497531"/>
                <a:gd name="connsiteX4" fmla="*/ 3927730 w 4116165"/>
                <a:gd name="connsiteY4" fmla="*/ 3497531 h 3497531"/>
                <a:gd name="connsiteX5" fmla="*/ 1621876 w 4116165"/>
                <a:gd name="connsiteY5" fmla="*/ 3497531 h 3497531"/>
                <a:gd name="connsiteX6" fmla="*/ 1433441 w 4116165"/>
                <a:gd name="connsiteY6" fmla="*/ 3309096 h 3497531"/>
                <a:gd name="connsiteX7" fmla="*/ 688860 w 4116165"/>
                <a:gd name="connsiteY7" fmla="*/ 0 h 3497531"/>
                <a:gd name="connsiteX8" fmla="*/ 739322 w 4116165"/>
                <a:gd name="connsiteY8" fmla="*/ 20901 h 3497531"/>
                <a:gd name="connsiteX9" fmla="*/ 1356818 w 4116165"/>
                <a:gd name="connsiteY9" fmla="*/ 638398 h 3497531"/>
                <a:gd name="connsiteX10" fmla="*/ 1356818 w 4116165"/>
                <a:gd name="connsiteY10" fmla="*/ 739322 h 3497531"/>
                <a:gd name="connsiteX11" fmla="*/ 739322 w 4116165"/>
                <a:gd name="connsiteY11" fmla="*/ 1356819 h 3497531"/>
                <a:gd name="connsiteX12" fmla="*/ 638398 w 4116165"/>
                <a:gd name="connsiteY12" fmla="*/ 1356819 h 3497531"/>
                <a:gd name="connsiteX13" fmla="*/ 20901 w 4116165"/>
                <a:gd name="connsiteY13" fmla="*/ 739322 h 3497531"/>
                <a:gd name="connsiteX14" fmla="*/ 20901 w 4116165"/>
                <a:gd name="connsiteY14" fmla="*/ 638398 h 3497531"/>
                <a:gd name="connsiteX15" fmla="*/ 638398 w 4116165"/>
                <a:gd name="connsiteY15" fmla="*/ 20901 h 3497531"/>
                <a:gd name="connsiteX16" fmla="*/ 688860 w 4116165"/>
                <a:gd name="connsiteY16" fmla="*/ 0 h 3497531"/>
                <a:gd name="connsiteX0" fmla="*/ 1433441 w 4116165"/>
                <a:gd name="connsiteY0" fmla="*/ 3309096 h 3497531"/>
                <a:gd name="connsiteX1" fmla="*/ 4116165 w 4116165"/>
                <a:gd name="connsiteY1" fmla="*/ 1003242 h 3497531"/>
                <a:gd name="connsiteX2" fmla="*/ 4116165 w 4116165"/>
                <a:gd name="connsiteY2" fmla="*/ 3309096 h 3497531"/>
                <a:gd name="connsiteX3" fmla="*/ 3927730 w 4116165"/>
                <a:gd name="connsiteY3" fmla="*/ 3497531 h 3497531"/>
                <a:gd name="connsiteX4" fmla="*/ 1621876 w 4116165"/>
                <a:gd name="connsiteY4" fmla="*/ 3497531 h 3497531"/>
                <a:gd name="connsiteX5" fmla="*/ 1433441 w 4116165"/>
                <a:gd name="connsiteY5" fmla="*/ 3309096 h 3497531"/>
                <a:gd name="connsiteX6" fmla="*/ 688860 w 4116165"/>
                <a:gd name="connsiteY6" fmla="*/ 0 h 3497531"/>
                <a:gd name="connsiteX7" fmla="*/ 739322 w 4116165"/>
                <a:gd name="connsiteY7" fmla="*/ 20901 h 3497531"/>
                <a:gd name="connsiteX8" fmla="*/ 1356818 w 4116165"/>
                <a:gd name="connsiteY8" fmla="*/ 638398 h 3497531"/>
                <a:gd name="connsiteX9" fmla="*/ 1356818 w 4116165"/>
                <a:gd name="connsiteY9" fmla="*/ 739322 h 3497531"/>
                <a:gd name="connsiteX10" fmla="*/ 739322 w 4116165"/>
                <a:gd name="connsiteY10" fmla="*/ 1356819 h 3497531"/>
                <a:gd name="connsiteX11" fmla="*/ 638398 w 4116165"/>
                <a:gd name="connsiteY11" fmla="*/ 1356819 h 3497531"/>
                <a:gd name="connsiteX12" fmla="*/ 20901 w 4116165"/>
                <a:gd name="connsiteY12" fmla="*/ 739322 h 3497531"/>
                <a:gd name="connsiteX13" fmla="*/ 20901 w 4116165"/>
                <a:gd name="connsiteY13" fmla="*/ 638398 h 3497531"/>
                <a:gd name="connsiteX14" fmla="*/ 638398 w 4116165"/>
                <a:gd name="connsiteY14" fmla="*/ 20901 h 3497531"/>
                <a:gd name="connsiteX15" fmla="*/ 688860 w 4116165"/>
                <a:gd name="connsiteY15" fmla="*/ 0 h 3497531"/>
                <a:gd name="connsiteX0" fmla="*/ 1433441 w 4116165"/>
                <a:gd name="connsiteY0" fmla="*/ 3309096 h 3497531"/>
                <a:gd name="connsiteX1" fmla="*/ 4116165 w 4116165"/>
                <a:gd name="connsiteY1" fmla="*/ 3309096 h 3497531"/>
                <a:gd name="connsiteX2" fmla="*/ 3927730 w 4116165"/>
                <a:gd name="connsiteY2" fmla="*/ 3497531 h 3497531"/>
                <a:gd name="connsiteX3" fmla="*/ 1621876 w 4116165"/>
                <a:gd name="connsiteY3" fmla="*/ 3497531 h 3497531"/>
                <a:gd name="connsiteX4" fmla="*/ 1433441 w 4116165"/>
                <a:gd name="connsiteY4" fmla="*/ 3309096 h 3497531"/>
                <a:gd name="connsiteX5" fmla="*/ 688860 w 4116165"/>
                <a:gd name="connsiteY5" fmla="*/ 0 h 3497531"/>
                <a:gd name="connsiteX6" fmla="*/ 739322 w 4116165"/>
                <a:gd name="connsiteY6" fmla="*/ 20901 h 3497531"/>
                <a:gd name="connsiteX7" fmla="*/ 1356818 w 4116165"/>
                <a:gd name="connsiteY7" fmla="*/ 638398 h 3497531"/>
                <a:gd name="connsiteX8" fmla="*/ 1356818 w 4116165"/>
                <a:gd name="connsiteY8" fmla="*/ 739322 h 3497531"/>
                <a:gd name="connsiteX9" fmla="*/ 739322 w 4116165"/>
                <a:gd name="connsiteY9" fmla="*/ 1356819 h 3497531"/>
                <a:gd name="connsiteX10" fmla="*/ 638398 w 4116165"/>
                <a:gd name="connsiteY10" fmla="*/ 1356819 h 3497531"/>
                <a:gd name="connsiteX11" fmla="*/ 20901 w 4116165"/>
                <a:gd name="connsiteY11" fmla="*/ 739322 h 3497531"/>
                <a:gd name="connsiteX12" fmla="*/ 20901 w 4116165"/>
                <a:gd name="connsiteY12" fmla="*/ 638398 h 3497531"/>
                <a:gd name="connsiteX13" fmla="*/ 638398 w 4116165"/>
                <a:gd name="connsiteY13" fmla="*/ 20901 h 3497531"/>
                <a:gd name="connsiteX14" fmla="*/ 688860 w 4116165"/>
                <a:gd name="connsiteY14" fmla="*/ 0 h 3497531"/>
                <a:gd name="connsiteX0" fmla="*/ 1433441 w 3927730"/>
                <a:gd name="connsiteY0" fmla="*/ 3309096 h 3497531"/>
                <a:gd name="connsiteX1" fmla="*/ 3927730 w 3927730"/>
                <a:gd name="connsiteY1" fmla="*/ 3497531 h 3497531"/>
                <a:gd name="connsiteX2" fmla="*/ 1621876 w 3927730"/>
                <a:gd name="connsiteY2" fmla="*/ 3497531 h 3497531"/>
                <a:gd name="connsiteX3" fmla="*/ 1433441 w 3927730"/>
                <a:gd name="connsiteY3" fmla="*/ 3309096 h 3497531"/>
                <a:gd name="connsiteX4" fmla="*/ 688860 w 3927730"/>
                <a:gd name="connsiteY4" fmla="*/ 0 h 3497531"/>
                <a:gd name="connsiteX5" fmla="*/ 739322 w 3927730"/>
                <a:gd name="connsiteY5" fmla="*/ 20901 h 3497531"/>
                <a:gd name="connsiteX6" fmla="*/ 1356818 w 3927730"/>
                <a:gd name="connsiteY6" fmla="*/ 638398 h 3497531"/>
                <a:gd name="connsiteX7" fmla="*/ 1356818 w 3927730"/>
                <a:gd name="connsiteY7" fmla="*/ 739322 h 3497531"/>
                <a:gd name="connsiteX8" fmla="*/ 739322 w 3927730"/>
                <a:gd name="connsiteY8" fmla="*/ 1356819 h 3497531"/>
                <a:gd name="connsiteX9" fmla="*/ 638398 w 3927730"/>
                <a:gd name="connsiteY9" fmla="*/ 1356819 h 3497531"/>
                <a:gd name="connsiteX10" fmla="*/ 20901 w 3927730"/>
                <a:gd name="connsiteY10" fmla="*/ 739322 h 3497531"/>
                <a:gd name="connsiteX11" fmla="*/ 20901 w 3927730"/>
                <a:gd name="connsiteY11" fmla="*/ 638398 h 3497531"/>
                <a:gd name="connsiteX12" fmla="*/ 638398 w 3927730"/>
                <a:gd name="connsiteY12" fmla="*/ 20901 h 3497531"/>
                <a:gd name="connsiteX13" fmla="*/ 688860 w 3927730"/>
                <a:gd name="connsiteY13" fmla="*/ 0 h 3497531"/>
                <a:gd name="connsiteX0" fmla="*/ 1433441 w 1621876"/>
                <a:gd name="connsiteY0" fmla="*/ 3309096 h 3497531"/>
                <a:gd name="connsiteX1" fmla="*/ 1621876 w 1621876"/>
                <a:gd name="connsiteY1" fmla="*/ 3497531 h 3497531"/>
                <a:gd name="connsiteX2" fmla="*/ 1433441 w 1621876"/>
                <a:gd name="connsiteY2" fmla="*/ 3309096 h 3497531"/>
                <a:gd name="connsiteX3" fmla="*/ 688860 w 1621876"/>
                <a:gd name="connsiteY3" fmla="*/ 0 h 3497531"/>
                <a:gd name="connsiteX4" fmla="*/ 739322 w 1621876"/>
                <a:gd name="connsiteY4" fmla="*/ 20901 h 3497531"/>
                <a:gd name="connsiteX5" fmla="*/ 1356818 w 1621876"/>
                <a:gd name="connsiteY5" fmla="*/ 638398 h 3497531"/>
                <a:gd name="connsiteX6" fmla="*/ 1356818 w 1621876"/>
                <a:gd name="connsiteY6" fmla="*/ 739322 h 3497531"/>
                <a:gd name="connsiteX7" fmla="*/ 739322 w 1621876"/>
                <a:gd name="connsiteY7" fmla="*/ 1356819 h 3497531"/>
                <a:gd name="connsiteX8" fmla="*/ 638398 w 1621876"/>
                <a:gd name="connsiteY8" fmla="*/ 1356819 h 3497531"/>
                <a:gd name="connsiteX9" fmla="*/ 20901 w 1621876"/>
                <a:gd name="connsiteY9" fmla="*/ 739322 h 3497531"/>
                <a:gd name="connsiteX10" fmla="*/ 20901 w 1621876"/>
                <a:gd name="connsiteY10" fmla="*/ 638398 h 3497531"/>
                <a:gd name="connsiteX11" fmla="*/ 638398 w 1621876"/>
                <a:gd name="connsiteY11" fmla="*/ 20901 h 3497531"/>
                <a:gd name="connsiteX12" fmla="*/ 688860 w 1621876"/>
                <a:gd name="connsiteY12" fmla="*/ 0 h 3497531"/>
                <a:gd name="connsiteX0" fmla="*/ 688860 w 1377719"/>
                <a:gd name="connsiteY0" fmla="*/ 0 h 1377720"/>
                <a:gd name="connsiteX1" fmla="*/ 739322 w 1377719"/>
                <a:gd name="connsiteY1" fmla="*/ 20901 h 1377720"/>
                <a:gd name="connsiteX2" fmla="*/ 1356818 w 1377719"/>
                <a:gd name="connsiteY2" fmla="*/ 638398 h 1377720"/>
                <a:gd name="connsiteX3" fmla="*/ 1356818 w 1377719"/>
                <a:gd name="connsiteY3" fmla="*/ 739322 h 1377720"/>
                <a:gd name="connsiteX4" fmla="*/ 739322 w 1377719"/>
                <a:gd name="connsiteY4" fmla="*/ 1356819 h 1377720"/>
                <a:gd name="connsiteX5" fmla="*/ 638398 w 1377719"/>
                <a:gd name="connsiteY5" fmla="*/ 1356819 h 1377720"/>
                <a:gd name="connsiteX6" fmla="*/ 20901 w 1377719"/>
                <a:gd name="connsiteY6" fmla="*/ 739322 h 1377720"/>
                <a:gd name="connsiteX7" fmla="*/ 20901 w 1377719"/>
                <a:gd name="connsiteY7" fmla="*/ 638398 h 1377720"/>
                <a:gd name="connsiteX8" fmla="*/ 638398 w 1377719"/>
                <a:gd name="connsiteY8" fmla="*/ 20901 h 1377720"/>
                <a:gd name="connsiteX9" fmla="*/ 688860 w 1377719"/>
                <a:gd name="connsiteY9" fmla="*/ 0 h 137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77719" h="1377720">
                  <a:moveTo>
                    <a:pt x="688860" y="0"/>
                  </a:moveTo>
                  <a:cubicBezTo>
                    <a:pt x="707124" y="0"/>
                    <a:pt x="725387" y="6967"/>
                    <a:pt x="739322" y="20901"/>
                  </a:cubicBezTo>
                  <a:lnTo>
                    <a:pt x="1356818" y="638398"/>
                  </a:lnTo>
                  <a:cubicBezTo>
                    <a:pt x="1384687" y="666267"/>
                    <a:pt x="1384687" y="711453"/>
                    <a:pt x="1356818" y="739322"/>
                  </a:cubicBezTo>
                  <a:lnTo>
                    <a:pt x="739322" y="1356819"/>
                  </a:lnTo>
                  <a:cubicBezTo>
                    <a:pt x="711453" y="1384688"/>
                    <a:pt x="666267" y="1384688"/>
                    <a:pt x="638398" y="1356819"/>
                  </a:cubicBezTo>
                  <a:lnTo>
                    <a:pt x="20901" y="739322"/>
                  </a:lnTo>
                  <a:cubicBezTo>
                    <a:pt x="-6968" y="711453"/>
                    <a:pt x="-6968" y="666267"/>
                    <a:pt x="20901" y="638398"/>
                  </a:cubicBezTo>
                  <a:lnTo>
                    <a:pt x="638398" y="20901"/>
                  </a:lnTo>
                  <a:cubicBezTo>
                    <a:pt x="652332" y="6967"/>
                    <a:pt x="670596" y="0"/>
                    <a:pt x="6888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200" dirty="0">
                <a:latin typeface="linea-basic-10" charset="0"/>
                <a:ea typeface="linea-basic-10" charset="0"/>
                <a:cs typeface="linea-basic-10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34056" y="2268322"/>
            <a:ext cx="2758258" cy="1868730"/>
            <a:chOff x="777629" y="2533915"/>
            <a:chExt cx="2758258" cy="186873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29" y="3501738"/>
              <a:ext cx="2758258" cy="900907"/>
            </a:xfrm>
            <a:prstGeom prst="rect">
              <a:avLst/>
            </a:prstGeom>
          </p:spPr>
        </p:pic>
        <p:sp>
          <p:nvSpPr>
            <p:cNvPr id="12" name="Freeform 11"/>
            <p:cNvSpPr/>
            <p:nvPr/>
          </p:nvSpPr>
          <p:spPr>
            <a:xfrm>
              <a:off x="1332584" y="2533915"/>
              <a:ext cx="1667040" cy="1667041"/>
            </a:xfrm>
            <a:custGeom>
              <a:avLst/>
              <a:gdLst>
                <a:gd name="connsiteX0" fmla="*/ 1621876 w 4116165"/>
                <a:gd name="connsiteY0" fmla="*/ 814807 h 3497531"/>
                <a:gd name="connsiteX1" fmla="*/ 3927730 w 4116165"/>
                <a:gd name="connsiteY1" fmla="*/ 814807 h 3497531"/>
                <a:gd name="connsiteX2" fmla="*/ 4116165 w 4116165"/>
                <a:gd name="connsiteY2" fmla="*/ 1003242 h 3497531"/>
                <a:gd name="connsiteX3" fmla="*/ 4116165 w 4116165"/>
                <a:gd name="connsiteY3" fmla="*/ 3309096 h 3497531"/>
                <a:gd name="connsiteX4" fmla="*/ 3927730 w 4116165"/>
                <a:gd name="connsiteY4" fmla="*/ 3497531 h 3497531"/>
                <a:gd name="connsiteX5" fmla="*/ 1621876 w 4116165"/>
                <a:gd name="connsiteY5" fmla="*/ 3497531 h 3497531"/>
                <a:gd name="connsiteX6" fmla="*/ 1433441 w 4116165"/>
                <a:gd name="connsiteY6" fmla="*/ 3309096 h 3497531"/>
                <a:gd name="connsiteX7" fmla="*/ 1433441 w 4116165"/>
                <a:gd name="connsiteY7" fmla="*/ 1003242 h 3497531"/>
                <a:gd name="connsiteX8" fmla="*/ 1621876 w 4116165"/>
                <a:gd name="connsiteY8" fmla="*/ 814807 h 3497531"/>
                <a:gd name="connsiteX9" fmla="*/ 688860 w 4116165"/>
                <a:gd name="connsiteY9" fmla="*/ 0 h 3497531"/>
                <a:gd name="connsiteX10" fmla="*/ 739322 w 4116165"/>
                <a:gd name="connsiteY10" fmla="*/ 20901 h 3497531"/>
                <a:gd name="connsiteX11" fmla="*/ 1356818 w 4116165"/>
                <a:gd name="connsiteY11" fmla="*/ 638398 h 3497531"/>
                <a:gd name="connsiteX12" fmla="*/ 1356818 w 4116165"/>
                <a:gd name="connsiteY12" fmla="*/ 739322 h 3497531"/>
                <a:gd name="connsiteX13" fmla="*/ 739322 w 4116165"/>
                <a:gd name="connsiteY13" fmla="*/ 1356819 h 3497531"/>
                <a:gd name="connsiteX14" fmla="*/ 638398 w 4116165"/>
                <a:gd name="connsiteY14" fmla="*/ 1356819 h 3497531"/>
                <a:gd name="connsiteX15" fmla="*/ 20901 w 4116165"/>
                <a:gd name="connsiteY15" fmla="*/ 739322 h 3497531"/>
                <a:gd name="connsiteX16" fmla="*/ 20901 w 4116165"/>
                <a:gd name="connsiteY16" fmla="*/ 638398 h 3497531"/>
                <a:gd name="connsiteX17" fmla="*/ 638398 w 4116165"/>
                <a:gd name="connsiteY17" fmla="*/ 20901 h 3497531"/>
                <a:gd name="connsiteX18" fmla="*/ 688860 w 4116165"/>
                <a:gd name="connsiteY18" fmla="*/ 0 h 3497531"/>
                <a:gd name="connsiteX0" fmla="*/ 1433441 w 4116165"/>
                <a:gd name="connsiteY0" fmla="*/ 1003242 h 3497531"/>
                <a:gd name="connsiteX1" fmla="*/ 3927730 w 4116165"/>
                <a:gd name="connsiteY1" fmla="*/ 814807 h 3497531"/>
                <a:gd name="connsiteX2" fmla="*/ 4116165 w 4116165"/>
                <a:gd name="connsiteY2" fmla="*/ 1003242 h 3497531"/>
                <a:gd name="connsiteX3" fmla="*/ 4116165 w 4116165"/>
                <a:gd name="connsiteY3" fmla="*/ 3309096 h 3497531"/>
                <a:gd name="connsiteX4" fmla="*/ 3927730 w 4116165"/>
                <a:gd name="connsiteY4" fmla="*/ 3497531 h 3497531"/>
                <a:gd name="connsiteX5" fmla="*/ 1621876 w 4116165"/>
                <a:gd name="connsiteY5" fmla="*/ 3497531 h 3497531"/>
                <a:gd name="connsiteX6" fmla="*/ 1433441 w 4116165"/>
                <a:gd name="connsiteY6" fmla="*/ 3309096 h 3497531"/>
                <a:gd name="connsiteX7" fmla="*/ 1433441 w 4116165"/>
                <a:gd name="connsiteY7" fmla="*/ 1003242 h 3497531"/>
                <a:gd name="connsiteX8" fmla="*/ 688860 w 4116165"/>
                <a:gd name="connsiteY8" fmla="*/ 0 h 3497531"/>
                <a:gd name="connsiteX9" fmla="*/ 739322 w 4116165"/>
                <a:gd name="connsiteY9" fmla="*/ 20901 h 3497531"/>
                <a:gd name="connsiteX10" fmla="*/ 1356818 w 4116165"/>
                <a:gd name="connsiteY10" fmla="*/ 638398 h 3497531"/>
                <a:gd name="connsiteX11" fmla="*/ 1356818 w 4116165"/>
                <a:gd name="connsiteY11" fmla="*/ 739322 h 3497531"/>
                <a:gd name="connsiteX12" fmla="*/ 739322 w 4116165"/>
                <a:gd name="connsiteY12" fmla="*/ 1356819 h 3497531"/>
                <a:gd name="connsiteX13" fmla="*/ 638398 w 4116165"/>
                <a:gd name="connsiteY13" fmla="*/ 1356819 h 3497531"/>
                <a:gd name="connsiteX14" fmla="*/ 20901 w 4116165"/>
                <a:gd name="connsiteY14" fmla="*/ 739322 h 3497531"/>
                <a:gd name="connsiteX15" fmla="*/ 20901 w 4116165"/>
                <a:gd name="connsiteY15" fmla="*/ 638398 h 3497531"/>
                <a:gd name="connsiteX16" fmla="*/ 638398 w 4116165"/>
                <a:gd name="connsiteY16" fmla="*/ 20901 h 3497531"/>
                <a:gd name="connsiteX17" fmla="*/ 688860 w 4116165"/>
                <a:gd name="connsiteY17" fmla="*/ 0 h 3497531"/>
                <a:gd name="connsiteX0" fmla="*/ 1433441 w 4116165"/>
                <a:gd name="connsiteY0" fmla="*/ 3309096 h 3497531"/>
                <a:gd name="connsiteX1" fmla="*/ 3927730 w 4116165"/>
                <a:gd name="connsiteY1" fmla="*/ 814807 h 3497531"/>
                <a:gd name="connsiteX2" fmla="*/ 4116165 w 4116165"/>
                <a:gd name="connsiteY2" fmla="*/ 1003242 h 3497531"/>
                <a:gd name="connsiteX3" fmla="*/ 4116165 w 4116165"/>
                <a:gd name="connsiteY3" fmla="*/ 3309096 h 3497531"/>
                <a:gd name="connsiteX4" fmla="*/ 3927730 w 4116165"/>
                <a:gd name="connsiteY4" fmla="*/ 3497531 h 3497531"/>
                <a:gd name="connsiteX5" fmla="*/ 1621876 w 4116165"/>
                <a:gd name="connsiteY5" fmla="*/ 3497531 h 3497531"/>
                <a:gd name="connsiteX6" fmla="*/ 1433441 w 4116165"/>
                <a:gd name="connsiteY6" fmla="*/ 3309096 h 3497531"/>
                <a:gd name="connsiteX7" fmla="*/ 688860 w 4116165"/>
                <a:gd name="connsiteY7" fmla="*/ 0 h 3497531"/>
                <a:gd name="connsiteX8" fmla="*/ 739322 w 4116165"/>
                <a:gd name="connsiteY8" fmla="*/ 20901 h 3497531"/>
                <a:gd name="connsiteX9" fmla="*/ 1356818 w 4116165"/>
                <a:gd name="connsiteY9" fmla="*/ 638398 h 3497531"/>
                <a:gd name="connsiteX10" fmla="*/ 1356818 w 4116165"/>
                <a:gd name="connsiteY10" fmla="*/ 739322 h 3497531"/>
                <a:gd name="connsiteX11" fmla="*/ 739322 w 4116165"/>
                <a:gd name="connsiteY11" fmla="*/ 1356819 h 3497531"/>
                <a:gd name="connsiteX12" fmla="*/ 638398 w 4116165"/>
                <a:gd name="connsiteY12" fmla="*/ 1356819 h 3497531"/>
                <a:gd name="connsiteX13" fmla="*/ 20901 w 4116165"/>
                <a:gd name="connsiteY13" fmla="*/ 739322 h 3497531"/>
                <a:gd name="connsiteX14" fmla="*/ 20901 w 4116165"/>
                <a:gd name="connsiteY14" fmla="*/ 638398 h 3497531"/>
                <a:gd name="connsiteX15" fmla="*/ 638398 w 4116165"/>
                <a:gd name="connsiteY15" fmla="*/ 20901 h 3497531"/>
                <a:gd name="connsiteX16" fmla="*/ 688860 w 4116165"/>
                <a:gd name="connsiteY16" fmla="*/ 0 h 3497531"/>
                <a:gd name="connsiteX0" fmla="*/ 1433441 w 4116165"/>
                <a:gd name="connsiteY0" fmla="*/ 3309096 h 3497531"/>
                <a:gd name="connsiteX1" fmla="*/ 4116165 w 4116165"/>
                <a:gd name="connsiteY1" fmla="*/ 1003242 h 3497531"/>
                <a:gd name="connsiteX2" fmla="*/ 4116165 w 4116165"/>
                <a:gd name="connsiteY2" fmla="*/ 3309096 h 3497531"/>
                <a:gd name="connsiteX3" fmla="*/ 3927730 w 4116165"/>
                <a:gd name="connsiteY3" fmla="*/ 3497531 h 3497531"/>
                <a:gd name="connsiteX4" fmla="*/ 1621876 w 4116165"/>
                <a:gd name="connsiteY4" fmla="*/ 3497531 h 3497531"/>
                <a:gd name="connsiteX5" fmla="*/ 1433441 w 4116165"/>
                <a:gd name="connsiteY5" fmla="*/ 3309096 h 3497531"/>
                <a:gd name="connsiteX6" fmla="*/ 688860 w 4116165"/>
                <a:gd name="connsiteY6" fmla="*/ 0 h 3497531"/>
                <a:gd name="connsiteX7" fmla="*/ 739322 w 4116165"/>
                <a:gd name="connsiteY7" fmla="*/ 20901 h 3497531"/>
                <a:gd name="connsiteX8" fmla="*/ 1356818 w 4116165"/>
                <a:gd name="connsiteY8" fmla="*/ 638398 h 3497531"/>
                <a:gd name="connsiteX9" fmla="*/ 1356818 w 4116165"/>
                <a:gd name="connsiteY9" fmla="*/ 739322 h 3497531"/>
                <a:gd name="connsiteX10" fmla="*/ 739322 w 4116165"/>
                <a:gd name="connsiteY10" fmla="*/ 1356819 h 3497531"/>
                <a:gd name="connsiteX11" fmla="*/ 638398 w 4116165"/>
                <a:gd name="connsiteY11" fmla="*/ 1356819 h 3497531"/>
                <a:gd name="connsiteX12" fmla="*/ 20901 w 4116165"/>
                <a:gd name="connsiteY12" fmla="*/ 739322 h 3497531"/>
                <a:gd name="connsiteX13" fmla="*/ 20901 w 4116165"/>
                <a:gd name="connsiteY13" fmla="*/ 638398 h 3497531"/>
                <a:gd name="connsiteX14" fmla="*/ 638398 w 4116165"/>
                <a:gd name="connsiteY14" fmla="*/ 20901 h 3497531"/>
                <a:gd name="connsiteX15" fmla="*/ 688860 w 4116165"/>
                <a:gd name="connsiteY15" fmla="*/ 0 h 3497531"/>
                <a:gd name="connsiteX0" fmla="*/ 1433441 w 4116165"/>
                <a:gd name="connsiteY0" fmla="*/ 3309096 h 3497531"/>
                <a:gd name="connsiteX1" fmla="*/ 4116165 w 4116165"/>
                <a:gd name="connsiteY1" fmla="*/ 3309096 h 3497531"/>
                <a:gd name="connsiteX2" fmla="*/ 3927730 w 4116165"/>
                <a:gd name="connsiteY2" fmla="*/ 3497531 h 3497531"/>
                <a:gd name="connsiteX3" fmla="*/ 1621876 w 4116165"/>
                <a:gd name="connsiteY3" fmla="*/ 3497531 h 3497531"/>
                <a:gd name="connsiteX4" fmla="*/ 1433441 w 4116165"/>
                <a:gd name="connsiteY4" fmla="*/ 3309096 h 3497531"/>
                <a:gd name="connsiteX5" fmla="*/ 688860 w 4116165"/>
                <a:gd name="connsiteY5" fmla="*/ 0 h 3497531"/>
                <a:gd name="connsiteX6" fmla="*/ 739322 w 4116165"/>
                <a:gd name="connsiteY6" fmla="*/ 20901 h 3497531"/>
                <a:gd name="connsiteX7" fmla="*/ 1356818 w 4116165"/>
                <a:gd name="connsiteY7" fmla="*/ 638398 h 3497531"/>
                <a:gd name="connsiteX8" fmla="*/ 1356818 w 4116165"/>
                <a:gd name="connsiteY8" fmla="*/ 739322 h 3497531"/>
                <a:gd name="connsiteX9" fmla="*/ 739322 w 4116165"/>
                <a:gd name="connsiteY9" fmla="*/ 1356819 h 3497531"/>
                <a:gd name="connsiteX10" fmla="*/ 638398 w 4116165"/>
                <a:gd name="connsiteY10" fmla="*/ 1356819 h 3497531"/>
                <a:gd name="connsiteX11" fmla="*/ 20901 w 4116165"/>
                <a:gd name="connsiteY11" fmla="*/ 739322 h 3497531"/>
                <a:gd name="connsiteX12" fmla="*/ 20901 w 4116165"/>
                <a:gd name="connsiteY12" fmla="*/ 638398 h 3497531"/>
                <a:gd name="connsiteX13" fmla="*/ 638398 w 4116165"/>
                <a:gd name="connsiteY13" fmla="*/ 20901 h 3497531"/>
                <a:gd name="connsiteX14" fmla="*/ 688860 w 4116165"/>
                <a:gd name="connsiteY14" fmla="*/ 0 h 3497531"/>
                <a:gd name="connsiteX0" fmla="*/ 1433441 w 3927730"/>
                <a:gd name="connsiteY0" fmla="*/ 3309096 h 3497531"/>
                <a:gd name="connsiteX1" fmla="*/ 3927730 w 3927730"/>
                <a:gd name="connsiteY1" fmla="*/ 3497531 h 3497531"/>
                <a:gd name="connsiteX2" fmla="*/ 1621876 w 3927730"/>
                <a:gd name="connsiteY2" fmla="*/ 3497531 h 3497531"/>
                <a:gd name="connsiteX3" fmla="*/ 1433441 w 3927730"/>
                <a:gd name="connsiteY3" fmla="*/ 3309096 h 3497531"/>
                <a:gd name="connsiteX4" fmla="*/ 688860 w 3927730"/>
                <a:gd name="connsiteY4" fmla="*/ 0 h 3497531"/>
                <a:gd name="connsiteX5" fmla="*/ 739322 w 3927730"/>
                <a:gd name="connsiteY5" fmla="*/ 20901 h 3497531"/>
                <a:gd name="connsiteX6" fmla="*/ 1356818 w 3927730"/>
                <a:gd name="connsiteY6" fmla="*/ 638398 h 3497531"/>
                <a:gd name="connsiteX7" fmla="*/ 1356818 w 3927730"/>
                <a:gd name="connsiteY7" fmla="*/ 739322 h 3497531"/>
                <a:gd name="connsiteX8" fmla="*/ 739322 w 3927730"/>
                <a:gd name="connsiteY8" fmla="*/ 1356819 h 3497531"/>
                <a:gd name="connsiteX9" fmla="*/ 638398 w 3927730"/>
                <a:gd name="connsiteY9" fmla="*/ 1356819 h 3497531"/>
                <a:gd name="connsiteX10" fmla="*/ 20901 w 3927730"/>
                <a:gd name="connsiteY10" fmla="*/ 739322 h 3497531"/>
                <a:gd name="connsiteX11" fmla="*/ 20901 w 3927730"/>
                <a:gd name="connsiteY11" fmla="*/ 638398 h 3497531"/>
                <a:gd name="connsiteX12" fmla="*/ 638398 w 3927730"/>
                <a:gd name="connsiteY12" fmla="*/ 20901 h 3497531"/>
                <a:gd name="connsiteX13" fmla="*/ 688860 w 3927730"/>
                <a:gd name="connsiteY13" fmla="*/ 0 h 3497531"/>
                <a:gd name="connsiteX0" fmla="*/ 1433441 w 1621876"/>
                <a:gd name="connsiteY0" fmla="*/ 3309096 h 3497531"/>
                <a:gd name="connsiteX1" fmla="*/ 1621876 w 1621876"/>
                <a:gd name="connsiteY1" fmla="*/ 3497531 h 3497531"/>
                <a:gd name="connsiteX2" fmla="*/ 1433441 w 1621876"/>
                <a:gd name="connsiteY2" fmla="*/ 3309096 h 3497531"/>
                <a:gd name="connsiteX3" fmla="*/ 688860 w 1621876"/>
                <a:gd name="connsiteY3" fmla="*/ 0 h 3497531"/>
                <a:gd name="connsiteX4" fmla="*/ 739322 w 1621876"/>
                <a:gd name="connsiteY4" fmla="*/ 20901 h 3497531"/>
                <a:gd name="connsiteX5" fmla="*/ 1356818 w 1621876"/>
                <a:gd name="connsiteY5" fmla="*/ 638398 h 3497531"/>
                <a:gd name="connsiteX6" fmla="*/ 1356818 w 1621876"/>
                <a:gd name="connsiteY6" fmla="*/ 739322 h 3497531"/>
                <a:gd name="connsiteX7" fmla="*/ 739322 w 1621876"/>
                <a:gd name="connsiteY7" fmla="*/ 1356819 h 3497531"/>
                <a:gd name="connsiteX8" fmla="*/ 638398 w 1621876"/>
                <a:gd name="connsiteY8" fmla="*/ 1356819 h 3497531"/>
                <a:gd name="connsiteX9" fmla="*/ 20901 w 1621876"/>
                <a:gd name="connsiteY9" fmla="*/ 739322 h 3497531"/>
                <a:gd name="connsiteX10" fmla="*/ 20901 w 1621876"/>
                <a:gd name="connsiteY10" fmla="*/ 638398 h 3497531"/>
                <a:gd name="connsiteX11" fmla="*/ 638398 w 1621876"/>
                <a:gd name="connsiteY11" fmla="*/ 20901 h 3497531"/>
                <a:gd name="connsiteX12" fmla="*/ 688860 w 1621876"/>
                <a:gd name="connsiteY12" fmla="*/ 0 h 3497531"/>
                <a:gd name="connsiteX0" fmla="*/ 688860 w 1377719"/>
                <a:gd name="connsiteY0" fmla="*/ 0 h 1377720"/>
                <a:gd name="connsiteX1" fmla="*/ 739322 w 1377719"/>
                <a:gd name="connsiteY1" fmla="*/ 20901 h 1377720"/>
                <a:gd name="connsiteX2" fmla="*/ 1356818 w 1377719"/>
                <a:gd name="connsiteY2" fmla="*/ 638398 h 1377720"/>
                <a:gd name="connsiteX3" fmla="*/ 1356818 w 1377719"/>
                <a:gd name="connsiteY3" fmla="*/ 739322 h 1377720"/>
                <a:gd name="connsiteX4" fmla="*/ 739322 w 1377719"/>
                <a:gd name="connsiteY4" fmla="*/ 1356819 h 1377720"/>
                <a:gd name="connsiteX5" fmla="*/ 638398 w 1377719"/>
                <a:gd name="connsiteY5" fmla="*/ 1356819 h 1377720"/>
                <a:gd name="connsiteX6" fmla="*/ 20901 w 1377719"/>
                <a:gd name="connsiteY6" fmla="*/ 739322 h 1377720"/>
                <a:gd name="connsiteX7" fmla="*/ 20901 w 1377719"/>
                <a:gd name="connsiteY7" fmla="*/ 638398 h 1377720"/>
                <a:gd name="connsiteX8" fmla="*/ 638398 w 1377719"/>
                <a:gd name="connsiteY8" fmla="*/ 20901 h 1377720"/>
                <a:gd name="connsiteX9" fmla="*/ 688860 w 1377719"/>
                <a:gd name="connsiteY9" fmla="*/ 0 h 137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77719" h="1377720">
                  <a:moveTo>
                    <a:pt x="688860" y="0"/>
                  </a:moveTo>
                  <a:cubicBezTo>
                    <a:pt x="707124" y="0"/>
                    <a:pt x="725387" y="6967"/>
                    <a:pt x="739322" y="20901"/>
                  </a:cubicBezTo>
                  <a:lnTo>
                    <a:pt x="1356818" y="638398"/>
                  </a:lnTo>
                  <a:cubicBezTo>
                    <a:pt x="1384687" y="666267"/>
                    <a:pt x="1384687" y="711453"/>
                    <a:pt x="1356818" y="739322"/>
                  </a:cubicBezTo>
                  <a:lnTo>
                    <a:pt x="739322" y="1356819"/>
                  </a:lnTo>
                  <a:cubicBezTo>
                    <a:pt x="711453" y="1384688"/>
                    <a:pt x="666267" y="1384688"/>
                    <a:pt x="638398" y="1356819"/>
                  </a:cubicBezTo>
                  <a:lnTo>
                    <a:pt x="20901" y="739322"/>
                  </a:lnTo>
                  <a:cubicBezTo>
                    <a:pt x="-6968" y="711453"/>
                    <a:pt x="-6968" y="666267"/>
                    <a:pt x="20901" y="638398"/>
                  </a:cubicBezTo>
                  <a:lnTo>
                    <a:pt x="638398" y="20901"/>
                  </a:lnTo>
                  <a:cubicBezTo>
                    <a:pt x="652332" y="6967"/>
                    <a:pt x="670596" y="0"/>
                    <a:pt x="6888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 b="1" dirty="0">
                <a:latin typeface="Source Sans Pro" charset="0"/>
                <a:ea typeface="Source Sans Pro" charset="0"/>
                <a:cs typeface="Source Sans Pro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568209" y="2025884"/>
            <a:ext cx="2758258" cy="2420521"/>
            <a:chOff x="777629" y="1982124"/>
            <a:chExt cx="2758258" cy="242052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29" y="3501738"/>
              <a:ext cx="2758258" cy="900907"/>
            </a:xfrm>
            <a:prstGeom prst="rect">
              <a:avLst/>
            </a:prstGeom>
          </p:spPr>
        </p:pic>
        <p:sp>
          <p:nvSpPr>
            <p:cNvPr id="15" name="Freeform 14"/>
            <p:cNvSpPr/>
            <p:nvPr/>
          </p:nvSpPr>
          <p:spPr>
            <a:xfrm>
              <a:off x="1056689" y="1982124"/>
              <a:ext cx="2218830" cy="2218832"/>
            </a:xfrm>
            <a:custGeom>
              <a:avLst/>
              <a:gdLst>
                <a:gd name="connsiteX0" fmla="*/ 1621876 w 4116165"/>
                <a:gd name="connsiteY0" fmla="*/ 814807 h 3497531"/>
                <a:gd name="connsiteX1" fmla="*/ 3927730 w 4116165"/>
                <a:gd name="connsiteY1" fmla="*/ 814807 h 3497531"/>
                <a:gd name="connsiteX2" fmla="*/ 4116165 w 4116165"/>
                <a:gd name="connsiteY2" fmla="*/ 1003242 h 3497531"/>
                <a:gd name="connsiteX3" fmla="*/ 4116165 w 4116165"/>
                <a:gd name="connsiteY3" fmla="*/ 3309096 h 3497531"/>
                <a:gd name="connsiteX4" fmla="*/ 3927730 w 4116165"/>
                <a:gd name="connsiteY4" fmla="*/ 3497531 h 3497531"/>
                <a:gd name="connsiteX5" fmla="*/ 1621876 w 4116165"/>
                <a:gd name="connsiteY5" fmla="*/ 3497531 h 3497531"/>
                <a:gd name="connsiteX6" fmla="*/ 1433441 w 4116165"/>
                <a:gd name="connsiteY6" fmla="*/ 3309096 h 3497531"/>
                <a:gd name="connsiteX7" fmla="*/ 1433441 w 4116165"/>
                <a:gd name="connsiteY7" fmla="*/ 1003242 h 3497531"/>
                <a:gd name="connsiteX8" fmla="*/ 1621876 w 4116165"/>
                <a:gd name="connsiteY8" fmla="*/ 814807 h 3497531"/>
                <a:gd name="connsiteX9" fmla="*/ 688860 w 4116165"/>
                <a:gd name="connsiteY9" fmla="*/ 0 h 3497531"/>
                <a:gd name="connsiteX10" fmla="*/ 739322 w 4116165"/>
                <a:gd name="connsiteY10" fmla="*/ 20901 h 3497531"/>
                <a:gd name="connsiteX11" fmla="*/ 1356818 w 4116165"/>
                <a:gd name="connsiteY11" fmla="*/ 638398 h 3497531"/>
                <a:gd name="connsiteX12" fmla="*/ 1356818 w 4116165"/>
                <a:gd name="connsiteY12" fmla="*/ 739322 h 3497531"/>
                <a:gd name="connsiteX13" fmla="*/ 739322 w 4116165"/>
                <a:gd name="connsiteY13" fmla="*/ 1356819 h 3497531"/>
                <a:gd name="connsiteX14" fmla="*/ 638398 w 4116165"/>
                <a:gd name="connsiteY14" fmla="*/ 1356819 h 3497531"/>
                <a:gd name="connsiteX15" fmla="*/ 20901 w 4116165"/>
                <a:gd name="connsiteY15" fmla="*/ 739322 h 3497531"/>
                <a:gd name="connsiteX16" fmla="*/ 20901 w 4116165"/>
                <a:gd name="connsiteY16" fmla="*/ 638398 h 3497531"/>
                <a:gd name="connsiteX17" fmla="*/ 638398 w 4116165"/>
                <a:gd name="connsiteY17" fmla="*/ 20901 h 3497531"/>
                <a:gd name="connsiteX18" fmla="*/ 688860 w 4116165"/>
                <a:gd name="connsiteY18" fmla="*/ 0 h 3497531"/>
                <a:gd name="connsiteX0" fmla="*/ 1433441 w 4116165"/>
                <a:gd name="connsiteY0" fmla="*/ 1003242 h 3497531"/>
                <a:gd name="connsiteX1" fmla="*/ 3927730 w 4116165"/>
                <a:gd name="connsiteY1" fmla="*/ 814807 h 3497531"/>
                <a:gd name="connsiteX2" fmla="*/ 4116165 w 4116165"/>
                <a:gd name="connsiteY2" fmla="*/ 1003242 h 3497531"/>
                <a:gd name="connsiteX3" fmla="*/ 4116165 w 4116165"/>
                <a:gd name="connsiteY3" fmla="*/ 3309096 h 3497531"/>
                <a:gd name="connsiteX4" fmla="*/ 3927730 w 4116165"/>
                <a:gd name="connsiteY4" fmla="*/ 3497531 h 3497531"/>
                <a:gd name="connsiteX5" fmla="*/ 1621876 w 4116165"/>
                <a:gd name="connsiteY5" fmla="*/ 3497531 h 3497531"/>
                <a:gd name="connsiteX6" fmla="*/ 1433441 w 4116165"/>
                <a:gd name="connsiteY6" fmla="*/ 3309096 h 3497531"/>
                <a:gd name="connsiteX7" fmla="*/ 1433441 w 4116165"/>
                <a:gd name="connsiteY7" fmla="*/ 1003242 h 3497531"/>
                <a:gd name="connsiteX8" fmla="*/ 688860 w 4116165"/>
                <a:gd name="connsiteY8" fmla="*/ 0 h 3497531"/>
                <a:gd name="connsiteX9" fmla="*/ 739322 w 4116165"/>
                <a:gd name="connsiteY9" fmla="*/ 20901 h 3497531"/>
                <a:gd name="connsiteX10" fmla="*/ 1356818 w 4116165"/>
                <a:gd name="connsiteY10" fmla="*/ 638398 h 3497531"/>
                <a:gd name="connsiteX11" fmla="*/ 1356818 w 4116165"/>
                <a:gd name="connsiteY11" fmla="*/ 739322 h 3497531"/>
                <a:gd name="connsiteX12" fmla="*/ 739322 w 4116165"/>
                <a:gd name="connsiteY12" fmla="*/ 1356819 h 3497531"/>
                <a:gd name="connsiteX13" fmla="*/ 638398 w 4116165"/>
                <a:gd name="connsiteY13" fmla="*/ 1356819 h 3497531"/>
                <a:gd name="connsiteX14" fmla="*/ 20901 w 4116165"/>
                <a:gd name="connsiteY14" fmla="*/ 739322 h 3497531"/>
                <a:gd name="connsiteX15" fmla="*/ 20901 w 4116165"/>
                <a:gd name="connsiteY15" fmla="*/ 638398 h 3497531"/>
                <a:gd name="connsiteX16" fmla="*/ 638398 w 4116165"/>
                <a:gd name="connsiteY16" fmla="*/ 20901 h 3497531"/>
                <a:gd name="connsiteX17" fmla="*/ 688860 w 4116165"/>
                <a:gd name="connsiteY17" fmla="*/ 0 h 3497531"/>
                <a:gd name="connsiteX0" fmla="*/ 1433441 w 4116165"/>
                <a:gd name="connsiteY0" fmla="*/ 3309096 h 3497531"/>
                <a:gd name="connsiteX1" fmla="*/ 3927730 w 4116165"/>
                <a:gd name="connsiteY1" fmla="*/ 814807 h 3497531"/>
                <a:gd name="connsiteX2" fmla="*/ 4116165 w 4116165"/>
                <a:gd name="connsiteY2" fmla="*/ 1003242 h 3497531"/>
                <a:gd name="connsiteX3" fmla="*/ 4116165 w 4116165"/>
                <a:gd name="connsiteY3" fmla="*/ 3309096 h 3497531"/>
                <a:gd name="connsiteX4" fmla="*/ 3927730 w 4116165"/>
                <a:gd name="connsiteY4" fmla="*/ 3497531 h 3497531"/>
                <a:gd name="connsiteX5" fmla="*/ 1621876 w 4116165"/>
                <a:gd name="connsiteY5" fmla="*/ 3497531 h 3497531"/>
                <a:gd name="connsiteX6" fmla="*/ 1433441 w 4116165"/>
                <a:gd name="connsiteY6" fmla="*/ 3309096 h 3497531"/>
                <a:gd name="connsiteX7" fmla="*/ 688860 w 4116165"/>
                <a:gd name="connsiteY7" fmla="*/ 0 h 3497531"/>
                <a:gd name="connsiteX8" fmla="*/ 739322 w 4116165"/>
                <a:gd name="connsiteY8" fmla="*/ 20901 h 3497531"/>
                <a:gd name="connsiteX9" fmla="*/ 1356818 w 4116165"/>
                <a:gd name="connsiteY9" fmla="*/ 638398 h 3497531"/>
                <a:gd name="connsiteX10" fmla="*/ 1356818 w 4116165"/>
                <a:gd name="connsiteY10" fmla="*/ 739322 h 3497531"/>
                <a:gd name="connsiteX11" fmla="*/ 739322 w 4116165"/>
                <a:gd name="connsiteY11" fmla="*/ 1356819 h 3497531"/>
                <a:gd name="connsiteX12" fmla="*/ 638398 w 4116165"/>
                <a:gd name="connsiteY12" fmla="*/ 1356819 h 3497531"/>
                <a:gd name="connsiteX13" fmla="*/ 20901 w 4116165"/>
                <a:gd name="connsiteY13" fmla="*/ 739322 h 3497531"/>
                <a:gd name="connsiteX14" fmla="*/ 20901 w 4116165"/>
                <a:gd name="connsiteY14" fmla="*/ 638398 h 3497531"/>
                <a:gd name="connsiteX15" fmla="*/ 638398 w 4116165"/>
                <a:gd name="connsiteY15" fmla="*/ 20901 h 3497531"/>
                <a:gd name="connsiteX16" fmla="*/ 688860 w 4116165"/>
                <a:gd name="connsiteY16" fmla="*/ 0 h 3497531"/>
                <a:gd name="connsiteX0" fmla="*/ 1433441 w 4116165"/>
                <a:gd name="connsiteY0" fmla="*/ 3309096 h 3497531"/>
                <a:gd name="connsiteX1" fmla="*/ 4116165 w 4116165"/>
                <a:gd name="connsiteY1" fmla="*/ 1003242 h 3497531"/>
                <a:gd name="connsiteX2" fmla="*/ 4116165 w 4116165"/>
                <a:gd name="connsiteY2" fmla="*/ 3309096 h 3497531"/>
                <a:gd name="connsiteX3" fmla="*/ 3927730 w 4116165"/>
                <a:gd name="connsiteY3" fmla="*/ 3497531 h 3497531"/>
                <a:gd name="connsiteX4" fmla="*/ 1621876 w 4116165"/>
                <a:gd name="connsiteY4" fmla="*/ 3497531 h 3497531"/>
                <a:gd name="connsiteX5" fmla="*/ 1433441 w 4116165"/>
                <a:gd name="connsiteY5" fmla="*/ 3309096 h 3497531"/>
                <a:gd name="connsiteX6" fmla="*/ 688860 w 4116165"/>
                <a:gd name="connsiteY6" fmla="*/ 0 h 3497531"/>
                <a:gd name="connsiteX7" fmla="*/ 739322 w 4116165"/>
                <a:gd name="connsiteY7" fmla="*/ 20901 h 3497531"/>
                <a:gd name="connsiteX8" fmla="*/ 1356818 w 4116165"/>
                <a:gd name="connsiteY8" fmla="*/ 638398 h 3497531"/>
                <a:gd name="connsiteX9" fmla="*/ 1356818 w 4116165"/>
                <a:gd name="connsiteY9" fmla="*/ 739322 h 3497531"/>
                <a:gd name="connsiteX10" fmla="*/ 739322 w 4116165"/>
                <a:gd name="connsiteY10" fmla="*/ 1356819 h 3497531"/>
                <a:gd name="connsiteX11" fmla="*/ 638398 w 4116165"/>
                <a:gd name="connsiteY11" fmla="*/ 1356819 h 3497531"/>
                <a:gd name="connsiteX12" fmla="*/ 20901 w 4116165"/>
                <a:gd name="connsiteY12" fmla="*/ 739322 h 3497531"/>
                <a:gd name="connsiteX13" fmla="*/ 20901 w 4116165"/>
                <a:gd name="connsiteY13" fmla="*/ 638398 h 3497531"/>
                <a:gd name="connsiteX14" fmla="*/ 638398 w 4116165"/>
                <a:gd name="connsiteY14" fmla="*/ 20901 h 3497531"/>
                <a:gd name="connsiteX15" fmla="*/ 688860 w 4116165"/>
                <a:gd name="connsiteY15" fmla="*/ 0 h 3497531"/>
                <a:gd name="connsiteX0" fmla="*/ 1433441 w 4116165"/>
                <a:gd name="connsiteY0" fmla="*/ 3309096 h 3497531"/>
                <a:gd name="connsiteX1" fmla="*/ 4116165 w 4116165"/>
                <a:gd name="connsiteY1" fmla="*/ 3309096 h 3497531"/>
                <a:gd name="connsiteX2" fmla="*/ 3927730 w 4116165"/>
                <a:gd name="connsiteY2" fmla="*/ 3497531 h 3497531"/>
                <a:gd name="connsiteX3" fmla="*/ 1621876 w 4116165"/>
                <a:gd name="connsiteY3" fmla="*/ 3497531 h 3497531"/>
                <a:gd name="connsiteX4" fmla="*/ 1433441 w 4116165"/>
                <a:gd name="connsiteY4" fmla="*/ 3309096 h 3497531"/>
                <a:gd name="connsiteX5" fmla="*/ 688860 w 4116165"/>
                <a:gd name="connsiteY5" fmla="*/ 0 h 3497531"/>
                <a:gd name="connsiteX6" fmla="*/ 739322 w 4116165"/>
                <a:gd name="connsiteY6" fmla="*/ 20901 h 3497531"/>
                <a:gd name="connsiteX7" fmla="*/ 1356818 w 4116165"/>
                <a:gd name="connsiteY7" fmla="*/ 638398 h 3497531"/>
                <a:gd name="connsiteX8" fmla="*/ 1356818 w 4116165"/>
                <a:gd name="connsiteY8" fmla="*/ 739322 h 3497531"/>
                <a:gd name="connsiteX9" fmla="*/ 739322 w 4116165"/>
                <a:gd name="connsiteY9" fmla="*/ 1356819 h 3497531"/>
                <a:gd name="connsiteX10" fmla="*/ 638398 w 4116165"/>
                <a:gd name="connsiteY10" fmla="*/ 1356819 h 3497531"/>
                <a:gd name="connsiteX11" fmla="*/ 20901 w 4116165"/>
                <a:gd name="connsiteY11" fmla="*/ 739322 h 3497531"/>
                <a:gd name="connsiteX12" fmla="*/ 20901 w 4116165"/>
                <a:gd name="connsiteY12" fmla="*/ 638398 h 3497531"/>
                <a:gd name="connsiteX13" fmla="*/ 638398 w 4116165"/>
                <a:gd name="connsiteY13" fmla="*/ 20901 h 3497531"/>
                <a:gd name="connsiteX14" fmla="*/ 688860 w 4116165"/>
                <a:gd name="connsiteY14" fmla="*/ 0 h 3497531"/>
                <a:gd name="connsiteX0" fmla="*/ 1433441 w 3927730"/>
                <a:gd name="connsiteY0" fmla="*/ 3309096 h 3497531"/>
                <a:gd name="connsiteX1" fmla="*/ 3927730 w 3927730"/>
                <a:gd name="connsiteY1" fmla="*/ 3497531 h 3497531"/>
                <a:gd name="connsiteX2" fmla="*/ 1621876 w 3927730"/>
                <a:gd name="connsiteY2" fmla="*/ 3497531 h 3497531"/>
                <a:gd name="connsiteX3" fmla="*/ 1433441 w 3927730"/>
                <a:gd name="connsiteY3" fmla="*/ 3309096 h 3497531"/>
                <a:gd name="connsiteX4" fmla="*/ 688860 w 3927730"/>
                <a:gd name="connsiteY4" fmla="*/ 0 h 3497531"/>
                <a:gd name="connsiteX5" fmla="*/ 739322 w 3927730"/>
                <a:gd name="connsiteY5" fmla="*/ 20901 h 3497531"/>
                <a:gd name="connsiteX6" fmla="*/ 1356818 w 3927730"/>
                <a:gd name="connsiteY6" fmla="*/ 638398 h 3497531"/>
                <a:gd name="connsiteX7" fmla="*/ 1356818 w 3927730"/>
                <a:gd name="connsiteY7" fmla="*/ 739322 h 3497531"/>
                <a:gd name="connsiteX8" fmla="*/ 739322 w 3927730"/>
                <a:gd name="connsiteY8" fmla="*/ 1356819 h 3497531"/>
                <a:gd name="connsiteX9" fmla="*/ 638398 w 3927730"/>
                <a:gd name="connsiteY9" fmla="*/ 1356819 h 3497531"/>
                <a:gd name="connsiteX10" fmla="*/ 20901 w 3927730"/>
                <a:gd name="connsiteY10" fmla="*/ 739322 h 3497531"/>
                <a:gd name="connsiteX11" fmla="*/ 20901 w 3927730"/>
                <a:gd name="connsiteY11" fmla="*/ 638398 h 3497531"/>
                <a:gd name="connsiteX12" fmla="*/ 638398 w 3927730"/>
                <a:gd name="connsiteY12" fmla="*/ 20901 h 3497531"/>
                <a:gd name="connsiteX13" fmla="*/ 688860 w 3927730"/>
                <a:gd name="connsiteY13" fmla="*/ 0 h 3497531"/>
                <a:gd name="connsiteX0" fmla="*/ 1433441 w 1621876"/>
                <a:gd name="connsiteY0" fmla="*/ 3309096 h 3497531"/>
                <a:gd name="connsiteX1" fmla="*/ 1621876 w 1621876"/>
                <a:gd name="connsiteY1" fmla="*/ 3497531 h 3497531"/>
                <a:gd name="connsiteX2" fmla="*/ 1433441 w 1621876"/>
                <a:gd name="connsiteY2" fmla="*/ 3309096 h 3497531"/>
                <a:gd name="connsiteX3" fmla="*/ 688860 w 1621876"/>
                <a:gd name="connsiteY3" fmla="*/ 0 h 3497531"/>
                <a:gd name="connsiteX4" fmla="*/ 739322 w 1621876"/>
                <a:gd name="connsiteY4" fmla="*/ 20901 h 3497531"/>
                <a:gd name="connsiteX5" fmla="*/ 1356818 w 1621876"/>
                <a:gd name="connsiteY5" fmla="*/ 638398 h 3497531"/>
                <a:gd name="connsiteX6" fmla="*/ 1356818 w 1621876"/>
                <a:gd name="connsiteY6" fmla="*/ 739322 h 3497531"/>
                <a:gd name="connsiteX7" fmla="*/ 739322 w 1621876"/>
                <a:gd name="connsiteY7" fmla="*/ 1356819 h 3497531"/>
                <a:gd name="connsiteX8" fmla="*/ 638398 w 1621876"/>
                <a:gd name="connsiteY8" fmla="*/ 1356819 h 3497531"/>
                <a:gd name="connsiteX9" fmla="*/ 20901 w 1621876"/>
                <a:gd name="connsiteY9" fmla="*/ 739322 h 3497531"/>
                <a:gd name="connsiteX10" fmla="*/ 20901 w 1621876"/>
                <a:gd name="connsiteY10" fmla="*/ 638398 h 3497531"/>
                <a:gd name="connsiteX11" fmla="*/ 638398 w 1621876"/>
                <a:gd name="connsiteY11" fmla="*/ 20901 h 3497531"/>
                <a:gd name="connsiteX12" fmla="*/ 688860 w 1621876"/>
                <a:gd name="connsiteY12" fmla="*/ 0 h 3497531"/>
                <a:gd name="connsiteX0" fmla="*/ 688860 w 1377719"/>
                <a:gd name="connsiteY0" fmla="*/ 0 h 1377720"/>
                <a:gd name="connsiteX1" fmla="*/ 739322 w 1377719"/>
                <a:gd name="connsiteY1" fmla="*/ 20901 h 1377720"/>
                <a:gd name="connsiteX2" fmla="*/ 1356818 w 1377719"/>
                <a:gd name="connsiteY2" fmla="*/ 638398 h 1377720"/>
                <a:gd name="connsiteX3" fmla="*/ 1356818 w 1377719"/>
                <a:gd name="connsiteY3" fmla="*/ 739322 h 1377720"/>
                <a:gd name="connsiteX4" fmla="*/ 739322 w 1377719"/>
                <a:gd name="connsiteY4" fmla="*/ 1356819 h 1377720"/>
                <a:gd name="connsiteX5" fmla="*/ 638398 w 1377719"/>
                <a:gd name="connsiteY5" fmla="*/ 1356819 h 1377720"/>
                <a:gd name="connsiteX6" fmla="*/ 20901 w 1377719"/>
                <a:gd name="connsiteY6" fmla="*/ 739322 h 1377720"/>
                <a:gd name="connsiteX7" fmla="*/ 20901 w 1377719"/>
                <a:gd name="connsiteY7" fmla="*/ 638398 h 1377720"/>
                <a:gd name="connsiteX8" fmla="*/ 638398 w 1377719"/>
                <a:gd name="connsiteY8" fmla="*/ 20901 h 1377720"/>
                <a:gd name="connsiteX9" fmla="*/ 688860 w 1377719"/>
                <a:gd name="connsiteY9" fmla="*/ 0 h 137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77719" h="1377720">
                  <a:moveTo>
                    <a:pt x="688860" y="0"/>
                  </a:moveTo>
                  <a:cubicBezTo>
                    <a:pt x="707124" y="0"/>
                    <a:pt x="725387" y="6967"/>
                    <a:pt x="739322" y="20901"/>
                  </a:cubicBezTo>
                  <a:lnTo>
                    <a:pt x="1356818" y="638398"/>
                  </a:lnTo>
                  <a:cubicBezTo>
                    <a:pt x="1384687" y="666267"/>
                    <a:pt x="1384687" y="711453"/>
                    <a:pt x="1356818" y="739322"/>
                  </a:cubicBezTo>
                  <a:lnTo>
                    <a:pt x="739322" y="1356819"/>
                  </a:lnTo>
                  <a:cubicBezTo>
                    <a:pt x="711453" y="1384688"/>
                    <a:pt x="666267" y="1384688"/>
                    <a:pt x="638398" y="1356819"/>
                  </a:cubicBezTo>
                  <a:lnTo>
                    <a:pt x="20901" y="739322"/>
                  </a:lnTo>
                  <a:cubicBezTo>
                    <a:pt x="-6968" y="711453"/>
                    <a:pt x="-6968" y="666267"/>
                    <a:pt x="20901" y="638398"/>
                  </a:cubicBezTo>
                  <a:lnTo>
                    <a:pt x="638398" y="20901"/>
                  </a:lnTo>
                  <a:cubicBezTo>
                    <a:pt x="652332" y="6967"/>
                    <a:pt x="670596" y="0"/>
                    <a:pt x="688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 b="1" dirty="0">
                <a:latin typeface="Source Sans Pro" charset="0"/>
                <a:ea typeface="Source Sans Pro" charset="0"/>
                <a:cs typeface="Source Sans Pro" charset="0"/>
              </a:endParaRPr>
            </a:p>
          </p:txBody>
        </p:sp>
      </p:grpSp>
      <p:sp>
        <p:nvSpPr>
          <p:cNvPr id="16" name="Cross 15"/>
          <p:cNvSpPr/>
          <p:nvPr/>
        </p:nvSpPr>
        <p:spPr>
          <a:xfrm>
            <a:off x="3253753" y="2947165"/>
            <a:ext cx="309353" cy="309353"/>
          </a:xfrm>
          <a:prstGeom prst="plus">
            <a:avLst>
              <a:gd name="adj" fmla="val 41100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t"/>
          <a:lstStyle/>
          <a:p>
            <a:pPr algn="ctr"/>
            <a:endParaRPr lang="en-US" sz="1600" b="1" dirty="0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17" name="Cross 16"/>
          <p:cNvSpPr/>
          <p:nvPr/>
        </p:nvSpPr>
        <p:spPr>
          <a:xfrm>
            <a:off x="5595248" y="2947165"/>
            <a:ext cx="309353" cy="309353"/>
          </a:xfrm>
          <a:prstGeom prst="plus">
            <a:avLst>
              <a:gd name="adj" fmla="val 41100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t"/>
          <a:lstStyle/>
          <a:p>
            <a:pPr algn="ctr"/>
            <a:endParaRPr lang="en-US" sz="1600" b="1" dirty="0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18" name="Equal 17"/>
          <p:cNvSpPr/>
          <p:nvPr/>
        </p:nvSpPr>
        <p:spPr>
          <a:xfrm>
            <a:off x="8039069" y="2784304"/>
            <a:ext cx="482811" cy="614703"/>
          </a:xfrm>
          <a:prstGeom prst="mathEqual">
            <a:avLst>
              <a:gd name="adj1" fmla="val 8911"/>
              <a:gd name="adj2" fmla="val 11760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t"/>
          <a:lstStyle/>
          <a:p>
            <a:pPr algn="ctr"/>
            <a:endParaRPr lang="en-US" sz="1600" b="1" dirty="0">
              <a:solidFill>
                <a:schemeClr val="tx1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3892515" y="2953354"/>
            <a:ext cx="1372819" cy="2700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TextBox 13"/>
          <p:cNvSpPr txBox="1"/>
          <p:nvPr/>
        </p:nvSpPr>
        <p:spPr>
          <a:xfrm>
            <a:off x="1558254" y="2953354"/>
            <a:ext cx="1372819" cy="2700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TextBox 13"/>
          <p:cNvSpPr txBox="1"/>
          <p:nvPr/>
        </p:nvSpPr>
        <p:spPr>
          <a:xfrm>
            <a:off x="6226776" y="2953354"/>
            <a:ext cx="1372819" cy="2700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7" name="TextBox 13"/>
          <p:cNvSpPr txBox="1"/>
          <p:nvPr/>
        </p:nvSpPr>
        <p:spPr>
          <a:xfrm>
            <a:off x="9260929" y="2895371"/>
            <a:ext cx="1372819" cy="40498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 defTabSz="1216817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关键词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221483" y="4265910"/>
            <a:ext cx="2065052" cy="729103"/>
            <a:chOff x="4981719" y="4716932"/>
            <a:chExt cx="2338080" cy="729103"/>
          </a:xfrm>
        </p:grpSpPr>
        <p:sp>
          <p:nvSpPr>
            <p:cNvPr id="29" name="TextBox 13"/>
            <p:cNvSpPr txBox="1"/>
            <p:nvPr/>
          </p:nvSpPr>
          <p:spPr>
            <a:xfrm>
              <a:off x="4981719" y="4716932"/>
              <a:ext cx="2338080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TextBox 13"/>
            <p:cNvSpPr txBox="1"/>
            <p:nvPr/>
          </p:nvSpPr>
          <p:spPr>
            <a:xfrm>
              <a:off x="4985800" y="5002837"/>
              <a:ext cx="2333999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530196" y="4265910"/>
            <a:ext cx="2065052" cy="729103"/>
            <a:chOff x="4981719" y="4716932"/>
            <a:chExt cx="2338080" cy="729103"/>
          </a:xfrm>
        </p:grpSpPr>
        <p:sp>
          <p:nvSpPr>
            <p:cNvPr id="32" name="TextBox 13"/>
            <p:cNvSpPr txBox="1"/>
            <p:nvPr/>
          </p:nvSpPr>
          <p:spPr>
            <a:xfrm>
              <a:off x="4981719" y="4716932"/>
              <a:ext cx="2338080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TextBox 13"/>
            <p:cNvSpPr txBox="1"/>
            <p:nvPr/>
          </p:nvSpPr>
          <p:spPr>
            <a:xfrm>
              <a:off x="4985800" y="5002837"/>
              <a:ext cx="2333999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880659" y="4265910"/>
            <a:ext cx="2065052" cy="729103"/>
            <a:chOff x="4981719" y="4716932"/>
            <a:chExt cx="2338080" cy="729103"/>
          </a:xfrm>
        </p:grpSpPr>
        <p:sp>
          <p:nvSpPr>
            <p:cNvPr id="35" name="TextBox 13"/>
            <p:cNvSpPr txBox="1"/>
            <p:nvPr/>
          </p:nvSpPr>
          <p:spPr>
            <a:xfrm>
              <a:off x="4981719" y="4716932"/>
              <a:ext cx="2338080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" name="TextBox 13"/>
            <p:cNvSpPr txBox="1"/>
            <p:nvPr/>
          </p:nvSpPr>
          <p:spPr>
            <a:xfrm>
              <a:off x="4985800" y="5002837"/>
              <a:ext cx="2333999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944478" y="4651654"/>
            <a:ext cx="2065052" cy="729103"/>
            <a:chOff x="4981719" y="4716932"/>
            <a:chExt cx="2338080" cy="729103"/>
          </a:xfrm>
        </p:grpSpPr>
        <p:sp>
          <p:nvSpPr>
            <p:cNvPr id="38" name="TextBox 13"/>
            <p:cNvSpPr txBox="1"/>
            <p:nvPr/>
          </p:nvSpPr>
          <p:spPr>
            <a:xfrm>
              <a:off x="4981719" y="4716932"/>
              <a:ext cx="2338080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TextBox 13"/>
            <p:cNvSpPr txBox="1"/>
            <p:nvPr/>
          </p:nvSpPr>
          <p:spPr>
            <a:xfrm>
              <a:off x="4985800" y="5002837"/>
              <a:ext cx="2333999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0" name="出自【趣你的PPT】(微信:qunideppt)：最优质的PPT资源库">
            <a:extLst>
              <a:ext uri="{FF2B5EF4-FFF2-40B4-BE49-F238E27FC236}">
                <a16:creationId xmlns:a16="http://schemas.microsoft.com/office/drawing/2014/main" id="{D5839444-D512-4CA9-B63D-4522DBE54949}"/>
              </a:ext>
            </a:extLst>
          </p:cNvPr>
          <p:cNvSpPr/>
          <p:nvPr/>
        </p:nvSpPr>
        <p:spPr>
          <a:xfrm>
            <a:off x="1" y="288926"/>
            <a:ext cx="2673625" cy="716298"/>
          </a:xfrm>
          <a:prstGeom prst="rect">
            <a:avLst/>
          </a:prstGeom>
          <a:solidFill>
            <a:srgbClr val="F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1" name="出自【趣你的PPT】(微信:qunideppt)：最优质的PPT资源库">
            <a:extLst>
              <a:ext uri="{FF2B5EF4-FFF2-40B4-BE49-F238E27FC236}">
                <a16:creationId xmlns:a16="http://schemas.microsoft.com/office/drawing/2014/main" id="{386EB03A-AAA7-4C99-9216-5307C6173F9A}"/>
              </a:ext>
            </a:extLst>
          </p:cNvPr>
          <p:cNvSpPr/>
          <p:nvPr/>
        </p:nvSpPr>
        <p:spPr>
          <a:xfrm>
            <a:off x="2876298" y="288926"/>
            <a:ext cx="174911" cy="716298"/>
          </a:xfrm>
          <a:prstGeom prst="rect">
            <a:avLst/>
          </a:prstGeom>
          <a:solidFill>
            <a:srgbClr val="EB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2" name="出自【趣你的PPT】(微信:qunideppt)：最优质的PPT资源库">
            <a:extLst>
              <a:ext uri="{FF2B5EF4-FFF2-40B4-BE49-F238E27FC236}">
                <a16:creationId xmlns:a16="http://schemas.microsoft.com/office/drawing/2014/main" id="{1426BF82-B4DF-4FBD-87FD-FFBC19F2A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16243"/>
            <a:ext cx="2523702" cy="46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点此添加标题</a:t>
            </a:r>
          </a:p>
        </p:txBody>
      </p:sp>
    </p:spTree>
    <p:extLst>
      <p:ext uri="{BB962C8B-B14F-4D97-AF65-F5344CB8AC3E}">
        <p14:creationId xmlns:p14="http://schemas.microsoft.com/office/powerpoint/2010/main" val="2308128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9B4B0B71-E875-40C8-9810-9E9B27EFBF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CB39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3CDB76B-87FD-4CF3-8CD3-0C7D78063DD7}"/>
              </a:ext>
            </a:extLst>
          </p:cNvPr>
          <p:cNvSpPr txBox="1"/>
          <p:nvPr/>
        </p:nvSpPr>
        <p:spPr>
          <a:xfrm>
            <a:off x="503856" y="352154"/>
            <a:ext cx="13445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265297EE-F559-46FB-9715-55A0215EA9B7}"/>
              </a:ext>
            </a:extLst>
          </p:cNvPr>
          <p:cNvCxnSpPr/>
          <p:nvPr/>
        </p:nvCxnSpPr>
        <p:spPr>
          <a:xfrm>
            <a:off x="1848414" y="520624"/>
            <a:ext cx="0" cy="438411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906EFFFE-E557-41A2-A470-96E36E2E82ED}"/>
              </a:ext>
            </a:extLst>
          </p:cNvPr>
          <p:cNvSpPr txBox="1"/>
          <p:nvPr/>
        </p:nvSpPr>
        <p:spPr>
          <a:xfrm>
            <a:off x="1848414" y="598970"/>
            <a:ext cx="205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44813FE-DB7E-44D2-BAA4-AFAF613A7D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1346" y="1922667"/>
            <a:ext cx="897850" cy="635557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1434BBC8-7D5A-49E2-B4B2-37EF9DCDCBBB}"/>
              </a:ext>
            </a:extLst>
          </p:cNvPr>
          <p:cNvSpPr txBox="1"/>
          <p:nvPr/>
        </p:nvSpPr>
        <p:spPr>
          <a:xfrm>
            <a:off x="7885235" y="2188892"/>
            <a:ext cx="290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01 /  </a:t>
            </a:r>
            <a:r>
              <a:rPr lang="zh-CN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在此输入标题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B8CF7A4-8B79-439A-8279-7B94CE4A6613}"/>
              </a:ext>
            </a:extLst>
          </p:cNvPr>
          <p:cNvSpPr txBox="1"/>
          <p:nvPr/>
        </p:nvSpPr>
        <p:spPr>
          <a:xfrm>
            <a:off x="7885235" y="2861579"/>
            <a:ext cx="290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02 /  </a:t>
            </a:r>
            <a:r>
              <a:rPr lang="zh-CN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在此输入标题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5B191709-74C1-45C8-8C33-1B7523B7A6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1346" y="2595354"/>
            <a:ext cx="897850" cy="635557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849CB613-3DA4-4F46-8C0E-BED372C0ED7D}"/>
              </a:ext>
            </a:extLst>
          </p:cNvPr>
          <p:cNvSpPr txBox="1"/>
          <p:nvPr/>
        </p:nvSpPr>
        <p:spPr>
          <a:xfrm>
            <a:off x="7885235" y="3534266"/>
            <a:ext cx="290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03 /  </a:t>
            </a:r>
            <a:r>
              <a:rPr lang="zh-CN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在此输入标题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48EEB03C-A28E-4649-8173-4B0D93BD55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1346" y="3268041"/>
            <a:ext cx="897850" cy="635557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B1B26BFC-1091-47F6-8DF2-2D551867C94A}"/>
              </a:ext>
            </a:extLst>
          </p:cNvPr>
          <p:cNvSpPr txBox="1"/>
          <p:nvPr/>
        </p:nvSpPr>
        <p:spPr>
          <a:xfrm>
            <a:off x="7885235" y="4206953"/>
            <a:ext cx="290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04 /  </a:t>
            </a:r>
            <a:r>
              <a:rPr lang="zh-CN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在此输入标题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A1B4FEA4-4B51-4FFC-98A0-E16E15DD4B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1346" y="3940728"/>
            <a:ext cx="897850" cy="63555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3165A82-24EB-47F2-85B4-87C09B40D6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2" t="10840" r="11642" b="9406"/>
          <a:stretch/>
        </p:blipFill>
        <p:spPr>
          <a:xfrm>
            <a:off x="188855" y="1953575"/>
            <a:ext cx="6314583" cy="4265259"/>
          </a:xfrm>
          <a:prstGeom prst="rect">
            <a:avLst/>
          </a:prstGeom>
          <a:effectLst/>
        </p:spPr>
      </p:pic>
      <p:grpSp>
        <p:nvGrpSpPr>
          <p:cNvPr id="49" name="组合 48">
            <a:extLst>
              <a:ext uri="{FF2B5EF4-FFF2-40B4-BE49-F238E27FC236}">
                <a16:creationId xmlns:a16="http://schemas.microsoft.com/office/drawing/2014/main" id="{AB9AC6E0-7126-4615-AC79-F0CFD397DF31}"/>
              </a:ext>
            </a:extLst>
          </p:cNvPr>
          <p:cNvGrpSpPr/>
          <p:nvPr/>
        </p:nvGrpSpPr>
        <p:grpSpPr>
          <a:xfrm>
            <a:off x="7233097" y="1204499"/>
            <a:ext cx="3355976" cy="681037"/>
            <a:chOff x="7233097" y="1204499"/>
            <a:chExt cx="3355976" cy="681037"/>
          </a:xfrm>
        </p:grpSpPr>
        <p:sp>
          <p:nvSpPr>
            <p:cNvPr id="35" name="Freeform 142">
              <a:extLst>
                <a:ext uri="{FF2B5EF4-FFF2-40B4-BE49-F238E27FC236}">
                  <a16:creationId xmlns:a16="http://schemas.microsoft.com/office/drawing/2014/main" id="{00C87997-BC36-4BDF-B3FC-60B677C6FF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15810" y="1204499"/>
              <a:ext cx="600075" cy="468313"/>
            </a:xfrm>
            <a:custGeom>
              <a:avLst/>
              <a:gdLst>
                <a:gd name="T0" fmla="*/ 263 w 279"/>
                <a:gd name="T1" fmla="*/ 179 h 218"/>
                <a:gd name="T2" fmla="*/ 189 w 279"/>
                <a:gd name="T3" fmla="*/ 172 h 218"/>
                <a:gd name="T4" fmla="*/ 190 w 279"/>
                <a:gd name="T5" fmla="*/ 218 h 218"/>
                <a:gd name="T6" fmla="*/ 139 w 279"/>
                <a:gd name="T7" fmla="*/ 158 h 218"/>
                <a:gd name="T8" fmla="*/ 93 w 279"/>
                <a:gd name="T9" fmla="*/ 208 h 218"/>
                <a:gd name="T10" fmla="*/ 78 w 279"/>
                <a:gd name="T11" fmla="*/ 206 h 218"/>
                <a:gd name="T12" fmla="*/ 79 w 279"/>
                <a:gd name="T13" fmla="*/ 182 h 218"/>
                <a:gd name="T14" fmla="*/ 22 w 279"/>
                <a:gd name="T15" fmla="*/ 172 h 218"/>
                <a:gd name="T16" fmla="*/ 7 w 279"/>
                <a:gd name="T17" fmla="*/ 149 h 218"/>
                <a:gd name="T18" fmla="*/ 69 w 279"/>
                <a:gd name="T19" fmla="*/ 162 h 218"/>
                <a:gd name="T20" fmla="*/ 79 w 279"/>
                <a:gd name="T21" fmla="*/ 162 h 218"/>
                <a:gd name="T22" fmla="*/ 50 w 279"/>
                <a:gd name="T23" fmla="*/ 135 h 218"/>
                <a:gd name="T24" fmla="*/ 16 w 279"/>
                <a:gd name="T25" fmla="*/ 100 h 218"/>
                <a:gd name="T26" fmla="*/ 84 w 279"/>
                <a:gd name="T27" fmla="*/ 137 h 218"/>
                <a:gd name="T28" fmla="*/ 102 w 279"/>
                <a:gd name="T29" fmla="*/ 151 h 218"/>
                <a:gd name="T30" fmla="*/ 30 w 279"/>
                <a:gd name="T31" fmla="*/ 84 h 218"/>
                <a:gd name="T32" fmla="*/ 28 w 279"/>
                <a:gd name="T33" fmla="*/ 60 h 218"/>
                <a:gd name="T34" fmla="*/ 104 w 279"/>
                <a:gd name="T35" fmla="*/ 122 h 218"/>
                <a:gd name="T36" fmla="*/ 120 w 279"/>
                <a:gd name="T37" fmla="*/ 142 h 218"/>
                <a:gd name="T38" fmla="*/ 59 w 279"/>
                <a:gd name="T39" fmla="*/ 53 h 218"/>
                <a:gd name="T40" fmla="*/ 62 w 279"/>
                <a:gd name="T41" fmla="*/ 26 h 218"/>
                <a:gd name="T42" fmla="*/ 127 w 279"/>
                <a:gd name="T43" fmla="*/ 117 h 218"/>
                <a:gd name="T44" fmla="*/ 127 w 279"/>
                <a:gd name="T45" fmla="*/ 75 h 218"/>
                <a:gd name="T46" fmla="*/ 94 w 279"/>
                <a:gd name="T47" fmla="*/ 10 h 218"/>
                <a:gd name="T48" fmla="*/ 125 w 279"/>
                <a:gd name="T49" fmla="*/ 21 h 218"/>
                <a:gd name="T50" fmla="*/ 126 w 279"/>
                <a:gd name="T51" fmla="*/ 9 h 218"/>
                <a:gd name="T52" fmla="*/ 147 w 279"/>
                <a:gd name="T53" fmla="*/ 13 h 218"/>
                <a:gd name="T54" fmla="*/ 146 w 279"/>
                <a:gd name="T55" fmla="*/ 20 h 218"/>
                <a:gd name="T56" fmla="*/ 168 w 279"/>
                <a:gd name="T57" fmla="*/ 6 h 218"/>
                <a:gd name="T58" fmla="*/ 148 w 279"/>
                <a:gd name="T59" fmla="*/ 132 h 218"/>
                <a:gd name="T60" fmla="*/ 187 w 279"/>
                <a:gd name="T61" fmla="*/ 23 h 218"/>
                <a:gd name="T62" fmla="*/ 204 w 279"/>
                <a:gd name="T63" fmla="*/ 43 h 218"/>
                <a:gd name="T64" fmla="*/ 173 w 279"/>
                <a:gd name="T65" fmla="*/ 121 h 218"/>
                <a:gd name="T66" fmla="*/ 247 w 279"/>
                <a:gd name="T67" fmla="*/ 49 h 218"/>
                <a:gd name="T68" fmla="*/ 214 w 279"/>
                <a:gd name="T69" fmla="*/ 91 h 218"/>
                <a:gd name="T70" fmla="*/ 225 w 279"/>
                <a:gd name="T71" fmla="*/ 103 h 218"/>
                <a:gd name="T72" fmla="*/ 273 w 279"/>
                <a:gd name="T73" fmla="*/ 101 h 218"/>
                <a:gd name="T74" fmla="*/ 244 w 279"/>
                <a:gd name="T75" fmla="*/ 122 h 218"/>
                <a:gd name="T76" fmla="*/ 182 w 279"/>
                <a:gd name="T77" fmla="*/ 159 h 218"/>
                <a:gd name="T78" fmla="*/ 279 w 279"/>
                <a:gd name="T79" fmla="*/ 166 h 218"/>
                <a:gd name="T80" fmla="*/ 119 w 279"/>
                <a:gd name="T81" fmla="*/ 216 h 218"/>
                <a:gd name="T82" fmla="*/ 141 w 279"/>
                <a:gd name="T83" fmla="*/ 171 h 218"/>
                <a:gd name="T84" fmla="*/ 161 w 279"/>
                <a:gd name="T85" fmla="*/ 192 h 218"/>
                <a:gd name="T86" fmla="*/ 162 w 279"/>
                <a:gd name="T87" fmla="*/ 207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9" h="218">
                  <a:moveTo>
                    <a:pt x="279" y="166"/>
                  </a:moveTo>
                  <a:cubicBezTo>
                    <a:pt x="279" y="168"/>
                    <a:pt x="277" y="171"/>
                    <a:pt x="273" y="174"/>
                  </a:cubicBezTo>
                  <a:cubicBezTo>
                    <a:pt x="269" y="177"/>
                    <a:pt x="266" y="179"/>
                    <a:pt x="263" y="179"/>
                  </a:cubicBezTo>
                  <a:cubicBezTo>
                    <a:pt x="261" y="179"/>
                    <a:pt x="256" y="177"/>
                    <a:pt x="247" y="173"/>
                  </a:cubicBezTo>
                  <a:cubicBezTo>
                    <a:pt x="238" y="169"/>
                    <a:pt x="230" y="167"/>
                    <a:pt x="222" y="167"/>
                  </a:cubicBezTo>
                  <a:cubicBezTo>
                    <a:pt x="211" y="167"/>
                    <a:pt x="200" y="169"/>
                    <a:pt x="189" y="172"/>
                  </a:cubicBezTo>
                  <a:cubicBezTo>
                    <a:pt x="189" y="173"/>
                    <a:pt x="191" y="177"/>
                    <a:pt x="194" y="185"/>
                  </a:cubicBezTo>
                  <a:cubicBezTo>
                    <a:pt x="196" y="191"/>
                    <a:pt x="198" y="198"/>
                    <a:pt x="198" y="204"/>
                  </a:cubicBezTo>
                  <a:cubicBezTo>
                    <a:pt x="198" y="213"/>
                    <a:pt x="195" y="218"/>
                    <a:pt x="190" y="218"/>
                  </a:cubicBezTo>
                  <a:cubicBezTo>
                    <a:pt x="187" y="218"/>
                    <a:pt x="184" y="214"/>
                    <a:pt x="183" y="208"/>
                  </a:cubicBezTo>
                  <a:cubicBezTo>
                    <a:pt x="180" y="195"/>
                    <a:pt x="178" y="186"/>
                    <a:pt x="177" y="182"/>
                  </a:cubicBezTo>
                  <a:cubicBezTo>
                    <a:pt x="170" y="166"/>
                    <a:pt x="158" y="158"/>
                    <a:pt x="139" y="158"/>
                  </a:cubicBezTo>
                  <a:cubicBezTo>
                    <a:pt x="127" y="158"/>
                    <a:pt x="117" y="162"/>
                    <a:pt x="109" y="169"/>
                  </a:cubicBezTo>
                  <a:cubicBezTo>
                    <a:pt x="98" y="179"/>
                    <a:pt x="92" y="190"/>
                    <a:pt x="92" y="203"/>
                  </a:cubicBezTo>
                  <a:cubicBezTo>
                    <a:pt x="92" y="205"/>
                    <a:pt x="93" y="207"/>
                    <a:pt x="93" y="208"/>
                  </a:cubicBezTo>
                  <a:cubicBezTo>
                    <a:pt x="94" y="210"/>
                    <a:pt x="94" y="211"/>
                    <a:pt x="94" y="211"/>
                  </a:cubicBezTo>
                  <a:cubicBezTo>
                    <a:pt x="94" y="213"/>
                    <a:pt x="92" y="214"/>
                    <a:pt x="86" y="215"/>
                  </a:cubicBezTo>
                  <a:cubicBezTo>
                    <a:pt x="81" y="213"/>
                    <a:pt x="78" y="210"/>
                    <a:pt x="78" y="206"/>
                  </a:cubicBezTo>
                  <a:cubicBezTo>
                    <a:pt x="78" y="203"/>
                    <a:pt x="79" y="199"/>
                    <a:pt x="80" y="195"/>
                  </a:cubicBezTo>
                  <a:cubicBezTo>
                    <a:pt x="81" y="190"/>
                    <a:pt x="81" y="187"/>
                    <a:pt x="81" y="186"/>
                  </a:cubicBezTo>
                  <a:cubicBezTo>
                    <a:pt x="81" y="185"/>
                    <a:pt x="80" y="184"/>
                    <a:pt x="79" y="182"/>
                  </a:cubicBezTo>
                  <a:cubicBezTo>
                    <a:pt x="77" y="181"/>
                    <a:pt x="75" y="180"/>
                    <a:pt x="73" y="179"/>
                  </a:cubicBezTo>
                  <a:cubicBezTo>
                    <a:pt x="64" y="172"/>
                    <a:pt x="53" y="168"/>
                    <a:pt x="41" y="168"/>
                  </a:cubicBezTo>
                  <a:cubicBezTo>
                    <a:pt x="35" y="168"/>
                    <a:pt x="29" y="170"/>
                    <a:pt x="22" y="172"/>
                  </a:cubicBezTo>
                  <a:cubicBezTo>
                    <a:pt x="16" y="175"/>
                    <a:pt x="12" y="176"/>
                    <a:pt x="10" y="176"/>
                  </a:cubicBezTo>
                  <a:cubicBezTo>
                    <a:pt x="4" y="176"/>
                    <a:pt x="0" y="173"/>
                    <a:pt x="0" y="166"/>
                  </a:cubicBezTo>
                  <a:cubicBezTo>
                    <a:pt x="0" y="159"/>
                    <a:pt x="3" y="153"/>
                    <a:pt x="7" y="149"/>
                  </a:cubicBezTo>
                  <a:cubicBezTo>
                    <a:pt x="11" y="144"/>
                    <a:pt x="17" y="142"/>
                    <a:pt x="24" y="142"/>
                  </a:cubicBezTo>
                  <a:cubicBezTo>
                    <a:pt x="33" y="142"/>
                    <a:pt x="41" y="144"/>
                    <a:pt x="48" y="148"/>
                  </a:cubicBezTo>
                  <a:cubicBezTo>
                    <a:pt x="53" y="150"/>
                    <a:pt x="60" y="155"/>
                    <a:pt x="69" y="162"/>
                  </a:cubicBezTo>
                  <a:cubicBezTo>
                    <a:pt x="71" y="164"/>
                    <a:pt x="74" y="165"/>
                    <a:pt x="76" y="165"/>
                  </a:cubicBezTo>
                  <a:cubicBezTo>
                    <a:pt x="76" y="165"/>
                    <a:pt x="77" y="165"/>
                    <a:pt x="79" y="164"/>
                  </a:cubicBezTo>
                  <a:cubicBezTo>
                    <a:pt x="79" y="164"/>
                    <a:pt x="79" y="163"/>
                    <a:pt x="79" y="162"/>
                  </a:cubicBezTo>
                  <a:cubicBezTo>
                    <a:pt x="79" y="161"/>
                    <a:pt x="80" y="161"/>
                    <a:pt x="80" y="161"/>
                  </a:cubicBezTo>
                  <a:cubicBezTo>
                    <a:pt x="80" y="160"/>
                    <a:pt x="78" y="158"/>
                    <a:pt x="74" y="154"/>
                  </a:cubicBezTo>
                  <a:cubicBezTo>
                    <a:pt x="62" y="143"/>
                    <a:pt x="54" y="136"/>
                    <a:pt x="50" y="135"/>
                  </a:cubicBezTo>
                  <a:cubicBezTo>
                    <a:pt x="30" y="127"/>
                    <a:pt x="20" y="123"/>
                    <a:pt x="19" y="122"/>
                  </a:cubicBezTo>
                  <a:cubicBezTo>
                    <a:pt x="10" y="118"/>
                    <a:pt x="6" y="113"/>
                    <a:pt x="6" y="108"/>
                  </a:cubicBezTo>
                  <a:cubicBezTo>
                    <a:pt x="6" y="103"/>
                    <a:pt x="9" y="100"/>
                    <a:pt x="16" y="100"/>
                  </a:cubicBezTo>
                  <a:cubicBezTo>
                    <a:pt x="30" y="100"/>
                    <a:pt x="47" y="108"/>
                    <a:pt x="68" y="122"/>
                  </a:cubicBezTo>
                  <a:cubicBezTo>
                    <a:pt x="72" y="126"/>
                    <a:pt x="75" y="127"/>
                    <a:pt x="76" y="128"/>
                  </a:cubicBezTo>
                  <a:cubicBezTo>
                    <a:pt x="79" y="131"/>
                    <a:pt x="82" y="134"/>
                    <a:pt x="84" y="137"/>
                  </a:cubicBezTo>
                  <a:cubicBezTo>
                    <a:pt x="87" y="141"/>
                    <a:pt x="89" y="144"/>
                    <a:pt x="91" y="148"/>
                  </a:cubicBezTo>
                  <a:cubicBezTo>
                    <a:pt x="94" y="152"/>
                    <a:pt x="96" y="155"/>
                    <a:pt x="99" y="157"/>
                  </a:cubicBezTo>
                  <a:cubicBezTo>
                    <a:pt x="101" y="155"/>
                    <a:pt x="102" y="153"/>
                    <a:pt x="102" y="151"/>
                  </a:cubicBezTo>
                  <a:cubicBezTo>
                    <a:pt x="102" y="148"/>
                    <a:pt x="96" y="139"/>
                    <a:pt x="84" y="125"/>
                  </a:cubicBezTo>
                  <a:cubicBezTo>
                    <a:pt x="77" y="115"/>
                    <a:pt x="68" y="107"/>
                    <a:pt x="58" y="100"/>
                  </a:cubicBezTo>
                  <a:cubicBezTo>
                    <a:pt x="48" y="95"/>
                    <a:pt x="39" y="89"/>
                    <a:pt x="30" y="84"/>
                  </a:cubicBezTo>
                  <a:cubicBezTo>
                    <a:pt x="22" y="79"/>
                    <a:pt x="18" y="75"/>
                    <a:pt x="18" y="70"/>
                  </a:cubicBezTo>
                  <a:cubicBezTo>
                    <a:pt x="18" y="68"/>
                    <a:pt x="19" y="66"/>
                    <a:pt x="21" y="63"/>
                  </a:cubicBezTo>
                  <a:cubicBezTo>
                    <a:pt x="24" y="61"/>
                    <a:pt x="26" y="60"/>
                    <a:pt x="28" y="60"/>
                  </a:cubicBezTo>
                  <a:cubicBezTo>
                    <a:pt x="34" y="60"/>
                    <a:pt x="43" y="64"/>
                    <a:pt x="54" y="71"/>
                  </a:cubicBezTo>
                  <a:cubicBezTo>
                    <a:pt x="68" y="80"/>
                    <a:pt x="81" y="91"/>
                    <a:pt x="93" y="105"/>
                  </a:cubicBezTo>
                  <a:cubicBezTo>
                    <a:pt x="95" y="107"/>
                    <a:pt x="98" y="113"/>
                    <a:pt x="104" y="122"/>
                  </a:cubicBezTo>
                  <a:cubicBezTo>
                    <a:pt x="109" y="132"/>
                    <a:pt x="114" y="140"/>
                    <a:pt x="120" y="146"/>
                  </a:cubicBezTo>
                  <a:cubicBezTo>
                    <a:pt x="120" y="146"/>
                    <a:pt x="120" y="145"/>
                    <a:pt x="120" y="144"/>
                  </a:cubicBezTo>
                  <a:cubicBezTo>
                    <a:pt x="120" y="143"/>
                    <a:pt x="120" y="142"/>
                    <a:pt x="120" y="142"/>
                  </a:cubicBezTo>
                  <a:cubicBezTo>
                    <a:pt x="120" y="132"/>
                    <a:pt x="114" y="118"/>
                    <a:pt x="102" y="100"/>
                  </a:cubicBezTo>
                  <a:cubicBezTo>
                    <a:pt x="98" y="94"/>
                    <a:pt x="92" y="87"/>
                    <a:pt x="86" y="78"/>
                  </a:cubicBezTo>
                  <a:cubicBezTo>
                    <a:pt x="81" y="72"/>
                    <a:pt x="72" y="64"/>
                    <a:pt x="59" y="53"/>
                  </a:cubicBezTo>
                  <a:cubicBezTo>
                    <a:pt x="50" y="46"/>
                    <a:pt x="45" y="40"/>
                    <a:pt x="45" y="37"/>
                  </a:cubicBezTo>
                  <a:cubicBezTo>
                    <a:pt x="45" y="35"/>
                    <a:pt x="47" y="32"/>
                    <a:pt x="51" y="30"/>
                  </a:cubicBezTo>
                  <a:cubicBezTo>
                    <a:pt x="54" y="27"/>
                    <a:pt x="58" y="26"/>
                    <a:pt x="62" y="26"/>
                  </a:cubicBezTo>
                  <a:cubicBezTo>
                    <a:pt x="69" y="26"/>
                    <a:pt x="78" y="31"/>
                    <a:pt x="89" y="42"/>
                  </a:cubicBezTo>
                  <a:cubicBezTo>
                    <a:pt x="100" y="53"/>
                    <a:pt x="109" y="67"/>
                    <a:pt x="115" y="83"/>
                  </a:cubicBezTo>
                  <a:cubicBezTo>
                    <a:pt x="119" y="94"/>
                    <a:pt x="123" y="105"/>
                    <a:pt x="127" y="117"/>
                  </a:cubicBezTo>
                  <a:cubicBezTo>
                    <a:pt x="129" y="125"/>
                    <a:pt x="131" y="129"/>
                    <a:pt x="132" y="130"/>
                  </a:cubicBezTo>
                  <a:cubicBezTo>
                    <a:pt x="133" y="128"/>
                    <a:pt x="134" y="125"/>
                    <a:pt x="134" y="120"/>
                  </a:cubicBezTo>
                  <a:cubicBezTo>
                    <a:pt x="134" y="105"/>
                    <a:pt x="132" y="90"/>
                    <a:pt x="127" y="75"/>
                  </a:cubicBezTo>
                  <a:cubicBezTo>
                    <a:pt x="124" y="60"/>
                    <a:pt x="119" y="49"/>
                    <a:pt x="114" y="40"/>
                  </a:cubicBezTo>
                  <a:cubicBezTo>
                    <a:pt x="112" y="36"/>
                    <a:pt x="107" y="30"/>
                    <a:pt x="101" y="21"/>
                  </a:cubicBezTo>
                  <a:cubicBezTo>
                    <a:pt x="96" y="16"/>
                    <a:pt x="94" y="12"/>
                    <a:pt x="94" y="10"/>
                  </a:cubicBezTo>
                  <a:cubicBezTo>
                    <a:pt x="94" y="8"/>
                    <a:pt x="95" y="7"/>
                    <a:pt x="96" y="7"/>
                  </a:cubicBezTo>
                  <a:cubicBezTo>
                    <a:pt x="99" y="7"/>
                    <a:pt x="103" y="9"/>
                    <a:pt x="108" y="12"/>
                  </a:cubicBezTo>
                  <a:cubicBezTo>
                    <a:pt x="115" y="16"/>
                    <a:pt x="120" y="19"/>
                    <a:pt x="125" y="21"/>
                  </a:cubicBezTo>
                  <a:cubicBezTo>
                    <a:pt x="126" y="19"/>
                    <a:pt x="127" y="17"/>
                    <a:pt x="127" y="15"/>
                  </a:cubicBezTo>
                  <a:cubicBezTo>
                    <a:pt x="127" y="15"/>
                    <a:pt x="127" y="13"/>
                    <a:pt x="126" y="12"/>
                  </a:cubicBezTo>
                  <a:cubicBezTo>
                    <a:pt x="126" y="10"/>
                    <a:pt x="126" y="9"/>
                    <a:pt x="126" y="9"/>
                  </a:cubicBezTo>
                  <a:cubicBezTo>
                    <a:pt x="126" y="3"/>
                    <a:pt x="130" y="0"/>
                    <a:pt x="139" y="0"/>
                  </a:cubicBezTo>
                  <a:cubicBezTo>
                    <a:pt x="145" y="0"/>
                    <a:pt x="148" y="3"/>
                    <a:pt x="148" y="8"/>
                  </a:cubicBezTo>
                  <a:cubicBezTo>
                    <a:pt x="148" y="9"/>
                    <a:pt x="147" y="11"/>
                    <a:pt x="147" y="13"/>
                  </a:cubicBezTo>
                  <a:cubicBezTo>
                    <a:pt x="146" y="15"/>
                    <a:pt x="146" y="16"/>
                    <a:pt x="146" y="17"/>
                  </a:cubicBezTo>
                  <a:cubicBezTo>
                    <a:pt x="146" y="17"/>
                    <a:pt x="146" y="18"/>
                    <a:pt x="146" y="18"/>
                  </a:cubicBezTo>
                  <a:cubicBezTo>
                    <a:pt x="146" y="19"/>
                    <a:pt x="146" y="19"/>
                    <a:pt x="146" y="20"/>
                  </a:cubicBezTo>
                  <a:cubicBezTo>
                    <a:pt x="147" y="20"/>
                    <a:pt x="147" y="20"/>
                    <a:pt x="148" y="20"/>
                  </a:cubicBezTo>
                  <a:cubicBezTo>
                    <a:pt x="149" y="20"/>
                    <a:pt x="152" y="18"/>
                    <a:pt x="157" y="13"/>
                  </a:cubicBezTo>
                  <a:cubicBezTo>
                    <a:pt x="162" y="9"/>
                    <a:pt x="166" y="6"/>
                    <a:pt x="168" y="6"/>
                  </a:cubicBezTo>
                  <a:cubicBezTo>
                    <a:pt x="169" y="6"/>
                    <a:pt x="170" y="6"/>
                    <a:pt x="171" y="7"/>
                  </a:cubicBezTo>
                  <a:cubicBezTo>
                    <a:pt x="154" y="43"/>
                    <a:pt x="145" y="80"/>
                    <a:pt x="145" y="120"/>
                  </a:cubicBezTo>
                  <a:cubicBezTo>
                    <a:pt x="145" y="123"/>
                    <a:pt x="146" y="127"/>
                    <a:pt x="148" y="132"/>
                  </a:cubicBezTo>
                  <a:cubicBezTo>
                    <a:pt x="150" y="127"/>
                    <a:pt x="154" y="111"/>
                    <a:pt x="162" y="82"/>
                  </a:cubicBezTo>
                  <a:cubicBezTo>
                    <a:pt x="165" y="69"/>
                    <a:pt x="171" y="54"/>
                    <a:pt x="181" y="35"/>
                  </a:cubicBezTo>
                  <a:cubicBezTo>
                    <a:pt x="183" y="31"/>
                    <a:pt x="185" y="27"/>
                    <a:pt x="187" y="23"/>
                  </a:cubicBezTo>
                  <a:cubicBezTo>
                    <a:pt x="191" y="19"/>
                    <a:pt x="196" y="18"/>
                    <a:pt x="203" y="18"/>
                  </a:cubicBezTo>
                  <a:cubicBezTo>
                    <a:pt x="210" y="18"/>
                    <a:pt x="213" y="21"/>
                    <a:pt x="213" y="28"/>
                  </a:cubicBezTo>
                  <a:cubicBezTo>
                    <a:pt x="213" y="29"/>
                    <a:pt x="210" y="34"/>
                    <a:pt x="204" y="43"/>
                  </a:cubicBezTo>
                  <a:cubicBezTo>
                    <a:pt x="196" y="57"/>
                    <a:pt x="189" y="69"/>
                    <a:pt x="184" y="80"/>
                  </a:cubicBezTo>
                  <a:cubicBezTo>
                    <a:pt x="175" y="99"/>
                    <a:pt x="166" y="118"/>
                    <a:pt x="159" y="138"/>
                  </a:cubicBezTo>
                  <a:cubicBezTo>
                    <a:pt x="164" y="136"/>
                    <a:pt x="168" y="130"/>
                    <a:pt x="173" y="121"/>
                  </a:cubicBezTo>
                  <a:cubicBezTo>
                    <a:pt x="180" y="108"/>
                    <a:pt x="184" y="99"/>
                    <a:pt x="187" y="95"/>
                  </a:cubicBezTo>
                  <a:cubicBezTo>
                    <a:pt x="211" y="61"/>
                    <a:pt x="228" y="45"/>
                    <a:pt x="239" y="45"/>
                  </a:cubicBezTo>
                  <a:cubicBezTo>
                    <a:pt x="242" y="45"/>
                    <a:pt x="245" y="46"/>
                    <a:pt x="247" y="49"/>
                  </a:cubicBezTo>
                  <a:cubicBezTo>
                    <a:pt x="250" y="52"/>
                    <a:pt x="251" y="55"/>
                    <a:pt x="251" y="58"/>
                  </a:cubicBezTo>
                  <a:cubicBezTo>
                    <a:pt x="251" y="60"/>
                    <a:pt x="247" y="64"/>
                    <a:pt x="240" y="70"/>
                  </a:cubicBezTo>
                  <a:cubicBezTo>
                    <a:pt x="231" y="77"/>
                    <a:pt x="223" y="84"/>
                    <a:pt x="214" y="91"/>
                  </a:cubicBezTo>
                  <a:cubicBezTo>
                    <a:pt x="199" y="105"/>
                    <a:pt x="185" y="121"/>
                    <a:pt x="173" y="139"/>
                  </a:cubicBezTo>
                  <a:cubicBezTo>
                    <a:pt x="174" y="142"/>
                    <a:pt x="174" y="142"/>
                    <a:pt x="174" y="142"/>
                  </a:cubicBezTo>
                  <a:cubicBezTo>
                    <a:pt x="192" y="126"/>
                    <a:pt x="209" y="112"/>
                    <a:pt x="225" y="103"/>
                  </a:cubicBezTo>
                  <a:cubicBezTo>
                    <a:pt x="240" y="94"/>
                    <a:pt x="251" y="90"/>
                    <a:pt x="259" y="90"/>
                  </a:cubicBezTo>
                  <a:cubicBezTo>
                    <a:pt x="262" y="90"/>
                    <a:pt x="266" y="91"/>
                    <a:pt x="269" y="94"/>
                  </a:cubicBezTo>
                  <a:cubicBezTo>
                    <a:pt x="272" y="96"/>
                    <a:pt x="273" y="99"/>
                    <a:pt x="273" y="101"/>
                  </a:cubicBezTo>
                  <a:cubicBezTo>
                    <a:pt x="273" y="103"/>
                    <a:pt x="272" y="106"/>
                    <a:pt x="270" y="108"/>
                  </a:cubicBezTo>
                  <a:cubicBezTo>
                    <a:pt x="268" y="111"/>
                    <a:pt x="266" y="114"/>
                    <a:pt x="263" y="115"/>
                  </a:cubicBezTo>
                  <a:cubicBezTo>
                    <a:pt x="259" y="117"/>
                    <a:pt x="253" y="119"/>
                    <a:pt x="244" y="122"/>
                  </a:cubicBezTo>
                  <a:cubicBezTo>
                    <a:pt x="232" y="125"/>
                    <a:pt x="225" y="127"/>
                    <a:pt x="223" y="127"/>
                  </a:cubicBezTo>
                  <a:cubicBezTo>
                    <a:pt x="211" y="131"/>
                    <a:pt x="197" y="141"/>
                    <a:pt x="181" y="155"/>
                  </a:cubicBezTo>
                  <a:cubicBezTo>
                    <a:pt x="182" y="159"/>
                    <a:pt x="182" y="159"/>
                    <a:pt x="182" y="159"/>
                  </a:cubicBezTo>
                  <a:cubicBezTo>
                    <a:pt x="191" y="155"/>
                    <a:pt x="201" y="152"/>
                    <a:pt x="211" y="148"/>
                  </a:cubicBezTo>
                  <a:cubicBezTo>
                    <a:pt x="225" y="143"/>
                    <a:pt x="239" y="141"/>
                    <a:pt x="252" y="141"/>
                  </a:cubicBezTo>
                  <a:cubicBezTo>
                    <a:pt x="270" y="141"/>
                    <a:pt x="279" y="149"/>
                    <a:pt x="279" y="166"/>
                  </a:cubicBezTo>
                  <a:close/>
                  <a:moveTo>
                    <a:pt x="162" y="207"/>
                  </a:moveTo>
                  <a:cubicBezTo>
                    <a:pt x="162" y="214"/>
                    <a:pt x="157" y="218"/>
                    <a:pt x="148" y="218"/>
                  </a:cubicBezTo>
                  <a:cubicBezTo>
                    <a:pt x="133" y="218"/>
                    <a:pt x="123" y="217"/>
                    <a:pt x="119" y="216"/>
                  </a:cubicBezTo>
                  <a:cubicBezTo>
                    <a:pt x="114" y="214"/>
                    <a:pt x="112" y="210"/>
                    <a:pt x="112" y="202"/>
                  </a:cubicBezTo>
                  <a:cubicBezTo>
                    <a:pt x="112" y="190"/>
                    <a:pt x="114" y="182"/>
                    <a:pt x="118" y="177"/>
                  </a:cubicBezTo>
                  <a:cubicBezTo>
                    <a:pt x="121" y="173"/>
                    <a:pt x="129" y="171"/>
                    <a:pt x="141" y="171"/>
                  </a:cubicBezTo>
                  <a:cubicBezTo>
                    <a:pt x="145" y="171"/>
                    <a:pt x="150" y="173"/>
                    <a:pt x="155" y="176"/>
                  </a:cubicBezTo>
                  <a:cubicBezTo>
                    <a:pt x="159" y="180"/>
                    <a:pt x="161" y="184"/>
                    <a:pt x="161" y="188"/>
                  </a:cubicBezTo>
                  <a:cubicBezTo>
                    <a:pt x="161" y="189"/>
                    <a:pt x="161" y="190"/>
                    <a:pt x="161" y="192"/>
                  </a:cubicBezTo>
                  <a:cubicBezTo>
                    <a:pt x="160" y="194"/>
                    <a:pt x="160" y="195"/>
                    <a:pt x="160" y="195"/>
                  </a:cubicBezTo>
                  <a:cubicBezTo>
                    <a:pt x="160" y="196"/>
                    <a:pt x="160" y="198"/>
                    <a:pt x="161" y="201"/>
                  </a:cubicBezTo>
                  <a:cubicBezTo>
                    <a:pt x="162" y="204"/>
                    <a:pt x="162" y="206"/>
                    <a:pt x="162" y="207"/>
                  </a:cubicBezTo>
                  <a:close/>
                </a:path>
              </a:pathLst>
            </a:custGeom>
            <a:solidFill>
              <a:srgbClr val="0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143">
              <a:extLst>
                <a:ext uri="{FF2B5EF4-FFF2-40B4-BE49-F238E27FC236}">
                  <a16:creationId xmlns:a16="http://schemas.microsoft.com/office/drawing/2014/main" id="{8364B2BF-CA1A-4616-92EB-BAC4A0960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1085" y="1491836"/>
              <a:ext cx="1677988" cy="390525"/>
            </a:xfrm>
            <a:custGeom>
              <a:avLst/>
              <a:gdLst>
                <a:gd name="T0" fmla="*/ 9 w 780"/>
                <a:gd name="T1" fmla="*/ 11 h 182"/>
                <a:gd name="T2" fmla="*/ 662 w 780"/>
                <a:gd name="T3" fmla="*/ 94 h 182"/>
                <a:gd name="T4" fmla="*/ 754 w 780"/>
                <a:gd name="T5" fmla="*/ 131 h 182"/>
                <a:gd name="T6" fmla="*/ 685 w 780"/>
                <a:gd name="T7" fmla="*/ 94 h 182"/>
                <a:gd name="T8" fmla="*/ 543 w 780"/>
                <a:gd name="T9" fmla="*/ 72 h 182"/>
                <a:gd name="T10" fmla="*/ 0 w 780"/>
                <a:gd name="T11" fmla="*/ 0 h 182"/>
                <a:gd name="T12" fmla="*/ 9 w 780"/>
                <a:gd name="T13" fmla="*/ 1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0" h="182">
                  <a:moveTo>
                    <a:pt x="9" y="11"/>
                  </a:moveTo>
                  <a:cubicBezTo>
                    <a:pt x="116" y="182"/>
                    <a:pt x="472" y="51"/>
                    <a:pt x="662" y="94"/>
                  </a:cubicBezTo>
                  <a:cubicBezTo>
                    <a:pt x="677" y="98"/>
                    <a:pt x="729" y="121"/>
                    <a:pt x="754" y="131"/>
                  </a:cubicBezTo>
                  <a:cubicBezTo>
                    <a:pt x="780" y="142"/>
                    <a:pt x="713" y="104"/>
                    <a:pt x="685" y="94"/>
                  </a:cubicBezTo>
                  <a:cubicBezTo>
                    <a:pt x="642" y="79"/>
                    <a:pt x="593" y="74"/>
                    <a:pt x="543" y="72"/>
                  </a:cubicBezTo>
                  <a:cubicBezTo>
                    <a:pt x="310" y="64"/>
                    <a:pt x="191" y="85"/>
                    <a:pt x="0" y="0"/>
                  </a:cubicBezTo>
                  <a:lnTo>
                    <a:pt x="9" y="11"/>
                  </a:lnTo>
                  <a:close/>
                </a:path>
              </a:pathLst>
            </a:custGeom>
            <a:solidFill>
              <a:srgbClr val="0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144">
              <a:extLst>
                <a:ext uri="{FF2B5EF4-FFF2-40B4-BE49-F238E27FC236}">
                  <a16:creationId xmlns:a16="http://schemas.microsoft.com/office/drawing/2014/main" id="{C7A060B9-0989-44C2-9BC1-B9250E381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3097" y="1491836"/>
              <a:ext cx="1679575" cy="393700"/>
            </a:xfrm>
            <a:custGeom>
              <a:avLst/>
              <a:gdLst>
                <a:gd name="T0" fmla="*/ 772 w 781"/>
                <a:gd name="T1" fmla="*/ 11 h 183"/>
                <a:gd name="T2" fmla="*/ 119 w 781"/>
                <a:gd name="T3" fmla="*/ 95 h 183"/>
                <a:gd name="T4" fmla="*/ 26 w 781"/>
                <a:gd name="T5" fmla="*/ 132 h 183"/>
                <a:gd name="T6" fmla="*/ 96 w 781"/>
                <a:gd name="T7" fmla="*/ 95 h 183"/>
                <a:gd name="T8" fmla="*/ 238 w 781"/>
                <a:gd name="T9" fmla="*/ 73 h 183"/>
                <a:gd name="T10" fmla="*/ 781 w 781"/>
                <a:gd name="T11" fmla="*/ 0 h 183"/>
                <a:gd name="T12" fmla="*/ 772 w 781"/>
                <a:gd name="T13" fmla="*/ 1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1" h="183">
                  <a:moveTo>
                    <a:pt x="772" y="11"/>
                  </a:moveTo>
                  <a:cubicBezTo>
                    <a:pt x="665" y="183"/>
                    <a:pt x="308" y="52"/>
                    <a:pt x="119" y="95"/>
                  </a:cubicBezTo>
                  <a:cubicBezTo>
                    <a:pt x="104" y="98"/>
                    <a:pt x="52" y="122"/>
                    <a:pt x="26" y="132"/>
                  </a:cubicBezTo>
                  <a:cubicBezTo>
                    <a:pt x="0" y="142"/>
                    <a:pt x="68" y="104"/>
                    <a:pt x="96" y="95"/>
                  </a:cubicBezTo>
                  <a:cubicBezTo>
                    <a:pt x="138" y="80"/>
                    <a:pt x="188" y="75"/>
                    <a:pt x="238" y="73"/>
                  </a:cubicBezTo>
                  <a:cubicBezTo>
                    <a:pt x="470" y="64"/>
                    <a:pt x="590" y="85"/>
                    <a:pt x="781" y="0"/>
                  </a:cubicBezTo>
                  <a:lnTo>
                    <a:pt x="772" y="11"/>
                  </a:lnTo>
                  <a:close/>
                </a:path>
              </a:pathLst>
            </a:custGeom>
            <a:solidFill>
              <a:srgbClr val="0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E89D60AC-FC85-4A65-9F25-C2D03F522F69}"/>
              </a:ext>
            </a:extLst>
          </p:cNvPr>
          <p:cNvGrpSpPr/>
          <p:nvPr/>
        </p:nvGrpSpPr>
        <p:grpSpPr>
          <a:xfrm>
            <a:off x="7233097" y="4613415"/>
            <a:ext cx="3355976" cy="681037"/>
            <a:chOff x="7233097" y="4613415"/>
            <a:chExt cx="3355976" cy="681037"/>
          </a:xfrm>
        </p:grpSpPr>
        <p:sp>
          <p:nvSpPr>
            <p:cNvPr id="39" name="Freeform 142">
              <a:extLst>
                <a:ext uri="{FF2B5EF4-FFF2-40B4-BE49-F238E27FC236}">
                  <a16:creationId xmlns:a16="http://schemas.microsoft.com/office/drawing/2014/main" id="{EB067222-D762-468A-BBEA-D60EC265C67B}"/>
                </a:ext>
              </a:extLst>
            </p:cNvPr>
            <p:cNvSpPr>
              <a:spLocks noEditPoints="1"/>
            </p:cNvSpPr>
            <p:nvPr/>
          </p:nvSpPr>
          <p:spPr bwMode="auto">
            <a:xfrm flipV="1">
              <a:off x="8615810" y="4826139"/>
              <a:ext cx="600075" cy="468313"/>
            </a:xfrm>
            <a:custGeom>
              <a:avLst/>
              <a:gdLst>
                <a:gd name="T0" fmla="*/ 263 w 279"/>
                <a:gd name="T1" fmla="*/ 179 h 218"/>
                <a:gd name="T2" fmla="*/ 189 w 279"/>
                <a:gd name="T3" fmla="*/ 172 h 218"/>
                <a:gd name="T4" fmla="*/ 190 w 279"/>
                <a:gd name="T5" fmla="*/ 218 h 218"/>
                <a:gd name="T6" fmla="*/ 139 w 279"/>
                <a:gd name="T7" fmla="*/ 158 h 218"/>
                <a:gd name="T8" fmla="*/ 93 w 279"/>
                <a:gd name="T9" fmla="*/ 208 h 218"/>
                <a:gd name="T10" fmla="*/ 78 w 279"/>
                <a:gd name="T11" fmla="*/ 206 h 218"/>
                <a:gd name="T12" fmla="*/ 79 w 279"/>
                <a:gd name="T13" fmla="*/ 182 h 218"/>
                <a:gd name="T14" fmla="*/ 22 w 279"/>
                <a:gd name="T15" fmla="*/ 172 h 218"/>
                <a:gd name="T16" fmla="*/ 7 w 279"/>
                <a:gd name="T17" fmla="*/ 149 h 218"/>
                <a:gd name="T18" fmla="*/ 69 w 279"/>
                <a:gd name="T19" fmla="*/ 162 h 218"/>
                <a:gd name="T20" fmla="*/ 79 w 279"/>
                <a:gd name="T21" fmla="*/ 162 h 218"/>
                <a:gd name="T22" fmla="*/ 50 w 279"/>
                <a:gd name="T23" fmla="*/ 135 h 218"/>
                <a:gd name="T24" fmla="*/ 16 w 279"/>
                <a:gd name="T25" fmla="*/ 100 h 218"/>
                <a:gd name="T26" fmla="*/ 84 w 279"/>
                <a:gd name="T27" fmla="*/ 137 h 218"/>
                <a:gd name="T28" fmla="*/ 102 w 279"/>
                <a:gd name="T29" fmla="*/ 151 h 218"/>
                <a:gd name="T30" fmla="*/ 30 w 279"/>
                <a:gd name="T31" fmla="*/ 84 h 218"/>
                <a:gd name="T32" fmla="*/ 28 w 279"/>
                <a:gd name="T33" fmla="*/ 60 h 218"/>
                <a:gd name="T34" fmla="*/ 104 w 279"/>
                <a:gd name="T35" fmla="*/ 122 h 218"/>
                <a:gd name="T36" fmla="*/ 120 w 279"/>
                <a:gd name="T37" fmla="*/ 142 h 218"/>
                <a:gd name="T38" fmla="*/ 59 w 279"/>
                <a:gd name="T39" fmla="*/ 53 h 218"/>
                <a:gd name="T40" fmla="*/ 62 w 279"/>
                <a:gd name="T41" fmla="*/ 26 h 218"/>
                <a:gd name="T42" fmla="*/ 127 w 279"/>
                <a:gd name="T43" fmla="*/ 117 h 218"/>
                <a:gd name="T44" fmla="*/ 127 w 279"/>
                <a:gd name="T45" fmla="*/ 75 h 218"/>
                <a:gd name="T46" fmla="*/ 94 w 279"/>
                <a:gd name="T47" fmla="*/ 10 h 218"/>
                <a:gd name="T48" fmla="*/ 125 w 279"/>
                <a:gd name="T49" fmla="*/ 21 h 218"/>
                <a:gd name="T50" fmla="*/ 126 w 279"/>
                <a:gd name="T51" fmla="*/ 9 h 218"/>
                <a:gd name="T52" fmla="*/ 147 w 279"/>
                <a:gd name="T53" fmla="*/ 13 h 218"/>
                <a:gd name="T54" fmla="*/ 146 w 279"/>
                <a:gd name="T55" fmla="*/ 20 h 218"/>
                <a:gd name="T56" fmla="*/ 168 w 279"/>
                <a:gd name="T57" fmla="*/ 6 h 218"/>
                <a:gd name="T58" fmla="*/ 148 w 279"/>
                <a:gd name="T59" fmla="*/ 132 h 218"/>
                <a:gd name="T60" fmla="*/ 187 w 279"/>
                <a:gd name="T61" fmla="*/ 23 h 218"/>
                <a:gd name="T62" fmla="*/ 204 w 279"/>
                <a:gd name="T63" fmla="*/ 43 h 218"/>
                <a:gd name="T64" fmla="*/ 173 w 279"/>
                <a:gd name="T65" fmla="*/ 121 h 218"/>
                <a:gd name="T66" fmla="*/ 247 w 279"/>
                <a:gd name="T67" fmla="*/ 49 h 218"/>
                <a:gd name="T68" fmla="*/ 214 w 279"/>
                <a:gd name="T69" fmla="*/ 91 h 218"/>
                <a:gd name="T70" fmla="*/ 225 w 279"/>
                <a:gd name="T71" fmla="*/ 103 h 218"/>
                <a:gd name="T72" fmla="*/ 273 w 279"/>
                <a:gd name="T73" fmla="*/ 101 h 218"/>
                <a:gd name="T74" fmla="*/ 244 w 279"/>
                <a:gd name="T75" fmla="*/ 122 h 218"/>
                <a:gd name="T76" fmla="*/ 182 w 279"/>
                <a:gd name="T77" fmla="*/ 159 h 218"/>
                <a:gd name="T78" fmla="*/ 279 w 279"/>
                <a:gd name="T79" fmla="*/ 166 h 218"/>
                <a:gd name="T80" fmla="*/ 119 w 279"/>
                <a:gd name="T81" fmla="*/ 216 h 218"/>
                <a:gd name="T82" fmla="*/ 141 w 279"/>
                <a:gd name="T83" fmla="*/ 171 h 218"/>
                <a:gd name="T84" fmla="*/ 161 w 279"/>
                <a:gd name="T85" fmla="*/ 192 h 218"/>
                <a:gd name="T86" fmla="*/ 162 w 279"/>
                <a:gd name="T87" fmla="*/ 207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9" h="218">
                  <a:moveTo>
                    <a:pt x="279" y="166"/>
                  </a:moveTo>
                  <a:cubicBezTo>
                    <a:pt x="279" y="168"/>
                    <a:pt x="277" y="171"/>
                    <a:pt x="273" y="174"/>
                  </a:cubicBezTo>
                  <a:cubicBezTo>
                    <a:pt x="269" y="177"/>
                    <a:pt x="266" y="179"/>
                    <a:pt x="263" y="179"/>
                  </a:cubicBezTo>
                  <a:cubicBezTo>
                    <a:pt x="261" y="179"/>
                    <a:pt x="256" y="177"/>
                    <a:pt x="247" y="173"/>
                  </a:cubicBezTo>
                  <a:cubicBezTo>
                    <a:pt x="238" y="169"/>
                    <a:pt x="230" y="167"/>
                    <a:pt x="222" y="167"/>
                  </a:cubicBezTo>
                  <a:cubicBezTo>
                    <a:pt x="211" y="167"/>
                    <a:pt x="200" y="169"/>
                    <a:pt x="189" y="172"/>
                  </a:cubicBezTo>
                  <a:cubicBezTo>
                    <a:pt x="189" y="173"/>
                    <a:pt x="191" y="177"/>
                    <a:pt x="194" y="185"/>
                  </a:cubicBezTo>
                  <a:cubicBezTo>
                    <a:pt x="196" y="191"/>
                    <a:pt x="198" y="198"/>
                    <a:pt x="198" y="204"/>
                  </a:cubicBezTo>
                  <a:cubicBezTo>
                    <a:pt x="198" y="213"/>
                    <a:pt x="195" y="218"/>
                    <a:pt x="190" y="218"/>
                  </a:cubicBezTo>
                  <a:cubicBezTo>
                    <a:pt x="187" y="218"/>
                    <a:pt x="184" y="214"/>
                    <a:pt x="183" y="208"/>
                  </a:cubicBezTo>
                  <a:cubicBezTo>
                    <a:pt x="180" y="195"/>
                    <a:pt x="178" y="186"/>
                    <a:pt x="177" y="182"/>
                  </a:cubicBezTo>
                  <a:cubicBezTo>
                    <a:pt x="170" y="166"/>
                    <a:pt x="158" y="158"/>
                    <a:pt x="139" y="158"/>
                  </a:cubicBezTo>
                  <a:cubicBezTo>
                    <a:pt x="127" y="158"/>
                    <a:pt x="117" y="162"/>
                    <a:pt x="109" y="169"/>
                  </a:cubicBezTo>
                  <a:cubicBezTo>
                    <a:pt x="98" y="179"/>
                    <a:pt x="92" y="190"/>
                    <a:pt x="92" y="203"/>
                  </a:cubicBezTo>
                  <a:cubicBezTo>
                    <a:pt x="92" y="205"/>
                    <a:pt x="93" y="207"/>
                    <a:pt x="93" y="208"/>
                  </a:cubicBezTo>
                  <a:cubicBezTo>
                    <a:pt x="94" y="210"/>
                    <a:pt x="94" y="211"/>
                    <a:pt x="94" y="211"/>
                  </a:cubicBezTo>
                  <a:cubicBezTo>
                    <a:pt x="94" y="213"/>
                    <a:pt x="92" y="214"/>
                    <a:pt x="86" y="215"/>
                  </a:cubicBezTo>
                  <a:cubicBezTo>
                    <a:pt x="81" y="213"/>
                    <a:pt x="78" y="210"/>
                    <a:pt x="78" y="206"/>
                  </a:cubicBezTo>
                  <a:cubicBezTo>
                    <a:pt x="78" y="203"/>
                    <a:pt x="79" y="199"/>
                    <a:pt x="80" y="195"/>
                  </a:cubicBezTo>
                  <a:cubicBezTo>
                    <a:pt x="81" y="190"/>
                    <a:pt x="81" y="187"/>
                    <a:pt x="81" y="186"/>
                  </a:cubicBezTo>
                  <a:cubicBezTo>
                    <a:pt x="81" y="185"/>
                    <a:pt x="80" y="184"/>
                    <a:pt x="79" y="182"/>
                  </a:cubicBezTo>
                  <a:cubicBezTo>
                    <a:pt x="77" y="181"/>
                    <a:pt x="75" y="180"/>
                    <a:pt x="73" y="179"/>
                  </a:cubicBezTo>
                  <a:cubicBezTo>
                    <a:pt x="64" y="172"/>
                    <a:pt x="53" y="168"/>
                    <a:pt x="41" y="168"/>
                  </a:cubicBezTo>
                  <a:cubicBezTo>
                    <a:pt x="35" y="168"/>
                    <a:pt x="29" y="170"/>
                    <a:pt x="22" y="172"/>
                  </a:cubicBezTo>
                  <a:cubicBezTo>
                    <a:pt x="16" y="175"/>
                    <a:pt x="12" y="176"/>
                    <a:pt x="10" y="176"/>
                  </a:cubicBezTo>
                  <a:cubicBezTo>
                    <a:pt x="4" y="176"/>
                    <a:pt x="0" y="173"/>
                    <a:pt x="0" y="166"/>
                  </a:cubicBezTo>
                  <a:cubicBezTo>
                    <a:pt x="0" y="159"/>
                    <a:pt x="3" y="153"/>
                    <a:pt x="7" y="149"/>
                  </a:cubicBezTo>
                  <a:cubicBezTo>
                    <a:pt x="11" y="144"/>
                    <a:pt x="17" y="142"/>
                    <a:pt x="24" y="142"/>
                  </a:cubicBezTo>
                  <a:cubicBezTo>
                    <a:pt x="33" y="142"/>
                    <a:pt x="41" y="144"/>
                    <a:pt x="48" y="148"/>
                  </a:cubicBezTo>
                  <a:cubicBezTo>
                    <a:pt x="53" y="150"/>
                    <a:pt x="60" y="155"/>
                    <a:pt x="69" y="162"/>
                  </a:cubicBezTo>
                  <a:cubicBezTo>
                    <a:pt x="71" y="164"/>
                    <a:pt x="74" y="165"/>
                    <a:pt x="76" y="165"/>
                  </a:cubicBezTo>
                  <a:cubicBezTo>
                    <a:pt x="76" y="165"/>
                    <a:pt x="77" y="165"/>
                    <a:pt x="79" y="164"/>
                  </a:cubicBezTo>
                  <a:cubicBezTo>
                    <a:pt x="79" y="164"/>
                    <a:pt x="79" y="163"/>
                    <a:pt x="79" y="162"/>
                  </a:cubicBezTo>
                  <a:cubicBezTo>
                    <a:pt x="79" y="161"/>
                    <a:pt x="80" y="161"/>
                    <a:pt x="80" y="161"/>
                  </a:cubicBezTo>
                  <a:cubicBezTo>
                    <a:pt x="80" y="160"/>
                    <a:pt x="78" y="158"/>
                    <a:pt x="74" y="154"/>
                  </a:cubicBezTo>
                  <a:cubicBezTo>
                    <a:pt x="62" y="143"/>
                    <a:pt x="54" y="136"/>
                    <a:pt x="50" y="135"/>
                  </a:cubicBezTo>
                  <a:cubicBezTo>
                    <a:pt x="30" y="127"/>
                    <a:pt x="20" y="123"/>
                    <a:pt x="19" y="122"/>
                  </a:cubicBezTo>
                  <a:cubicBezTo>
                    <a:pt x="10" y="118"/>
                    <a:pt x="6" y="113"/>
                    <a:pt x="6" y="108"/>
                  </a:cubicBezTo>
                  <a:cubicBezTo>
                    <a:pt x="6" y="103"/>
                    <a:pt x="9" y="100"/>
                    <a:pt x="16" y="100"/>
                  </a:cubicBezTo>
                  <a:cubicBezTo>
                    <a:pt x="30" y="100"/>
                    <a:pt x="47" y="108"/>
                    <a:pt x="68" y="122"/>
                  </a:cubicBezTo>
                  <a:cubicBezTo>
                    <a:pt x="72" y="126"/>
                    <a:pt x="75" y="127"/>
                    <a:pt x="76" y="128"/>
                  </a:cubicBezTo>
                  <a:cubicBezTo>
                    <a:pt x="79" y="131"/>
                    <a:pt x="82" y="134"/>
                    <a:pt x="84" y="137"/>
                  </a:cubicBezTo>
                  <a:cubicBezTo>
                    <a:pt x="87" y="141"/>
                    <a:pt x="89" y="144"/>
                    <a:pt x="91" y="148"/>
                  </a:cubicBezTo>
                  <a:cubicBezTo>
                    <a:pt x="94" y="152"/>
                    <a:pt x="96" y="155"/>
                    <a:pt x="99" y="157"/>
                  </a:cubicBezTo>
                  <a:cubicBezTo>
                    <a:pt x="101" y="155"/>
                    <a:pt x="102" y="153"/>
                    <a:pt x="102" y="151"/>
                  </a:cubicBezTo>
                  <a:cubicBezTo>
                    <a:pt x="102" y="148"/>
                    <a:pt x="96" y="139"/>
                    <a:pt x="84" y="125"/>
                  </a:cubicBezTo>
                  <a:cubicBezTo>
                    <a:pt x="77" y="115"/>
                    <a:pt x="68" y="107"/>
                    <a:pt x="58" y="100"/>
                  </a:cubicBezTo>
                  <a:cubicBezTo>
                    <a:pt x="48" y="95"/>
                    <a:pt x="39" y="89"/>
                    <a:pt x="30" y="84"/>
                  </a:cubicBezTo>
                  <a:cubicBezTo>
                    <a:pt x="22" y="79"/>
                    <a:pt x="18" y="75"/>
                    <a:pt x="18" y="70"/>
                  </a:cubicBezTo>
                  <a:cubicBezTo>
                    <a:pt x="18" y="68"/>
                    <a:pt x="19" y="66"/>
                    <a:pt x="21" y="63"/>
                  </a:cubicBezTo>
                  <a:cubicBezTo>
                    <a:pt x="24" y="61"/>
                    <a:pt x="26" y="60"/>
                    <a:pt x="28" y="60"/>
                  </a:cubicBezTo>
                  <a:cubicBezTo>
                    <a:pt x="34" y="60"/>
                    <a:pt x="43" y="64"/>
                    <a:pt x="54" y="71"/>
                  </a:cubicBezTo>
                  <a:cubicBezTo>
                    <a:pt x="68" y="80"/>
                    <a:pt x="81" y="91"/>
                    <a:pt x="93" y="105"/>
                  </a:cubicBezTo>
                  <a:cubicBezTo>
                    <a:pt x="95" y="107"/>
                    <a:pt x="98" y="113"/>
                    <a:pt x="104" y="122"/>
                  </a:cubicBezTo>
                  <a:cubicBezTo>
                    <a:pt x="109" y="132"/>
                    <a:pt x="114" y="140"/>
                    <a:pt x="120" y="146"/>
                  </a:cubicBezTo>
                  <a:cubicBezTo>
                    <a:pt x="120" y="146"/>
                    <a:pt x="120" y="145"/>
                    <a:pt x="120" y="144"/>
                  </a:cubicBezTo>
                  <a:cubicBezTo>
                    <a:pt x="120" y="143"/>
                    <a:pt x="120" y="142"/>
                    <a:pt x="120" y="142"/>
                  </a:cubicBezTo>
                  <a:cubicBezTo>
                    <a:pt x="120" y="132"/>
                    <a:pt x="114" y="118"/>
                    <a:pt x="102" y="100"/>
                  </a:cubicBezTo>
                  <a:cubicBezTo>
                    <a:pt x="98" y="94"/>
                    <a:pt x="92" y="87"/>
                    <a:pt x="86" y="78"/>
                  </a:cubicBezTo>
                  <a:cubicBezTo>
                    <a:pt x="81" y="72"/>
                    <a:pt x="72" y="64"/>
                    <a:pt x="59" y="53"/>
                  </a:cubicBezTo>
                  <a:cubicBezTo>
                    <a:pt x="50" y="46"/>
                    <a:pt x="45" y="40"/>
                    <a:pt x="45" y="37"/>
                  </a:cubicBezTo>
                  <a:cubicBezTo>
                    <a:pt x="45" y="35"/>
                    <a:pt x="47" y="32"/>
                    <a:pt x="51" y="30"/>
                  </a:cubicBezTo>
                  <a:cubicBezTo>
                    <a:pt x="54" y="27"/>
                    <a:pt x="58" y="26"/>
                    <a:pt x="62" y="26"/>
                  </a:cubicBezTo>
                  <a:cubicBezTo>
                    <a:pt x="69" y="26"/>
                    <a:pt x="78" y="31"/>
                    <a:pt x="89" y="42"/>
                  </a:cubicBezTo>
                  <a:cubicBezTo>
                    <a:pt x="100" y="53"/>
                    <a:pt x="109" y="67"/>
                    <a:pt x="115" y="83"/>
                  </a:cubicBezTo>
                  <a:cubicBezTo>
                    <a:pt x="119" y="94"/>
                    <a:pt x="123" y="105"/>
                    <a:pt x="127" y="117"/>
                  </a:cubicBezTo>
                  <a:cubicBezTo>
                    <a:pt x="129" y="125"/>
                    <a:pt x="131" y="129"/>
                    <a:pt x="132" y="130"/>
                  </a:cubicBezTo>
                  <a:cubicBezTo>
                    <a:pt x="133" y="128"/>
                    <a:pt x="134" y="125"/>
                    <a:pt x="134" y="120"/>
                  </a:cubicBezTo>
                  <a:cubicBezTo>
                    <a:pt x="134" y="105"/>
                    <a:pt x="132" y="90"/>
                    <a:pt x="127" y="75"/>
                  </a:cubicBezTo>
                  <a:cubicBezTo>
                    <a:pt x="124" y="60"/>
                    <a:pt x="119" y="49"/>
                    <a:pt x="114" y="40"/>
                  </a:cubicBezTo>
                  <a:cubicBezTo>
                    <a:pt x="112" y="36"/>
                    <a:pt x="107" y="30"/>
                    <a:pt x="101" y="21"/>
                  </a:cubicBezTo>
                  <a:cubicBezTo>
                    <a:pt x="96" y="16"/>
                    <a:pt x="94" y="12"/>
                    <a:pt x="94" y="10"/>
                  </a:cubicBezTo>
                  <a:cubicBezTo>
                    <a:pt x="94" y="8"/>
                    <a:pt x="95" y="7"/>
                    <a:pt x="96" y="7"/>
                  </a:cubicBezTo>
                  <a:cubicBezTo>
                    <a:pt x="99" y="7"/>
                    <a:pt x="103" y="9"/>
                    <a:pt x="108" y="12"/>
                  </a:cubicBezTo>
                  <a:cubicBezTo>
                    <a:pt x="115" y="16"/>
                    <a:pt x="120" y="19"/>
                    <a:pt x="125" y="21"/>
                  </a:cubicBezTo>
                  <a:cubicBezTo>
                    <a:pt x="126" y="19"/>
                    <a:pt x="127" y="17"/>
                    <a:pt x="127" y="15"/>
                  </a:cubicBezTo>
                  <a:cubicBezTo>
                    <a:pt x="127" y="15"/>
                    <a:pt x="127" y="13"/>
                    <a:pt x="126" y="12"/>
                  </a:cubicBezTo>
                  <a:cubicBezTo>
                    <a:pt x="126" y="10"/>
                    <a:pt x="126" y="9"/>
                    <a:pt x="126" y="9"/>
                  </a:cubicBezTo>
                  <a:cubicBezTo>
                    <a:pt x="126" y="3"/>
                    <a:pt x="130" y="0"/>
                    <a:pt x="139" y="0"/>
                  </a:cubicBezTo>
                  <a:cubicBezTo>
                    <a:pt x="145" y="0"/>
                    <a:pt x="148" y="3"/>
                    <a:pt x="148" y="8"/>
                  </a:cubicBezTo>
                  <a:cubicBezTo>
                    <a:pt x="148" y="9"/>
                    <a:pt x="147" y="11"/>
                    <a:pt x="147" y="13"/>
                  </a:cubicBezTo>
                  <a:cubicBezTo>
                    <a:pt x="146" y="15"/>
                    <a:pt x="146" y="16"/>
                    <a:pt x="146" y="17"/>
                  </a:cubicBezTo>
                  <a:cubicBezTo>
                    <a:pt x="146" y="17"/>
                    <a:pt x="146" y="18"/>
                    <a:pt x="146" y="18"/>
                  </a:cubicBezTo>
                  <a:cubicBezTo>
                    <a:pt x="146" y="19"/>
                    <a:pt x="146" y="19"/>
                    <a:pt x="146" y="20"/>
                  </a:cubicBezTo>
                  <a:cubicBezTo>
                    <a:pt x="147" y="20"/>
                    <a:pt x="147" y="20"/>
                    <a:pt x="148" y="20"/>
                  </a:cubicBezTo>
                  <a:cubicBezTo>
                    <a:pt x="149" y="20"/>
                    <a:pt x="152" y="18"/>
                    <a:pt x="157" y="13"/>
                  </a:cubicBezTo>
                  <a:cubicBezTo>
                    <a:pt x="162" y="9"/>
                    <a:pt x="166" y="6"/>
                    <a:pt x="168" y="6"/>
                  </a:cubicBezTo>
                  <a:cubicBezTo>
                    <a:pt x="169" y="6"/>
                    <a:pt x="170" y="6"/>
                    <a:pt x="171" y="7"/>
                  </a:cubicBezTo>
                  <a:cubicBezTo>
                    <a:pt x="154" y="43"/>
                    <a:pt x="145" y="80"/>
                    <a:pt x="145" y="120"/>
                  </a:cubicBezTo>
                  <a:cubicBezTo>
                    <a:pt x="145" y="123"/>
                    <a:pt x="146" y="127"/>
                    <a:pt x="148" y="132"/>
                  </a:cubicBezTo>
                  <a:cubicBezTo>
                    <a:pt x="150" y="127"/>
                    <a:pt x="154" y="111"/>
                    <a:pt x="162" y="82"/>
                  </a:cubicBezTo>
                  <a:cubicBezTo>
                    <a:pt x="165" y="69"/>
                    <a:pt x="171" y="54"/>
                    <a:pt x="181" y="35"/>
                  </a:cubicBezTo>
                  <a:cubicBezTo>
                    <a:pt x="183" y="31"/>
                    <a:pt x="185" y="27"/>
                    <a:pt x="187" y="23"/>
                  </a:cubicBezTo>
                  <a:cubicBezTo>
                    <a:pt x="191" y="19"/>
                    <a:pt x="196" y="18"/>
                    <a:pt x="203" y="18"/>
                  </a:cubicBezTo>
                  <a:cubicBezTo>
                    <a:pt x="210" y="18"/>
                    <a:pt x="213" y="21"/>
                    <a:pt x="213" y="28"/>
                  </a:cubicBezTo>
                  <a:cubicBezTo>
                    <a:pt x="213" y="29"/>
                    <a:pt x="210" y="34"/>
                    <a:pt x="204" y="43"/>
                  </a:cubicBezTo>
                  <a:cubicBezTo>
                    <a:pt x="196" y="57"/>
                    <a:pt x="189" y="69"/>
                    <a:pt x="184" y="80"/>
                  </a:cubicBezTo>
                  <a:cubicBezTo>
                    <a:pt x="175" y="99"/>
                    <a:pt x="166" y="118"/>
                    <a:pt x="159" y="138"/>
                  </a:cubicBezTo>
                  <a:cubicBezTo>
                    <a:pt x="164" y="136"/>
                    <a:pt x="168" y="130"/>
                    <a:pt x="173" y="121"/>
                  </a:cubicBezTo>
                  <a:cubicBezTo>
                    <a:pt x="180" y="108"/>
                    <a:pt x="184" y="99"/>
                    <a:pt x="187" y="95"/>
                  </a:cubicBezTo>
                  <a:cubicBezTo>
                    <a:pt x="211" y="61"/>
                    <a:pt x="228" y="45"/>
                    <a:pt x="239" y="45"/>
                  </a:cubicBezTo>
                  <a:cubicBezTo>
                    <a:pt x="242" y="45"/>
                    <a:pt x="245" y="46"/>
                    <a:pt x="247" y="49"/>
                  </a:cubicBezTo>
                  <a:cubicBezTo>
                    <a:pt x="250" y="52"/>
                    <a:pt x="251" y="55"/>
                    <a:pt x="251" y="58"/>
                  </a:cubicBezTo>
                  <a:cubicBezTo>
                    <a:pt x="251" y="60"/>
                    <a:pt x="247" y="64"/>
                    <a:pt x="240" y="70"/>
                  </a:cubicBezTo>
                  <a:cubicBezTo>
                    <a:pt x="231" y="77"/>
                    <a:pt x="223" y="84"/>
                    <a:pt x="214" y="91"/>
                  </a:cubicBezTo>
                  <a:cubicBezTo>
                    <a:pt x="199" y="105"/>
                    <a:pt x="185" y="121"/>
                    <a:pt x="173" y="139"/>
                  </a:cubicBezTo>
                  <a:cubicBezTo>
                    <a:pt x="174" y="142"/>
                    <a:pt x="174" y="142"/>
                    <a:pt x="174" y="142"/>
                  </a:cubicBezTo>
                  <a:cubicBezTo>
                    <a:pt x="192" y="126"/>
                    <a:pt x="209" y="112"/>
                    <a:pt x="225" y="103"/>
                  </a:cubicBezTo>
                  <a:cubicBezTo>
                    <a:pt x="240" y="94"/>
                    <a:pt x="251" y="90"/>
                    <a:pt x="259" y="90"/>
                  </a:cubicBezTo>
                  <a:cubicBezTo>
                    <a:pt x="262" y="90"/>
                    <a:pt x="266" y="91"/>
                    <a:pt x="269" y="94"/>
                  </a:cubicBezTo>
                  <a:cubicBezTo>
                    <a:pt x="272" y="96"/>
                    <a:pt x="273" y="99"/>
                    <a:pt x="273" y="101"/>
                  </a:cubicBezTo>
                  <a:cubicBezTo>
                    <a:pt x="273" y="103"/>
                    <a:pt x="272" y="106"/>
                    <a:pt x="270" y="108"/>
                  </a:cubicBezTo>
                  <a:cubicBezTo>
                    <a:pt x="268" y="111"/>
                    <a:pt x="266" y="114"/>
                    <a:pt x="263" y="115"/>
                  </a:cubicBezTo>
                  <a:cubicBezTo>
                    <a:pt x="259" y="117"/>
                    <a:pt x="253" y="119"/>
                    <a:pt x="244" y="122"/>
                  </a:cubicBezTo>
                  <a:cubicBezTo>
                    <a:pt x="232" y="125"/>
                    <a:pt x="225" y="127"/>
                    <a:pt x="223" y="127"/>
                  </a:cubicBezTo>
                  <a:cubicBezTo>
                    <a:pt x="211" y="131"/>
                    <a:pt x="197" y="141"/>
                    <a:pt x="181" y="155"/>
                  </a:cubicBezTo>
                  <a:cubicBezTo>
                    <a:pt x="182" y="159"/>
                    <a:pt x="182" y="159"/>
                    <a:pt x="182" y="159"/>
                  </a:cubicBezTo>
                  <a:cubicBezTo>
                    <a:pt x="191" y="155"/>
                    <a:pt x="201" y="152"/>
                    <a:pt x="211" y="148"/>
                  </a:cubicBezTo>
                  <a:cubicBezTo>
                    <a:pt x="225" y="143"/>
                    <a:pt x="239" y="141"/>
                    <a:pt x="252" y="141"/>
                  </a:cubicBezTo>
                  <a:cubicBezTo>
                    <a:pt x="270" y="141"/>
                    <a:pt x="279" y="149"/>
                    <a:pt x="279" y="166"/>
                  </a:cubicBezTo>
                  <a:close/>
                  <a:moveTo>
                    <a:pt x="162" y="207"/>
                  </a:moveTo>
                  <a:cubicBezTo>
                    <a:pt x="162" y="214"/>
                    <a:pt x="157" y="218"/>
                    <a:pt x="148" y="218"/>
                  </a:cubicBezTo>
                  <a:cubicBezTo>
                    <a:pt x="133" y="218"/>
                    <a:pt x="123" y="217"/>
                    <a:pt x="119" y="216"/>
                  </a:cubicBezTo>
                  <a:cubicBezTo>
                    <a:pt x="114" y="214"/>
                    <a:pt x="112" y="210"/>
                    <a:pt x="112" y="202"/>
                  </a:cubicBezTo>
                  <a:cubicBezTo>
                    <a:pt x="112" y="190"/>
                    <a:pt x="114" y="182"/>
                    <a:pt x="118" y="177"/>
                  </a:cubicBezTo>
                  <a:cubicBezTo>
                    <a:pt x="121" y="173"/>
                    <a:pt x="129" y="171"/>
                    <a:pt x="141" y="171"/>
                  </a:cubicBezTo>
                  <a:cubicBezTo>
                    <a:pt x="145" y="171"/>
                    <a:pt x="150" y="173"/>
                    <a:pt x="155" y="176"/>
                  </a:cubicBezTo>
                  <a:cubicBezTo>
                    <a:pt x="159" y="180"/>
                    <a:pt x="161" y="184"/>
                    <a:pt x="161" y="188"/>
                  </a:cubicBezTo>
                  <a:cubicBezTo>
                    <a:pt x="161" y="189"/>
                    <a:pt x="161" y="190"/>
                    <a:pt x="161" y="192"/>
                  </a:cubicBezTo>
                  <a:cubicBezTo>
                    <a:pt x="160" y="194"/>
                    <a:pt x="160" y="195"/>
                    <a:pt x="160" y="195"/>
                  </a:cubicBezTo>
                  <a:cubicBezTo>
                    <a:pt x="160" y="196"/>
                    <a:pt x="160" y="198"/>
                    <a:pt x="161" y="201"/>
                  </a:cubicBezTo>
                  <a:cubicBezTo>
                    <a:pt x="162" y="204"/>
                    <a:pt x="162" y="206"/>
                    <a:pt x="162" y="207"/>
                  </a:cubicBezTo>
                  <a:close/>
                </a:path>
              </a:pathLst>
            </a:custGeom>
            <a:solidFill>
              <a:srgbClr val="0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43">
              <a:extLst>
                <a:ext uri="{FF2B5EF4-FFF2-40B4-BE49-F238E27FC236}">
                  <a16:creationId xmlns:a16="http://schemas.microsoft.com/office/drawing/2014/main" id="{E9AF62A9-4EF9-4CBE-A83D-ECD1ADCED2A5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8911085" y="4616590"/>
              <a:ext cx="1677988" cy="390525"/>
            </a:xfrm>
            <a:custGeom>
              <a:avLst/>
              <a:gdLst>
                <a:gd name="T0" fmla="*/ 9 w 780"/>
                <a:gd name="T1" fmla="*/ 11 h 182"/>
                <a:gd name="T2" fmla="*/ 662 w 780"/>
                <a:gd name="T3" fmla="*/ 94 h 182"/>
                <a:gd name="T4" fmla="*/ 754 w 780"/>
                <a:gd name="T5" fmla="*/ 131 h 182"/>
                <a:gd name="T6" fmla="*/ 685 w 780"/>
                <a:gd name="T7" fmla="*/ 94 h 182"/>
                <a:gd name="T8" fmla="*/ 543 w 780"/>
                <a:gd name="T9" fmla="*/ 72 h 182"/>
                <a:gd name="T10" fmla="*/ 0 w 780"/>
                <a:gd name="T11" fmla="*/ 0 h 182"/>
                <a:gd name="T12" fmla="*/ 9 w 780"/>
                <a:gd name="T13" fmla="*/ 1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0" h="182">
                  <a:moveTo>
                    <a:pt x="9" y="11"/>
                  </a:moveTo>
                  <a:cubicBezTo>
                    <a:pt x="116" y="182"/>
                    <a:pt x="472" y="51"/>
                    <a:pt x="662" y="94"/>
                  </a:cubicBezTo>
                  <a:cubicBezTo>
                    <a:pt x="677" y="98"/>
                    <a:pt x="729" y="121"/>
                    <a:pt x="754" y="131"/>
                  </a:cubicBezTo>
                  <a:cubicBezTo>
                    <a:pt x="780" y="142"/>
                    <a:pt x="713" y="104"/>
                    <a:pt x="685" y="94"/>
                  </a:cubicBezTo>
                  <a:cubicBezTo>
                    <a:pt x="642" y="79"/>
                    <a:pt x="593" y="74"/>
                    <a:pt x="543" y="72"/>
                  </a:cubicBezTo>
                  <a:cubicBezTo>
                    <a:pt x="310" y="64"/>
                    <a:pt x="191" y="85"/>
                    <a:pt x="0" y="0"/>
                  </a:cubicBezTo>
                  <a:lnTo>
                    <a:pt x="9" y="11"/>
                  </a:lnTo>
                  <a:close/>
                </a:path>
              </a:pathLst>
            </a:custGeom>
            <a:solidFill>
              <a:srgbClr val="0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144">
              <a:extLst>
                <a:ext uri="{FF2B5EF4-FFF2-40B4-BE49-F238E27FC236}">
                  <a16:creationId xmlns:a16="http://schemas.microsoft.com/office/drawing/2014/main" id="{3F2619EF-BF0C-4774-BF0B-EA71CA110DFA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7233097" y="4613415"/>
              <a:ext cx="1679575" cy="393700"/>
            </a:xfrm>
            <a:custGeom>
              <a:avLst/>
              <a:gdLst>
                <a:gd name="T0" fmla="*/ 772 w 781"/>
                <a:gd name="T1" fmla="*/ 11 h 183"/>
                <a:gd name="T2" fmla="*/ 119 w 781"/>
                <a:gd name="T3" fmla="*/ 95 h 183"/>
                <a:gd name="T4" fmla="*/ 26 w 781"/>
                <a:gd name="T5" fmla="*/ 132 h 183"/>
                <a:gd name="T6" fmla="*/ 96 w 781"/>
                <a:gd name="T7" fmla="*/ 95 h 183"/>
                <a:gd name="T8" fmla="*/ 238 w 781"/>
                <a:gd name="T9" fmla="*/ 73 h 183"/>
                <a:gd name="T10" fmla="*/ 781 w 781"/>
                <a:gd name="T11" fmla="*/ 0 h 183"/>
                <a:gd name="T12" fmla="*/ 772 w 781"/>
                <a:gd name="T13" fmla="*/ 1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1" h="183">
                  <a:moveTo>
                    <a:pt x="772" y="11"/>
                  </a:moveTo>
                  <a:cubicBezTo>
                    <a:pt x="665" y="183"/>
                    <a:pt x="308" y="52"/>
                    <a:pt x="119" y="95"/>
                  </a:cubicBezTo>
                  <a:cubicBezTo>
                    <a:pt x="104" y="98"/>
                    <a:pt x="52" y="122"/>
                    <a:pt x="26" y="132"/>
                  </a:cubicBezTo>
                  <a:cubicBezTo>
                    <a:pt x="0" y="142"/>
                    <a:pt x="68" y="104"/>
                    <a:pt x="96" y="95"/>
                  </a:cubicBezTo>
                  <a:cubicBezTo>
                    <a:pt x="138" y="80"/>
                    <a:pt x="188" y="75"/>
                    <a:pt x="238" y="73"/>
                  </a:cubicBezTo>
                  <a:cubicBezTo>
                    <a:pt x="470" y="64"/>
                    <a:pt x="590" y="85"/>
                    <a:pt x="781" y="0"/>
                  </a:cubicBezTo>
                  <a:lnTo>
                    <a:pt x="772" y="11"/>
                  </a:lnTo>
                  <a:close/>
                </a:path>
              </a:pathLst>
            </a:custGeom>
            <a:solidFill>
              <a:srgbClr val="0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6410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7276261" y="1986706"/>
            <a:ext cx="1808965" cy="1341109"/>
          </a:xfrm>
          <a:custGeom>
            <a:avLst/>
            <a:gdLst>
              <a:gd name="T0" fmla="*/ 230 w 419"/>
              <a:gd name="T1" fmla="*/ 0 h 439"/>
              <a:gd name="T2" fmla="*/ 419 w 419"/>
              <a:gd name="T3" fmla="*/ 439 h 439"/>
              <a:gd name="T4" fmla="*/ 189 w 419"/>
              <a:gd name="T5" fmla="*/ 439 h 439"/>
              <a:gd name="T6" fmla="*/ 0 w 419"/>
              <a:gd name="T7" fmla="*/ 0 h 439"/>
              <a:gd name="T8" fmla="*/ 106 w 419"/>
              <a:gd name="T9" fmla="*/ 0 h 439"/>
              <a:gd name="T10" fmla="*/ 230 w 419"/>
              <a:gd name="T11" fmla="*/ 0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19" h="439">
                <a:moveTo>
                  <a:pt x="230" y="0"/>
                </a:moveTo>
                <a:lnTo>
                  <a:pt x="419" y="439"/>
                </a:lnTo>
                <a:lnTo>
                  <a:pt x="189" y="439"/>
                </a:lnTo>
                <a:lnTo>
                  <a:pt x="0" y="0"/>
                </a:lnTo>
                <a:lnTo>
                  <a:pt x="106" y="0"/>
                </a:lnTo>
                <a:lnTo>
                  <a:pt x="23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5380951" y="2591134"/>
            <a:ext cx="1813282" cy="1762643"/>
          </a:xfrm>
          <a:custGeom>
            <a:avLst/>
            <a:gdLst>
              <a:gd name="T0" fmla="*/ 230 w 420"/>
              <a:gd name="T1" fmla="*/ 0 h 439"/>
              <a:gd name="T2" fmla="*/ 420 w 420"/>
              <a:gd name="T3" fmla="*/ 439 h 439"/>
              <a:gd name="T4" fmla="*/ 190 w 420"/>
              <a:gd name="T5" fmla="*/ 439 h 439"/>
              <a:gd name="T6" fmla="*/ 0 w 420"/>
              <a:gd name="T7" fmla="*/ 0 h 439"/>
              <a:gd name="T8" fmla="*/ 230 w 420"/>
              <a:gd name="T9" fmla="*/ 0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0" h="439">
                <a:moveTo>
                  <a:pt x="230" y="0"/>
                </a:moveTo>
                <a:lnTo>
                  <a:pt x="420" y="439"/>
                </a:lnTo>
                <a:lnTo>
                  <a:pt x="190" y="439"/>
                </a:lnTo>
                <a:lnTo>
                  <a:pt x="0" y="0"/>
                </a:lnTo>
                <a:lnTo>
                  <a:pt x="23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3489957" y="3195561"/>
            <a:ext cx="1808965" cy="1886676"/>
          </a:xfrm>
          <a:custGeom>
            <a:avLst/>
            <a:gdLst>
              <a:gd name="T0" fmla="*/ 230 w 419"/>
              <a:gd name="T1" fmla="*/ 0 h 437"/>
              <a:gd name="T2" fmla="*/ 419 w 419"/>
              <a:gd name="T3" fmla="*/ 437 h 437"/>
              <a:gd name="T4" fmla="*/ 189 w 419"/>
              <a:gd name="T5" fmla="*/ 437 h 437"/>
              <a:gd name="T6" fmla="*/ 0 w 419"/>
              <a:gd name="T7" fmla="*/ 0 h 437"/>
              <a:gd name="T8" fmla="*/ 230 w 419"/>
              <a:gd name="T9" fmla="*/ 0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9" h="437">
                <a:moveTo>
                  <a:pt x="230" y="0"/>
                </a:moveTo>
                <a:lnTo>
                  <a:pt x="419" y="437"/>
                </a:lnTo>
                <a:lnTo>
                  <a:pt x="189" y="437"/>
                </a:lnTo>
                <a:lnTo>
                  <a:pt x="0" y="0"/>
                </a:lnTo>
                <a:lnTo>
                  <a:pt x="23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auto">
          <a:xfrm>
            <a:off x="6201244" y="1986706"/>
            <a:ext cx="2055053" cy="2367070"/>
          </a:xfrm>
          <a:custGeom>
            <a:avLst/>
            <a:gdLst>
              <a:gd name="T0" fmla="*/ 246 w 476"/>
              <a:gd name="T1" fmla="*/ 0 h 579"/>
              <a:gd name="T2" fmla="*/ 0 w 476"/>
              <a:gd name="T3" fmla="*/ 579 h 579"/>
              <a:gd name="T4" fmla="*/ 227 w 476"/>
              <a:gd name="T5" fmla="*/ 579 h 579"/>
              <a:gd name="T6" fmla="*/ 476 w 476"/>
              <a:gd name="T7" fmla="*/ 0 h 579"/>
              <a:gd name="T8" fmla="*/ 246 w 476"/>
              <a:gd name="T9" fmla="*/ 0 h 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6" h="579">
                <a:moveTo>
                  <a:pt x="246" y="0"/>
                </a:moveTo>
                <a:lnTo>
                  <a:pt x="0" y="579"/>
                </a:lnTo>
                <a:lnTo>
                  <a:pt x="227" y="579"/>
                </a:lnTo>
                <a:lnTo>
                  <a:pt x="476" y="0"/>
                </a:lnTo>
                <a:lnTo>
                  <a:pt x="24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auto">
          <a:xfrm>
            <a:off x="4305933" y="2591134"/>
            <a:ext cx="2068004" cy="2491103"/>
          </a:xfrm>
          <a:custGeom>
            <a:avLst/>
            <a:gdLst>
              <a:gd name="T0" fmla="*/ 249 w 479"/>
              <a:gd name="T1" fmla="*/ 0 h 577"/>
              <a:gd name="T2" fmla="*/ 0 w 479"/>
              <a:gd name="T3" fmla="*/ 577 h 577"/>
              <a:gd name="T4" fmla="*/ 230 w 479"/>
              <a:gd name="T5" fmla="*/ 577 h 577"/>
              <a:gd name="T6" fmla="*/ 479 w 479"/>
              <a:gd name="T7" fmla="*/ 0 h 577"/>
              <a:gd name="T8" fmla="*/ 249 w 479"/>
              <a:gd name="T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9" h="577">
                <a:moveTo>
                  <a:pt x="249" y="0"/>
                </a:moveTo>
                <a:lnTo>
                  <a:pt x="0" y="577"/>
                </a:lnTo>
                <a:lnTo>
                  <a:pt x="230" y="577"/>
                </a:lnTo>
                <a:lnTo>
                  <a:pt x="479" y="0"/>
                </a:lnTo>
                <a:lnTo>
                  <a:pt x="24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auto">
          <a:xfrm>
            <a:off x="1716869" y="3186925"/>
            <a:ext cx="2766073" cy="3700900"/>
          </a:xfrm>
          <a:custGeom>
            <a:avLst/>
            <a:gdLst>
              <a:gd name="T0" fmla="*/ 249 w 479"/>
              <a:gd name="T1" fmla="*/ 0 h 577"/>
              <a:gd name="T2" fmla="*/ 0 w 479"/>
              <a:gd name="T3" fmla="*/ 577 h 577"/>
              <a:gd name="T4" fmla="*/ 230 w 479"/>
              <a:gd name="T5" fmla="*/ 577 h 577"/>
              <a:gd name="T6" fmla="*/ 479 w 479"/>
              <a:gd name="T7" fmla="*/ 0 h 577"/>
              <a:gd name="T8" fmla="*/ 249 w 479"/>
              <a:gd name="T9" fmla="*/ 0 h 577"/>
              <a:gd name="connsiteX0" fmla="*/ 8465 w 10000"/>
              <a:gd name="connsiteY0" fmla="*/ 0 h 10018"/>
              <a:gd name="connsiteX1" fmla="*/ 0 w 10000"/>
              <a:gd name="connsiteY1" fmla="*/ 10018 h 10018"/>
              <a:gd name="connsiteX2" fmla="*/ 4802 w 10000"/>
              <a:gd name="connsiteY2" fmla="*/ 10018 h 10018"/>
              <a:gd name="connsiteX3" fmla="*/ 10000 w 10000"/>
              <a:gd name="connsiteY3" fmla="*/ 18 h 10018"/>
              <a:gd name="connsiteX4" fmla="*/ 8465 w 10000"/>
              <a:gd name="connsiteY4" fmla="*/ 0 h 10018"/>
              <a:gd name="connsiteX0" fmla="*/ 8155 w 10000"/>
              <a:gd name="connsiteY0" fmla="*/ 19 h 10000"/>
              <a:gd name="connsiteX1" fmla="*/ 0 w 10000"/>
              <a:gd name="connsiteY1" fmla="*/ 10000 h 10000"/>
              <a:gd name="connsiteX2" fmla="*/ 4802 w 10000"/>
              <a:gd name="connsiteY2" fmla="*/ 10000 h 10000"/>
              <a:gd name="connsiteX3" fmla="*/ 10000 w 10000"/>
              <a:gd name="connsiteY3" fmla="*/ 0 h 10000"/>
              <a:gd name="connsiteX4" fmla="*/ 8155 w 10000"/>
              <a:gd name="connsiteY4" fmla="*/ 19 h 10000"/>
              <a:gd name="connsiteX0" fmla="*/ 8176 w 10000"/>
              <a:gd name="connsiteY0" fmla="*/ 1 h 10000"/>
              <a:gd name="connsiteX1" fmla="*/ 0 w 10000"/>
              <a:gd name="connsiteY1" fmla="*/ 10000 h 10000"/>
              <a:gd name="connsiteX2" fmla="*/ 4802 w 10000"/>
              <a:gd name="connsiteY2" fmla="*/ 10000 h 10000"/>
              <a:gd name="connsiteX3" fmla="*/ 10000 w 10000"/>
              <a:gd name="connsiteY3" fmla="*/ 0 h 10000"/>
              <a:gd name="connsiteX4" fmla="*/ 8176 w 10000"/>
              <a:gd name="connsiteY4" fmla="*/ 1 h 10000"/>
              <a:gd name="connsiteX0" fmla="*/ 8114 w 10000"/>
              <a:gd name="connsiteY0" fmla="*/ 0 h 10017"/>
              <a:gd name="connsiteX1" fmla="*/ 0 w 10000"/>
              <a:gd name="connsiteY1" fmla="*/ 10017 h 10017"/>
              <a:gd name="connsiteX2" fmla="*/ 4802 w 10000"/>
              <a:gd name="connsiteY2" fmla="*/ 10017 h 10017"/>
              <a:gd name="connsiteX3" fmla="*/ 10000 w 10000"/>
              <a:gd name="connsiteY3" fmla="*/ 17 h 10017"/>
              <a:gd name="connsiteX4" fmla="*/ 8114 w 10000"/>
              <a:gd name="connsiteY4" fmla="*/ 0 h 10017"/>
              <a:gd name="connsiteX0" fmla="*/ 5736 w 7622"/>
              <a:gd name="connsiteY0" fmla="*/ 0 h 10017"/>
              <a:gd name="connsiteX1" fmla="*/ 0 w 7622"/>
              <a:gd name="connsiteY1" fmla="*/ 10017 h 10017"/>
              <a:gd name="connsiteX2" fmla="*/ 2424 w 7622"/>
              <a:gd name="connsiteY2" fmla="*/ 10017 h 10017"/>
              <a:gd name="connsiteX3" fmla="*/ 7622 w 7622"/>
              <a:gd name="connsiteY3" fmla="*/ 17 h 10017"/>
              <a:gd name="connsiteX4" fmla="*/ 5736 w 7622"/>
              <a:gd name="connsiteY4" fmla="*/ 0 h 10017"/>
              <a:gd name="connsiteX0" fmla="*/ 4543 w 7017"/>
              <a:gd name="connsiteY0" fmla="*/ 0 h 10000"/>
              <a:gd name="connsiteX1" fmla="*/ 0 w 7017"/>
              <a:gd name="connsiteY1" fmla="*/ 6272 h 10000"/>
              <a:gd name="connsiteX2" fmla="*/ 197 w 7017"/>
              <a:gd name="connsiteY2" fmla="*/ 10000 h 10000"/>
              <a:gd name="connsiteX3" fmla="*/ 7017 w 7017"/>
              <a:gd name="connsiteY3" fmla="*/ 17 h 10000"/>
              <a:gd name="connsiteX4" fmla="*/ 4543 w 7017"/>
              <a:gd name="connsiteY4" fmla="*/ 0 h 10000"/>
              <a:gd name="connsiteX0" fmla="*/ 6474 w 10000"/>
              <a:gd name="connsiteY0" fmla="*/ 0 h 6641"/>
              <a:gd name="connsiteX1" fmla="*/ 0 w 10000"/>
              <a:gd name="connsiteY1" fmla="*/ 6272 h 6641"/>
              <a:gd name="connsiteX2" fmla="*/ 3759 w 10000"/>
              <a:gd name="connsiteY2" fmla="*/ 6364 h 6641"/>
              <a:gd name="connsiteX3" fmla="*/ 10000 w 10000"/>
              <a:gd name="connsiteY3" fmla="*/ 17 h 6641"/>
              <a:gd name="connsiteX4" fmla="*/ 6474 w 10000"/>
              <a:gd name="connsiteY4" fmla="*/ 0 h 6641"/>
              <a:gd name="connsiteX0" fmla="*/ 3288 w 9529"/>
              <a:gd name="connsiteY0" fmla="*/ 9583 h 9783"/>
              <a:gd name="connsiteX1" fmla="*/ 9529 w 9529"/>
              <a:gd name="connsiteY1" fmla="*/ 26 h 9783"/>
              <a:gd name="connsiteX2" fmla="*/ 6003 w 9529"/>
              <a:gd name="connsiteY2" fmla="*/ 0 h 9783"/>
              <a:gd name="connsiteX3" fmla="*/ 0 w 9529"/>
              <a:gd name="connsiteY3" fmla="*/ 9783 h 9783"/>
              <a:gd name="connsiteX0" fmla="*/ 3694 w 10243"/>
              <a:gd name="connsiteY0" fmla="*/ 9796 h 9796"/>
              <a:gd name="connsiteX1" fmla="*/ 10243 w 10243"/>
              <a:gd name="connsiteY1" fmla="*/ 27 h 9796"/>
              <a:gd name="connsiteX2" fmla="*/ 6543 w 10243"/>
              <a:gd name="connsiteY2" fmla="*/ 0 h 9796"/>
              <a:gd name="connsiteX3" fmla="*/ 0 w 10243"/>
              <a:gd name="connsiteY3" fmla="*/ 9716 h 9796"/>
              <a:gd name="connsiteX0" fmla="*/ 3883 w 10277"/>
              <a:gd name="connsiteY0" fmla="*/ 10000 h 10092"/>
              <a:gd name="connsiteX1" fmla="*/ 10277 w 10277"/>
              <a:gd name="connsiteY1" fmla="*/ 28 h 10092"/>
              <a:gd name="connsiteX2" fmla="*/ 6665 w 10277"/>
              <a:gd name="connsiteY2" fmla="*/ 0 h 10092"/>
              <a:gd name="connsiteX3" fmla="*/ 0 w 10277"/>
              <a:gd name="connsiteY3" fmla="*/ 10092 h 10092"/>
              <a:gd name="connsiteX0" fmla="*/ 3664 w 10058"/>
              <a:gd name="connsiteY0" fmla="*/ 10000 h 10000"/>
              <a:gd name="connsiteX1" fmla="*/ 10058 w 10058"/>
              <a:gd name="connsiteY1" fmla="*/ 28 h 10000"/>
              <a:gd name="connsiteX2" fmla="*/ 6446 w 10058"/>
              <a:gd name="connsiteY2" fmla="*/ 0 h 10000"/>
              <a:gd name="connsiteX3" fmla="*/ 0 w 10058"/>
              <a:gd name="connsiteY3" fmla="*/ 9811 h 10000"/>
              <a:gd name="connsiteX0" fmla="*/ 3719 w 10113"/>
              <a:gd name="connsiteY0" fmla="*/ 10000 h 10000"/>
              <a:gd name="connsiteX1" fmla="*/ 10113 w 10113"/>
              <a:gd name="connsiteY1" fmla="*/ 28 h 10000"/>
              <a:gd name="connsiteX2" fmla="*/ 6501 w 10113"/>
              <a:gd name="connsiteY2" fmla="*/ 0 h 10000"/>
              <a:gd name="connsiteX3" fmla="*/ 0 w 10113"/>
              <a:gd name="connsiteY3" fmla="*/ 9911 h 10000"/>
              <a:gd name="connsiteX0" fmla="*/ 3746 w 10113"/>
              <a:gd name="connsiteY0" fmla="*/ 9859 h 9911"/>
              <a:gd name="connsiteX1" fmla="*/ 10113 w 10113"/>
              <a:gd name="connsiteY1" fmla="*/ 28 h 9911"/>
              <a:gd name="connsiteX2" fmla="*/ 6501 w 10113"/>
              <a:gd name="connsiteY2" fmla="*/ 0 h 9911"/>
              <a:gd name="connsiteX3" fmla="*/ 0 w 10113"/>
              <a:gd name="connsiteY3" fmla="*/ 9911 h 9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13" h="9911">
                <a:moveTo>
                  <a:pt x="3746" y="9859"/>
                </a:moveTo>
                <a:lnTo>
                  <a:pt x="10113" y="28"/>
                </a:lnTo>
                <a:lnTo>
                  <a:pt x="6501" y="0"/>
                </a:lnTo>
                <a:cubicBezTo>
                  <a:pt x="4290" y="3285"/>
                  <a:pt x="0" y="9911"/>
                  <a:pt x="0" y="9911"/>
                </a:cubicBez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sp>
        <p:nvSpPr>
          <p:cNvPr id="13" name="Freeform 11"/>
          <p:cNvSpPr>
            <a:spLocks/>
          </p:cNvSpPr>
          <p:nvPr/>
        </p:nvSpPr>
        <p:spPr bwMode="auto">
          <a:xfrm>
            <a:off x="8092239" y="239842"/>
            <a:ext cx="2611988" cy="3087973"/>
          </a:xfrm>
          <a:custGeom>
            <a:avLst/>
            <a:gdLst>
              <a:gd name="T0" fmla="*/ 605 w 605"/>
              <a:gd name="T1" fmla="*/ 257 h 865"/>
              <a:gd name="T2" fmla="*/ 491 w 605"/>
              <a:gd name="T3" fmla="*/ 0 h 865"/>
              <a:gd name="T4" fmla="*/ 154 w 605"/>
              <a:gd name="T5" fmla="*/ 257 h 865"/>
              <a:gd name="T6" fmla="*/ 266 w 605"/>
              <a:gd name="T7" fmla="*/ 257 h 865"/>
              <a:gd name="T8" fmla="*/ 0 w 605"/>
              <a:gd name="T9" fmla="*/ 865 h 865"/>
              <a:gd name="T10" fmla="*/ 230 w 605"/>
              <a:gd name="T11" fmla="*/ 865 h 865"/>
              <a:gd name="T12" fmla="*/ 493 w 605"/>
              <a:gd name="T13" fmla="*/ 257 h 865"/>
              <a:gd name="T14" fmla="*/ 605 w 605"/>
              <a:gd name="T15" fmla="*/ 257 h 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05" h="865">
                <a:moveTo>
                  <a:pt x="605" y="257"/>
                </a:moveTo>
                <a:lnTo>
                  <a:pt x="491" y="0"/>
                </a:lnTo>
                <a:lnTo>
                  <a:pt x="154" y="257"/>
                </a:lnTo>
                <a:lnTo>
                  <a:pt x="266" y="257"/>
                </a:lnTo>
                <a:lnTo>
                  <a:pt x="0" y="865"/>
                </a:lnTo>
                <a:lnTo>
                  <a:pt x="230" y="865"/>
                </a:lnTo>
                <a:lnTo>
                  <a:pt x="493" y="257"/>
                </a:lnTo>
                <a:lnTo>
                  <a:pt x="605" y="25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648509" y="5260477"/>
            <a:ext cx="2338080" cy="1021469"/>
            <a:chOff x="976429" y="2720525"/>
            <a:chExt cx="2338080" cy="1021469"/>
          </a:xfrm>
        </p:grpSpPr>
        <p:sp>
          <p:nvSpPr>
            <p:cNvPr id="25" name="TextBox 13"/>
            <p:cNvSpPr txBox="1"/>
            <p:nvPr/>
          </p:nvSpPr>
          <p:spPr>
            <a:xfrm>
              <a:off x="976429" y="2720525"/>
              <a:ext cx="2338080" cy="27001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282A2C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282A2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TextBox 13"/>
            <p:cNvSpPr txBox="1"/>
            <p:nvPr/>
          </p:nvSpPr>
          <p:spPr>
            <a:xfrm>
              <a:off x="1412005" y="3077197"/>
              <a:ext cx="1466929" cy="664797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282A2C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282A2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549906" y="4526640"/>
            <a:ext cx="2338080" cy="1021469"/>
            <a:chOff x="976429" y="2720525"/>
            <a:chExt cx="2338080" cy="1021469"/>
          </a:xfrm>
        </p:grpSpPr>
        <p:sp>
          <p:nvSpPr>
            <p:cNvPr id="28" name="TextBox 13"/>
            <p:cNvSpPr txBox="1"/>
            <p:nvPr/>
          </p:nvSpPr>
          <p:spPr>
            <a:xfrm>
              <a:off x="976429" y="2720525"/>
              <a:ext cx="2338080" cy="27001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282A2C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282A2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TextBox 13"/>
            <p:cNvSpPr txBox="1"/>
            <p:nvPr/>
          </p:nvSpPr>
          <p:spPr>
            <a:xfrm>
              <a:off x="1412005" y="3077197"/>
              <a:ext cx="1466929" cy="664797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282A2C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282A2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448955" y="3472455"/>
            <a:ext cx="2338080" cy="1021469"/>
            <a:chOff x="976429" y="2720525"/>
            <a:chExt cx="2338080" cy="1021469"/>
          </a:xfrm>
        </p:grpSpPr>
        <p:sp>
          <p:nvSpPr>
            <p:cNvPr id="31" name="TextBox 13"/>
            <p:cNvSpPr txBox="1"/>
            <p:nvPr/>
          </p:nvSpPr>
          <p:spPr>
            <a:xfrm>
              <a:off x="976429" y="2720525"/>
              <a:ext cx="2338080" cy="27001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282A2C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282A2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TextBox 13"/>
            <p:cNvSpPr txBox="1"/>
            <p:nvPr/>
          </p:nvSpPr>
          <p:spPr>
            <a:xfrm>
              <a:off x="1412005" y="3077197"/>
              <a:ext cx="1466929" cy="664797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282A2C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282A2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2784690" y="1985255"/>
            <a:ext cx="2338080" cy="1021469"/>
            <a:chOff x="976429" y="2720525"/>
            <a:chExt cx="2338080" cy="1021469"/>
          </a:xfrm>
        </p:grpSpPr>
        <p:sp>
          <p:nvSpPr>
            <p:cNvPr id="34" name="TextBox 13"/>
            <p:cNvSpPr txBox="1"/>
            <p:nvPr/>
          </p:nvSpPr>
          <p:spPr>
            <a:xfrm>
              <a:off x="976429" y="2720525"/>
              <a:ext cx="2338080" cy="27001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282A2C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282A2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TextBox 13"/>
            <p:cNvSpPr txBox="1"/>
            <p:nvPr/>
          </p:nvSpPr>
          <p:spPr>
            <a:xfrm>
              <a:off x="1412005" y="3077197"/>
              <a:ext cx="1466929" cy="664797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282A2C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282A2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670506" y="1429517"/>
            <a:ext cx="2338080" cy="1021469"/>
            <a:chOff x="976429" y="2720525"/>
            <a:chExt cx="2338080" cy="1021469"/>
          </a:xfrm>
        </p:grpSpPr>
        <p:sp>
          <p:nvSpPr>
            <p:cNvPr id="37" name="TextBox 13"/>
            <p:cNvSpPr txBox="1"/>
            <p:nvPr/>
          </p:nvSpPr>
          <p:spPr>
            <a:xfrm>
              <a:off x="976429" y="2720525"/>
              <a:ext cx="2338080" cy="27001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282A2C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282A2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TextBox 13"/>
            <p:cNvSpPr txBox="1"/>
            <p:nvPr/>
          </p:nvSpPr>
          <p:spPr>
            <a:xfrm>
              <a:off x="1412005" y="3077197"/>
              <a:ext cx="1466929" cy="664797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282A2C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282A2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611066" y="820597"/>
            <a:ext cx="2338080" cy="1021469"/>
            <a:chOff x="976429" y="2720525"/>
            <a:chExt cx="2338080" cy="1021469"/>
          </a:xfrm>
        </p:grpSpPr>
        <p:sp>
          <p:nvSpPr>
            <p:cNvPr id="40" name="TextBox 13"/>
            <p:cNvSpPr txBox="1"/>
            <p:nvPr/>
          </p:nvSpPr>
          <p:spPr>
            <a:xfrm>
              <a:off x="976429" y="2720525"/>
              <a:ext cx="2338080" cy="27001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282A2C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282A2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1" name="TextBox 13"/>
            <p:cNvSpPr txBox="1"/>
            <p:nvPr/>
          </p:nvSpPr>
          <p:spPr>
            <a:xfrm>
              <a:off x="1412005" y="3077197"/>
              <a:ext cx="1466929" cy="664797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282A2C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282A2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2" name="出自【趣你的PPT】(微信:qunideppt)：最优质的PPT资源库">
            <a:extLst>
              <a:ext uri="{FF2B5EF4-FFF2-40B4-BE49-F238E27FC236}">
                <a16:creationId xmlns:a16="http://schemas.microsoft.com/office/drawing/2014/main" id="{1748637C-B35F-4A01-BFFA-13D834093010}"/>
              </a:ext>
            </a:extLst>
          </p:cNvPr>
          <p:cNvSpPr/>
          <p:nvPr/>
        </p:nvSpPr>
        <p:spPr>
          <a:xfrm>
            <a:off x="1" y="288926"/>
            <a:ext cx="2673625" cy="716298"/>
          </a:xfrm>
          <a:prstGeom prst="rect">
            <a:avLst/>
          </a:prstGeom>
          <a:solidFill>
            <a:srgbClr val="F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3" name="出自【趣你的PPT】(微信:qunideppt)：最优质的PPT资源库">
            <a:extLst>
              <a:ext uri="{FF2B5EF4-FFF2-40B4-BE49-F238E27FC236}">
                <a16:creationId xmlns:a16="http://schemas.microsoft.com/office/drawing/2014/main" id="{494322FB-95D4-4E06-9E86-2CC2CA2BCFAE}"/>
              </a:ext>
            </a:extLst>
          </p:cNvPr>
          <p:cNvSpPr/>
          <p:nvPr/>
        </p:nvSpPr>
        <p:spPr>
          <a:xfrm>
            <a:off x="2876298" y="288926"/>
            <a:ext cx="174911" cy="716298"/>
          </a:xfrm>
          <a:prstGeom prst="rect">
            <a:avLst/>
          </a:prstGeom>
          <a:solidFill>
            <a:srgbClr val="EB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4" name="出自【趣你的PPT】(微信:qunideppt)：最优质的PPT资源库">
            <a:extLst>
              <a:ext uri="{FF2B5EF4-FFF2-40B4-BE49-F238E27FC236}">
                <a16:creationId xmlns:a16="http://schemas.microsoft.com/office/drawing/2014/main" id="{D48DBB68-5992-40A6-9603-F509A3718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16243"/>
            <a:ext cx="2523702" cy="46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点此添加标题</a:t>
            </a:r>
          </a:p>
        </p:txBody>
      </p:sp>
    </p:spTree>
    <p:extLst>
      <p:ext uri="{BB962C8B-B14F-4D97-AF65-F5344CB8AC3E}">
        <p14:creationId xmlns:p14="http://schemas.microsoft.com/office/powerpoint/2010/main" val="3481891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4233" y="872741"/>
            <a:ext cx="11273366" cy="6178577"/>
            <a:chOff x="-55033" y="679423"/>
            <a:chExt cx="11273366" cy="6178577"/>
          </a:xfrm>
        </p:grpSpPr>
        <p:sp>
          <p:nvSpPr>
            <p:cNvPr id="21" name="Pentagon 20"/>
            <p:cNvSpPr/>
            <p:nvPr/>
          </p:nvSpPr>
          <p:spPr>
            <a:xfrm>
              <a:off x="1859037" y="2457675"/>
              <a:ext cx="7632096" cy="849309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dirty="0">
                  <a:latin typeface="Source Sans Pro" charset="0"/>
                </a:rPr>
                <a:t>74%</a:t>
              </a:r>
            </a:p>
          </p:txBody>
        </p:sp>
        <p:sp>
          <p:nvSpPr>
            <p:cNvPr id="22" name="Pentagon 21"/>
            <p:cNvSpPr/>
            <p:nvPr/>
          </p:nvSpPr>
          <p:spPr>
            <a:xfrm>
              <a:off x="1859037" y="3289353"/>
              <a:ext cx="8241696" cy="849309"/>
            </a:xfrm>
            <a:prstGeom prst="homePlat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dirty="0">
                  <a:latin typeface="Source Sans Pro" charset="0"/>
                </a:rPr>
                <a:t>82%</a:t>
              </a:r>
            </a:p>
          </p:txBody>
        </p:sp>
        <p:sp>
          <p:nvSpPr>
            <p:cNvPr id="23" name="Pentagon 22"/>
            <p:cNvSpPr/>
            <p:nvPr/>
          </p:nvSpPr>
          <p:spPr>
            <a:xfrm>
              <a:off x="1859038" y="4121033"/>
              <a:ext cx="7124095" cy="849309"/>
            </a:xfrm>
            <a:prstGeom prst="homePlat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dirty="0">
                  <a:latin typeface="Source Sans Pro" charset="0"/>
                </a:rPr>
                <a:t>63%</a:t>
              </a:r>
            </a:p>
          </p:txBody>
        </p:sp>
        <p:sp>
          <p:nvSpPr>
            <p:cNvPr id="24" name="Pentagon 23"/>
            <p:cNvSpPr/>
            <p:nvPr/>
          </p:nvSpPr>
          <p:spPr>
            <a:xfrm>
              <a:off x="1859038" y="1625996"/>
              <a:ext cx="9359295" cy="849309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dirty="0">
                  <a:latin typeface="Source Sans Pro" charset="0"/>
                </a:rPr>
                <a:t>95%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-55033" y="679423"/>
              <a:ext cx="1926167" cy="5218724"/>
              <a:chOff x="-55033" y="679423"/>
              <a:chExt cx="1926167" cy="5218724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-55033" y="1971611"/>
                <a:ext cx="1318093" cy="132284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267" dirty="0">
                  <a:latin typeface="linea-basic-10" charset="0"/>
                  <a:ea typeface="linea-basic-10" charset="0"/>
                  <a:cs typeface="linea-basic-10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-55033" y="679423"/>
                <a:ext cx="1318093" cy="132284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267" dirty="0">
                  <a:latin typeface="linea-basic-10" charset="0"/>
                  <a:ea typeface="linea-basic-10" charset="0"/>
                  <a:cs typeface="linea-basic-10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-55033" y="3289354"/>
                <a:ext cx="1318093" cy="132284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267" dirty="0">
                  <a:latin typeface="linea-basic-10" charset="0"/>
                  <a:ea typeface="linea-basic-10" charset="0"/>
                  <a:cs typeface="linea-basic-10" charset="0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-55033" y="4575300"/>
                <a:ext cx="1318093" cy="132284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267" dirty="0">
                  <a:latin typeface="linea-basic-10" charset="0"/>
                  <a:ea typeface="linea-basic-10" charset="0"/>
                  <a:cs typeface="linea-basic-10" charset="0"/>
                </a:endParaRPr>
              </a:p>
            </p:txBody>
          </p:sp>
          <p:sp>
            <p:nvSpPr>
              <p:cNvPr id="45" name="Manual Input 10"/>
              <p:cNvSpPr/>
              <p:nvPr/>
            </p:nvSpPr>
            <p:spPr>
              <a:xfrm flipH="1">
                <a:off x="1252618" y="679423"/>
                <a:ext cx="618516" cy="2606879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2000 h 10000"/>
                  <a:gd name="connsiteX0" fmla="*/ 18 w 10000"/>
                  <a:gd name="connsiteY0" fmla="*/ 4474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18 w 10000"/>
                  <a:gd name="connsiteY4" fmla="*/ 4474 h 10000"/>
                  <a:gd name="connsiteX0" fmla="*/ 18 w 10000"/>
                  <a:gd name="connsiteY0" fmla="*/ 3659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18 w 10000"/>
                  <a:gd name="connsiteY4" fmla="*/ 3659 h 10000"/>
                  <a:gd name="connsiteX0" fmla="*/ 18 w 10000"/>
                  <a:gd name="connsiteY0" fmla="*/ 3627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18 w 10000"/>
                  <a:gd name="connsiteY4" fmla="*/ 3627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18" y="3627"/>
                    </a:moveTo>
                    <a:lnTo>
                      <a:pt x="10000" y="0"/>
                    </a:lnTo>
                    <a:lnTo>
                      <a:pt x="10000" y="10000"/>
                    </a:lnTo>
                    <a:lnTo>
                      <a:pt x="0" y="10000"/>
                    </a:lnTo>
                    <a:cubicBezTo>
                      <a:pt x="6" y="7886"/>
                      <a:pt x="12" y="5741"/>
                      <a:pt x="18" y="362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latin typeface="Source Sans Pro" charset="0"/>
                </a:endParaRPr>
              </a:p>
            </p:txBody>
          </p:sp>
          <p:sp>
            <p:nvSpPr>
              <p:cNvPr id="46" name="Manual Input 10"/>
              <p:cNvSpPr/>
              <p:nvPr/>
            </p:nvSpPr>
            <p:spPr>
              <a:xfrm flipH="1">
                <a:off x="1252618" y="2017849"/>
                <a:ext cx="618516" cy="1276608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2000 h 10000"/>
                  <a:gd name="connsiteX0" fmla="*/ 18 w 10000"/>
                  <a:gd name="connsiteY0" fmla="*/ 4474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18 w 10000"/>
                  <a:gd name="connsiteY4" fmla="*/ 4474 h 10000"/>
                  <a:gd name="connsiteX0" fmla="*/ 18 w 10000"/>
                  <a:gd name="connsiteY0" fmla="*/ 3659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18 w 10000"/>
                  <a:gd name="connsiteY4" fmla="*/ 3659 h 10000"/>
                  <a:gd name="connsiteX0" fmla="*/ 18 w 10000"/>
                  <a:gd name="connsiteY0" fmla="*/ 3627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18 w 10000"/>
                  <a:gd name="connsiteY4" fmla="*/ 3627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18" y="3627"/>
                    </a:moveTo>
                    <a:lnTo>
                      <a:pt x="10000" y="0"/>
                    </a:lnTo>
                    <a:lnTo>
                      <a:pt x="10000" y="10000"/>
                    </a:lnTo>
                    <a:lnTo>
                      <a:pt x="0" y="10000"/>
                    </a:lnTo>
                    <a:cubicBezTo>
                      <a:pt x="6" y="7886"/>
                      <a:pt x="12" y="5741"/>
                      <a:pt x="18" y="3627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267" dirty="0">
                  <a:latin typeface="Source Sans Pro" charset="0"/>
                </a:endParaRPr>
              </a:p>
            </p:txBody>
          </p:sp>
          <p:sp>
            <p:nvSpPr>
              <p:cNvPr id="47" name="Manual Input 10"/>
              <p:cNvSpPr/>
              <p:nvPr/>
            </p:nvSpPr>
            <p:spPr>
              <a:xfrm flipH="1" flipV="1">
                <a:off x="1252617" y="3289352"/>
                <a:ext cx="618516" cy="2606879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2000 h 10000"/>
                  <a:gd name="connsiteX0" fmla="*/ 18 w 10000"/>
                  <a:gd name="connsiteY0" fmla="*/ 4474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18 w 10000"/>
                  <a:gd name="connsiteY4" fmla="*/ 4474 h 10000"/>
                  <a:gd name="connsiteX0" fmla="*/ 18 w 10000"/>
                  <a:gd name="connsiteY0" fmla="*/ 3659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18 w 10000"/>
                  <a:gd name="connsiteY4" fmla="*/ 3659 h 10000"/>
                  <a:gd name="connsiteX0" fmla="*/ 18 w 10000"/>
                  <a:gd name="connsiteY0" fmla="*/ 3627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18 w 10000"/>
                  <a:gd name="connsiteY4" fmla="*/ 3627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18" y="3627"/>
                    </a:moveTo>
                    <a:lnTo>
                      <a:pt x="10000" y="0"/>
                    </a:lnTo>
                    <a:lnTo>
                      <a:pt x="10000" y="10000"/>
                    </a:lnTo>
                    <a:lnTo>
                      <a:pt x="0" y="10000"/>
                    </a:lnTo>
                    <a:cubicBezTo>
                      <a:pt x="6" y="7886"/>
                      <a:pt x="12" y="5741"/>
                      <a:pt x="18" y="3627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latin typeface="Source Sans Pro" charset="0"/>
                </a:endParaRPr>
              </a:p>
            </p:txBody>
          </p:sp>
          <p:sp>
            <p:nvSpPr>
              <p:cNvPr id="48" name="Manual Input 10"/>
              <p:cNvSpPr/>
              <p:nvPr/>
            </p:nvSpPr>
            <p:spPr>
              <a:xfrm flipH="1" flipV="1">
                <a:off x="1252617" y="3289353"/>
                <a:ext cx="618516" cy="1276608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2000 h 10000"/>
                  <a:gd name="connsiteX0" fmla="*/ 18 w 10000"/>
                  <a:gd name="connsiteY0" fmla="*/ 4474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18 w 10000"/>
                  <a:gd name="connsiteY4" fmla="*/ 4474 h 10000"/>
                  <a:gd name="connsiteX0" fmla="*/ 18 w 10000"/>
                  <a:gd name="connsiteY0" fmla="*/ 3659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18 w 10000"/>
                  <a:gd name="connsiteY4" fmla="*/ 3659 h 10000"/>
                  <a:gd name="connsiteX0" fmla="*/ 18 w 10000"/>
                  <a:gd name="connsiteY0" fmla="*/ 3627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18 w 10000"/>
                  <a:gd name="connsiteY4" fmla="*/ 3627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18" y="3627"/>
                    </a:moveTo>
                    <a:lnTo>
                      <a:pt x="10000" y="0"/>
                    </a:lnTo>
                    <a:lnTo>
                      <a:pt x="10000" y="10000"/>
                    </a:lnTo>
                    <a:lnTo>
                      <a:pt x="0" y="10000"/>
                    </a:lnTo>
                    <a:cubicBezTo>
                      <a:pt x="6" y="7886"/>
                      <a:pt x="12" y="5741"/>
                      <a:pt x="18" y="3627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267" dirty="0">
                  <a:latin typeface="Source Sans Pro" charset="0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1517074" y="1296901"/>
              <a:ext cx="3517634" cy="5561099"/>
              <a:chOff x="1517074" y="1296901"/>
              <a:chExt cx="3517634" cy="5561099"/>
            </a:xfrm>
          </p:grpSpPr>
          <p:sp>
            <p:nvSpPr>
              <p:cNvPr id="66" name="Freeform 65"/>
              <p:cNvSpPr>
                <a:spLocks/>
              </p:cNvSpPr>
              <p:nvPr/>
            </p:nvSpPr>
            <p:spPr bwMode="auto">
              <a:xfrm>
                <a:off x="1725500" y="3252801"/>
                <a:ext cx="2153960" cy="2179337"/>
              </a:xfrm>
              <a:custGeom>
                <a:avLst/>
                <a:gdLst>
                  <a:gd name="connsiteX0" fmla="*/ 1362550 w 2153960"/>
                  <a:gd name="connsiteY0" fmla="*/ 1717541 h 2179337"/>
                  <a:gd name="connsiteX1" fmla="*/ 2026274 w 2153960"/>
                  <a:gd name="connsiteY1" fmla="*/ 1717541 h 2179337"/>
                  <a:gd name="connsiteX2" fmla="*/ 2082258 w 2153960"/>
                  <a:gd name="connsiteY2" fmla="*/ 1774518 h 2179337"/>
                  <a:gd name="connsiteX3" fmla="*/ 2089516 w 2153960"/>
                  <a:gd name="connsiteY3" fmla="*/ 2108540 h 2179337"/>
                  <a:gd name="connsiteX4" fmla="*/ 1748375 w 2153960"/>
                  <a:gd name="connsiteY4" fmla="*/ 2108540 h 2179337"/>
                  <a:gd name="connsiteX5" fmla="*/ 1411086 w 2153960"/>
                  <a:gd name="connsiteY5" fmla="*/ 1766728 h 2179337"/>
                  <a:gd name="connsiteX6" fmla="*/ 235016 w 2153960"/>
                  <a:gd name="connsiteY6" fmla="*/ 28 h 2179337"/>
                  <a:gd name="connsiteX7" fmla="*/ 405586 w 2153960"/>
                  <a:gd name="connsiteY7" fmla="*/ 68103 h 2179337"/>
                  <a:gd name="connsiteX8" fmla="*/ 545991 w 2153960"/>
                  <a:gd name="connsiteY8" fmla="*/ 210998 h 2179337"/>
                  <a:gd name="connsiteX9" fmla="*/ 573603 w 2153960"/>
                  <a:gd name="connsiteY9" fmla="*/ 239100 h 2179337"/>
                  <a:gd name="connsiteX10" fmla="*/ 573603 w 2153960"/>
                  <a:gd name="connsiteY10" fmla="*/ 263605 h 2179337"/>
                  <a:gd name="connsiteX11" fmla="*/ 573603 w 2153960"/>
                  <a:gd name="connsiteY11" fmla="*/ 842783 h 2179337"/>
                  <a:gd name="connsiteX12" fmla="*/ 573603 w 2153960"/>
                  <a:gd name="connsiteY12" fmla="*/ 918015 h 2179337"/>
                  <a:gd name="connsiteX13" fmla="*/ 500440 w 2153960"/>
                  <a:gd name="connsiteY13" fmla="*/ 843871 h 2179337"/>
                  <a:gd name="connsiteX14" fmla="*/ 71703 w 2153960"/>
                  <a:gd name="connsiteY14" fmla="*/ 409386 h 2179337"/>
                  <a:gd name="connsiteX15" fmla="*/ 64445 w 2153960"/>
                  <a:gd name="connsiteY15" fmla="*/ 68103 h 2179337"/>
                  <a:gd name="connsiteX16" fmla="*/ 235016 w 2153960"/>
                  <a:gd name="connsiteY16" fmla="*/ 28 h 2179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53960" h="2179337">
                    <a:moveTo>
                      <a:pt x="1362550" y="1717541"/>
                    </a:moveTo>
                    <a:lnTo>
                      <a:pt x="2026274" y="1717541"/>
                    </a:lnTo>
                    <a:lnTo>
                      <a:pt x="2082258" y="1774518"/>
                    </a:lnTo>
                    <a:cubicBezTo>
                      <a:pt x="2176616" y="1868915"/>
                      <a:pt x="2176616" y="2014142"/>
                      <a:pt x="2089516" y="2108540"/>
                    </a:cubicBezTo>
                    <a:cubicBezTo>
                      <a:pt x="1995158" y="2202937"/>
                      <a:pt x="1842733" y="2202937"/>
                      <a:pt x="1748375" y="2108540"/>
                    </a:cubicBezTo>
                    <a:cubicBezTo>
                      <a:pt x="1748375" y="2108540"/>
                      <a:pt x="1748375" y="2108540"/>
                      <a:pt x="1411086" y="1766728"/>
                    </a:cubicBezTo>
                    <a:close/>
                    <a:moveTo>
                      <a:pt x="235016" y="28"/>
                    </a:moveTo>
                    <a:cubicBezTo>
                      <a:pt x="296711" y="-880"/>
                      <a:pt x="358407" y="20904"/>
                      <a:pt x="405586" y="68103"/>
                    </a:cubicBezTo>
                    <a:cubicBezTo>
                      <a:pt x="405586" y="68103"/>
                      <a:pt x="405586" y="68103"/>
                      <a:pt x="545991" y="210998"/>
                    </a:cubicBezTo>
                    <a:lnTo>
                      <a:pt x="573603" y="239100"/>
                    </a:lnTo>
                    <a:lnTo>
                      <a:pt x="573603" y="263605"/>
                    </a:lnTo>
                    <a:cubicBezTo>
                      <a:pt x="573603" y="492730"/>
                      <a:pt x="573603" y="683668"/>
                      <a:pt x="573603" y="842783"/>
                    </a:cubicBezTo>
                    <a:lnTo>
                      <a:pt x="573603" y="918015"/>
                    </a:lnTo>
                    <a:lnTo>
                      <a:pt x="500440" y="843871"/>
                    </a:lnTo>
                    <a:cubicBezTo>
                      <a:pt x="371343" y="713043"/>
                      <a:pt x="228891" y="568681"/>
                      <a:pt x="71703" y="409386"/>
                    </a:cubicBezTo>
                    <a:cubicBezTo>
                      <a:pt x="-22655" y="314988"/>
                      <a:pt x="-22655" y="162500"/>
                      <a:pt x="64445" y="68103"/>
                    </a:cubicBezTo>
                    <a:cubicBezTo>
                      <a:pt x="111624" y="24535"/>
                      <a:pt x="173320" y="935"/>
                      <a:pt x="235016" y="28"/>
                    </a:cubicBezTo>
                    <a:close/>
                  </a:path>
                </a:pathLst>
              </a:custGeom>
              <a:solidFill>
                <a:srgbClr val="FFD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latin typeface="Source Sans Pro" charset="0"/>
                </a:endParaRPr>
              </a:p>
            </p:txBody>
          </p:sp>
          <p:sp>
            <p:nvSpPr>
              <p:cNvPr id="63" name="Freeform 62"/>
              <p:cNvSpPr>
                <a:spLocks/>
              </p:cNvSpPr>
              <p:nvPr/>
            </p:nvSpPr>
            <p:spPr bwMode="auto">
              <a:xfrm>
                <a:off x="2763639" y="3956629"/>
                <a:ext cx="2007397" cy="2708637"/>
              </a:xfrm>
              <a:custGeom>
                <a:avLst/>
                <a:gdLst>
                  <a:gd name="connsiteX0" fmla="*/ 1527992 w 2007397"/>
                  <a:gd name="connsiteY0" fmla="*/ 0 h 2708637"/>
                  <a:gd name="connsiteX1" fmla="*/ 2007397 w 2007397"/>
                  <a:gd name="connsiteY1" fmla="*/ 2450957 h 2708637"/>
                  <a:gd name="connsiteX2" fmla="*/ 713004 w 2007397"/>
                  <a:gd name="connsiteY2" fmla="*/ 2708637 h 2708637"/>
                  <a:gd name="connsiteX3" fmla="*/ 509257 w 2007397"/>
                  <a:gd name="connsiteY3" fmla="*/ 1689902 h 2708637"/>
                  <a:gd name="connsiteX4" fmla="*/ 0 w 2007397"/>
                  <a:gd name="connsiteY4" fmla="*/ 952819 h 2708637"/>
                  <a:gd name="connsiteX5" fmla="*/ 88260 w 2007397"/>
                  <a:gd name="connsiteY5" fmla="*/ 952819 h 2708637"/>
                  <a:gd name="connsiteX6" fmla="*/ 1190536 w 2007397"/>
                  <a:gd name="connsiteY6" fmla="*/ 952819 h 2708637"/>
                  <a:gd name="connsiteX7" fmla="*/ 1197816 w 2007397"/>
                  <a:gd name="connsiteY7" fmla="*/ 945545 h 2708637"/>
                  <a:gd name="connsiteX8" fmla="*/ 1197816 w 2007397"/>
                  <a:gd name="connsiteY8" fmla="*/ 112280 h 2708637"/>
                  <a:gd name="connsiteX9" fmla="*/ 1197816 w 2007397"/>
                  <a:gd name="connsiteY9" fmla="*/ 63574 h 270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07397" h="2708637">
                    <a:moveTo>
                      <a:pt x="1527992" y="0"/>
                    </a:moveTo>
                    <a:lnTo>
                      <a:pt x="2007397" y="2450957"/>
                    </a:lnTo>
                    <a:lnTo>
                      <a:pt x="713004" y="2708637"/>
                    </a:lnTo>
                    <a:lnTo>
                      <a:pt x="509257" y="1689902"/>
                    </a:lnTo>
                    <a:lnTo>
                      <a:pt x="0" y="952819"/>
                    </a:lnTo>
                    <a:lnTo>
                      <a:pt x="88260" y="952819"/>
                    </a:lnTo>
                    <a:cubicBezTo>
                      <a:pt x="1190536" y="952819"/>
                      <a:pt x="1190536" y="952819"/>
                      <a:pt x="1190536" y="952819"/>
                    </a:cubicBezTo>
                    <a:cubicBezTo>
                      <a:pt x="1190536" y="952819"/>
                      <a:pt x="1197816" y="945545"/>
                      <a:pt x="1197816" y="945545"/>
                    </a:cubicBezTo>
                    <a:cubicBezTo>
                      <a:pt x="1197816" y="640045"/>
                      <a:pt x="1197816" y="363185"/>
                      <a:pt x="1197816" y="112280"/>
                    </a:cubicBezTo>
                    <a:lnTo>
                      <a:pt x="1197816" y="63574"/>
                    </a:lnTo>
                    <a:close/>
                  </a:path>
                </a:pathLst>
              </a:custGeom>
              <a:solidFill>
                <a:srgbClr val="FFD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latin typeface="Source Sans Pro" charset="0"/>
                </a:endParaRPr>
              </a:p>
            </p:txBody>
          </p:sp>
          <p:sp>
            <p:nvSpPr>
              <p:cNvPr id="64" name="Freeform 63"/>
              <p:cNvSpPr>
                <a:spLocks/>
              </p:cNvSpPr>
              <p:nvPr/>
            </p:nvSpPr>
            <p:spPr bwMode="auto">
              <a:xfrm>
                <a:off x="1744474" y="4017216"/>
                <a:ext cx="2159774" cy="2185198"/>
              </a:xfrm>
              <a:custGeom>
                <a:avLst/>
                <a:gdLst>
                  <a:gd name="connsiteX0" fmla="*/ 235629 w 2159774"/>
                  <a:gd name="connsiteY0" fmla="*/ 0 h 2185198"/>
                  <a:gd name="connsiteX1" fmla="*/ 405755 w 2159774"/>
                  <a:gd name="connsiteY1" fmla="*/ 70988 h 2185198"/>
                  <a:gd name="connsiteX2" fmla="*/ 547151 w 2159774"/>
                  <a:gd name="connsiteY2" fmla="*/ 213659 h 2185198"/>
                  <a:gd name="connsiteX3" fmla="*/ 555316 w 2159774"/>
                  <a:gd name="connsiteY3" fmla="*/ 221897 h 2185198"/>
                  <a:gd name="connsiteX4" fmla="*/ 555316 w 2159774"/>
                  <a:gd name="connsiteY4" fmla="*/ 293967 h 2185198"/>
                  <a:gd name="connsiteX5" fmla="*/ 555316 w 2159774"/>
                  <a:gd name="connsiteY5" fmla="*/ 873941 h 2185198"/>
                  <a:gd name="connsiteX6" fmla="*/ 562597 w 2159774"/>
                  <a:gd name="connsiteY6" fmla="*/ 881215 h 2185198"/>
                  <a:gd name="connsiteX7" fmla="*/ 1105701 w 2159774"/>
                  <a:gd name="connsiteY7" fmla="*/ 881215 h 2185198"/>
                  <a:gd name="connsiteX8" fmla="*/ 1208750 w 2159774"/>
                  <a:gd name="connsiteY8" fmla="*/ 881215 h 2185198"/>
                  <a:gd name="connsiteX9" fmla="*/ 1210903 w 2159774"/>
                  <a:gd name="connsiteY9" fmla="*/ 883387 h 2185198"/>
                  <a:gd name="connsiteX10" fmla="*/ 2094272 w 2159774"/>
                  <a:gd name="connsiteY10" fmla="*/ 1774712 h 2185198"/>
                  <a:gd name="connsiteX11" fmla="*/ 2094272 w 2159774"/>
                  <a:gd name="connsiteY11" fmla="*/ 2116913 h 2185198"/>
                  <a:gd name="connsiteX12" fmla="*/ 1752202 w 2159774"/>
                  <a:gd name="connsiteY12" fmla="*/ 2116913 h 2185198"/>
                  <a:gd name="connsiteX13" fmla="*/ 70962 w 2159774"/>
                  <a:gd name="connsiteY13" fmla="*/ 405909 h 2185198"/>
                  <a:gd name="connsiteX14" fmla="*/ 70962 w 2159774"/>
                  <a:gd name="connsiteY14" fmla="*/ 70988 h 2185198"/>
                  <a:gd name="connsiteX15" fmla="*/ 235629 w 2159774"/>
                  <a:gd name="connsiteY15" fmla="*/ 0 h 2185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59774" h="2185198">
                    <a:moveTo>
                      <a:pt x="235629" y="0"/>
                    </a:moveTo>
                    <a:cubicBezTo>
                      <a:pt x="296583" y="0"/>
                      <a:pt x="358447" y="23663"/>
                      <a:pt x="405755" y="70988"/>
                    </a:cubicBezTo>
                    <a:cubicBezTo>
                      <a:pt x="405755" y="70988"/>
                      <a:pt x="405755" y="70988"/>
                      <a:pt x="547151" y="213659"/>
                    </a:cubicBezTo>
                    <a:lnTo>
                      <a:pt x="555316" y="221897"/>
                    </a:lnTo>
                    <a:lnTo>
                      <a:pt x="555316" y="293967"/>
                    </a:lnTo>
                    <a:cubicBezTo>
                      <a:pt x="555316" y="873941"/>
                      <a:pt x="555316" y="873941"/>
                      <a:pt x="555316" y="873941"/>
                    </a:cubicBezTo>
                    <a:cubicBezTo>
                      <a:pt x="555316" y="873941"/>
                      <a:pt x="555316" y="881215"/>
                      <a:pt x="562597" y="881215"/>
                    </a:cubicBezTo>
                    <a:cubicBezTo>
                      <a:pt x="768269" y="881215"/>
                      <a:pt x="948233" y="881215"/>
                      <a:pt x="1105701" y="881215"/>
                    </a:cubicBezTo>
                    <a:lnTo>
                      <a:pt x="1208750" y="881215"/>
                    </a:lnTo>
                    <a:lnTo>
                      <a:pt x="1210903" y="883387"/>
                    </a:lnTo>
                    <a:cubicBezTo>
                      <a:pt x="1436344" y="1110859"/>
                      <a:pt x="1724909" y="1402023"/>
                      <a:pt x="2094272" y="1774712"/>
                    </a:cubicBezTo>
                    <a:cubicBezTo>
                      <a:pt x="2181609" y="1869363"/>
                      <a:pt x="2181609" y="2022262"/>
                      <a:pt x="2094272" y="2116913"/>
                    </a:cubicBezTo>
                    <a:cubicBezTo>
                      <a:pt x="1999657" y="2204283"/>
                      <a:pt x="1846817" y="2211564"/>
                      <a:pt x="1752202" y="2116913"/>
                    </a:cubicBezTo>
                    <a:cubicBezTo>
                      <a:pt x="1752202" y="2116913"/>
                      <a:pt x="1752202" y="2116913"/>
                      <a:pt x="70962" y="405909"/>
                    </a:cubicBezTo>
                    <a:cubicBezTo>
                      <a:pt x="-23653" y="311257"/>
                      <a:pt x="-23653" y="165640"/>
                      <a:pt x="70962" y="70988"/>
                    </a:cubicBezTo>
                    <a:cubicBezTo>
                      <a:pt x="114631" y="23663"/>
                      <a:pt x="174675" y="0"/>
                      <a:pt x="235629" y="0"/>
                    </a:cubicBezTo>
                    <a:close/>
                  </a:path>
                </a:pathLst>
              </a:custGeom>
              <a:solidFill>
                <a:srgbClr val="FFD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latin typeface="Source Sans Pro" charset="0"/>
                </a:endParaRPr>
              </a:p>
            </p:txBody>
          </p:sp>
          <p:sp>
            <p:nvSpPr>
              <p:cNvPr id="58" name="Freeform 57"/>
              <p:cNvSpPr>
                <a:spLocks/>
              </p:cNvSpPr>
              <p:nvPr/>
            </p:nvSpPr>
            <p:spPr bwMode="auto">
              <a:xfrm>
                <a:off x="1564680" y="2309334"/>
                <a:ext cx="735291" cy="1079828"/>
              </a:xfrm>
              <a:custGeom>
                <a:avLst/>
                <a:gdLst>
                  <a:gd name="connsiteX0" fmla="*/ 235442 w 735291"/>
                  <a:gd name="connsiteY0" fmla="*/ 0 h 1079828"/>
                  <a:gd name="connsiteX1" fmla="*/ 405432 w 735291"/>
                  <a:gd name="connsiteY1" fmla="*/ 70975 h 1079828"/>
                  <a:gd name="connsiteX2" fmla="*/ 694065 w 735291"/>
                  <a:gd name="connsiteY2" fmla="*/ 363782 h 1079828"/>
                  <a:gd name="connsiteX3" fmla="*/ 735291 w 735291"/>
                  <a:gd name="connsiteY3" fmla="*/ 405604 h 1079828"/>
                  <a:gd name="connsiteX4" fmla="*/ 735291 w 735291"/>
                  <a:gd name="connsiteY4" fmla="*/ 624412 h 1079828"/>
                  <a:gd name="connsiteX5" fmla="*/ 735291 w 735291"/>
                  <a:gd name="connsiteY5" fmla="*/ 1027967 h 1079828"/>
                  <a:gd name="connsiteX6" fmla="*/ 735291 w 735291"/>
                  <a:gd name="connsiteY6" fmla="*/ 1079828 h 1079828"/>
                  <a:gd name="connsiteX7" fmla="*/ 718498 w 735291"/>
                  <a:gd name="connsiteY7" fmla="*/ 1062792 h 1079828"/>
                  <a:gd name="connsiteX8" fmla="*/ 70905 w 735291"/>
                  <a:gd name="connsiteY8" fmla="*/ 405835 h 1079828"/>
                  <a:gd name="connsiteX9" fmla="*/ 70905 w 735291"/>
                  <a:gd name="connsiteY9" fmla="*/ 70975 h 1079828"/>
                  <a:gd name="connsiteX10" fmla="*/ 235442 w 735291"/>
                  <a:gd name="connsiteY10" fmla="*/ 0 h 107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5291" h="1079828">
                    <a:moveTo>
                      <a:pt x="235442" y="0"/>
                    </a:moveTo>
                    <a:cubicBezTo>
                      <a:pt x="296347" y="0"/>
                      <a:pt x="358162" y="23658"/>
                      <a:pt x="405432" y="70975"/>
                    </a:cubicBezTo>
                    <a:cubicBezTo>
                      <a:pt x="405432" y="70975"/>
                      <a:pt x="405432" y="70975"/>
                      <a:pt x="694065" y="363782"/>
                    </a:cubicBezTo>
                    <a:lnTo>
                      <a:pt x="735291" y="405604"/>
                    </a:lnTo>
                    <a:lnTo>
                      <a:pt x="735291" y="624412"/>
                    </a:lnTo>
                    <a:cubicBezTo>
                      <a:pt x="735291" y="769405"/>
                      <a:pt x="735291" y="903658"/>
                      <a:pt x="735291" y="1027967"/>
                    </a:cubicBezTo>
                    <a:lnTo>
                      <a:pt x="735291" y="1079828"/>
                    </a:lnTo>
                    <a:lnTo>
                      <a:pt x="718498" y="1062792"/>
                    </a:lnTo>
                    <a:cubicBezTo>
                      <a:pt x="538103" y="879788"/>
                      <a:pt x="324300" y="662894"/>
                      <a:pt x="70905" y="405835"/>
                    </a:cubicBezTo>
                    <a:cubicBezTo>
                      <a:pt x="-23635" y="318480"/>
                      <a:pt x="-23635" y="165610"/>
                      <a:pt x="70905" y="70975"/>
                    </a:cubicBezTo>
                    <a:cubicBezTo>
                      <a:pt x="114539" y="23658"/>
                      <a:pt x="174536" y="0"/>
                      <a:pt x="235442" y="0"/>
                    </a:cubicBezTo>
                    <a:close/>
                  </a:path>
                </a:pathLst>
              </a:custGeom>
              <a:solidFill>
                <a:srgbClr val="FFD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latin typeface="Source Sans Pro" charset="0"/>
                </a:endParaRPr>
              </a:p>
            </p:txBody>
          </p:sp>
          <p:sp>
            <p:nvSpPr>
              <p:cNvPr id="52" name="Freeform 51"/>
              <p:cNvSpPr>
                <a:spLocks/>
              </p:cNvSpPr>
              <p:nvPr/>
            </p:nvSpPr>
            <p:spPr bwMode="auto">
              <a:xfrm>
                <a:off x="2128315" y="1296901"/>
                <a:ext cx="2007509" cy="3967074"/>
              </a:xfrm>
              <a:custGeom>
                <a:avLst/>
                <a:gdLst>
                  <a:gd name="connsiteX0" fmla="*/ 173786 w 2007509"/>
                  <a:gd name="connsiteY0" fmla="*/ 335583 h 3967074"/>
                  <a:gd name="connsiteX1" fmla="*/ 173786 w 2007509"/>
                  <a:gd name="connsiteY1" fmla="*/ 3594256 h 3967074"/>
                  <a:gd name="connsiteX2" fmla="*/ 181067 w 2007509"/>
                  <a:gd name="connsiteY2" fmla="*/ 3601530 h 3967074"/>
                  <a:gd name="connsiteX3" fmla="*/ 1826447 w 2007509"/>
                  <a:gd name="connsiteY3" fmla="*/ 3601530 h 3967074"/>
                  <a:gd name="connsiteX4" fmla="*/ 1833727 w 2007509"/>
                  <a:gd name="connsiteY4" fmla="*/ 3594256 h 3967074"/>
                  <a:gd name="connsiteX5" fmla="*/ 1833727 w 2007509"/>
                  <a:gd name="connsiteY5" fmla="*/ 335583 h 3967074"/>
                  <a:gd name="connsiteX6" fmla="*/ 1826447 w 2007509"/>
                  <a:gd name="connsiteY6" fmla="*/ 335583 h 3967074"/>
                  <a:gd name="connsiteX7" fmla="*/ 181067 w 2007509"/>
                  <a:gd name="connsiteY7" fmla="*/ 335583 h 3967074"/>
                  <a:gd name="connsiteX8" fmla="*/ 173786 w 2007509"/>
                  <a:gd name="connsiteY8" fmla="*/ 335583 h 3967074"/>
                  <a:gd name="connsiteX9" fmla="*/ 414594 w 2007509"/>
                  <a:gd name="connsiteY9" fmla="*/ 0 h 3967074"/>
                  <a:gd name="connsiteX10" fmla="*/ 1592915 w 2007509"/>
                  <a:gd name="connsiteY10" fmla="*/ 0 h 3967074"/>
                  <a:gd name="connsiteX11" fmla="*/ 2007509 w 2007509"/>
                  <a:gd name="connsiteY11" fmla="*/ 414905 h 3967074"/>
                  <a:gd name="connsiteX12" fmla="*/ 2007509 w 2007509"/>
                  <a:gd name="connsiteY12" fmla="*/ 3552169 h 3967074"/>
                  <a:gd name="connsiteX13" fmla="*/ 1592915 w 2007509"/>
                  <a:gd name="connsiteY13" fmla="*/ 3967074 h 3967074"/>
                  <a:gd name="connsiteX14" fmla="*/ 414594 w 2007509"/>
                  <a:gd name="connsiteY14" fmla="*/ 3967074 h 3967074"/>
                  <a:gd name="connsiteX15" fmla="*/ 0 w 2007509"/>
                  <a:gd name="connsiteY15" fmla="*/ 3552169 h 3967074"/>
                  <a:gd name="connsiteX16" fmla="*/ 0 w 2007509"/>
                  <a:gd name="connsiteY16" fmla="*/ 414905 h 3967074"/>
                  <a:gd name="connsiteX17" fmla="*/ 414594 w 2007509"/>
                  <a:gd name="connsiteY17" fmla="*/ 0 h 3967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07509" h="3967074">
                    <a:moveTo>
                      <a:pt x="173786" y="335583"/>
                    </a:moveTo>
                    <a:cubicBezTo>
                      <a:pt x="173786" y="3594256"/>
                      <a:pt x="173786" y="3594256"/>
                      <a:pt x="173786" y="3594256"/>
                    </a:cubicBezTo>
                    <a:cubicBezTo>
                      <a:pt x="173786" y="3594256"/>
                      <a:pt x="173786" y="3601530"/>
                      <a:pt x="181067" y="3601530"/>
                    </a:cubicBezTo>
                    <a:cubicBezTo>
                      <a:pt x="1826447" y="3601530"/>
                      <a:pt x="1826447" y="3601530"/>
                      <a:pt x="1826447" y="3601530"/>
                    </a:cubicBezTo>
                    <a:cubicBezTo>
                      <a:pt x="1826447" y="3601530"/>
                      <a:pt x="1833727" y="3594256"/>
                      <a:pt x="1833727" y="3594256"/>
                    </a:cubicBezTo>
                    <a:cubicBezTo>
                      <a:pt x="1833727" y="335583"/>
                      <a:pt x="1833727" y="335583"/>
                      <a:pt x="1833727" y="335583"/>
                    </a:cubicBezTo>
                    <a:cubicBezTo>
                      <a:pt x="1833727" y="335583"/>
                      <a:pt x="1826447" y="335583"/>
                      <a:pt x="1826447" y="335583"/>
                    </a:cubicBezTo>
                    <a:cubicBezTo>
                      <a:pt x="181067" y="335583"/>
                      <a:pt x="181067" y="335583"/>
                      <a:pt x="181067" y="335583"/>
                    </a:cubicBezTo>
                    <a:cubicBezTo>
                      <a:pt x="173786" y="335583"/>
                      <a:pt x="173786" y="335583"/>
                      <a:pt x="173786" y="335583"/>
                    </a:cubicBezTo>
                    <a:close/>
                    <a:moveTo>
                      <a:pt x="414594" y="0"/>
                    </a:moveTo>
                    <a:cubicBezTo>
                      <a:pt x="414594" y="0"/>
                      <a:pt x="414594" y="0"/>
                      <a:pt x="1592915" y="0"/>
                    </a:cubicBezTo>
                    <a:cubicBezTo>
                      <a:pt x="1818396" y="0"/>
                      <a:pt x="2007509" y="189255"/>
                      <a:pt x="2007509" y="414905"/>
                    </a:cubicBezTo>
                    <a:cubicBezTo>
                      <a:pt x="2007509" y="414905"/>
                      <a:pt x="2007509" y="414905"/>
                      <a:pt x="2007509" y="3552169"/>
                    </a:cubicBezTo>
                    <a:cubicBezTo>
                      <a:pt x="2007509" y="3777819"/>
                      <a:pt x="1818396" y="3967074"/>
                      <a:pt x="1592915" y="3967074"/>
                    </a:cubicBezTo>
                    <a:cubicBezTo>
                      <a:pt x="1592915" y="3967074"/>
                      <a:pt x="1592915" y="3967074"/>
                      <a:pt x="414594" y="3967074"/>
                    </a:cubicBezTo>
                    <a:cubicBezTo>
                      <a:pt x="181840" y="3967074"/>
                      <a:pt x="0" y="3777819"/>
                      <a:pt x="0" y="3552169"/>
                    </a:cubicBezTo>
                    <a:cubicBezTo>
                      <a:pt x="0" y="3552169"/>
                      <a:pt x="0" y="3552169"/>
                      <a:pt x="0" y="414905"/>
                    </a:cubicBezTo>
                    <a:cubicBezTo>
                      <a:pt x="0" y="189255"/>
                      <a:pt x="181840" y="0"/>
                      <a:pt x="41459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latin typeface="Source Sans Pro" charset="0"/>
                </a:endParaRPr>
              </a:p>
            </p:txBody>
          </p:sp>
          <p:sp>
            <p:nvSpPr>
              <p:cNvPr id="11" name="Freeform 110"/>
              <p:cNvSpPr>
                <a:spLocks/>
              </p:cNvSpPr>
              <p:nvPr/>
            </p:nvSpPr>
            <p:spPr bwMode="auto">
              <a:xfrm>
                <a:off x="2799482" y="1392782"/>
                <a:ext cx="671167" cy="65920"/>
              </a:xfrm>
              <a:custGeom>
                <a:avLst/>
                <a:gdLst>
                  <a:gd name="T0" fmla="*/ 88 w 92"/>
                  <a:gd name="T1" fmla="*/ 0 h 9"/>
                  <a:gd name="T2" fmla="*/ 4 w 92"/>
                  <a:gd name="T3" fmla="*/ 0 h 9"/>
                  <a:gd name="T4" fmla="*/ 0 w 92"/>
                  <a:gd name="T5" fmla="*/ 5 h 9"/>
                  <a:gd name="T6" fmla="*/ 0 w 92"/>
                  <a:gd name="T7" fmla="*/ 5 h 9"/>
                  <a:gd name="T8" fmla="*/ 4 w 92"/>
                  <a:gd name="T9" fmla="*/ 9 h 9"/>
                  <a:gd name="T10" fmla="*/ 88 w 92"/>
                  <a:gd name="T11" fmla="*/ 9 h 9"/>
                  <a:gd name="T12" fmla="*/ 92 w 92"/>
                  <a:gd name="T13" fmla="*/ 5 h 9"/>
                  <a:gd name="T14" fmla="*/ 92 w 92"/>
                  <a:gd name="T15" fmla="*/ 5 h 9"/>
                  <a:gd name="T16" fmla="*/ 88 w 92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9">
                    <a:moveTo>
                      <a:pt x="8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7"/>
                      <a:pt x="2" y="9"/>
                      <a:pt x="4" y="9"/>
                    </a:cubicBezTo>
                    <a:cubicBezTo>
                      <a:pt x="88" y="9"/>
                      <a:pt x="88" y="9"/>
                      <a:pt x="88" y="9"/>
                    </a:cubicBezTo>
                    <a:cubicBezTo>
                      <a:pt x="90" y="9"/>
                      <a:pt x="92" y="7"/>
                      <a:pt x="92" y="5"/>
                    </a:cubicBezTo>
                    <a:cubicBezTo>
                      <a:pt x="92" y="5"/>
                      <a:pt x="92" y="5"/>
                      <a:pt x="92" y="5"/>
                    </a:cubicBezTo>
                    <a:cubicBezTo>
                      <a:pt x="92" y="2"/>
                      <a:pt x="90" y="0"/>
                      <a:pt x="88" y="0"/>
                    </a:cubicBezTo>
                    <a:close/>
                  </a:path>
                </a:pathLst>
              </a:custGeom>
              <a:solidFill>
                <a:schemeClr val="bg1">
                  <a:lumMod val="9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Source Sans Pro" charset="0"/>
                </a:endParaRPr>
              </a:p>
            </p:txBody>
          </p:sp>
          <p:sp>
            <p:nvSpPr>
              <p:cNvPr id="12" name="Oval 111"/>
              <p:cNvSpPr>
                <a:spLocks noChangeArrowheads="1"/>
              </p:cNvSpPr>
              <p:nvPr/>
            </p:nvSpPr>
            <p:spPr bwMode="auto">
              <a:xfrm>
                <a:off x="3033193" y="4970342"/>
                <a:ext cx="203747" cy="203747"/>
              </a:xfrm>
              <a:prstGeom prst="ellipse">
                <a:avLst/>
              </a:prstGeom>
              <a:solidFill>
                <a:schemeClr val="bg1">
                  <a:lumMod val="9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Source Sans Pro" charset="0"/>
                </a:endParaRPr>
              </a:p>
            </p:txBody>
          </p:sp>
          <p:sp>
            <p:nvSpPr>
              <p:cNvPr id="13" name="Freeform 112"/>
              <p:cNvSpPr>
                <a:spLocks/>
              </p:cNvSpPr>
              <p:nvPr/>
            </p:nvSpPr>
            <p:spPr bwMode="auto">
              <a:xfrm>
                <a:off x="1565014" y="3837746"/>
                <a:ext cx="838958" cy="832968"/>
              </a:xfrm>
              <a:custGeom>
                <a:avLst/>
                <a:gdLst>
                  <a:gd name="T0" fmla="*/ 13 w 116"/>
                  <a:gd name="T1" fmla="*/ 13 h 115"/>
                  <a:gd name="T2" fmla="*/ 13 w 116"/>
                  <a:gd name="T3" fmla="*/ 13 h 115"/>
                  <a:gd name="T4" fmla="*/ 13 w 116"/>
                  <a:gd name="T5" fmla="*/ 60 h 115"/>
                  <a:gd name="T6" fmla="*/ 57 w 116"/>
                  <a:gd name="T7" fmla="*/ 103 h 115"/>
                  <a:gd name="T8" fmla="*/ 103 w 116"/>
                  <a:gd name="T9" fmla="*/ 102 h 115"/>
                  <a:gd name="T10" fmla="*/ 103 w 116"/>
                  <a:gd name="T11" fmla="*/ 102 h 115"/>
                  <a:gd name="T12" fmla="*/ 103 w 116"/>
                  <a:gd name="T13" fmla="*/ 56 h 115"/>
                  <a:gd name="T14" fmla="*/ 59 w 116"/>
                  <a:gd name="T15" fmla="*/ 13 h 115"/>
                  <a:gd name="T16" fmla="*/ 13 w 116"/>
                  <a:gd name="T17" fmla="*/ 1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115">
                    <a:moveTo>
                      <a:pt x="13" y="13"/>
                    </a:moveTo>
                    <a:cubicBezTo>
                      <a:pt x="13" y="13"/>
                      <a:pt x="13" y="13"/>
                      <a:pt x="13" y="13"/>
                    </a:cubicBezTo>
                    <a:cubicBezTo>
                      <a:pt x="0" y="26"/>
                      <a:pt x="0" y="47"/>
                      <a:pt x="13" y="60"/>
                    </a:cubicBezTo>
                    <a:cubicBezTo>
                      <a:pt x="57" y="103"/>
                      <a:pt x="57" y="103"/>
                      <a:pt x="57" y="103"/>
                    </a:cubicBezTo>
                    <a:cubicBezTo>
                      <a:pt x="69" y="115"/>
                      <a:pt x="90" y="115"/>
                      <a:pt x="103" y="102"/>
                    </a:cubicBezTo>
                    <a:cubicBezTo>
                      <a:pt x="103" y="102"/>
                      <a:pt x="103" y="102"/>
                      <a:pt x="103" y="102"/>
                    </a:cubicBezTo>
                    <a:cubicBezTo>
                      <a:pt x="116" y="90"/>
                      <a:pt x="116" y="69"/>
                      <a:pt x="103" y="56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46" y="0"/>
                      <a:pt x="26" y="0"/>
                      <a:pt x="13" y="13"/>
                    </a:cubicBezTo>
                    <a:close/>
                  </a:path>
                </a:pathLst>
              </a:custGeom>
              <a:solidFill>
                <a:srgbClr val="FFD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Source Sans Pro" charset="0"/>
                </a:endParaRPr>
              </a:p>
            </p:txBody>
          </p:sp>
          <p:sp>
            <p:nvSpPr>
              <p:cNvPr id="14" name="Freeform 113"/>
              <p:cNvSpPr>
                <a:spLocks/>
              </p:cNvSpPr>
              <p:nvPr/>
            </p:nvSpPr>
            <p:spPr bwMode="auto">
              <a:xfrm>
                <a:off x="1517074" y="3052723"/>
                <a:ext cx="797012" cy="791018"/>
              </a:xfrm>
              <a:custGeom>
                <a:avLst/>
                <a:gdLst>
                  <a:gd name="T0" fmla="*/ 13 w 109"/>
                  <a:gd name="T1" fmla="*/ 13 h 109"/>
                  <a:gd name="T2" fmla="*/ 13 w 109"/>
                  <a:gd name="T3" fmla="*/ 13 h 109"/>
                  <a:gd name="T4" fmla="*/ 13 w 109"/>
                  <a:gd name="T5" fmla="*/ 59 h 109"/>
                  <a:gd name="T6" fmla="*/ 50 w 109"/>
                  <a:gd name="T7" fmla="*/ 96 h 109"/>
                  <a:gd name="T8" fmla="*/ 96 w 109"/>
                  <a:gd name="T9" fmla="*/ 96 h 109"/>
                  <a:gd name="T10" fmla="*/ 96 w 109"/>
                  <a:gd name="T11" fmla="*/ 96 h 109"/>
                  <a:gd name="T12" fmla="*/ 96 w 109"/>
                  <a:gd name="T13" fmla="*/ 49 h 109"/>
                  <a:gd name="T14" fmla="*/ 59 w 109"/>
                  <a:gd name="T15" fmla="*/ 12 h 109"/>
                  <a:gd name="T16" fmla="*/ 13 w 109"/>
                  <a:gd name="T17" fmla="*/ 1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" h="109">
                    <a:moveTo>
                      <a:pt x="13" y="13"/>
                    </a:moveTo>
                    <a:cubicBezTo>
                      <a:pt x="13" y="13"/>
                      <a:pt x="13" y="13"/>
                      <a:pt x="13" y="13"/>
                    </a:cubicBezTo>
                    <a:cubicBezTo>
                      <a:pt x="0" y="26"/>
                      <a:pt x="0" y="46"/>
                      <a:pt x="13" y="59"/>
                    </a:cubicBezTo>
                    <a:cubicBezTo>
                      <a:pt x="50" y="96"/>
                      <a:pt x="50" y="96"/>
                      <a:pt x="50" y="96"/>
                    </a:cubicBezTo>
                    <a:cubicBezTo>
                      <a:pt x="63" y="109"/>
                      <a:pt x="84" y="108"/>
                      <a:pt x="96" y="96"/>
                    </a:cubicBezTo>
                    <a:cubicBezTo>
                      <a:pt x="96" y="96"/>
                      <a:pt x="96" y="96"/>
                      <a:pt x="96" y="96"/>
                    </a:cubicBezTo>
                    <a:cubicBezTo>
                      <a:pt x="109" y="83"/>
                      <a:pt x="109" y="62"/>
                      <a:pt x="96" y="49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46" y="0"/>
                      <a:pt x="25" y="0"/>
                      <a:pt x="13" y="13"/>
                    </a:cubicBezTo>
                    <a:close/>
                  </a:path>
                </a:pathLst>
              </a:custGeom>
              <a:solidFill>
                <a:srgbClr val="FFD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Source Sans Pro" charset="0"/>
                </a:endParaRPr>
              </a:p>
            </p:txBody>
          </p:sp>
          <p:sp>
            <p:nvSpPr>
              <p:cNvPr id="15" name="Freeform 114"/>
              <p:cNvSpPr>
                <a:spLocks/>
              </p:cNvSpPr>
              <p:nvPr/>
            </p:nvSpPr>
            <p:spPr bwMode="auto">
              <a:xfrm>
                <a:off x="3230946" y="5977092"/>
                <a:ext cx="1803762" cy="880908"/>
              </a:xfrm>
              <a:custGeom>
                <a:avLst/>
                <a:gdLst>
                  <a:gd name="T0" fmla="*/ 273 w 301"/>
                  <a:gd name="T1" fmla="*/ 0 h 147"/>
                  <a:gd name="T2" fmla="*/ 0 w 301"/>
                  <a:gd name="T3" fmla="*/ 53 h 147"/>
                  <a:gd name="T4" fmla="*/ 18 w 301"/>
                  <a:gd name="T5" fmla="*/ 147 h 147"/>
                  <a:gd name="T6" fmla="*/ 301 w 301"/>
                  <a:gd name="T7" fmla="*/ 147 h 147"/>
                  <a:gd name="T8" fmla="*/ 273 w 301"/>
                  <a:gd name="T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47">
                    <a:moveTo>
                      <a:pt x="273" y="0"/>
                    </a:moveTo>
                    <a:lnTo>
                      <a:pt x="0" y="53"/>
                    </a:lnTo>
                    <a:lnTo>
                      <a:pt x="18" y="147"/>
                    </a:lnTo>
                    <a:lnTo>
                      <a:pt x="301" y="147"/>
                    </a:lnTo>
                    <a:lnTo>
                      <a:pt x="273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Source Sans Pro" charset="0"/>
                </a:endParaRPr>
              </a:p>
            </p:txBody>
          </p:sp>
          <p:sp>
            <p:nvSpPr>
              <p:cNvPr id="16" name="Freeform 115"/>
              <p:cNvSpPr>
                <a:spLocks/>
              </p:cNvSpPr>
              <p:nvPr/>
            </p:nvSpPr>
            <p:spPr bwMode="auto">
              <a:xfrm>
                <a:off x="4015973" y="3058713"/>
                <a:ext cx="659181" cy="2385039"/>
              </a:xfrm>
              <a:custGeom>
                <a:avLst/>
                <a:gdLst>
                  <a:gd name="T0" fmla="*/ 55 w 91"/>
                  <a:gd name="T1" fmla="*/ 323 h 328"/>
                  <a:gd name="T2" fmla="*/ 32 w 91"/>
                  <a:gd name="T3" fmla="*/ 328 h 328"/>
                  <a:gd name="T4" fmla="*/ 29 w 91"/>
                  <a:gd name="T5" fmla="*/ 299 h 328"/>
                  <a:gd name="T6" fmla="*/ 5 w 91"/>
                  <a:gd name="T7" fmla="*/ 70 h 328"/>
                  <a:gd name="T8" fmla="*/ 44 w 91"/>
                  <a:gd name="T9" fmla="*/ 8 h 328"/>
                  <a:gd name="T10" fmla="*/ 61 w 91"/>
                  <a:gd name="T11" fmla="*/ 12 h 328"/>
                  <a:gd name="T12" fmla="*/ 89 w 91"/>
                  <a:gd name="T13" fmla="*/ 275 h 328"/>
                  <a:gd name="T14" fmla="*/ 55 w 91"/>
                  <a:gd name="T15" fmla="*/ 323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328">
                    <a:moveTo>
                      <a:pt x="55" y="323"/>
                    </a:moveTo>
                    <a:cubicBezTo>
                      <a:pt x="32" y="328"/>
                      <a:pt x="32" y="328"/>
                      <a:pt x="32" y="328"/>
                    </a:cubicBezTo>
                    <a:cubicBezTo>
                      <a:pt x="29" y="299"/>
                      <a:pt x="29" y="299"/>
                      <a:pt x="29" y="299"/>
                    </a:cubicBezTo>
                    <a:cubicBezTo>
                      <a:pt x="5" y="70"/>
                      <a:pt x="5" y="70"/>
                      <a:pt x="5" y="70"/>
                    </a:cubicBezTo>
                    <a:cubicBezTo>
                      <a:pt x="0" y="31"/>
                      <a:pt x="20" y="15"/>
                      <a:pt x="44" y="8"/>
                    </a:cubicBezTo>
                    <a:cubicBezTo>
                      <a:pt x="56" y="3"/>
                      <a:pt x="60" y="0"/>
                      <a:pt x="61" y="12"/>
                    </a:cubicBezTo>
                    <a:cubicBezTo>
                      <a:pt x="89" y="275"/>
                      <a:pt x="89" y="275"/>
                      <a:pt x="89" y="275"/>
                    </a:cubicBezTo>
                    <a:cubicBezTo>
                      <a:pt x="91" y="297"/>
                      <a:pt x="76" y="319"/>
                      <a:pt x="55" y="323"/>
                    </a:cubicBezTo>
                    <a:close/>
                  </a:path>
                </a:pathLst>
              </a:custGeom>
              <a:solidFill>
                <a:srgbClr val="FFD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Source Sans Pro" charset="0"/>
                </a:endParaRPr>
              </a:p>
            </p:txBody>
          </p:sp>
          <p:sp>
            <p:nvSpPr>
              <p:cNvPr id="17" name="Freeform 116"/>
              <p:cNvSpPr>
                <a:spLocks/>
              </p:cNvSpPr>
              <p:nvPr/>
            </p:nvSpPr>
            <p:spPr bwMode="auto">
              <a:xfrm>
                <a:off x="1834682" y="3346356"/>
                <a:ext cx="527345" cy="569295"/>
              </a:xfrm>
              <a:custGeom>
                <a:avLst/>
                <a:gdLst>
                  <a:gd name="T0" fmla="*/ 49 w 73"/>
                  <a:gd name="T1" fmla="*/ 11 h 78"/>
                  <a:gd name="T2" fmla="*/ 38 w 73"/>
                  <a:gd name="T3" fmla="*/ 0 h 78"/>
                  <a:gd name="T4" fmla="*/ 0 w 73"/>
                  <a:gd name="T5" fmla="*/ 39 h 78"/>
                  <a:gd name="T6" fmla="*/ 10 w 73"/>
                  <a:gd name="T7" fmla="*/ 49 h 78"/>
                  <a:gd name="T8" fmla="*/ 49 w 73"/>
                  <a:gd name="T9" fmla="*/ 1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78">
                    <a:moveTo>
                      <a:pt x="49" y="11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16" y="3"/>
                      <a:pt x="4" y="17"/>
                      <a:pt x="0" y="39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38" y="78"/>
                      <a:pt x="73" y="33"/>
                      <a:pt x="49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Source Sans Pro" charset="0"/>
                </a:endParaRPr>
              </a:p>
            </p:txBody>
          </p:sp>
          <p:sp>
            <p:nvSpPr>
              <p:cNvPr id="18" name="Freeform 117"/>
              <p:cNvSpPr>
                <a:spLocks/>
              </p:cNvSpPr>
              <p:nvPr/>
            </p:nvSpPr>
            <p:spPr bwMode="auto">
              <a:xfrm>
                <a:off x="4357547" y="3064708"/>
                <a:ext cx="137831" cy="407494"/>
              </a:xfrm>
              <a:custGeom>
                <a:avLst/>
                <a:gdLst>
                  <a:gd name="T0" fmla="*/ 3 w 19"/>
                  <a:gd name="T1" fmla="*/ 5 h 56"/>
                  <a:gd name="T2" fmla="*/ 13 w 19"/>
                  <a:gd name="T3" fmla="*/ 8 h 56"/>
                  <a:gd name="T4" fmla="*/ 19 w 19"/>
                  <a:gd name="T5" fmla="*/ 56 h 56"/>
                  <a:gd name="T6" fmla="*/ 3 w 19"/>
                  <a:gd name="T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56">
                    <a:moveTo>
                      <a:pt x="3" y="5"/>
                    </a:moveTo>
                    <a:cubicBezTo>
                      <a:pt x="11" y="3"/>
                      <a:pt x="13" y="0"/>
                      <a:pt x="13" y="8"/>
                    </a:cubicBezTo>
                    <a:cubicBezTo>
                      <a:pt x="19" y="56"/>
                      <a:pt x="19" y="56"/>
                      <a:pt x="19" y="56"/>
                    </a:cubicBezTo>
                    <a:cubicBezTo>
                      <a:pt x="0" y="54"/>
                      <a:pt x="1" y="24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Source Sans Pro" charset="0"/>
                </a:endParaRPr>
              </a:p>
            </p:txBody>
          </p:sp>
          <p:sp>
            <p:nvSpPr>
              <p:cNvPr id="19" name="Freeform 118"/>
              <p:cNvSpPr>
                <a:spLocks/>
              </p:cNvSpPr>
              <p:nvPr/>
            </p:nvSpPr>
            <p:spPr bwMode="auto">
              <a:xfrm>
                <a:off x="1924568" y="4197300"/>
                <a:ext cx="533340" cy="569295"/>
              </a:xfrm>
              <a:custGeom>
                <a:avLst/>
                <a:gdLst>
                  <a:gd name="T0" fmla="*/ 49 w 73"/>
                  <a:gd name="T1" fmla="*/ 11 h 78"/>
                  <a:gd name="T2" fmla="*/ 38 w 73"/>
                  <a:gd name="T3" fmla="*/ 0 h 78"/>
                  <a:gd name="T4" fmla="*/ 0 w 73"/>
                  <a:gd name="T5" fmla="*/ 39 h 78"/>
                  <a:gd name="T6" fmla="*/ 10 w 73"/>
                  <a:gd name="T7" fmla="*/ 50 h 78"/>
                  <a:gd name="T8" fmla="*/ 49 w 73"/>
                  <a:gd name="T9" fmla="*/ 1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78">
                    <a:moveTo>
                      <a:pt x="49" y="11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15" y="4"/>
                      <a:pt x="3" y="17"/>
                      <a:pt x="0" y="39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38" y="78"/>
                      <a:pt x="73" y="34"/>
                      <a:pt x="49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Source Sans Pro" charset="0"/>
                </a:endParaRPr>
              </a:p>
            </p:txBody>
          </p:sp>
        </p:grpSp>
        <p:sp>
          <p:nvSpPr>
            <p:cNvPr id="49" name="TextBox 13"/>
            <p:cNvSpPr txBox="1"/>
            <p:nvPr/>
          </p:nvSpPr>
          <p:spPr>
            <a:xfrm>
              <a:off x="2445659" y="1829552"/>
              <a:ext cx="1372819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24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关键词</a:t>
              </a:r>
              <a:endPara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0" name="TextBox 13"/>
            <p:cNvSpPr txBox="1"/>
            <p:nvPr/>
          </p:nvSpPr>
          <p:spPr>
            <a:xfrm>
              <a:off x="2445659" y="2661231"/>
              <a:ext cx="1372819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24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关键词</a:t>
              </a:r>
              <a:endPara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" name="TextBox 13"/>
            <p:cNvSpPr txBox="1"/>
            <p:nvPr/>
          </p:nvSpPr>
          <p:spPr>
            <a:xfrm>
              <a:off x="2445659" y="3493876"/>
              <a:ext cx="1372819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24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关键词</a:t>
              </a:r>
              <a:endPara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3" name="TextBox 13"/>
            <p:cNvSpPr txBox="1"/>
            <p:nvPr/>
          </p:nvSpPr>
          <p:spPr>
            <a:xfrm>
              <a:off x="2445659" y="4265474"/>
              <a:ext cx="1372819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24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关键词</a:t>
              </a:r>
              <a:endPara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" name="TextBox 13"/>
            <p:cNvSpPr txBox="1"/>
            <p:nvPr/>
          </p:nvSpPr>
          <p:spPr>
            <a:xfrm>
              <a:off x="4747917" y="1755185"/>
              <a:ext cx="3124622" cy="59093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6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5" name="TextBox 13"/>
            <p:cNvSpPr txBox="1"/>
            <p:nvPr/>
          </p:nvSpPr>
          <p:spPr>
            <a:xfrm>
              <a:off x="4747917" y="2586864"/>
              <a:ext cx="3124622" cy="59093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6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6" name="TextBox 13"/>
            <p:cNvSpPr txBox="1"/>
            <p:nvPr/>
          </p:nvSpPr>
          <p:spPr>
            <a:xfrm>
              <a:off x="4747917" y="3418542"/>
              <a:ext cx="3124622" cy="59093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6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7" name="TextBox 13"/>
            <p:cNvSpPr txBox="1"/>
            <p:nvPr/>
          </p:nvSpPr>
          <p:spPr>
            <a:xfrm>
              <a:off x="4747917" y="4250222"/>
              <a:ext cx="3124622" cy="59093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600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745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/>
          <p:cNvSpPr>
            <a:spLocks noEditPoints="1"/>
          </p:cNvSpPr>
          <p:nvPr/>
        </p:nvSpPr>
        <p:spPr bwMode="auto">
          <a:xfrm>
            <a:off x="6034435" y="2552596"/>
            <a:ext cx="1836738" cy="2798763"/>
          </a:xfrm>
          <a:custGeom>
            <a:avLst/>
            <a:gdLst>
              <a:gd name="T0" fmla="*/ 321 w 333"/>
              <a:gd name="T1" fmla="*/ 398 h 508"/>
              <a:gd name="T2" fmla="*/ 280 w 333"/>
              <a:gd name="T3" fmla="*/ 379 h 508"/>
              <a:gd name="T4" fmla="*/ 53 w 333"/>
              <a:gd name="T5" fmla="*/ 379 h 508"/>
              <a:gd name="T6" fmla="*/ 36 w 333"/>
              <a:gd name="T7" fmla="*/ 370 h 508"/>
              <a:gd name="T8" fmla="*/ 34 w 333"/>
              <a:gd name="T9" fmla="*/ 360 h 508"/>
              <a:gd name="T10" fmla="*/ 34 w 333"/>
              <a:gd name="T11" fmla="*/ 295 h 508"/>
              <a:gd name="T12" fmla="*/ 50 w 333"/>
              <a:gd name="T13" fmla="*/ 278 h 508"/>
              <a:gd name="T14" fmla="*/ 51 w 333"/>
              <a:gd name="T15" fmla="*/ 278 h 508"/>
              <a:gd name="T16" fmla="*/ 102 w 333"/>
              <a:gd name="T17" fmla="*/ 227 h 508"/>
              <a:gd name="T18" fmla="*/ 102 w 333"/>
              <a:gd name="T19" fmla="*/ 130 h 508"/>
              <a:gd name="T20" fmla="*/ 113 w 333"/>
              <a:gd name="T21" fmla="*/ 112 h 508"/>
              <a:gd name="T22" fmla="*/ 142 w 333"/>
              <a:gd name="T23" fmla="*/ 54 h 508"/>
              <a:gd name="T24" fmla="*/ 92 w 333"/>
              <a:gd name="T25" fmla="*/ 4 h 508"/>
              <a:gd name="T26" fmla="*/ 27 w 333"/>
              <a:gd name="T27" fmla="*/ 61 h 508"/>
              <a:gd name="T28" fmla="*/ 57 w 333"/>
              <a:gd name="T29" fmla="*/ 112 h 508"/>
              <a:gd name="T30" fmla="*/ 68 w 333"/>
              <a:gd name="T31" fmla="*/ 130 h 508"/>
              <a:gd name="T32" fmla="*/ 68 w 333"/>
              <a:gd name="T33" fmla="*/ 227 h 508"/>
              <a:gd name="T34" fmla="*/ 51 w 333"/>
              <a:gd name="T35" fmla="*/ 244 h 508"/>
              <a:gd name="T36" fmla="*/ 50 w 333"/>
              <a:gd name="T37" fmla="*/ 244 h 508"/>
              <a:gd name="T38" fmla="*/ 0 w 333"/>
              <a:gd name="T39" fmla="*/ 295 h 508"/>
              <a:gd name="T40" fmla="*/ 0 w 333"/>
              <a:gd name="T41" fmla="*/ 358 h 508"/>
              <a:gd name="T42" fmla="*/ 14 w 333"/>
              <a:gd name="T43" fmla="*/ 397 h 508"/>
              <a:gd name="T44" fmla="*/ 53 w 333"/>
              <a:gd name="T45" fmla="*/ 413 h 508"/>
              <a:gd name="T46" fmla="*/ 53 w 333"/>
              <a:gd name="T47" fmla="*/ 413 h 508"/>
              <a:gd name="T48" fmla="*/ 280 w 333"/>
              <a:gd name="T49" fmla="*/ 413 h 508"/>
              <a:gd name="T50" fmla="*/ 280 w 333"/>
              <a:gd name="T51" fmla="*/ 413 h 508"/>
              <a:gd name="T52" fmla="*/ 295 w 333"/>
              <a:gd name="T53" fmla="*/ 420 h 508"/>
              <a:gd name="T54" fmla="*/ 299 w 333"/>
              <a:gd name="T55" fmla="*/ 433 h 508"/>
              <a:gd name="T56" fmla="*/ 299 w 333"/>
              <a:gd name="T57" fmla="*/ 508 h 508"/>
              <a:gd name="T58" fmla="*/ 333 w 333"/>
              <a:gd name="T59" fmla="*/ 508 h 508"/>
              <a:gd name="T60" fmla="*/ 333 w 333"/>
              <a:gd name="T61" fmla="*/ 434 h 508"/>
              <a:gd name="T62" fmla="*/ 321 w 333"/>
              <a:gd name="T63" fmla="*/ 398 h 508"/>
              <a:gd name="T64" fmla="*/ 34 w 333"/>
              <a:gd name="T65" fmla="*/ 61 h 508"/>
              <a:gd name="T66" fmla="*/ 85 w 333"/>
              <a:gd name="T67" fmla="*/ 10 h 508"/>
              <a:gd name="T68" fmla="*/ 136 w 333"/>
              <a:gd name="T69" fmla="*/ 61 h 508"/>
              <a:gd name="T70" fmla="*/ 85 w 333"/>
              <a:gd name="T71" fmla="*/ 113 h 508"/>
              <a:gd name="T72" fmla="*/ 34 w 333"/>
              <a:gd name="T73" fmla="*/ 61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33" h="508">
                <a:moveTo>
                  <a:pt x="321" y="398"/>
                </a:moveTo>
                <a:cubicBezTo>
                  <a:pt x="310" y="386"/>
                  <a:pt x="296" y="379"/>
                  <a:pt x="280" y="379"/>
                </a:cubicBezTo>
                <a:cubicBezTo>
                  <a:pt x="53" y="379"/>
                  <a:pt x="53" y="379"/>
                  <a:pt x="53" y="379"/>
                </a:cubicBezTo>
                <a:cubicBezTo>
                  <a:pt x="46" y="379"/>
                  <a:pt x="40" y="376"/>
                  <a:pt x="36" y="370"/>
                </a:cubicBezTo>
                <a:cubicBezTo>
                  <a:pt x="34" y="367"/>
                  <a:pt x="34" y="363"/>
                  <a:pt x="34" y="360"/>
                </a:cubicBezTo>
                <a:cubicBezTo>
                  <a:pt x="34" y="295"/>
                  <a:pt x="34" y="295"/>
                  <a:pt x="34" y="295"/>
                </a:cubicBezTo>
                <a:cubicBezTo>
                  <a:pt x="34" y="286"/>
                  <a:pt x="41" y="278"/>
                  <a:pt x="50" y="278"/>
                </a:cubicBezTo>
                <a:cubicBezTo>
                  <a:pt x="51" y="278"/>
                  <a:pt x="51" y="278"/>
                  <a:pt x="51" y="278"/>
                </a:cubicBezTo>
                <a:cubicBezTo>
                  <a:pt x="79" y="278"/>
                  <a:pt x="102" y="255"/>
                  <a:pt x="102" y="227"/>
                </a:cubicBezTo>
                <a:cubicBezTo>
                  <a:pt x="102" y="130"/>
                  <a:pt x="102" y="130"/>
                  <a:pt x="102" y="130"/>
                </a:cubicBezTo>
                <a:cubicBezTo>
                  <a:pt x="102" y="122"/>
                  <a:pt x="106" y="116"/>
                  <a:pt x="113" y="112"/>
                </a:cubicBezTo>
                <a:cubicBezTo>
                  <a:pt x="133" y="101"/>
                  <a:pt x="145" y="79"/>
                  <a:pt x="142" y="54"/>
                </a:cubicBezTo>
                <a:cubicBezTo>
                  <a:pt x="139" y="28"/>
                  <a:pt x="118" y="7"/>
                  <a:pt x="92" y="4"/>
                </a:cubicBezTo>
                <a:cubicBezTo>
                  <a:pt x="57" y="0"/>
                  <a:pt x="27" y="27"/>
                  <a:pt x="27" y="61"/>
                </a:cubicBezTo>
                <a:cubicBezTo>
                  <a:pt x="27" y="83"/>
                  <a:pt x="39" y="102"/>
                  <a:pt x="57" y="112"/>
                </a:cubicBezTo>
                <a:cubicBezTo>
                  <a:pt x="64" y="116"/>
                  <a:pt x="68" y="123"/>
                  <a:pt x="68" y="130"/>
                </a:cubicBezTo>
                <a:cubicBezTo>
                  <a:pt x="68" y="227"/>
                  <a:pt x="68" y="227"/>
                  <a:pt x="68" y="227"/>
                </a:cubicBezTo>
                <a:cubicBezTo>
                  <a:pt x="68" y="237"/>
                  <a:pt x="60" y="244"/>
                  <a:pt x="51" y="244"/>
                </a:cubicBezTo>
                <a:cubicBezTo>
                  <a:pt x="50" y="244"/>
                  <a:pt x="50" y="244"/>
                  <a:pt x="50" y="244"/>
                </a:cubicBezTo>
                <a:cubicBezTo>
                  <a:pt x="22" y="244"/>
                  <a:pt x="0" y="267"/>
                  <a:pt x="0" y="295"/>
                </a:cubicBezTo>
                <a:cubicBezTo>
                  <a:pt x="0" y="358"/>
                  <a:pt x="0" y="358"/>
                  <a:pt x="0" y="358"/>
                </a:cubicBezTo>
                <a:cubicBezTo>
                  <a:pt x="0" y="373"/>
                  <a:pt x="5" y="387"/>
                  <a:pt x="14" y="397"/>
                </a:cubicBezTo>
                <a:cubicBezTo>
                  <a:pt x="24" y="408"/>
                  <a:pt x="38" y="413"/>
                  <a:pt x="53" y="413"/>
                </a:cubicBezTo>
                <a:cubicBezTo>
                  <a:pt x="53" y="413"/>
                  <a:pt x="53" y="413"/>
                  <a:pt x="53" y="413"/>
                </a:cubicBezTo>
                <a:cubicBezTo>
                  <a:pt x="280" y="413"/>
                  <a:pt x="280" y="413"/>
                  <a:pt x="280" y="413"/>
                </a:cubicBezTo>
                <a:cubicBezTo>
                  <a:pt x="280" y="413"/>
                  <a:pt x="280" y="413"/>
                  <a:pt x="280" y="413"/>
                </a:cubicBezTo>
                <a:cubicBezTo>
                  <a:pt x="286" y="413"/>
                  <a:pt x="291" y="416"/>
                  <a:pt x="295" y="420"/>
                </a:cubicBezTo>
                <a:cubicBezTo>
                  <a:pt x="298" y="424"/>
                  <a:pt x="299" y="428"/>
                  <a:pt x="299" y="433"/>
                </a:cubicBezTo>
                <a:cubicBezTo>
                  <a:pt x="299" y="508"/>
                  <a:pt x="299" y="508"/>
                  <a:pt x="299" y="508"/>
                </a:cubicBezTo>
                <a:cubicBezTo>
                  <a:pt x="333" y="508"/>
                  <a:pt x="333" y="508"/>
                  <a:pt x="333" y="508"/>
                </a:cubicBezTo>
                <a:cubicBezTo>
                  <a:pt x="333" y="434"/>
                  <a:pt x="333" y="434"/>
                  <a:pt x="333" y="434"/>
                </a:cubicBezTo>
                <a:cubicBezTo>
                  <a:pt x="333" y="421"/>
                  <a:pt x="329" y="408"/>
                  <a:pt x="321" y="398"/>
                </a:cubicBezTo>
                <a:close/>
                <a:moveTo>
                  <a:pt x="34" y="61"/>
                </a:moveTo>
                <a:cubicBezTo>
                  <a:pt x="34" y="33"/>
                  <a:pt x="57" y="10"/>
                  <a:pt x="85" y="10"/>
                </a:cubicBezTo>
                <a:cubicBezTo>
                  <a:pt x="113" y="10"/>
                  <a:pt x="136" y="33"/>
                  <a:pt x="136" y="61"/>
                </a:cubicBezTo>
                <a:cubicBezTo>
                  <a:pt x="136" y="90"/>
                  <a:pt x="113" y="113"/>
                  <a:pt x="85" y="113"/>
                </a:cubicBezTo>
                <a:cubicBezTo>
                  <a:pt x="57" y="113"/>
                  <a:pt x="34" y="90"/>
                  <a:pt x="34" y="6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41763" y="2597566"/>
            <a:ext cx="5813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3"/>
                </a:solidFill>
                <a:latin typeface="linea-basic-10" panose="02000509000000000000" pitchFamily="49" charset="0"/>
              </a:rPr>
              <a:t>c</a:t>
            </a:r>
          </a:p>
        </p:txBody>
      </p:sp>
      <p:sp>
        <p:nvSpPr>
          <p:cNvPr id="22" name="Freeform 21"/>
          <p:cNvSpPr/>
          <p:nvPr/>
        </p:nvSpPr>
        <p:spPr>
          <a:xfrm flipV="1">
            <a:off x="6516627" y="1281906"/>
            <a:ext cx="363689" cy="1314701"/>
          </a:xfrm>
          <a:custGeom>
            <a:avLst/>
            <a:gdLst>
              <a:gd name="connsiteX0" fmla="*/ 9167091 w 9167091"/>
              <a:gd name="connsiteY0" fmla="*/ 5137727 h 5149273"/>
              <a:gd name="connsiteX1" fmla="*/ 11546 w 9167091"/>
              <a:gd name="connsiteY1" fmla="*/ 5149273 h 5149273"/>
              <a:gd name="connsiteX2" fmla="*/ 0 w 9167091"/>
              <a:gd name="connsiteY2" fmla="*/ 0 h 514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67091" h="5149273">
                <a:moveTo>
                  <a:pt x="9167091" y="5137727"/>
                </a:moveTo>
                <a:lnTo>
                  <a:pt x="11546" y="5149273"/>
                </a:lnTo>
                <a:cubicBezTo>
                  <a:pt x="7697" y="3432849"/>
                  <a:pt x="3849" y="1716424"/>
                  <a:pt x="0" y="0"/>
                </a:cubicBezTo>
              </a:path>
            </a:pathLst>
          </a:custGeom>
          <a:ln w="12700" cmpd="sng">
            <a:solidFill>
              <a:schemeClr val="accent3"/>
            </a:solidFill>
            <a:headEnd type="oval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 dirty="0">
              <a:latin typeface="Source Sans Pro" charset="0"/>
            </a:endParaRPr>
          </a:p>
        </p:txBody>
      </p:sp>
      <p:sp>
        <p:nvSpPr>
          <p:cNvPr id="10" name="Freeform 8"/>
          <p:cNvSpPr>
            <a:spLocks noEditPoints="1"/>
          </p:cNvSpPr>
          <p:nvPr/>
        </p:nvSpPr>
        <p:spPr bwMode="auto">
          <a:xfrm>
            <a:off x="6580535" y="2552596"/>
            <a:ext cx="992188" cy="2798763"/>
          </a:xfrm>
          <a:custGeom>
            <a:avLst/>
            <a:gdLst>
              <a:gd name="T0" fmla="*/ 180 w 180"/>
              <a:gd name="T1" fmla="*/ 61 h 508"/>
              <a:gd name="T2" fmla="*/ 116 w 180"/>
              <a:gd name="T3" fmla="*/ 4 h 508"/>
              <a:gd name="T4" fmla="*/ 65 w 180"/>
              <a:gd name="T5" fmla="*/ 54 h 508"/>
              <a:gd name="T6" fmla="*/ 94 w 180"/>
              <a:gd name="T7" fmla="*/ 112 h 508"/>
              <a:gd name="T8" fmla="*/ 105 w 180"/>
              <a:gd name="T9" fmla="*/ 130 h 508"/>
              <a:gd name="T10" fmla="*/ 105 w 180"/>
              <a:gd name="T11" fmla="*/ 281 h 508"/>
              <a:gd name="T12" fmla="*/ 86 w 180"/>
              <a:gd name="T13" fmla="*/ 300 h 508"/>
              <a:gd name="T14" fmla="*/ 55 w 180"/>
              <a:gd name="T15" fmla="*/ 300 h 508"/>
              <a:gd name="T16" fmla="*/ 17 w 180"/>
              <a:gd name="T17" fmla="*/ 315 h 508"/>
              <a:gd name="T18" fmla="*/ 0 w 180"/>
              <a:gd name="T19" fmla="*/ 354 h 508"/>
              <a:gd name="T20" fmla="*/ 1 w 180"/>
              <a:gd name="T21" fmla="*/ 508 h 508"/>
              <a:gd name="T22" fmla="*/ 35 w 180"/>
              <a:gd name="T23" fmla="*/ 508 h 508"/>
              <a:gd name="T24" fmla="*/ 34 w 180"/>
              <a:gd name="T25" fmla="*/ 354 h 508"/>
              <a:gd name="T26" fmla="*/ 42 w 180"/>
              <a:gd name="T27" fmla="*/ 339 h 508"/>
              <a:gd name="T28" fmla="*/ 54 w 180"/>
              <a:gd name="T29" fmla="*/ 335 h 508"/>
              <a:gd name="T30" fmla="*/ 86 w 180"/>
              <a:gd name="T31" fmla="*/ 335 h 508"/>
              <a:gd name="T32" fmla="*/ 139 w 180"/>
              <a:gd name="T33" fmla="*/ 281 h 508"/>
              <a:gd name="T34" fmla="*/ 139 w 180"/>
              <a:gd name="T35" fmla="*/ 130 h 508"/>
              <a:gd name="T36" fmla="*/ 150 w 180"/>
              <a:gd name="T37" fmla="*/ 112 h 508"/>
              <a:gd name="T38" fmla="*/ 180 w 180"/>
              <a:gd name="T39" fmla="*/ 61 h 508"/>
              <a:gd name="T40" fmla="*/ 122 w 180"/>
              <a:gd name="T41" fmla="*/ 113 h 508"/>
              <a:gd name="T42" fmla="*/ 71 w 180"/>
              <a:gd name="T43" fmla="*/ 61 h 508"/>
              <a:gd name="T44" fmla="*/ 122 w 180"/>
              <a:gd name="T45" fmla="*/ 10 h 508"/>
              <a:gd name="T46" fmla="*/ 173 w 180"/>
              <a:gd name="T47" fmla="*/ 61 h 508"/>
              <a:gd name="T48" fmla="*/ 122 w 180"/>
              <a:gd name="T49" fmla="*/ 113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0" h="508">
                <a:moveTo>
                  <a:pt x="180" y="61"/>
                </a:moveTo>
                <a:cubicBezTo>
                  <a:pt x="180" y="27"/>
                  <a:pt x="150" y="0"/>
                  <a:pt x="116" y="4"/>
                </a:cubicBezTo>
                <a:cubicBezTo>
                  <a:pt x="89" y="7"/>
                  <a:pt x="68" y="28"/>
                  <a:pt x="65" y="54"/>
                </a:cubicBezTo>
                <a:cubicBezTo>
                  <a:pt x="62" y="79"/>
                  <a:pt x="75" y="101"/>
                  <a:pt x="94" y="112"/>
                </a:cubicBezTo>
                <a:cubicBezTo>
                  <a:pt x="101" y="116"/>
                  <a:pt x="105" y="122"/>
                  <a:pt x="105" y="130"/>
                </a:cubicBezTo>
                <a:cubicBezTo>
                  <a:pt x="105" y="281"/>
                  <a:pt x="105" y="281"/>
                  <a:pt x="105" y="281"/>
                </a:cubicBezTo>
                <a:cubicBezTo>
                  <a:pt x="105" y="292"/>
                  <a:pt x="97" y="300"/>
                  <a:pt x="86" y="300"/>
                </a:cubicBezTo>
                <a:cubicBezTo>
                  <a:pt x="55" y="300"/>
                  <a:pt x="55" y="300"/>
                  <a:pt x="55" y="300"/>
                </a:cubicBezTo>
                <a:cubicBezTo>
                  <a:pt x="41" y="300"/>
                  <a:pt x="27" y="305"/>
                  <a:pt x="17" y="315"/>
                </a:cubicBezTo>
                <a:cubicBezTo>
                  <a:pt x="6" y="325"/>
                  <a:pt x="0" y="339"/>
                  <a:pt x="0" y="354"/>
                </a:cubicBezTo>
                <a:cubicBezTo>
                  <a:pt x="1" y="508"/>
                  <a:pt x="1" y="508"/>
                  <a:pt x="1" y="508"/>
                </a:cubicBezTo>
                <a:cubicBezTo>
                  <a:pt x="35" y="508"/>
                  <a:pt x="35" y="508"/>
                  <a:pt x="35" y="508"/>
                </a:cubicBezTo>
                <a:cubicBezTo>
                  <a:pt x="34" y="354"/>
                  <a:pt x="34" y="354"/>
                  <a:pt x="34" y="354"/>
                </a:cubicBezTo>
                <a:cubicBezTo>
                  <a:pt x="34" y="348"/>
                  <a:pt x="37" y="342"/>
                  <a:pt x="42" y="339"/>
                </a:cubicBezTo>
                <a:cubicBezTo>
                  <a:pt x="45" y="336"/>
                  <a:pt x="50" y="335"/>
                  <a:pt x="54" y="335"/>
                </a:cubicBezTo>
                <a:cubicBezTo>
                  <a:pt x="86" y="335"/>
                  <a:pt x="86" y="335"/>
                  <a:pt x="86" y="335"/>
                </a:cubicBezTo>
                <a:cubicBezTo>
                  <a:pt x="115" y="335"/>
                  <a:pt x="139" y="311"/>
                  <a:pt x="139" y="281"/>
                </a:cubicBezTo>
                <a:cubicBezTo>
                  <a:pt x="139" y="130"/>
                  <a:pt x="139" y="130"/>
                  <a:pt x="139" y="130"/>
                </a:cubicBezTo>
                <a:cubicBezTo>
                  <a:pt x="139" y="123"/>
                  <a:pt x="143" y="116"/>
                  <a:pt x="150" y="112"/>
                </a:cubicBezTo>
                <a:cubicBezTo>
                  <a:pt x="168" y="102"/>
                  <a:pt x="180" y="83"/>
                  <a:pt x="180" y="61"/>
                </a:cubicBezTo>
                <a:close/>
                <a:moveTo>
                  <a:pt x="122" y="113"/>
                </a:moveTo>
                <a:cubicBezTo>
                  <a:pt x="94" y="113"/>
                  <a:pt x="71" y="90"/>
                  <a:pt x="71" y="61"/>
                </a:cubicBezTo>
                <a:cubicBezTo>
                  <a:pt x="71" y="33"/>
                  <a:pt x="94" y="10"/>
                  <a:pt x="122" y="10"/>
                </a:cubicBezTo>
                <a:cubicBezTo>
                  <a:pt x="150" y="10"/>
                  <a:pt x="173" y="33"/>
                  <a:pt x="173" y="61"/>
                </a:cubicBezTo>
                <a:cubicBezTo>
                  <a:pt x="173" y="90"/>
                  <a:pt x="150" y="113"/>
                  <a:pt x="122" y="1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06600" y="2597566"/>
            <a:ext cx="5813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4"/>
                </a:solidFill>
                <a:latin typeface="linea-basic-10" panose="02000509000000000000" pitchFamily="49" charset="0"/>
              </a:rPr>
              <a:t>d</a:t>
            </a:r>
          </a:p>
        </p:txBody>
      </p:sp>
      <p:sp>
        <p:nvSpPr>
          <p:cNvPr id="24" name="Freeform 23"/>
          <p:cNvSpPr/>
          <p:nvPr/>
        </p:nvSpPr>
        <p:spPr>
          <a:xfrm flipV="1">
            <a:off x="7249212" y="2028582"/>
            <a:ext cx="896826" cy="568026"/>
          </a:xfrm>
          <a:custGeom>
            <a:avLst/>
            <a:gdLst>
              <a:gd name="connsiteX0" fmla="*/ 9167091 w 9167091"/>
              <a:gd name="connsiteY0" fmla="*/ 5137727 h 5149273"/>
              <a:gd name="connsiteX1" fmla="*/ 11546 w 9167091"/>
              <a:gd name="connsiteY1" fmla="*/ 5149273 h 5149273"/>
              <a:gd name="connsiteX2" fmla="*/ 0 w 9167091"/>
              <a:gd name="connsiteY2" fmla="*/ 0 h 514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67091" h="5149273">
                <a:moveTo>
                  <a:pt x="9167091" y="5137727"/>
                </a:moveTo>
                <a:lnTo>
                  <a:pt x="11546" y="5149273"/>
                </a:lnTo>
                <a:cubicBezTo>
                  <a:pt x="7697" y="3432849"/>
                  <a:pt x="3849" y="1716424"/>
                  <a:pt x="0" y="0"/>
                </a:cubicBezTo>
              </a:path>
            </a:pathLst>
          </a:custGeom>
          <a:ln w="12700" cmpd="sng">
            <a:solidFill>
              <a:schemeClr val="accent4"/>
            </a:solidFill>
            <a:headEnd type="oval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 dirty="0">
              <a:latin typeface="Source Sans Pro" charset="0"/>
            </a:endParaRPr>
          </a:p>
        </p:txBody>
      </p:sp>
      <p:sp>
        <p:nvSpPr>
          <p:cNvPr id="7" name="Freeform 5"/>
          <p:cNvSpPr>
            <a:spLocks noEditPoints="1"/>
          </p:cNvSpPr>
          <p:nvPr/>
        </p:nvSpPr>
        <p:spPr bwMode="auto">
          <a:xfrm>
            <a:off x="4380260" y="2552596"/>
            <a:ext cx="1687513" cy="2778125"/>
          </a:xfrm>
          <a:custGeom>
            <a:avLst/>
            <a:gdLst>
              <a:gd name="T0" fmla="*/ 306 w 306"/>
              <a:gd name="T1" fmla="*/ 61 h 504"/>
              <a:gd name="T2" fmla="*/ 242 w 306"/>
              <a:gd name="T3" fmla="*/ 4 h 504"/>
              <a:gd name="T4" fmla="*/ 191 w 306"/>
              <a:gd name="T5" fmla="*/ 54 h 504"/>
              <a:gd name="T6" fmla="*/ 220 w 306"/>
              <a:gd name="T7" fmla="*/ 112 h 504"/>
              <a:gd name="T8" fmla="*/ 231 w 306"/>
              <a:gd name="T9" fmla="*/ 130 h 504"/>
              <a:gd name="T10" fmla="*/ 231 w 306"/>
              <a:gd name="T11" fmla="*/ 203 h 504"/>
              <a:gd name="T12" fmla="*/ 212 w 306"/>
              <a:gd name="T13" fmla="*/ 223 h 504"/>
              <a:gd name="T14" fmla="*/ 53 w 306"/>
              <a:gd name="T15" fmla="*/ 223 h 504"/>
              <a:gd name="T16" fmla="*/ 0 w 306"/>
              <a:gd name="T17" fmla="*/ 276 h 504"/>
              <a:gd name="T18" fmla="*/ 0 w 306"/>
              <a:gd name="T19" fmla="*/ 504 h 504"/>
              <a:gd name="T20" fmla="*/ 34 w 306"/>
              <a:gd name="T21" fmla="*/ 504 h 504"/>
              <a:gd name="T22" fmla="*/ 34 w 306"/>
              <a:gd name="T23" fmla="*/ 276 h 504"/>
              <a:gd name="T24" fmla="*/ 53 w 306"/>
              <a:gd name="T25" fmla="*/ 257 h 504"/>
              <a:gd name="T26" fmla="*/ 212 w 306"/>
              <a:gd name="T27" fmla="*/ 257 h 504"/>
              <a:gd name="T28" fmla="*/ 266 w 306"/>
              <a:gd name="T29" fmla="*/ 203 h 504"/>
              <a:gd name="T30" fmla="*/ 266 w 306"/>
              <a:gd name="T31" fmla="*/ 130 h 504"/>
              <a:gd name="T32" fmla="*/ 276 w 306"/>
              <a:gd name="T33" fmla="*/ 112 h 504"/>
              <a:gd name="T34" fmla="*/ 306 w 306"/>
              <a:gd name="T35" fmla="*/ 61 h 504"/>
              <a:gd name="T36" fmla="*/ 249 w 306"/>
              <a:gd name="T37" fmla="*/ 113 h 504"/>
              <a:gd name="T38" fmla="*/ 197 w 306"/>
              <a:gd name="T39" fmla="*/ 61 h 504"/>
              <a:gd name="T40" fmla="*/ 249 w 306"/>
              <a:gd name="T41" fmla="*/ 10 h 504"/>
              <a:gd name="T42" fmla="*/ 300 w 306"/>
              <a:gd name="T43" fmla="*/ 61 h 504"/>
              <a:gd name="T44" fmla="*/ 249 w 306"/>
              <a:gd name="T45" fmla="*/ 113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06" h="504">
                <a:moveTo>
                  <a:pt x="306" y="61"/>
                </a:moveTo>
                <a:cubicBezTo>
                  <a:pt x="306" y="27"/>
                  <a:pt x="277" y="0"/>
                  <a:pt x="242" y="4"/>
                </a:cubicBezTo>
                <a:cubicBezTo>
                  <a:pt x="216" y="7"/>
                  <a:pt x="195" y="28"/>
                  <a:pt x="191" y="54"/>
                </a:cubicBezTo>
                <a:cubicBezTo>
                  <a:pt x="188" y="79"/>
                  <a:pt x="201" y="101"/>
                  <a:pt x="220" y="112"/>
                </a:cubicBezTo>
                <a:cubicBezTo>
                  <a:pt x="227" y="116"/>
                  <a:pt x="231" y="122"/>
                  <a:pt x="231" y="130"/>
                </a:cubicBezTo>
                <a:cubicBezTo>
                  <a:pt x="231" y="203"/>
                  <a:pt x="231" y="203"/>
                  <a:pt x="231" y="203"/>
                </a:cubicBezTo>
                <a:cubicBezTo>
                  <a:pt x="231" y="214"/>
                  <a:pt x="223" y="223"/>
                  <a:pt x="212" y="223"/>
                </a:cubicBezTo>
                <a:cubicBezTo>
                  <a:pt x="53" y="223"/>
                  <a:pt x="53" y="223"/>
                  <a:pt x="53" y="223"/>
                </a:cubicBezTo>
                <a:cubicBezTo>
                  <a:pt x="24" y="223"/>
                  <a:pt x="0" y="247"/>
                  <a:pt x="0" y="276"/>
                </a:cubicBezTo>
                <a:cubicBezTo>
                  <a:pt x="0" y="504"/>
                  <a:pt x="0" y="504"/>
                  <a:pt x="0" y="504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276"/>
                  <a:pt x="34" y="276"/>
                  <a:pt x="34" y="276"/>
                </a:cubicBezTo>
                <a:cubicBezTo>
                  <a:pt x="34" y="265"/>
                  <a:pt x="43" y="257"/>
                  <a:pt x="53" y="257"/>
                </a:cubicBezTo>
                <a:cubicBezTo>
                  <a:pt x="212" y="257"/>
                  <a:pt x="212" y="257"/>
                  <a:pt x="212" y="257"/>
                </a:cubicBezTo>
                <a:cubicBezTo>
                  <a:pt x="242" y="257"/>
                  <a:pt x="266" y="233"/>
                  <a:pt x="266" y="203"/>
                </a:cubicBezTo>
                <a:cubicBezTo>
                  <a:pt x="266" y="130"/>
                  <a:pt x="266" y="130"/>
                  <a:pt x="266" y="130"/>
                </a:cubicBezTo>
                <a:cubicBezTo>
                  <a:pt x="266" y="123"/>
                  <a:pt x="270" y="116"/>
                  <a:pt x="276" y="112"/>
                </a:cubicBezTo>
                <a:cubicBezTo>
                  <a:pt x="294" y="102"/>
                  <a:pt x="306" y="83"/>
                  <a:pt x="306" y="61"/>
                </a:cubicBezTo>
                <a:close/>
                <a:moveTo>
                  <a:pt x="249" y="113"/>
                </a:moveTo>
                <a:cubicBezTo>
                  <a:pt x="220" y="113"/>
                  <a:pt x="197" y="90"/>
                  <a:pt x="197" y="61"/>
                </a:cubicBezTo>
                <a:cubicBezTo>
                  <a:pt x="197" y="33"/>
                  <a:pt x="220" y="10"/>
                  <a:pt x="249" y="10"/>
                </a:cubicBezTo>
                <a:cubicBezTo>
                  <a:pt x="277" y="10"/>
                  <a:pt x="300" y="33"/>
                  <a:pt x="300" y="61"/>
                </a:cubicBezTo>
                <a:cubicBezTo>
                  <a:pt x="300" y="90"/>
                  <a:pt x="277" y="113"/>
                  <a:pt x="249" y="1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78210" y="2597566"/>
            <a:ext cx="5813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linea-basic-10" panose="02000509000000000000" pitchFamily="49" charset="0"/>
              </a:rPr>
              <a:t>b</a:t>
            </a:r>
          </a:p>
        </p:txBody>
      </p:sp>
      <p:sp>
        <p:nvSpPr>
          <p:cNvPr id="26" name="Freeform 25"/>
          <p:cNvSpPr/>
          <p:nvPr/>
        </p:nvSpPr>
        <p:spPr>
          <a:xfrm flipH="1" flipV="1">
            <a:off x="5390053" y="1281906"/>
            <a:ext cx="363689" cy="1314701"/>
          </a:xfrm>
          <a:custGeom>
            <a:avLst/>
            <a:gdLst>
              <a:gd name="connsiteX0" fmla="*/ 9167091 w 9167091"/>
              <a:gd name="connsiteY0" fmla="*/ 5137727 h 5149273"/>
              <a:gd name="connsiteX1" fmla="*/ 11546 w 9167091"/>
              <a:gd name="connsiteY1" fmla="*/ 5149273 h 5149273"/>
              <a:gd name="connsiteX2" fmla="*/ 0 w 9167091"/>
              <a:gd name="connsiteY2" fmla="*/ 0 h 514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67091" h="5149273">
                <a:moveTo>
                  <a:pt x="9167091" y="5137727"/>
                </a:moveTo>
                <a:lnTo>
                  <a:pt x="11546" y="5149273"/>
                </a:lnTo>
                <a:cubicBezTo>
                  <a:pt x="7697" y="3432849"/>
                  <a:pt x="3849" y="1716424"/>
                  <a:pt x="0" y="0"/>
                </a:cubicBezTo>
              </a:path>
            </a:pathLst>
          </a:custGeom>
          <a:ln w="12700" cmpd="sng">
            <a:solidFill>
              <a:schemeClr val="accent2"/>
            </a:solidFill>
            <a:headEnd type="oval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 dirty="0">
              <a:latin typeface="Source Sans Pro" charset="0"/>
            </a:endParaRPr>
          </a:p>
        </p:txBody>
      </p:sp>
      <p:sp>
        <p:nvSpPr>
          <p:cNvPr id="8" name="Freeform 6"/>
          <p:cNvSpPr>
            <a:spLocks noEditPoints="1"/>
          </p:cNvSpPr>
          <p:nvPr/>
        </p:nvSpPr>
        <p:spPr bwMode="auto">
          <a:xfrm>
            <a:off x="4677123" y="2552596"/>
            <a:ext cx="993775" cy="2816225"/>
          </a:xfrm>
          <a:custGeom>
            <a:avLst/>
            <a:gdLst>
              <a:gd name="T0" fmla="*/ 126 w 180"/>
              <a:gd name="T1" fmla="*/ 389 h 511"/>
              <a:gd name="T2" fmla="*/ 94 w 180"/>
              <a:gd name="T3" fmla="*/ 389 h 511"/>
              <a:gd name="T4" fmla="*/ 75 w 180"/>
              <a:gd name="T5" fmla="*/ 370 h 511"/>
              <a:gd name="T6" fmla="*/ 75 w 180"/>
              <a:gd name="T7" fmla="*/ 130 h 511"/>
              <a:gd name="T8" fmla="*/ 86 w 180"/>
              <a:gd name="T9" fmla="*/ 112 h 511"/>
              <a:gd name="T10" fmla="*/ 115 w 180"/>
              <a:gd name="T11" fmla="*/ 54 h 511"/>
              <a:gd name="T12" fmla="*/ 65 w 180"/>
              <a:gd name="T13" fmla="*/ 4 h 511"/>
              <a:gd name="T14" fmla="*/ 0 w 180"/>
              <a:gd name="T15" fmla="*/ 61 h 511"/>
              <a:gd name="T16" fmla="*/ 30 w 180"/>
              <a:gd name="T17" fmla="*/ 112 h 511"/>
              <a:gd name="T18" fmla="*/ 41 w 180"/>
              <a:gd name="T19" fmla="*/ 130 h 511"/>
              <a:gd name="T20" fmla="*/ 41 w 180"/>
              <a:gd name="T21" fmla="*/ 370 h 511"/>
              <a:gd name="T22" fmla="*/ 94 w 180"/>
              <a:gd name="T23" fmla="*/ 423 h 511"/>
              <a:gd name="T24" fmla="*/ 126 w 180"/>
              <a:gd name="T25" fmla="*/ 423 h 511"/>
              <a:gd name="T26" fmla="*/ 146 w 180"/>
              <a:gd name="T27" fmla="*/ 442 h 511"/>
              <a:gd name="T28" fmla="*/ 146 w 180"/>
              <a:gd name="T29" fmla="*/ 511 h 511"/>
              <a:gd name="T30" fmla="*/ 180 w 180"/>
              <a:gd name="T31" fmla="*/ 511 h 511"/>
              <a:gd name="T32" fmla="*/ 180 w 180"/>
              <a:gd name="T33" fmla="*/ 442 h 511"/>
              <a:gd name="T34" fmla="*/ 126 w 180"/>
              <a:gd name="T35" fmla="*/ 389 h 511"/>
              <a:gd name="T36" fmla="*/ 7 w 180"/>
              <a:gd name="T37" fmla="*/ 61 h 511"/>
              <a:gd name="T38" fmla="*/ 58 w 180"/>
              <a:gd name="T39" fmla="*/ 10 h 511"/>
              <a:gd name="T40" fmla="*/ 109 w 180"/>
              <a:gd name="T41" fmla="*/ 61 h 511"/>
              <a:gd name="T42" fmla="*/ 58 w 180"/>
              <a:gd name="T43" fmla="*/ 113 h 511"/>
              <a:gd name="T44" fmla="*/ 7 w 180"/>
              <a:gd name="T45" fmla="*/ 61 h 5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0" h="511">
                <a:moveTo>
                  <a:pt x="126" y="389"/>
                </a:moveTo>
                <a:cubicBezTo>
                  <a:pt x="94" y="389"/>
                  <a:pt x="94" y="389"/>
                  <a:pt x="94" y="389"/>
                </a:cubicBezTo>
                <a:cubicBezTo>
                  <a:pt x="84" y="389"/>
                  <a:pt x="75" y="380"/>
                  <a:pt x="75" y="370"/>
                </a:cubicBezTo>
                <a:cubicBezTo>
                  <a:pt x="75" y="130"/>
                  <a:pt x="75" y="130"/>
                  <a:pt x="75" y="130"/>
                </a:cubicBezTo>
                <a:cubicBezTo>
                  <a:pt x="75" y="122"/>
                  <a:pt x="80" y="116"/>
                  <a:pt x="86" y="112"/>
                </a:cubicBezTo>
                <a:cubicBezTo>
                  <a:pt x="106" y="101"/>
                  <a:pt x="118" y="79"/>
                  <a:pt x="115" y="54"/>
                </a:cubicBezTo>
                <a:cubicBezTo>
                  <a:pt x="112" y="28"/>
                  <a:pt x="91" y="7"/>
                  <a:pt x="65" y="4"/>
                </a:cubicBezTo>
                <a:cubicBezTo>
                  <a:pt x="30" y="0"/>
                  <a:pt x="0" y="27"/>
                  <a:pt x="0" y="61"/>
                </a:cubicBezTo>
                <a:cubicBezTo>
                  <a:pt x="0" y="83"/>
                  <a:pt x="13" y="102"/>
                  <a:pt x="30" y="112"/>
                </a:cubicBezTo>
                <a:cubicBezTo>
                  <a:pt x="37" y="116"/>
                  <a:pt x="41" y="123"/>
                  <a:pt x="41" y="130"/>
                </a:cubicBezTo>
                <a:cubicBezTo>
                  <a:pt x="41" y="370"/>
                  <a:pt x="41" y="370"/>
                  <a:pt x="41" y="370"/>
                </a:cubicBezTo>
                <a:cubicBezTo>
                  <a:pt x="41" y="399"/>
                  <a:pt x="65" y="423"/>
                  <a:pt x="94" y="423"/>
                </a:cubicBezTo>
                <a:cubicBezTo>
                  <a:pt x="126" y="423"/>
                  <a:pt x="126" y="423"/>
                  <a:pt x="126" y="423"/>
                </a:cubicBezTo>
                <a:cubicBezTo>
                  <a:pt x="137" y="423"/>
                  <a:pt x="146" y="432"/>
                  <a:pt x="146" y="442"/>
                </a:cubicBezTo>
                <a:cubicBezTo>
                  <a:pt x="146" y="511"/>
                  <a:pt x="146" y="511"/>
                  <a:pt x="146" y="511"/>
                </a:cubicBezTo>
                <a:cubicBezTo>
                  <a:pt x="180" y="511"/>
                  <a:pt x="180" y="511"/>
                  <a:pt x="180" y="511"/>
                </a:cubicBezTo>
                <a:cubicBezTo>
                  <a:pt x="180" y="442"/>
                  <a:pt x="180" y="442"/>
                  <a:pt x="180" y="442"/>
                </a:cubicBezTo>
                <a:cubicBezTo>
                  <a:pt x="180" y="413"/>
                  <a:pt x="156" y="389"/>
                  <a:pt x="126" y="389"/>
                </a:cubicBezTo>
                <a:close/>
                <a:moveTo>
                  <a:pt x="7" y="61"/>
                </a:moveTo>
                <a:cubicBezTo>
                  <a:pt x="7" y="33"/>
                  <a:pt x="30" y="10"/>
                  <a:pt x="58" y="10"/>
                </a:cubicBezTo>
                <a:cubicBezTo>
                  <a:pt x="86" y="10"/>
                  <a:pt x="109" y="33"/>
                  <a:pt x="109" y="61"/>
                </a:cubicBezTo>
                <a:cubicBezTo>
                  <a:pt x="109" y="90"/>
                  <a:pt x="86" y="113"/>
                  <a:pt x="58" y="113"/>
                </a:cubicBezTo>
                <a:cubicBezTo>
                  <a:pt x="30" y="113"/>
                  <a:pt x="7" y="90"/>
                  <a:pt x="7" y="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23505" y="2597566"/>
            <a:ext cx="5813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  <a:latin typeface="linea-basic-10" panose="02000509000000000000" pitchFamily="49" charset="0"/>
              </a:rPr>
              <a:t>a</a:t>
            </a:r>
          </a:p>
        </p:txBody>
      </p:sp>
      <p:sp>
        <p:nvSpPr>
          <p:cNvPr id="27" name="Freeform 26"/>
          <p:cNvSpPr/>
          <p:nvPr/>
        </p:nvSpPr>
        <p:spPr>
          <a:xfrm flipH="1" flipV="1">
            <a:off x="4105706" y="2028582"/>
            <a:ext cx="896826" cy="568026"/>
          </a:xfrm>
          <a:custGeom>
            <a:avLst/>
            <a:gdLst>
              <a:gd name="connsiteX0" fmla="*/ 9167091 w 9167091"/>
              <a:gd name="connsiteY0" fmla="*/ 5137727 h 5149273"/>
              <a:gd name="connsiteX1" fmla="*/ 11546 w 9167091"/>
              <a:gd name="connsiteY1" fmla="*/ 5149273 h 5149273"/>
              <a:gd name="connsiteX2" fmla="*/ 0 w 9167091"/>
              <a:gd name="connsiteY2" fmla="*/ 0 h 514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67091" h="5149273">
                <a:moveTo>
                  <a:pt x="9167091" y="5137727"/>
                </a:moveTo>
                <a:lnTo>
                  <a:pt x="11546" y="5149273"/>
                </a:lnTo>
                <a:cubicBezTo>
                  <a:pt x="7697" y="3432849"/>
                  <a:pt x="3849" y="1716424"/>
                  <a:pt x="0" y="0"/>
                </a:cubicBezTo>
              </a:path>
            </a:pathLst>
          </a:custGeom>
          <a:ln w="12700" cmpd="sng">
            <a:solidFill>
              <a:schemeClr val="accent1"/>
            </a:solidFill>
            <a:headEnd type="oval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 dirty="0">
              <a:latin typeface="Source Sans Pro" charset="0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4953348" y="5821259"/>
            <a:ext cx="314325" cy="314325"/>
          </a:xfrm>
          <a:prstGeom prst="ellipse">
            <a:avLst/>
          </a:prstGeom>
          <a:solidFill>
            <a:schemeClr val="tx1">
              <a:alpha val="9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auto">
          <a:xfrm>
            <a:off x="4931123" y="5694259"/>
            <a:ext cx="358775" cy="104775"/>
          </a:xfrm>
          <a:custGeom>
            <a:avLst/>
            <a:gdLst>
              <a:gd name="T0" fmla="*/ 65 w 65"/>
              <a:gd name="T1" fmla="*/ 19 h 19"/>
              <a:gd name="T2" fmla="*/ 62 w 65"/>
              <a:gd name="T3" fmla="*/ 18 h 19"/>
              <a:gd name="T4" fmla="*/ 58 w 65"/>
              <a:gd name="T5" fmla="*/ 17 h 19"/>
              <a:gd name="T6" fmla="*/ 54 w 65"/>
              <a:gd name="T7" fmla="*/ 15 h 19"/>
              <a:gd name="T8" fmla="*/ 49 w 65"/>
              <a:gd name="T9" fmla="*/ 14 h 19"/>
              <a:gd name="T10" fmla="*/ 44 w 65"/>
              <a:gd name="T11" fmla="*/ 13 h 19"/>
              <a:gd name="T12" fmla="*/ 38 w 65"/>
              <a:gd name="T13" fmla="*/ 12 h 19"/>
              <a:gd name="T14" fmla="*/ 32 w 65"/>
              <a:gd name="T15" fmla="*/ 12 h 19"/>
              <a:gd name="T16" fmla="*/ 27 w 65"/>
              <a:gd name="T17" fmla="*/ 12 h 19"/>
              <a:gd name="T18" fmla="*/ 21 w 65"/>
              <a:gd name="T19" fmla="*/ 13 h 19"/>
              <a:gd name="T20" fmla="*/ 16 w 65"/>
              <a:gd name="T21" fmla="*/ 14 h 19"/>
              <a:gd name="T22" fmla="*/ 11 w 65"/>
              <a:gd name="T23" fmla="*/ 15 h 19"/>
              <a:gd name="T24" fmla="*/ 7 w 65"/>
              <a:gd name="T25" fmla="*/ 17 h 19"/>
              <a:gd name="T26" fmla="*/ 3 w 65"/>
              <a:gd name="T27" fmla="*/ 18 h 19"/>
              <a:gd name="T28" fmla="*/ 0 w 65"/>
              <a:gd name="T29" fmla="*/ 19 h 19"/>
              <a:gd name="T30" fmla="*/ 2 w 65"/>
              <a:gd name="T31" fmla="*/ 16 h 19"/>
              <a:gd name="T32" fmla="*/ 4 w 65"/>
              <a:gd name="T33" fmla="*/ 13 h 19"/>
              <a:gd name="T34" fmla="*/ 7 w 65"/>
              <a:gd name="T35" fmla="*/ 10 h 19"/>
              <a:gd name="T36" fmla="*/ 9 w 65"/>
              <a:gd name="T37" fmla="*/ 8 h 19"/>
              <a:gd name="T38" fmla="*/ 12 w 65"/>
              <a:gd name="T39" fmla="*/ 6 h 19"/>
              <a:gd name="T40" fmla="*/ 18 w 65"/>
              <a:gd name="T41" fmla="*/ 3 h 19"/>
              <a:gd name="T42" fmla="*/ 25 w 65"/>
              <a:gd name="T43" fmla="*/ 1 h 19"/>
              <a:gd name="T44" fmla="*/ 32 w 65"/>
              <a:gd name="T45" fmla="*/ 0 h 19"/>
              <a:gd name="T46" fmla="*/ 40 w 65"/>
              <a:gd name="T47" fmla="*/ 1 h 19"/>
              <a:gd name="T48" fmla="*/ 47 w 65"/>
              <a:gd name="T49" fmla="*/ 3 h 19"/>
              <a:gd name="T50" fmla="*/ 53 w 65"/>
              <a:gd name="T51" fmla="*/ 6 h 19"/>
              <a:gd name="T52" fmla="*/ 56 w 65"/>
              <a:gd name="T53" fmla="*/ 8 h 19"/>
              <a:gd name="T54" fmla="*/ 58 w 65"/>
              <a:gd name="T55" fmla="*/ 10 h 19"/>
              <a:gd name="T56" fmla="*/ 61 w 65"/>
              <a:gd name="T57" fmla="*/ 13 h 19"/>
              <a:gd name="T58" fmla="*/ 63 w 65"/>
              <a:gd name="T59" fmla="*/ 16 h 19"/>
              <a:gd name="T60" fmla="*/ 65 w 65"/>
              <a:gd name="T61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65" h="19">
                <a:moveTo>
                  <a:pt x="65" y="19"/>
                </a:moveTo>
                <a:cubicBezTo>
                  <a:pt x="65" y="19"/>
                  <a:pt x="64" y="19"/>
                  <a:pt x="62" y="18"/>
                </a:cubicBezTo>
                <a:cubicBezTo>
                  <a:pt x="61" y="18"/>
                  <a:pt x="60" y="17"/>
                  <a:pt x="58" y="17"/>
                </a:cubicBezTo>
                <a:cubicBezTo>
                  <a:pt x="57" y="16"/>
                  <a:pt x="56" y="16"/>
                  <a:pt x="54" y="15"/>
                </a:cubicBezTo>
                <a:cubicBezTo>
                  <a:pt x="53" y="15"/>
                  <a:pt x="51" y="14"/>
                  <a:pt x="49" y="14"/>
                </a:cubicBezTo>
                <a:cubicBezTo>
                  <a:pt x="48" y="13"/>
                  <a:pt x="46" y="13"/>
                  <a:pt x="44" y="13"/>
                </a:cubicBezTo>
                <a:cubicBezTo>
                  <a:pt x="42" y="13"/>
                  <a:pt x="40" y="12"/>
                  <a:pt x="38" y="12"/>
                </a:cubicBezTo>
                <a:cubicBezTo>
                  <a:pt x="36" y="12"/>
                  <a:pt x="34" y="12"/>
                  <a:pt x="32" y="12"/>
                </a:cubicBezTo>
                <a:cubicBezTo>
                  <a:pt x="31" y="12"/>
                  <a:pt x="29" y="12"/>
                  <a:pt x="27" y="12"/>
                </a:cubicBezTo>
                <a:cubicBezTo>
                  <a:pt x="25" y="12"/>
                  <a:pt x="23" y="13"/>
                  <a:pt x="21" y="13"/>
                </a:cubicBezTo>
                <a:cubicBezTo>
                  <a:pt x="19" y="13"/>
                  <a:pt x="17" y="13"/>
                  <a:pt x="16" y="14"/>
                </a:cubicBezTo>
                <a:cubicBezTo>
                  <a:pt x="14" y="14"/>
                  <a:pt x="12" y="15"/>
                  <a:pt x="11" y="15"/>
                </a:cubicBezTo>
                <a:cubicBezTo>
                  <a:pt x="9" y="16"/>
                  <a:pt x="8" y="16"/>
                  <a:pt x="7" y="17"/>
                </a:cubicBezTo>
                <a:cubicBezTo>
                  <a:pt x="5" y="17"/>
                  <a:pt x="4" y="18"/>
                  <a:pt x="3" y="18"/>
                </a:cubicBezTo>
                <a:cubicBezTo>
                  <a:pt x="1" y="19"/>
                  <a:pt x="0" y="19"/>
                  <a:pt x="0" y="19"/>
                </a:cubicBezTo>
                <a:cubicBezTo>
                  <a:pt x="0" y="19"/>
                  <a:pt x="1" y="18"/>
                  <a:pt x="2" y="16"/>
                </a:cubicBezTo>
                <a:cubicBezTo>
                  <a:pt x="2" y="15"/>
                  <a:pt x="3" y="14"/>
                  <a:pt x="4" y="13"/>
                </a:cubicBezTo>
                <a:cubicBezTo>
                  <a:pt x="5" y="12"/>
                  <a:pt x="6" y="11"/>
                  <a:pt x="7" y="10"/>
                </a:cubicBezTo>
                <a:cubicBezTo>
                  <a:pt x="8" y="9"/>
                  <a:pt x="9" y="8"/>
                  <a:pt x="9" y="8"/>
                </a:cubicBezTo>
                <a:cubicBezTo>
                  <a:pt x="10" y="7"/>
                  <a:pt x="11" y="7"/>
                  <a:pt x="12" y="6"/>
                </a:cubicBezTo>
                <a:cubicBezTo>
                  <a:pt x="14" y="5"/>
                  <a:pt x="16" y="4"/>
                  <a:pt x="18" y="3"/>
                </a:cubicBezTo>
                <a:cubicBezTo>
                  <a:pt x="20" y="2"/>
                  <a:pt x="23" y="1"/>
                  <a:pt x="25" y="1"/>
                </a:cubicBezTo>
                <a:cubicBezTo>
                  <a:pt x="27" y="0"/>
                  <a:pt x="30" y="0"/>
                  <a:pt x="32" y="0"/>
                </a:cubicBezTo>
                <a:cubicBezTo>
                  <a:pt x="35" y="0"/>
                  <a:pt x="38" y="0"/>
                  <a:pt x="40" y="1"/>
                </a:cubicBezTo>
                <a:cubicBezTo>
                  <a:pt x="42" y="1"/>
                  <a:pt x="45" y="2"/>
                  <a:pt x="47" y="3"/>
                </a:cubicBezTo>
                <a:cubicBezTo>
                  <a:pt x="49" y="4"/>
                  <a:pt x="51" y="5"/>
                  <a:pt x="53" y="6"/>
                </a:cubicBezTo>
                <a:cubicBezTo>
                  <a:pt x="54" y="7"/>
                  <a:pt x="55" y="7"/>
                  <a:pt x="56" y="8"/>
                </a:cubicBezTo>
                <a:cubicBezTo>
                  <a:pt x="56" y="8"/>
                  <a:pt x="57" y="9"/>
                  <a:pt x="58" y="10"/>
                </a:cubicBezTo>
                <a:cubicBezTo>
                  <a:pt x="59" y="11"/>
                  <a:pt x="60" y="12"/>
                  <a:pt x="61" y="13"/>
                </a:cubicBezTo>
                <a:cubicBezTo>
                  <a:pt x="62" y="14"/>
                  <a:pt x="63" y="15"/>
                  <a:pt x="63" y="16"/>
                </a:cubicBezTo>
                <a:cubicBezTo>
                  <a:pt x="64" y="18"/>
                  <a:pt x="65" y="19"/>
                  <a:pt x="65" y="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5113685" y="5859359"/>
            <a:ext cx="93663" cy="9842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6988523" y="5821259"/>
            <a:ext cx="314325" cy="314325"/>
          </a:xfrm>
          <a:prstGeom prst="ellipse">
            <a:avLst/>
          </a:prstGeom>
          <a:solidFill>
            <a:schemeClr val="tx1">
              <a:alpha val="9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6966298" y="5694259"/>
            <a:ext cx="358775" cy="104775"/>
          </a:xfrm>
          <a:custGeom>
            <a:avLst/>
            <a:gdLst>
              <a:gd name="T0" fmla="*/ 0 w 65"/>
              <a:gd name="T1" fmla="*/ 19 h 19"/>
              <a:gd name="T2" fmla="*/ 3 w 65"/>
              <a:gd name="T3" fmla="*/ 18 h 19"/>
              <a:gd name="T4" fmla="*/ 7 w 65"/>
              <a:gd name="T5" fmla="*/ 17 h 19"/>
              <a:gd name="T6" fmla="*/ 11 w 65"/>
              <a:gd name="T7" fmla="*/ 15 h 19"/>
              <a:gd name="T8" fmla="*/ 16 w 65"/>
              <a:gd name="T9" fmla="*/ 14 h 19"/>
              <a:gd name="T10" fmla="*/ 21 w 65"/>
              <a:gd name="T11" fmla="*/ 13 h 19"/>
              <a:gd name="T12" fmla="*/ 27 w 65"/>
              <a:gd name="T13" fmla="*/ 12 h 19"/>
              <a:gd name="T14" fmla="*/ 33 w 65"/>
              <a:gd name="T15" fmla="*/ 12 h 19"/>
              <a:gd name="T16" fmla="*/ 38 w 65"/>
              <a:gd name="T17" fmla="*/ 12 h 19"/>
              <a:gd name="T18" fmla="*/ 44 w 65"/>
              <a:gd name="T19" fmla="*/ 13 h 19"/>
              <a:gd name="T20" fmla="*/ 49 w 65"/>
              <a:gd name="T21" fmla="*/ 14 h 19"/>
              <a:gd name="T22" fmla="*/ 54 w 65"/>
              <a:gd name="T23" fmla="*/ 15 h 19"/>
              <a:gd name="T24" fmla="*/ 59 w 65"/>
              <a:gd name="T25" fmla="*/ 17 h 19"/>
              <a:gd name="T26" fmla="*/ 62 w 65"/>
              <a:gd name="T27" fmla="*/ 18 h 19"/>
              <a:gd name="T28" fmla="*/ 65 w 65"/>
              <a:gd name="T29" fmla="*/ 19 h 19"/>
              <a:gd name="T30" fmla="*/ 63 w 65"/>
              <a:gd name="T31" fmla="*/ 16 h 19"/>
              <a:gd name="T32" fmla="*/ 61 w 65"/>
              <a:gd name="T33" fmla="*/ 13 h 19"/>
              <a:gd name="T34" fmla="*/ 58 w 65"/>
              <a:gd name="T35" fmla="*/ 10 h 19"/>
              <a:gd name="T36" fmla="*/ 56 w 65"/>
              <a:gd name="T37" fmla="*/ 8 h 19"/>
              <a:gd name="T38" fmla="*/ 53 w 65"/>
              <a:gd name="T39" fmla="*/ 6 h 19"/>
              <a:gd name="T40" fmla="*/ 47 w 65"/>
              <a:gd name="T41" fmla="*/ 3 h 19"/>
              <a:gd name="T42" fmla="*/ 40 w 65"/>
              <a:gd name="T43" fmla="*/ 1 h 19"/>
              <a:gd name="T44" fmla="*/ 33 w 65"/>
              <a:gd name="T45" fmla="*/ 0 h 19"/>
              <a:gd name="T46" fmla="*/ 25 w 65"/>
              <a:gd name="T47" fmla="*/ 1 h 19"/>
              <a:gd name="T48" fmla="*/ 18 w 65"/>
              <a:gd name="T49" fmla="*/ 3 h 19"/>
              <a:gd name="T50" fmla="*/ 12 w 65"/>
              <a:gd name="T51" fmla="*/ 6 h 19"/>
              <a:gd name="T52" fmla="*/ 10 w 65"/>
              <a:gd name="T53" fmla="*/ 8 h 19"/>
              <a:gd name="T54" fmla="*/ 7 w 65"/>
              <a:gd name="T55" fmla="*/ 10 h 19"/>
              <a:gd name="T56" fmla="*/ 4 w 65"/>
              <a:gd name="T57" fmla="*/ 13 h 19"/>
              <a:gd name="T58" fmla="*/ 2 w 65"/>
              <a:gd name="T59" fmla="*/ 16 h 19"/>
              <a:gd name="T60" fmla="*/ 0 w 65"/>
              <a:gd name="T61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65" h="19">
                <a:moveTo>
                  <a:pt x="0" y="19"/>
                </a:moveTo>
                <a:cubicBezTo>
                  <a:pt x="0" y="19"/>
                  <a:pt x="2" y="19"/>
                  <a:pt x="3" y="18"/>
                </a:cubicBezTo>
                <a:cubicBezTo>
                  <a:pt x="4" y="18"/>
                  <a:pt x="6" y="17"/>
                  <a:pt x="7" y="17"/>
                </a:cubicBezTo>
                <a:cubicBezTo>
                  <a:pt x="8" y="16"/>
                  <a:pt x="9" y="16"/>
                  <a:pt x="11" y="15"/>
                </a:cubicBezTo>
                <a:cubicBezTo>
                  <a:pt x="12" y="15"/>
                  <a:pt x="14" y="14"/>
                  <a:pt x="16" y="14"/>
                </a:cubicBezTo>
                <a:cubicBezTo>
                  <a:pt x="17" y="13"/>
                  <a:pt x="19" y="13"/>
                  <a:pt x="21" y="13"/>
                </a:cubicBezTo>
                <a:cubicBezTo>
                  <a:pt x="23" y="13"/>
                  <a:pt x="25" y="12"/>
                  <a:pt x="27" y="12"/>
                </a:cubicBezTo>
                <a:cubicBezTo>
                  <a:pt x="29" y="12"/>
                  <a:pt x="31" y="12"/>
                  <a:pt x="33" y="12"/>
                </a:cubicBezTo>
                <a:cubicBezTo>
                  <a:pt x="35" y="12"/>
                  <a:pt x="37" y="12"/>
                  <a:pt x="38" y="12"/>
                </a:cubicBezTo>
                <a:cubicBezTo>
                  <a:pt x="40" y="12"/>
                  <a:pt x="42" y="13"/>
                  <a:pt x="44" y="13"/>
                </a:cubicBezTo>
                <a:cubicBezTo>
                  <a:pt x="46" y="13"/>
                  <a:pt x="48" y="13"/>
                  <a:pt x="49" y="14"/>
                </a:cubicBezTo>
                <a:cubicBezTo>
                  <a:pt x="51" y="14"/>
                  <a:pt x="53" y="15"/>
                  <a:pt x="54" y="15"/>
                </a:cubicBezTo>
                <a:cubicBezTo>
                  <a:pt x="56" y="16"/>
                  <a:pt x="57" y="16"/>
                  <a:pt x="59" y="17"/>
                </a:cubicBezTo>
                <a:cubicBezTo>
                  <a:pt x="60" y="17"/>
                  <a:pt x="61" y="18"/>
                  <a:pt x="62" y="18"/>
                </a:cubicBezTo>
                <a:cubicBezTo>
                  <a:pt x="64" y="19"/>
                  <a:pt x="65" y="19"/>
                  <a:pt x="65" y="19"/>
                </a:cubicBezTo>
                <a:cubicBezTo>
                  <a:pt x="65" y="19"/>
                  <a:pt x="64" y="18"/>
                  <a:pt x="63" y="16"/>
                </a:cubicBezTo>
                <a:cubicBezTo>
                  <a:pt x="63" y="15"/>
                  <a:pt x="62" y="14"/>
                  <a:pt x="61" y="13"/>
                </a:cubicBezTo>
                <a:cubicBezTo>
                  <a:pt x="60" y="12"/>
                  <a:pt x="59" y="11"/>
                  <a:pt x="58" y="10"/>
                </a:cubicBezTo>
                <a:cubicBezTo>
                  <a:pt x="57" y="9"/>
                  <a:pt x="56" y="8"/>
                  <a:pt x="56" y="8"/>
                </a:cubicBezTo>
                <a:cubicBezTo>
                  <a:pt x="55" y="7"/>
                  <a:pt x="54" y="7"/>
                  <a:pt x="53" y="6"/>
                </a:cubicBezTo>
                <a:cubicBezTo>
                  <a:pt x="51" y="5"/>
                  <a:pt x="49" y="4"/>
                  <a:pt x="47" y="3"/>
                </a:cubicBezTo>
                <a:cubicBezTo>
                  <a:pt x="45" y="2"/>
                  <a:pt x="43" y="1"/>
                  <a:pt x="40" y="1"/>
                </a:cubicBezTo>
                <a:cubicBezTo>
                  <a:pt x="38" y="0"/>
                  <a:pt x="35" y="0"/>
                  <a:pt x="33" y="0"/>
                </a:cubicBezTo>
                <a:cubicBezTo>
                  <a:pt x="30" y="0"/>
                  <a:pt x="28" y="0"/>
                  <a:pt x="25" y="1"/>
                </a:cubicBezTo>
                <a:cubicBezTo>
                  <a:pt x="23" y="1"/>
                  <a:pt x="20" y="2"/>
                  <a:pt x="18" y="3"/>
                </a:cubicBezTo>
                <a:cubicBezTo>
                  <a:pt x="16" y="4"/>
                  <a:pt x="14" y="5"/>
                  <a:pt x="12" y="6"/>
                </a:cubicBezTo>
                <a:cubicBezTo>
                  <a:pt x="11" y="7"/>
                  <a:pt x="10" y="7"/>
                  <a:pt x="10" y="8"/>
                </a:cubicBezTo>
                <a:cubicBezTo>
                  <a:pt x="9" y="8"/>
                  <a:pt x="8" y="9"/>
                  <a:pt x="7" y="10"/>
                </a:cubicBezTo>
                <a:cubicBezTo>
                  <a:pt x="6" y="11"/>
                  <a:pt x="5" y="12"/>
                  <a:pt x="4" y="13"/>
                </a:cubicBezTo>
                <a:cubicBezTo>
                  <a:pt x="3" y="14"/>
                  <a:pt x="2" y="15"/>
                  <a:pt x="2" y="16"/>
                </a:cubicBezTo>
                <a:cubicBezTo>
                  <a:pt x="1" y="18"/>
                  <a:pt x="0" y="19"/>
                  <a:pt x="0" y="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7048848" y="5859359"/>
            <a:ext cx="93663" cy="9842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sp>
        <p:nvSpPr>
          <p:cNvPr id="17" name="Freeform 15"/>
          <p:cNvSpPr>
            <a:spLocks noEditPoints="1"/>
          </p:cNvSpPr>
          <p:nvPr/>
        </p:nvSpPr>
        <p:spPr bwMode="auto">
          <a:xfrm>
            <a:off x="4119910" y="5293506"/>
            <a:ext cx="4010025" cy="1327150"/>
          </a:xfrm>
          <a:custGeom>
            <a:avLst/>
            <a:gdLst>
              <a:gd name="T0" fmla="*/ 581 w 727"/>
              <a:gd name="T1" fmla="*/ 0 h 241"/>
              <a:gd name="T2" fmla="*/ 489 w 727"/>
              <a:gd name="T3" fmla="*/ 3 h 241"/>
              <a:gd name="T4" fmla="*/ 412 w 727"/>
              <a:gd name="T5" fmla="*/ 16 h 241"/>
              <a:gd name="T6" fmla="*/ 395 w 727"/>
              <a:gd name="T7" fmla="*/ 23 h 241"/>
              <a:gd name="T8" fmla="*/ 350 w 727"/>
              <a:gd name="T9" fmla="*/ 27 h 241"/>
              <a:gd name="T10" fmla="*/ 319 w 727"/>
              <a:gd name="T11" fmla="*/ 17 h 241"/>
              <a:gd name="T12" fmla="*/ 302 w 727"/>
              <a:gd name="T13" fmla="*/ 12 h 241"/>
              <a:gd name="T14" fmla="*/ 173 w 727"/>
              <a:gd name="T15" fmla="*/ 0 h 241"/>
              <a:gd name="T16" fmla="*/ 16 w 727"/>
              <a:gd name="T17" fmla="*/ 9 h 241"/>
              <a:gd name="T18" fmla="*/ 6 w 727"/>
              <a:gd name="T19" fmla="*/ 44 h 241"/>
              <a:gd name="T20" fmla="*/ 32 w 727"/>
              <a:gd name="T21" fmla="*/ 151 h 241"/>
              <a:gd name="T22" fmla="*/ 79 w 727"/>
              <a:gd name="T23" fmla="*/ 211 h 241"/>
              <a:gd name="T24" fmla="*/ 236 w 727"/>
              <a:gd name="T25" fmla="*/ 232 h 241"/>
              <a:gd name="T26" fmla="*/ 338 w 727"/>
              <a:gd name="T27" fmla="*/ 88 h 241"/>
              <a:gd name="T28" fmla="*/ 345 w 727"/>
              <a:gd name="T29" fmla="*/ 57 h 241"/>
              <a:gd name="T30" fmla="*/ 388 w 727"/>
              <a:gd name="T31" fmla="*/ 66 h 241"/>
              <a:gd name="T32" fmla="*/ 431 w 727"/>
              <a:gd name="T33" fmla="*/ 198 h 241"/>
              <a:gd name="T34" fmla="*/ 573 w 727"/>
              <a:gd name="T35" fmla="*/ 237 h 241"/>
              <a:gd name="T36" fmla="*/ 675 w 727"/>
              <a:gd name="T37" fmla="*/ 186 h 241"/>
              <a:gd name="T38" fmla="*/ 710 w 727"/>
              <a:gd name="T39" fmla="*/ 70 h 241"/>
              <a:gd name="T40" fmla="*/ 725 w 727"/>
              <a:gd name="T41" fmla="*/ 27 h 241"/>
              <a:gd name="T42" fmla="*/ 302 w 727"/>
              <a:gd name="T43" fmla="*/ 167 h 241"/>
              <a:gd name="T44" fmla="*/ 198 w 727"/>
              <a:gd name="T45" fmla="*/ 227 h 241"/>
              <a:gd name="T46" fmla="*/ 131 w 727"/>
              <a:gd name="T47" fmla="*/ 223 h 241"/>
              <a:gd name="T48" fmla="*/ 63 w 727"/>
              <a:gd name="T49" fmla="*/ 184 h 241"/>
              <a:gd name="T50" fmla="*/ 34 w 727"/>
              <a:gd name="T51" fmla="*/ 110 h 241"/>
              <a:gd name="T52" fmla="*/ 32 w 727"/>
              <a:gd name="T53" fmla="*/ 60 h 241"/>
              <a:gd name="T54" fmla="*/ 38 w 727"/>
              <a:gd name="T55" fmla="*/ 38 h 241"/>
              <a:gd name="T56" fmla="*/ 83 w 727"/>
              <a:gd name="T57" fmla="*/ 21 h 241"/>
              <a:gd name="T58" fmla="*/ 150 w 727"/>
              <a:gd name="T59" fmla="*/ 15 h 241"/>
              <a:gd name="T60" fmla="*/ 190 w 727"/>
              <a:gd name="T61" fmla="*/ 16 h 241"/>
              <a:gd name="T62" fmla="*/ 280 w 727"/>
              <a:gd name="T63" fmla="*/ 28 h 241"/>
              <a:gd name="T64" fmla="*/ 302 w 727"/>
              <a:gd name="T65" fmla="*/ 167 h 241"/>
              <a:gd name="T66" fmla="*/ 685 w 727"/>
              <a:gd name="T67" fmla="*/ 152 h 241"/>
              <a:gd name="T68" fmla="*/ 614 w 727"/>
              <a:gd name="T69" fmla="*/ 218 h 241"/>
              <a:gd name="T70" fmla="*/ 574 w 727"/>
              <a:gd name="T71" fmla="*/ 226 h 241"/>
              <a:gd name="T72" fmla="*/ 475 w 727"/>
              <a:gd name="T73" fmla="*/ 214 h 241"/>
              <a:gd name="T74" fmla="*/ 406 w 727"/>
              <a:gd name="T75" fmla="*/ 82 h 241"/>
              <a:gd name="T76" fmla="*/ 449 w 727"/>
              <a:gd name="T77" fmla="*/ 28 h 241"/>
              <a:gd name="T78" fmla="*/ 544 w 727"/>
              <a:gd name="T79" fmla="*/ 16 h 241"/>
              <a:gd name="T80" fmla="*/ 611 w 727"/>
              <a:gd name="T81" fmla="*/ 17 h 241"/>
              <a:gd name="T82" fmla="*/ 675 w 727"/>
              <a:gd name="T83" fmla="*/ 29 h 241"/>
              <a:gd name="T84" fmla="*/ 694 w 727"/>
              <a:gd name="T85" fmla="*/ 47 h 241"/>
              <a:gd name="T86" fmla="*/ 696 w 727"/>
              <a:gd name="T87" fmla="*/ 66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727" h="241">
                <a:moveTo>
                  <a:pt x="711" y="9"/>
                </a:moveTo>
                <a:cubicBezTo>
                  <a:pt x="668" y="3"/>
                  <a:pt x="624" y="1"/>
                  <a:pt x="581" y="0"/>
                </a:cubicBezTo>
                <a:cubicBezTo>
                  <a:pt x="572" y="0"/>
                  <a:pt x="563" y="0"/>
                  <a:pt x="554" y="0"/>
                </a:cubicBezTo>
                <a:cubicBezTo>
                  <a:pt x="533" y="0"/>
                  <a:pt x="511" y="2"/>
                  <a:pt x="489" y="3"/>
                </a:cubicBezTo>
                <a:cubicBezTo>
                  <a:pt x="468" y="5"/>
                  <a:pt x="447" y="7"/>
                  <a:pt x="426" y="12"/>
                </a:cubicBezTo>
                <a:cubicBezTo>
                  <a:pt x="421" y="13"/>
                  <a:pt x="416" y="15"/>
                  <a:pt x="412" y="16"/>
                </a:cubicBezTo>
                <a:cubicBezTo>
                  <a:pt x="411" y="16"/>
                  <a:pt x="410" y="17"/>
                  <a:pt x="409" y="17"/>
                </a:cubicBezTo>
                <a:cubicBezTo>
                  <a:pt x="404" y="19"/>
                  <a:pt x="399" y="21"/>
                  <a:pt x="395" y="23"/>
                </a:cubicBezTo>
                <a:cubicBezTo>
                  <a:pt x="390" y="24"/>
                  <a:pt x="385" y="25"/>
                  <a:pt x="380" y="26"/>
                </a:cubicBezTo>
                <a:cubicBezTo>
                  <a:pt x="370" y="28"/>
                  <a:pt x="360" y="28"/>
                  <a:pt x="350" y="27"/>
                </a:cubicBezTo>
                <a:cubicBezTo>
                  <a:pt x="345" y="26"/>
                  <a:pt x="339" y="25"/>
                  <a:pt x="334" y="23"/>
                </a:cubicBezTo>
                <a:cubicBezTo>
                  <a:pt x="329" y="21"/>
                  <a:pt x="324" y="19"/>
                  <a:pt x="319" y="17"/>
                </a:cubicBezTo>
                <a:cubicBezTo>
                  <a:pt x="318" y="17"/>
                  <a:pt x="317" y="16"/>
                  <a:pt x="316" y="16"/>
                </a:cubicBezTo>
                <a:cubicBezTo>
                  <a:pt x="311" y="15"/>
                  <a:pt x="306" y="13"/>
                  <a:pt x="302" y="12"/>
                </a:cubicBezTo>
                <a:cubicBezTo>
                  <a:pt x="281" y="7"/>
                  <a:pt x="259" y="5"/>
                  <a:pt x="238" y="3"/>
                </a:cubicBezTo>
                <a:cubicBezTo>
                  <a:pt x="216" y="2"/>
                  <a:pt x="195" y="0"/>
                  <a:pt x="173" y="0"/>
                </a:cubicBezTo>
                <a:cubicBezTo>
                  <a:pt x="164" y="0"/>
                  <a:pt x="156" y="0"/>
                  <a:pt x="147" y="0"/>
                </a:cubicBezTo>
                <a:cubicBezTo>
                  <a:pt x="103" y="1"/>
                  <a:pt x="59" y="3"/>
                  <a:pt x="16" y="9"/>
                </a:cubicBezTo>
                <a:cubicBezTo>
                  <a:pt x="1" y="10"/>
                  <a:pt x="0" y="11"/>
                  <a:pt x="2" y="27"/>
                </a:cubicBezTo>
                <a:cubicBezTo>
                  <a:pt x="3" y="33"/>
                  <a:pt x="2" y="39"/>
                  <a:pt x="6" y="44"/>
                </a:cubicBezTo>
                <a:cubicBezTo>
                  <a:pt x="13" y="52"/>
                  <a:pt x="15" y="61"/>
                  <a:pt x="17" y="70"/>
                </a:cubicBezTo>
                <a:cubicBezTo>
                  <a:pt x="21" y="97"/>
                  <a:pt x="23" y="125"/>
                  <a:pt x="32" y="151"/>
                </a:cubicBezTo>
                <a:cubicBezTo>
                  <a:pt x="37" y="164"/>
                  <a:pt x="43" y="176"/>
                  <a:pt x="52" y="186"/>
                </a:cubicBezTo>
                <a:cubicBezTo>
                  <a:pt x="60" y="196"/>
                  <a:pt x="69" y="204"/>
                  <a:pt x="79" y="211"/>
                </a:cubicBezTo>
                <a:cubicBezTo>
                  <a:pt x="101" y="226"/>
                  <a:pt x="128" y="234"/>
                  <a:pt x="155" y="237"/>
                </a:cubicBezTo>
                <a:cubicBezTo>
                  <a:pt x="182" y="241"/>
                  <a:pt x="210" y="239"/>
                  <a:pt x="236" y="232"/>
                </a:cubicBezTo>
                <a:cubicBezTo>
                  <a:pt x="259" y="226"/>
                  <a:pt x="280" y="216"/>
                  <a:pt x="296" y="198"/>
                </a:cubicBezTo>
                <a:cubicBezTo>
                  <a:pt x="322" y="168"/>
                  <a:pt x="335" y="127"/>
                  <a:pt x="338" y="88"/>
                </a:cubicBezTo>
                <a:cubicBezTo>
                  <a:pt x="339" y="81"/>
                  <a:pt x="339" y="74"/>
                  <a:pt x="339" y="66"/>
                </a:cubicBezTo>
                <a:cubicBezTo>
                  <a:pt x="339" y="62"/>
                  <a:pt x="339" y="57"/>
                  <a:pt x="345" y="57"/>
                </a:cubicBezTo>
                <a:cubicBezTo>
                  <a:pt x="358" y="57"/>
                  <a:pt x="370" y="57"/>
                  <a:pt x="382" y="57"/>
                </a:cubicBezTo>
                <a:cubicBezTo>
                  <a:pt x="388" y="57"/>
                  <a:pt x="388" y="62"/>
                  <a:pt x="388" y="66"/>
                </a:cubicBezTo>
                <a:cubicBezTo>
                  <a:pt x="388" y="74"/>
                  <a:pt x="388" y="81"/>
                  <a:pt x="389" y="88"/>
                </a:cubicBezTo>
                <a:cubicBezTo>
                  <a:pt x="392" y="127"/>
                  <a:pt x="405" y="168"/>
                  <a:pt x="431" y="198"/>
                </a:cubicBezTo>
                <a:cubicBezTo>
                  <a:pt x="447" y="216"/>
                  <a:pt x="468" y="226"/>
                  <a:pt x="491" y="232"/>
                </a:cubicBezTo>
                <a:cubicBezTo>
                  <a:pt x="518" y="239"/>
                  <a:pt x="546" y="241"/>
                  <a:pt x="573" y="237"/>
                </a:cubicBezTo>
                <a:cubicBezTo>
                  <a:pt x="599" y="234"/>
                  <a:pt x="626" y="226"/>
                  <a:pt x="648" y="211"/>
                </a:cubicBezTo>
                <a:cubicBezTo>
                  <a:pt x="658" y="204"/>
                  <a:pt x="668" y="196"/>
                  <a:pt x="675" y="186"/>
                </a:cubicBezTo>
                <a:cubicBezTo>
                  <a:pt x="684" y="176"/>
                  <a:pt x="691" y="164"/>
                  <a:pt x="695" y="151"/>
                </a:cubicBezTo>
                <a:cubicBezTo>
                  <a:pt x="704" y="125"/>
                  <a:pt x="706" y="97"/>
                  <a:pt x="710" y="70"/>
                </a:cubicBezTo>
                <a:cubicBezTo>
                  <a:pt x="712" y="61"/>
                  <a:pt x="714" y="52"/>
                  <a:pt x="721" y="44"/>
                </a:cubicBezTo>
                <a:cubicBezTo>
                  <a:pt x="725" y="39"/>
                  <a:pt x="724" y="33"/>
                  <a:pt x="725" y="27"/>
                </a:cubicBezTo>
                <a:cubicBezTo>
                  <a:pt x="727" y="11"/>
                  <a:pt x="727" y="10"/>
                  <a:pt x="711" y="9"/>
                </a:cubicBezTo>
                <a:close/>
                <a:moveTo>
                  <a:pt x="302" y="167"/>
                </a:moveTo>
                <a:cubicBezTo>
                  <a:pt x="290" y="187"/>
                  <a:pt x="274" y="204"/>
                  <a:pt x="253" y="214"/>
                </a:cubicBezTo>
                <a:cubicBezTo>
                  <a:pt x="235" y="221"/>
                  <a:pt x="216" y="225"/>
                  <a:pt x="198" y="227"/>
                </a:cubicBezTo>
                <a:cubicBezTo>
                  <a:pt x="183" y="228"/>
                  <a:pt x="168" y="228"/>
                  <a:pt x="153" y="226"/>
                </a:cubicBezTo>
                <a:cubicBezTo>
                  <a:pt x="146" y="225"/>
                  <a:pt x="139" y="224"/>
                  <a:pt x="131" y="223"/>
                </a:cubicBezTo>
                <a:cubicBezTo>
                  <a:pt x="125" y="222"/>
                  <a:pt x="119" y="220"/>
                  <a:pt x="114" y="218"/>
                </a:cubicBezTo>
                <a:cubicBezTo>
                  <a:pt x="94" y="211"/>
                  <a:pt x="77" y="199"/>
                  <a:pt x="63" y="184"/>
                </a:cubicBezTo>
                <a:cubicBezTo>
                  <a:pt x="54" y="174"/>
                  <a:pt x="47" y="164"/>
                  <a:pt x="43" y="152"/>
                </a:cubicBezTo>
                <a:cubicBezTo>
                  <a:pt x="38" y="139"/>
                  <a:pt x="36" y="124"/>
                  <a:pt x="34" y="110"/>
                </a:cubicBezTo>
                <a:cubicBezTo>
                  <a:pt x="32" y="95"/>
                  <a:pt x="31" y="81"/>
                  <a:pt x="32" y="66"/>
                </a:cubicBezTo>
                <a:cubicBezTo>
                  <a:pt x="32" y="64"/>
                  <a:pt x="32" y="62"/>
                  <a:pt x="32" y="60"/>
                </a:cubicBezTo>
                <a:cubicBezTo>
                  <a:pt x="32" y="55"/>
                  <a:pt x="32" y="51"/>
                  <a:pt x="34" y="47"/>
                </a:cubicBezTo>
                <a:cubicBezTo>
                  <a:pt x="35" y="44"/>
                  <a:pt x="36" y="41"/>
                  <a:pt x="38" y="38"/>
                </a:cubicBezTo>
                <a:cubicBezTo>
                  <a:pt x="42" y="34"/>
                  <a:pt x="47" y="31"/>
                  <a:pt x="52" y="29"/>
                </a:cubicBezTo>
                <a:cubicBezTo>
                  <a:pt x="62" y="24"/>
                  <a:pt x="73" y="22"/>
                  <a:pt x="83" y="21"/>
                </a:cubicBezTo>
                <a:cubicBezTo>
                  <a:pt x="94" y="19"/>
                  <a:pt x="105" y="18"/>
                  <a:pt x="116" y="17"/>
                </a:cubicBezTo>
                <a:cubicBezTo>
                  <a:pt x="127" y="16"/>
                  <a:pt x="139" y="16"/>
                  <a:pt x="150" y="15"/>
                </a:cubicBezTo>
                <a:cubicBezTo>
                  <a:pt x="161" y="15"/>
                  <a:pt x="172" y="15"/>
                  <a:pt x="183" y="16"/>
                </a:cubicBezTo>
                <a:cubicBezTo>
                  <a:pt x="185" y="16"/>
                  <a:pt x="188" y="16"/>
                  <a:pt x="190" y="16"/>
                </a:cubicBezTo>
                <a:cubicBezTo>
                  <a:pt x="220" y="17"/>
                  <a:pt x="250" y="21"/>
                  <a:pt x="279" y="28"/>
                </a:cubicBezTo>
                <a:cubicBezTo>
                  <a:pt x="279" y="28"/>
                  <a:pt x="280" y="28"/>
                  <a:pt x="280" y="28"/>
                </a:cubicBezTo>
                <a:cubicBezTo>
                  <a:pt x="311" y="37"/>
                  <a:pt x="321" y="50"/>
                  <a:pt x="321" y="82"/>
                </a:cubicBezTo>
                <a:cubicBezTo>
                  <a:pt x="322" y="112"/>
                  <a:pt x="316" y="141"/>
                  <a:pt x="302" y="167"/>
                </a:cubicBezTo>
                <a:close/>
                <a:moveTo>
                  <a:pt x="693" y="110"/>
                </a:moveTo>
                <a:cubicBezTo>
                  <a:pt x="691" y="124"/>
                  <a:pt x="689" y="139"/>
                  <a:pt x="685" y="152"/>
                </a:cubicBezTo>
                <a:cubicBezTo>
                  <a:pt x="680" y="164"/>
                  <a:pt x="673" y="174"/>
                  <a:pt x="665" y="184"/>
                </a:cubicBezTo>
                <a:cubicBezTo>
                  <a:pt x="651" y="199"/>
                  <a:pt x="633" y="211"/>
                  <a:pt x="614" y="218"/>
                </a:cubicBezTo>
                <a:cubicBezTo>
                  <a:pt x="608" y="220"/>
                  <a:pt x="602" y="222"/>
                  <a:pt x="596" y="223"/>
                </a:cubicBezTo>
                <a:cubicBezTo>
                  <a:pt x="589" y="224"/>
                  <a:pt x="581" y="225"/>
                  <a:pt x="574" y="226"/>
                </a:cubicBezTo>
                <a:cubicBezTo>
                  <a:pt x="559" y="228"/>
                  <a:pt x="544" y="228"/>
                  <a:pt x="530" y="227"/>
                </a:cubicBezTo>
                <a:cubicBezTo>
                  <a:pt x="511" y="225"/>
                  <a:pt x="492" y="221"/>
                  <a:pt x="475" y="214"/>
                </a:cubicBezTo>
                <a:cubicBezTo>
                  <a:pt x="454" y="204"/>
                  <a:pt x="437" y="187"/>
                  <a:pt x="426" y="167"/>
                </a:cubicBezTo>
                <a:cubicBezTo>
                  <a:pt x="411" y="141"/>
                  <a:pt x="405" y="112"/>
                  <a:pt x="406" y="82"/>
                </a:cubicBezTo>
                <a:cubicBezTo>
                  <a:pt x="406" y="50"/>
                  <a:pt x="416" y="37"/>
                  <a:pt x="447" y="28"/>
                </a:cubicBezTo>
                <a:cubicBezTo>
                  <a:pt x="448" y="28"/>
                  <a:pt x="448" y="28"/>
                  <a:pt x="449" y="28"/>
                </a:cubicBezTo>
                <a:cubicBezTo>
                  <a:pt x="478" y="21"/>
                  <a:pt x="507" y="17"/>
                  <a:pt x="537" y="16"/>
                </a:cubicBezTo>
                <a:cubicBezTo>
                  <a:pt x="539" y="16"/>
                  <a:pt x="542" y="16"/>
                  <a:pt x="544" y="16"/>
                </a:cubicBezTo>
                <a:cubicBezTo>
                  <a:pt x="556" y="15"/>
                  <a:pt x="567" y="15"/>
                  <a:pt x="578" y="15"/>
                </a:cubicBezTo>
                <a:cubicBezTo>
                  <a:pt x="589" y="16"/>
                  <a:pt x="600" y="16"/>
                  <a:pt x="611" y="17"/>
                </a:cubicBezTo>
                <a:cubicBezTo>
                  <a:pt x="622" y="18"/>
                  <a:pt x="633" y="19"/>
                  <a:pt x="644" y="21"/>
                </a:cubicBezTo>
                <a:cubicBezTo>
                  <a:pt x="655" y="22"/>
                  <a:pt x="665" y="24"/>
                  <a:pt x="675" y="29"/>
                </a:cubicBezTo>
                <a:cubicBezTo>
                  <a:pt x="680" y="31"/>
                  <a:pt x="685" y="34"/>
                  <a:pt x="689" y="38"/>
                </a:cubicBezTo>
                <a:cubicBezTo>
                  <a:pt x="691" y="41"/>
                  <a:pt x="693" y="44"/>
                  <a:pt x="694" y="47"/>
                </a:cubicBezTo>
                <a:cubicBezTo>
                  <a:pt x="695" y="51"/>
                  <a:pt x="696" y="55"/>
                  <a:pt x="696" y="60"/>
                </a:cubicBezTo>
                <a:cubicBezTo>
                  <a:pt x="696" y="62"/>
                  <a:pt x="696" y="64"/>
                  <a:pt x="696" y="66"/>
                </a:cubicBezTo>
                <a:cubicBezTo>
                  <a:pt x="696" y="81"/>
                  <a:pt x="695" y="95"/>
                  <a:pt x="693" y="11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155180" y="867015"/>
            <a:ext cx="2333999" cy="765199"/>
            <a:chOff x="7155180" y="867015"/>
            <a:chExt cx="2333999" cy="765199"/>
          </a:xfrm>
        </p:grpSpPr>
        <p:sp>
          <p:nvSpPr>
            <p:cNvPr id="31" name="TextBox 13"/>
            <p:cNvSpPr txBox="1"/>
            <p:nvPr/>
          </p:nvSpPr>
          <p:spPr>
            <a:xfrm>
              <a:off x="7155180" y="867015"/>
              <a:ext cx="1295287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TextBox 13"/>
            <p:cNvSpPr txBox="1"/>
            <p:nvPr/>
          </p:nvSpPr>
          <p:spPr>
            <a:xfrm>
              <a:off x="7155180" y="1189016"/>
              <a:ext cx="2333999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9" name="TextBox 13"/>
          <p:cNvSpPr txBox="1"/>
          <p:nvPr/>
        </p:nvSpPr>
        <p:spPr>
          <a:xfrm>
            <a:off x="2508063" y="1683034"/>
            <a:ext cx="1295287" cy="2954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TextBox 13"/>
          <p:cNvSpPr txBox="1"/>
          <p:nvPr/>
        </p:nvSpPr>
        <p:spPr>
          <a:xfrm>
            <a:off x="1469351" y="2005035"/>
            <a:ext cx="2333999" cy="4431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817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TextBox 13"/>
          <p:cNvSpPr txBox="1"/>
          <p:nvPr/>
        </p:nvSpPr>
        <p:spPr>
          <a:xfrm>
            <a:off x="8388650" y="1683034"/>
            <a:ext cx="1295287" cy="2954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单击编辑标题</a:t>
            </a: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TextBox 13"/>
          <p:cNvSpPr txBox="1"/>
          <p:nvPr/>
        </p:nvSpPr>
        <p:spPr>
          <a:xfrm>
            <a:off x="8388650" y="2005035"/>
            <a:ext cx="2333999" cy="4431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单击此处可编辑内容，根据您的需要自由拉伸文本框大小</a:t>
            </a:r>
            <a:endParaRPr lang="en-US" altLang="zh-CN" sz="12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826517" y="867015"/>
            <a:ext cx="2333999" cy="765199"/>
            <a:chOff x="2826517" y="867015"/>
            <a:chExt cx="2333999" cy="765199"/>
          </a:xfrm>
        </p:grpSpPr>
        <p:sp>
          <p:nvSpPr>
            <p:cNvPr id="45" name="TextBox 13"/>
            <p:cNvSpPr txBox="1"/>
            <p:nvPr/>
          </p:nvSpPr>
          <p:spPr>
            <a:xfrm>
              <a:off x="3865229" y="867015"/>
              <a:ext cx="1295287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6" name="TextBox 13"/>
            <p:cNvSpPr txBox="1"/>
            <p:nvPr/>
          </p:nvSpPr>
          <p:spPr>
            <a:xfrm>
              <a:off x="2826517" y="1189016"/>
              <a:ext cx="2333999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2" name="出自【趣你的PPT】(微信:qunideppt)：最优质的PPT资源库">
            <a:extLst>
              <a:ext uri="{FF2B5EF4-FFF2-40B4-BE49-F238E27FC236}">
                <a16:creationId xmlns:a16="http://schemas.microsoft.com/office/drawing/2014/main" id="{EE202037-19F1-42AB-A5FB-80B9F4CD90ED}"/>
              </a:ext>
            </a:extLst>
          </p:cNvPr>
          <p:cNvSpPr/>
          <p:nvPr/>
        </p:nvSpPr>
        <p:spPr>
          <a:xfrm>
            <a:off x="1" y="288926"/>
            <a:ext cx="2673625" cy="716298"/>
          </a:xfrm>
          <a:prstGeom prst="rect">
            <a:avLst/>
          </a:prstGeom>
          <a:solidFill>
            <a:srgbClr val="F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出自【趣你的PPT】(微信:qunideppt)：最优质的PPT资源库">
            <a:extLst>
              <a:ext uri="{FF2B5EF4-FFF2-40B4-BE49-F238E27FC236}">
                <a16:creationId xmlns:a16="http://schemas.microsoft.com/office/drawing/2014/main" id="{214FCF7D-F878-4053-B28A-40B8FF3C81FB}"/>
              </a:ext>
            </a:extLst>
          </p:cNvPr>
          <p:cNvSpPr/>
          <p:nvPr/>
        </p:nvSpPr>
        <p:spPr>
          <a:xfrm>
            <a:off x="2876298" y="288926"/>
            <a:ext cx="174911" cy="716298"/>
          </a:xfrm>
          <a:prstGeom prst="rect">
            <a:avLst/>
          </a:prstGeom>
          <a:solidFill>
            <a:srgbClr val="EB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4" name="出自【趣你的PPT】(微信:qunideppt)：最优质的PPT资源库">
            <a:extLst>
              <a:ext uri="{FF2B5EF4-FFF2-40B4-BE49-F238E27FC236}">
                <a16:creationId xmlns:a16="http://schemas.microsoft.com/office/drawing/2014/main" id="{6FBC9FEE-2927-476C-B75E-94A017FFD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16243"/>
            <a:ext cx="2523702" cy="46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点此添加标题</a:t>
            </a:r>
          </a:p>
        </p:txBody>
      </p:sp>
    </p:spTree>
    <p:extLst>
      <p:ext uri="{BB962C8B-B14F-4D97-AF65-F5344CB8AC3E}">
        <p14:creationId xmlns:p14="http://schemas.microsoft.com/office/powerpoint/2010/main" val="2772035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1" y="1384196"/>
            <a:ext cx="2478696" cy="2397590"/>
          </a:xfrm>
          <a:prstGeom prst="rect">
            <a:avLst/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7" name="Rectangle 16"/>
          <p:cNvSpPr/>
          <p:nvPr/>
        </p:nvSpPr>
        <p:spPr>
          <a:xfrm>
            <a:off x="-2" y="3781786"/>
            <a:ext cx="2478696" cy="239759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1" name="Rectangle 20"/>
          <p:cNvSpPr/>
          <p:nvPr/>
        </p:nvSpPr>
        <p:spPr>
          <a:xfrm>
            <a:off x="4875759" y="1384196"/>
            <a:ext cx="2438747" cy="2397590"/>
          </a:xfrm>
          <a:prstGeom prst="rect">
            <a:avLst/>
          </a:prstGeom>
          <a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2" name="Rectangle 21"/>
          <p:cNvSpPr/>
          <p:nvPr/>
        </p:nvSpPr>
        <p:spPr>
          <a:xfrm>
            <a:off x="4877495" y="3781786"/>
            <a:ext cx="2438747" cy="2397590"/>
          </a:xfrm>
          <a:prstGeom prst="rect">
            <a:avLst/>
          </a:prstGeom>
          <a:solidFill>
            <a:srgbClr val="F7C2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4" name="Rectangle 23"/>
          <p:cNvSpPr/>
          <p:nvPr/>
        </p:nvSpPr>
        <p:spPr>
          <a:xfrm>
            <a:off x="7314506" y="1384196"/>
            <a:ext cx="2438747" cy="2397590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7314505" y="3781786"/>
            <a:ext cx="2438747" cy="2397590"/>
          </a:xfrm>
          <a:prstGeom prst="rect">
            <a:avLst/>
          </a:prstGeom>
          <a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9" name="Rectangle 28"/>
          <p:cNvSpPr/>
          <p:nvPr/>
        </p:nvSpPr>
        <p:spPr>
          <a:xfrm>
            <a:off x="9753253" y="1384196"/>
            <a:ext cx="2438747" cy="2397590"/>
          </a:xfrm>
          <a:prstGeom prst="rect">
            <a:avLst/>
          </a:prstGeom>
          <a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30" name="Rectangle 29"/>
          <p:cNvSpPr/>
          <p:nvPr/>
        </p:nvSpPr>
        <p:spPr>
          <a:xfrm>
            <a:off x="9753252" y="3781786"/>
            <a:ext cx="2438747" cy="239759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34" name="Rectangle 33"/>
          <p:cNvSpPr/>
          <p:nvPr/>
        </p:nvSpPr>
        <p:spPr>
          <a:xfrm>
            <a:off x="2447030" y="1384196"/>
            <a:ext cx="2438747" cy="2397590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2447029" y="3781786"/>
            <a:ext cx="2438747" cy="2397590"/>
          </a:xfrm>
          <a:prstGeom prst="rect">
            <a:avLst/>
          </a:prstGeom>
          <a:blipFill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41" name="Right Triangle 40"/>
          <p:cNvSpPr>
            <a:spLocks noChangeAspect="1"/>
          </p:cNvSpPr>
          <p:nvPr/>
        </p:nvSpPr>
        <p:spPr>
          <a:xfrm flipV="1">
            <a:off x="2447763" y="1385001"/>
            <a:ext cx="457200" cy="457200"/>
          </a:xfrm>
          <a:prstGeom prst="rtTriangle">
            <a:avLst/>
          </a:prstGeom>
          <a:solidFill>
            <a:srgbClr val="DFAB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Triangle 41"/>
          <p:cNvSpPr>
            <a:spLocks noChangeAspect="1"/>
          </p:cNvSpPr>
          <p:nvPr/>
        </p:nvSpPr>
        <p:spPr>
          <a:xfrm flipV="1">
            <a:off x="7321453" y="1385001"/>
            <a:ext cx="457200" cy="457200"/>
          </a:xfrm>
          <a:prstGeom prst="rtTriangle">
            <a:avLst/>
          </a:prstGeom>
          <a:solidFill>
            <a:srgbClr val="DFAB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Triangle 42"/>
          <p:cNvSpPr>
            <a:spLocks noChangeAspect="1"/>
          </p:cNvSpPr>
          <p:nvPr/>
        </p:nvSpPr>
        <p:spPr>
          <a:xfrm flipV="1">
            <a:off x="6498" y="3781786"/>
            <a:ext cx="457200" cy="457200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Triangle 43"/>
          <p:cNvSpPr>
            <a:spLocks noChangeAspect="1"/>
          </p:cNvSpPr>
          <p:nvPr/>
        </p:nvSpPr>
        <p:spPr>
          <a:xfrm flipV="1">
            <a:off x="4885776" y="3781786"/>
            <a:ext cx="457200" cy="4572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Triangle 44"/>
          <p:cNvSpPr>
            <a:spLocks noChangeAspect="1"/>
          </p:cNvSpPr>
          <p:nvPr/>
        </p:nvSpPr>
        <p:spPr>
          <a:xfrm flipV="1">
            <a:off x="9740161" y="3781894"/>
            <a:ext cx="457200" cy="457200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组合 46"/>
          <p:cNvGrpSpPr/>
          <p:nvPr/>
        </p:nvGrpSpPr>
        <p:grpSpPr>
          <a:xfrm>
            <a:off x="5157332" y="3992024"/>
            <a:ext cx="1877337" cy="1932558"/>
            <a:chOff x="5742663" y="2696401"/>
            <a:chExt cx="1877337" cy="1932558"/>
          </a:xfrm>
        </p:grpSpPr>
        <p:sp>
          <p:nvSpPr>
            <p:cNvPr id="48" name="矩形 47"/>
            <p:cNvSpPr/>
            <p:nvPr/>
          </p:nvSpPr>
          <p:spPr>
            <a:xfrm>
              <a:off x="5742663" y="3077765"/>
              <a:ext cx="1877337" cy="155119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单击此处编辑您要的内容，建议您在展示时采用微软雅黑字体，本模版所有图形线条及其相应素材均可自由编辑、改色、替换。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9" name="TextBox 13"/>
            <p:cNvSpPr txBox="1"/>
            <p:nvPr/>
          </p:nvSpPr>
          <p:spPr>
            <a:xfrm>
              <a:off x="6034165" y="2696401"/>
              <a:ext cx="1294333" cy="27001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00678" y="3992024"/>
            <a:ext cx="1877337" cy="1932558"/>
            <a:chOff x="5742663" y="2696401"/>
            <a:chExt cx="1877337" cy="1932558"/>
          </a:xfrm>
        </p:grpSpPr>
        <p:sp>
          <p:nvSpPr>
            <p:cNvPr id="51" name="矩形 50"/>
            <p:cNvSpPr/>
            <p:nvPr/>
          </p:nvSpPr>
          <p:spPr>
            <a:xfrm>
              <a:off x="5742663" y="3077765"/>
              <a:ext cx="1877337" cy="155119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单击此处编辑您要的内容，建议您在展示时采用微软雅黑字体，本模版所有图形线条及其相应素材均可自由编辑、改色、替换。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" name="TextBox 13"/>
            <p:cNvSpPr txBox="1"/>
            <p:nvPr/>
          </p:nvSpPr>
          <p:spPr>
            <a:xfrm>
              <a:off x="6034165" y="2696401"/>
              <a:ext cx="1294333" cy="27001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7595211" y="1616712"/>
            <a:ext cx="1877337" cy="1932558"/>
            <a:chOff x="5742663" y="2696401"/>
            <a:chExt cx="1877337" cy="1932558"/>
          </a:xfrm>
        </p:grpSpPr>
        <p:sp>
          <p:nvSpPr>
            <p:cNvPr id="60" name="矩形 59"/>
            <p:cNvSpPr/>
            <p:nvPr/>
          </p:nvSpPr>
          <p:spPr>
            <a:xfrm>
              <a:off x="5742663" y="3077765"/>
              <a:ext cx="1877337" cy="155119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单击此处编辑您要的内容，建议您在展示时采用微软雅黑字体，本模版所有图形线条及其相应素材均可自由编辑、改色、替换。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1" name="TextBox 13"/>
            <p:cNvSpPr txBox="1"/>
            <p:nvPr/>
          </p:nvSpPr>
          <p:spPr>
            <a:xfrm>
              <a:off x="6034165" y="2696401"/>
              <a:ext cx="1294333" cy="27001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10033958" y="3992024"/>
            <a:ext cx="1877337" cy="1932558"/>
            <a:chOff x="5742663" y="2696401"/>
            <a:chExt cx="1877337" cy="1932558"/>
          </a:xfrm>
        </p:grpSpPr>
        <p:sp>
          <p:nvSpPr>
            <p:cNvPr id="63" name="矩形 62"/>
            <p:cNvSpPr/>
            <p:nvPr/>
          </p:nvSpPr>
          <p:spPr>
            <a:xfrm>
              <a:off x="5742663" y="3077765"/>
              <a:ext cx="1877337" cy="155119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单击此处编辑您要的内容，建议您在展示时采用微软雅黑字体，本模版所有图形线条及其相应素材均可自由编辑、改色、替换。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4" name="TextBox 13"/>
            <p:cNvSpPr txBox="1"/>
            <p:nvPr/>
          </p:nvSpPr>
          <p:spPr>
            <a:xfrm>
              <a:off x="6034165" y="2696401"/>
              <a:ext cx="1294333" cy="27001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2727735" y="1616712"/>
            <a:ext cx="1877337" cy="1932558"/>
            <a:chOff x="5742663" y="2696401"/>
            <a:chExt cx="1877337" cy="1932558"/>
          </a:xfrm>
        </p:grpSpPr>
        <p:sp>
          <p:nvSpPr>
            <p:cNvPr id="66" name="矩形 65"/>
            <p:cNvSpPr/>
            <p:nvPr/>
          </p:nvSpPr>
          <p:spPr>
            <a:xfrm>
              <a:off x="5742663" y="3077765"/>
              <a:ext cx="1877337" cy="155119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单击此处编辑您要的内容，建议您在展示时采用微软雅黑字体，本模版所有图形线条及其相应素材均可自由编辑、改色、替换。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7" name="TextBox 13"/>
            <p:cNvSpPr txBox="1"/>
            <p:nvPr/>
          </p:nvSpPr>
          <p:spPr>
            <a:xfrm>
              <a:off x="6034165" y="2696401"/>
              <a:ext cx="1294333" cy="27001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2" name="出自【趣你的PPT】(微信:qunideppt)：最优质的PPT资源库">
            <a:extLst>
              <a:ext uri="{FF2B5EF4-FFF2-40B4-BE49-F238E27FC236}">
                <a16:creationId xmlns:a16="http://schemas.microsoft.com/office/drawing/2014/main" id="{75F13170-2093-4407-9287-538376296E45}"/>
              </a:ext>
            </a:extLst>
          </p:cNvPr>
          <p:cNvSpPr/>
          <p:nvPr/>
        </p:nvSpPr>
        <p:spPr>
          <a:xfrm>
            <a:off x="1" y="288926"/>
            <a:ext cx="2673625" cy="716298"/>
          </a:xfrm>
          <a:prstGeom prst="rect">
            <a:avLst/>
          </a:prstGeom>
          <a:solidFill>
            <a:srgbClr val="F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出自【趣你的PPT】(微信:qunideppt)：最优质的PPT资源库">
            <a:extLst>
              <a:ext uri="{FF2B5EF4-FFF2-40B4-BE49-F238E27FC236}">
                <a16:creationId xmlns:a16="http://schemas.microsoft.com/office/drawing/2014/main" id="{FE882873-819F-4886-88F5-4E2F98CB6F6C}"/>
              </a:ext>
            </a:extLst>
          </p:cNvPr>
          <p:cNvSpPr/>
          <p:nvPr/>
        </p:nvSpPr>
        <p:spPr>
          <a:xfrm>
            <a:off x="2876298" y="288926"/>
            <a:ext cx="174911" cy="716298"/>
          </a:xfrm>
          <a:prstGeom prst="rect">
            <a:avLst/>
          </a:prstGeom>
          <a:solidFill>
            <a:srgbClr val="EB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出自【趣你的PPT】(微信:qunideppt)：最优质的PPT资源库">
            <a:extLst>
              <a:ext uri="{FF2B5EF4-FFF2-40B4-BE49-F238E27FC236}">
                <a16:creationId xmlns:a16="http://schemas.microsoft.com/office/drawing/2014/main" id="{0FBE26C5-EEE5-4656-87C7-C90BC2188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16243"/>
            <a:ext cx="2523702" cy="46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点此添加标题</a:t>
            </a:r>
          </a:p>
        </p:txBody>
      </p:sp>
    </p:spTree>
    <p:extLst>
      <p:ext uri="{BB962C8B-B14F-4D97-AF65-F5344CB8AC3E}">
        <p14:creationId xmlns:p14="http://schemas.microsoft.com/office/powerpoint/2010/main" val="1178113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CDD9689-6330-4085-A780-D0159C6AF7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CB39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61">
            <a:extLst>
              <a:ext uri="{FF2B5EF4-FFF2-40B4-BE49-F238E27FC236}">
                <a16:creationId xmlns:a16="http://schemas.microsoft.com/office/drawing/2014/main" id="{F967BE43-CABA-4223-B2D1-958C786D17BC}"/>
              </a:ext>
            </a:extLst>
          </p:cNvPr>
          <p:cNvSpPr>
            <a:spLocks/>
          </p:cNvSpPr>
          <p:nvPr/>
        </p:nvSpPr>
        <p:spPr bwMode="auto">
          <a:xfrm>
            <a:off x="3362962" y="1066199"/>
            <a:ext cx="5587248" cy="4900623"/>
          </a:xfrm>
          <a:custGeom>
            <a:avLst/>
            <a:gdLst>
              <a:gd name="T0" fmla="*/ 153 w 306"/>
              <a:gd name="T1" fmla="*/ 0 h 269"/>
              <a:gd name="T2" fmla="*/ 140 w 306"/>
              <a:gd name="T3" fmla="*/ 11 h 269"/>
              <a:gd name="T4" fmla="*/ 137 w 306"/>
              <a:gd name="T5" fmla="*/ 12 h 269"/>
              <a:gd name="T6" fmla="*/ 128 w 306"/>
              <a:gd name="T7" fmla="*/ 13 h 269"/>
              <a:gd name="T8" fmla="*/ 123 w 306"/>
              <a:gd name="T9" fmla="*/ 13 h 269"/>
              <a:gd name="T10" fmla="*/ 112 w 306"/>
              <a:gd name="T11" fmla="*/ 12 h 269"/>
              <a:gd name="T12" fmla="*/ 94 w 306"/>
              <a:gd name="T13" fmla="*/ 14 h 269"/>
              <a:gd name="T14" fmla="*/ 78 w 306"/>
              <a:gd name="T15" fmla="*/ 21 h 269"/>
              <a:gd name="T16" fmla="*/ 66 w 306"/>
              <a:gd name="T17" fmla="*/ 35 h 269"/>
              <a:gd name="T18" fmla="*/ 48 w 306"/>
              <a:gd name="T19" fmla="*/ 47 h 269"/>
              <a:gd name="T20" fmla="*/ 38 w 306"/>
              <a:gd name="T21" fmla="*/ 63 h 269"/>
              <a:gd name="T22" fmla="*/ 34 w 306"/>
              <a:gd name="T23" fmla="*/ 64 h 269"/>
              <a:gd name="T24" fmla="*/ 21 w 306"/>
              <a:gd name="T25" fmla="*/ 69 h 269"/>
              <a:gd name="T26" fmla="*/ 21 w 306"/>
              <a:gd name="T27" fmla="*/ 86 h 269"/>
              <a:gd name="T28" fmla="*/ 0 w 306"/>
              <a:gd name="T29" fmla="*/ 134 h 269"/>
              <a:gd name="T30" fmla="*/ 21 w 306"/>
              <a:gd name="T31" fmla="*/ 183 h 269"/>
              <a:gd name="T32" fmla="*/ 21 w 306"/>
              <a:gd name="T33" fmla="*/ 200 h 269"/>
              <a:gd name="T34" fmla="*/ 34 w 306"/>
              <a:gd name="T35" fmla="*/ 205 h 269"/>
              <a:gd name="T36" fmla="*/ 38 w 306"/>
              <a:gd name="T37" fmla="*/ 206 h 269"/>
              <a:gd name="T38" fmla="*/ 48 w 306"/>
              <a:gd name="T39" fmla="*/ 222 h 269"/>
              <a:gd name="T40" fmla="*/ 66 w 306"/>
              <a:gd name="T41" fmla="*/ 234 h 269"/>
              <a:gd name="T42" fmla="*/ 78 w 306"/>
              <a:gd name="T43" fmla="*/ 248 h 269"/>
              <a:gd name="T44" fmla="*/ 94 w 306"/>
              <a:gd name="T45" fmla="*/ 254 h 269"/>
              <a:gd name="T46" fmla="*/ 112 w 306"/>
              <a:gd name="T47" fmla="*/ 257 h 269"/>
              <a:gd name="T48" fmla="*/ 123 w 306"/>
              <a:gd name="T49" fmla="*/ 256 h 269"/>
              <a:gd name="T50" fmla="*/ 128 w 306"/>
              <a:gd name="T51" fmla="*/ 256 h 269"/>
              <a:gd name="T52" fmla="*/ 128 w 306"/>
              <a:gd name="T53" fmla="*/ 256 h 269"/>
              <a:gd name="T54" fmla="*/ 137 w 306"/>
              <a:gd name="T55" fmla="*/ 257 h 269"/>
              <a:gd name="T56" fmla="*/ 140 w 306"/>
              <a:gd name="T57" fmla="*/ 258 h 269"/>
              <a:gd name="T58" fmla="*/ 153 w 306"/>
              <a:gd name="T59" fmla="*/ 269 h 269"/>
              <a:gd name="T60" fmla="*/ 166 w 306"/>
              <a:gd name="T61" fmla="*/ 258 h 269"/>
              <a:gd name="T62" fmla="*/ 169 w 306"/>
              <a:gd name="T63" fmla="*/ 257 h 269"/>
              <a:gd name="T64" fmla="*/ 178 w 306"/>
              <a:gd name="T65" fmla="*/ 256 h 269"/>
              <a:gd name="T66" fmla="*/ 178 w 306"/>
              <a:gd name="T67" fmla="*/ 256 h 269"/>
              <a:gd name="T68" fmla="*/ 183 w 306"/>
              <a:gd name="T69" fmla="*/ 256 h 269"/>
              <a:gd name="T70" fmla="*/ 194 w 306"/>
              <a:gd name="T71" fmla="*/ 257 h 269"/>
              <a:gd name="T72" fmla="*/ 212 w 306"/>
              <a:gd name="T73" fmla="*/ 254 h 269"/>
              <a:gd name="T74" fmla="*/ 228 w 306"/>
              <a:gd name="T75" fmla="*/ 248 h 269"/>
              <a:gd name="T76" fmla="*/ 241 w 306"/>
              <a:gd name="T77" fmla="*/ 234 h 269"/>
              <a:gd name="T78" fmla="*/ 258 w 306"/>
              <a:gd name="T79" fmla="*/ 222 h 269"/>
              <a:gd name="T80" fmla="*/ 269 w 306"/>
              <a:gd name="T81" fmla="*/ 206 h 269"/>
              <a:gd name="T82" fmla="*/ 273 w 306"/>
              <a:gd name="T83" fmla="*/ 205 h 269"/>
              <a:gd name="T84" fmla="*/ 285 w 306"/>
              <a:gd name="T85" fmla="*/ 200 h 269"/>
              <a:gd name="T86" fmla="*/ 285 w 306"/>
              <a:gd name="T87" fmla="*/ 183 h 269"/>
              <a:gd name="T88" fmla="*/ 306 w 306"/>
              <a:gd name="T89" fmla="*/ 134 h 269"/>
              <a:gd name="T90" fmla="*/ 285 w 306"/>
              <a:gd name="T91" fmla="*/ 86 h 269"/>
              <a:gd name="T92" fmla="*/ 285 w 306"/>
              <a:gd name="T93" fmla="*/ 69 h 269"/>
              <a:gd name="T94" fmla="*/ 273 w 306"/>
              <a:gd name="T95" fmla="*/ 64 h 269"/>
              <a:gd name="T96" fmla="*/ 269 w 306"/>
              <a:gd name="T97" fmla="*/ 63 h 269"/>
              <a:gd name="T98" fmla="*/ 258 w 306"/>
              <a:gd name="T99" fmla="*/ 47 h 269"/>
              <a:gd name="T100" fmla="*/ 241 w 306"/>
              <a:gd name="T101" fmla="*/ 35 h 269"/>
              <a:gd name="T102" fmla="*/ 228 w 306"/>
              <a:gd name="T103" fmla="*/ 21 h 269"/>
              <a:gd name="T104" fmla="*/ 212 w 306"/>
              <a:gd name="T105" fmla="*/ 14 h 269"/>
              <a:gd name="T106" fmla="*/ 194 w 306"/>
              <a:gd name="T107" fmla="*/ 12 h 269"/>
              <a:gd name="T108" fmla="*/ 183 w 306"/>
              <a:gd name="T109" fmla="*/ 13 h 269"/>
              <a:gd name="T110" fmla="*/ 178 w 306"/>
              <a:gd name="T111" fmla="*/ 13 h 269"/>
              <a:gd name="T112" fmla="*/ 178 w 306"/>
              <a:gd name="T113" fmla="*/ 13 h 269"/>
              <a:gd name="T114" fmla="*/ 169 w 306"/>
              <a:gd name="T115" fmla="*/ 12 h 269"/>
              <a:gd name="T116" fmla="*/ 166 w 306"/>
              <a:gd name="T117" fmla="*/ 11 h 269"/>
              <a:gd name="T118" fmla="*/ 153 w 306"/>
              <a:gd name="T119" fmla="*/ 0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06" h="269">
                <a:moveTo>
                  <a:pt x="153" y="0"/>
                </a:moveTo>
                <a:cubicBezTo>
                  <a:pt x="140" y="11"/>
                  <a:pt x="140" y="11"/>
                  <a:pt x="140" y="11"/>
                </a:cubicBezTo>
                <a:cubicBezTo>
                  <a:pt x="140" y="11"/>
                  <a:pt x="139" y="11"/>
                  <a:pt x="137" y="12"/>
                </a:cubicBezTo>
                <a:cubicBezTo>
                  <a:pt x="135" y="13"/>
                  <a:pt x="133" y="13"/>
                  <a:pt x="128" y="13"/>
                </a:cubicBezTo>
                <a:cubicBezTo>
                  <a:pt x="127" y="13"/>
                  <a:pt x="125" y="13"/>
                  <a:pt x="123" y="13"/>
                </a:cubicBezTo>
                <a:cubicBezTo>
                  <a:pt x="119" y="13"/>
                  <a:pt x="116" y="12"/>
                  <a:pt x="112" y="12"/>
                </a:cubicBezTo>
                <a:cubicBezTo>
                  <a:pt x="106" y="12"/>
                  <a:pt x="100" y="13"/>
                  <a:pt x="94" y="14"/>
                </a:cubicBezTo>
                <a:cubicBezTo>
                  <a:pt x="88" y="16"/>
                  <a:pt x="83" y="18"/>
                  <a:pt x="78" y="21"/>
                </a:cubicBezTo>
                <a:cubicBezTo>
                  <a:pt x="73" y="24"/>
                  <a:pt x="69" y="29"/>
                  <a:pt x="66" y="35"/>
                </a:cubicBezTo>
                <a:cubicBezTo>
                  <a:pt x="59" y="38"/>
                  <a:pt x="53" y="42"/>
                  <a:pt x="48" y="47"/>
                </a:cubicBezTo>
                <a:cubicBezTo>
                  <a:pt x="43" y="52"/>
                  <a:pt x="40" y="57"/>
                  <a:pt x="38" y="63"/>
                </a:cubicBezTo>
                <a:cubicBezTo>
                  <a:pt x="36" y="63"/>
                  <a:pt x="35" y="64"/>
                  <a:pt x="34" y="64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86"/>
                  <a:pt x="21" y="86"/>
                  <a:pt x="21" y="86"/>
                </a:cubicBezTo>
                <a:cubicBezTo>
                  <a:pt x="8" y="100"/>
                  <a:pt x="0" y="117"/>
                  <a:pt x="0" y="134"/>
                </a:cubicBezTo>
                <a:cubicBezTo>
                  <a:pt x="0" y="152"/>
                  <a:pt x="8" y="169"/>
                  <a:pt x="21" y="183"/>
                </a:cubicBezTo>
                <a:cubicBezTo>
                  <a:pt x="21" y="200"/>
                  <a:pt x="21" y="200"/>
                  <a:pt x="21" y="200"/>
                </a:cubicBezTo>
                <a:cubicBezTo>
                  <a:pt x="34" y="205"/>
                  <a:pt x="34" y="205"/>
                  <a:pt x="34" y="205"/>
                </a:cubicBezTo>
                <a:cubicBezTo>
                  <a:pt x="35" y="205"/>
                  <a:pt x="36" y="206"/>
                  <a:pt x="38" y="206"/>
                </a:cubicBezTo>
                <a:cubicBezTo>
                  <a:pt x="40" y="212"/>
                  <a:pt x="43" y="217"/>
                  <a:pt x="48" y="222"/>
                </a:cubicBezTo>
                <a:cubicBezTo>
                  <a:pt x="53" y="227"/>
                  <a:pt x="59" y="231"/>
                  <a:pt x="66" y="234"/>
                </a:cubicBezTo>
                <a:cubicBezTo>
                  <a:pt x="69" y="240"/>
                  <a:pt x="73" y="245"/>
                  <a:pt x="78" y="248"/>
                </a:cubicBezTo>
                <a:cubicBezTo>
                  <a:pt x="83" y="251"/>
                  <a:pt x="88" y="253"/>
                  <a:pt x="94" y="254"/>
                </a:cubicBezTo>
                <a:cubicBezTo>
                  <a:pt x="100" y="256"/>
                  <a:pt x="106" y="257"/>
                  <a:pt x="112" y="257"/>
                </a:cubicBezTo>
                <a:cubicBezTo>
                  <a:pt x="116" y="257"/>
                  <a:pt x="120" y="256"/>
                  <a:pt x="123" y="256"/>
                </a:cubicBezTo>
                <a:cubicBezTo>
                  <a:pt x="125" y="256"/>
                  <a:pt x="127" y="256"/>
                  <a:pt x="128" y="256"/>
                </a:cubicBezTo>
                <a:cubicBezTo>
                  <a:pt x="128" y="256"/>
                  <a:pt x="128" y="256"/>
                  <a:pt x="128" y="256"/>
                </a:cubicBezTo>
                <a:cubicBezTo>
                  <a:pt x="133" y="256"/>
                  <a:pt x="135" y="256"/>
                  <a:pt x="137" y="257"/>
                </a:cubicBezTo>
                <a:cubicBezTo>
                  <a:pt x="139" y="258"/>
                  <a:pt x="140" y="258"/>
                  <a:pt x="140" y="258"/>
                </a:cubicBezTo>
                <a:cubicBezTo>
                  <a:pt x="153" y="269"/>
                  <a:pt x="153" y="269"/>
                  <a:pt x="153" y="269"/>
                </a:cubicBezTo>
                <a:cubicBezTo>
                  <a:pt x="166" y="258"/>
                  <a:pt x="166" y="258"/>
                  <a:pt x="166" y="258"/>
                </a:cubicBezTo>
                <a:cubicBezTo>
                  <a:pt x="166" y="258"/>
                  <a:pt x="167" y="258"/>
                  <a:pt x="169" y="257"/>
                </a:cubicBezTo>
                <a:cubicBezTo>
                  <a:pt x="171" y="256"/>
                  <a:pt x="174" y="256"/>
                  <a:pt x="178" y="256"/>
                </a:cubicBezTo>
                <a:cubicBezTo>
                  <a:pt x="178" y="256"/>
                  <a:pt x="178" y="256"/>
                  <a:pt x="178" y="256"/>
                </a:cubicBezTo>
                <a:cubicBezTo>
                  <a:pt x="179" y="256"/>
                  <a:pt x="181" y="256"/>
                  <a:pt x="183" y="256"/>
                </a:cubicBezTo>
                <a:cubicBezTo>
                  <a:pt x="187" y="256"/>
                  <a:pt x="190" y="257"/>
                  <a:pt x="194" y="257"/>
                </a:cubicBezTo>
                <a:cubicBezTo>
                  <a:pt x="200" y="257"/>
                  <a:pt x="207" y="256"/>
                  <a:pt x="212" y="254"/>
                </a:cubicBezTo>
                <a:cubicBezTo>
                  <a:pt x="218" y="253"/>
                  <a:pt x="223" y="251"/>
                  <a:pt x="228" y="248"/>
                </a:cubicBezTo>
                <a:cubicBezTo>
                  <a:pt x="233" y="245"/>
                  <a:pt x="238" y="240"/>
                  <a:pt x="241" y="234"/>
                </a:cubicBezTo>
                <a:cubicBezTo>
                  <a:pt x="247" y="231"/>
                  <a:pt x="253" y="227"/>
                  <a:pt x="258" y="222"/>
                </a:cubicBezTo>
                <a:cubicBezTo>
                  <a:pt x="263" y="217"/>
                  <a:pt x="266" y="212"/>
                  <a:pt x="269" y="206"/>
                </a:cubicBezTo>
                <a:cubicBezTo>
                  <a:pt x="270" y="206"/>
                  <a:pt x="271" y="205"/>
                  <a:pt x="273" y="205"/>
                </a:cubicBezTo>
                <a:cubicBezTo>
                  <a:pt x="285" y="200"/>
                  <a:pt x="285" y="200"/>
                  <a:pt x="285" y="200"/>
                </a:cubicBezTo>
                <a:cubicBezTo>
                  <a:pt x="285" y="183"/>
                  <a:pt x="285" y="183"/>
                  <a:pt x="285" y="183"/>
                </a:cubicBezTo>
                <a:cubicBezTo>
                  <a:pt x="298" y="169"/>
                  <a:pt x="306" y="152"/>
                  <a:pt x="306" y="134"/>
                </a:cubicBezTo>
                <a:cubicBezTo>
                  <a:pt x="306" y="117"/>
                  <a:pt x="298" y="100"/>
                  <a:pt x="285" y="86"/>
                </a:cubicBezTo>
                <a:cubicBezTo>
                  <a:pt x="285" y="69"/>
                  <a:pt x="285" y="69"/>
                  <a:pt x="285" y="69"/>
                </a:cubicBezTo>
                <a:cubicBezTo>
                  <a:pt x="273" y="64"/>
                  <a:pt x="273" y="64"/>
                  <a:pt x="273" y="64"/>
                </a:cubicBezTo>
                <a:cubicBezTo>
                  <a:pt x="271" y="64"/>
                  <a:pt x="270" y="63"/>
                  <a:pt x="269" y="63"/>
                </a:cubicBezTo>
                <a:cubicBezTo>
                  <a:pt x="266" y="57"/>
                  <a:pt x="263" y="52"/>
                  <a:pt x="258" y="47"/>
                </a:cubicBezTo>
                <a:cubicBezTo>
                  <a:pt x="253" y="42"/>
                  <a:pt x="247" y="38"/>
                  <a:pt x="241" y="35"/>
                </a:cubicBezTo>
                <a:cubicBezTo>
                  <a:pt x="238" y="29"/>
                  <a:pt x="233" y="24"/>
                  <a:pt x="228" y="21"/>
                </a:cubicBezTo>
                <a:cubicBezTo>
                  <a:pt x="223" y="18"/>
                  <a:pt x="218" y="16"/>
                  <a:pt x="212" y="14"/>
                </a:cubicBezTo>
                <a:cubicBezTo>
                  <a:pt x="207" y="13"/>
                  <a:pt x="200" y="12"/>
                  <a:pt x="194" y="12"/>
                </a:cubicBezTo>
                <a:cubicBezTo>
                  <a:pt x="190" y="12"/>
                  <a:pt x="187" y="13"/>
                  <a:pt x="183" y="13"/>
                </a:cubicBezTo>
                <a:cubicBezTo>
                  <a:pt x="181" y="13"/>
                  <a:pt x="179" y="13"/>
                  <a:pt x="178" y="13"/>
                </a:cubicBezTo>
                <a:cubicBezTo>
                  <a:pt x="178" y="13"/>
                  <a:pt x="178" y="13"/>
                  <a:pt x="178" y="13"/>
                </a:cubicBezTo>
                <a:cubicBezTo>
                  <a:pt x="174" y="13"/>
                  <a:pt x="171" y="13"/>
                  <a:pt x="169" y="12"/>
                </a:cubicBezTo>
                <a:cubicBezTo>
                  <a:pt x="167" y="11"/>
                  <a:pt x="166" y="11"/>
                  <a:pt x="166" y="11"/>
                </a:cubicBezTo>
                <a:cubicBezTo>
                  <a:pt x="153" y="0"/>
                  <a:pt x="153" y="0"/>
                  <a:pt x="153" y="0"/>
                </a:cubicBezTo>
              </a:path>
            </a:pathLst>
          </a:custGeom>
          <a:solidFill>
            <a:srgbClr val="DC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Freeform 62">
            <a:extLst>
              <a:ext uri="{FF2B5EF4-FFF2-40B4-BE49-F238E27FC236}">
                <a16:creationId xmlns:a16="http://schemas.microsoft.com/office/drawing/2014/main" id="{8C2B2E40-64FA-4FF5-BD0F-B1CD20261266}"/>
              </a:ext>
            </a:extLst>
          </p:cNvPr>
          <p:cNvSpPr>
            <a:spLocks/>
          </p:cNvSpPr>
          <p:nvPr/>
        </p:nvSpPr>
        <p:spPr bwMode="auto">
          <a:xfrm>
            <a:off x="3241791" y="891178"/>
            <a:ext cx="5573784" cy="4914087"/>
          </a:xfrm>
          <a:custGeom>
            <a:avLst/>
            <a:gdLst>
              <a:gd name="T0" fmla="*/ 20 w 305"/>
              <a:gd name="T1" fmla="*/ 201 h 269"/>
              <a:gd name="T2" fmla="*/ 33 w 305"/>
              <a:gd name="T3" fmla="*/ 205 h 269"/>
              <a:gd name="T4" fmla="*/ 37 w 305"/>
              <a:gd name="T5" fmla="*/ 207 h 269"/>
              <a:gd name="T6" fmla="*/ 47 w 305"/>
              <a:gd name="T7" fmla="*/ 222 h 269"/>
              <a:gd name="T8" fmla="*/ 65 w 305"/>
              <a:gd name="T9" fmla="*/ 235 h 269"/>
              <a:gd name="T10" fmla="*/ 78 w 305"/>
              <a:gd name="T11" fmla="*/ 249 h 269"/>
              <a:gd name="T12" fmla="*/ 93 w 305"/>
              <a:gd name="T13" fmla="*/ 255 h 269"/>
              <a:gd name="T14" fmla="*/ 112 w 305"/>
              <a:gd name="T15" fmla="*/ 257 h 269"/>
              <a:gd name="T16" fmla="*/ 122 w 305"/>
              <a:gd name="T17" fmla="*/ 256 h 269"/>
              <a:gd name="T18" fmla="*/ 128 w 305"/>
              <a:gd name="T19" fmla="*/ 256 h 269"/>
              <a:gd name="T20" fmla="*/ 137 w 305"/>
              <a:gd name="T21" fmla="*/ 257 h 269"/>
              <a:gd name="T22" fmla="*/ 139 w 305"/>
              <a:gd name="T23" fmla="*/ 259 h 269"/>
              <a:gd name="T24" fmla="*/ 152 w 305"/>
              <a:gd name="T25" fmla="*/ 269 h 269"/>
              <a:gd name="T26" fmla="*/ 166 w 305"/>
              <a:gd name="T27" fmla="*/ 259 h 269"/>
              <a:gd name="T28" fmla="*/ 168 w 305"/>
              <a:gd name="T29" fmla="*/ 257 h 269"/>
              <a:gd name="T30" fmla="*/ 177 w 305"/>
              <a:gd name="T31" fmla="*/ 256 h 269"/>
              <a:gd name="T32" fmla="*/ 182 w 305"/>
              <a:gd name="T33" fmla="*/ 256 h 269"/>
              <a:gd name="T34" fmla="*/ 193 w 305"/>
              <a:gd name="T35" fmla="*/ 257 h 269"/>
              <a:gd name="T36" fmla="*/ 212 w 305"/>
              <a:gd name="T37" fmla="*/ 255 h 269"/>
              <a:gd name="T38" fmla="*/ 227 w 305"/>
              <a:gd name="T39" fmla="*/ 249 h 269"/>
              <a:gd name="T40" fmla="*/ 240 w 305"/>
              <a:gd name="T41" fmla="*/ 235 h 269"/>
              <a:gd name="T42" fmla="*/ 258 w 305"/>
              <a:gd name="T43" fmla="*/ 222 h 269"/>
              <a:gd name="T44" fmla="*/ 268 w 305"/>
              <a:gd name="T45" fmla="*/ 207 h 269"/>
              <a:gd name="T46" fmla="*/ 272 w 305"/>
              <a:gd name="T47" fmla="*/ 205 h 269"/>
              <a:gd name="T48" fmla="*/ 284 w 305"/>
              <a:gd name="T49" fmla="*/ 201 h 269"/>
              <a:gd name="T50" fmla="*/ 284 w 305"/>
              <a:gd name="T51" fmla="*/ 183 h 269"/>
              <a:gd name="T52" fmla="*/ 305 w 305"/>
              <a:gd name="T53" fmla="*/ 135 h 269"/>
              <a:gd name="T54" fmla="*/ 284 w 305"/>
              <a:gd name="T55" fmla="*/ 86 h 269"/>
              <a:gd name="T56" fmla="*/ 284 w 305"/>
              <a:gd name="T57" fmla="*/ 69 h 269"/>
              <a:gd name="T58" fmla="*/ 272 w 305"/>
              <a:gd name="T59" fmla="*/ 65 h 269"/>
              <a:gd name="T60" fmla="*/ 268 w 305"/>
              <a:gd name="T61" fmla="*/ 63 h 269"/>
              <a:gd name="T62" fmla="*/ 258 w 305"/>
              <a:gd name="T63" fmla="*/ 48 h 269"/>
              <a:gd name="T64" fmla="*/ 240 w 305"/>
              <a:gd name="T65" fmla="*/ 35 h 269"/>
              <a:gd name="T66" fmla="*/ 227 w 305"/>
              <a:gd name="T67" fmla="*/ 21 h 269"/>
              <a:gd name="T68" fmla="*/ 212 w 305"/>
              <a:gd name="T69" fmla="*/ 15 h 269"/>
              <a:gd name="T70" fmla="*/ 193 w 305"/>
              <a:gd name="T71" fmla="*/ 13 h 269"/>
              <a:gd name="T72" fmla="*/ 182 w 305"/>
              <a:gd name="T73" fmla="*/ 13 h 269"/>
              <a:gd name="T74" fmla="*/ 177 w 305"/>
              <a:gd name="T75" fmla="*/ 14 h 269"/>
              <a:gd name="T76" fmla="*/ 177 w 305"/>
              <a:gd name="T77" fmla="*/ 14 h 269"/>
              <a:gd name="T78" fmla="*/ 168 w 305"/>
              <a:gd name="T79" fmla="*/ 12 h 269"/>
              <a:gd name="T80" fmla="*/ 166 w 305"/>
              <a:gd name="T81" fmla="*/ 11 h 269"/>
              <a:gd name="T82" fmla="*/ 152 w 305"/>
              <a:gd name="T83" fmla="*/ 0 h 269"/>
              <a:gd name="T84" fmla="*/ 139 w 305"/>
              <a:gd name="T85" fmla="*/ 11 h 269"/>
              <a:gd name="T86" fmla="*/ 137 w 305"/>
              <a:gd name="T87" fmla="*/ 12 h 269"/>
              <a:gd name="T88" fmla="*/ 128 w 305"/>
              <a:gd name="T89" fmla="*/ 14 h 269"/>
              <a:gd name="T90" fmla="*/ 122 w 305"/>
              <a:gd name="T91" fmla="*/ 13 h 269"/>
              <a:gd name="T92" fmla="*/ 112 w 305"/>
              <a:gd name="T93" fmla="*/ 13 h 269"/>
              <a:gd name="T94" fmla="*/ 93 w 305"/>
              <a:gd name="T95" fmla="*/ 15 h 269"/>
              <a:gd name="T96" fmla="*/ 78 w 305"/>
              <a:gd name="T97" fmla="*/ 21 h 269"/>
              <a:gd name="T98" fmla="*/ 65 w 305"/>
              <a:gd name="T99" fmla="*/ 35 h 269"/>
              <a:gd name="T100" fmla="*/ 47 w 305"/>
              <a:gd name="T101" fmla="*/ 48 h 269"/>
              <a:gd name="T102" fmla="*/ 37 w 305"/>
              <a:gd name="T103" fmla="*/ 63 h 269"/>
              <a:gd name="T104" fmla="*/ 33 w 305"/>
              <a:gd name="T105" fmla="*/ 65 h 269"/>
              <a:gd name="T106" fmla="*/ 20 w 305"/>
              <a:gd name="T107" fmla="*/ 69 h 269"/>
              <a:gd name="T108" fmla="*/ 20 w 305"/>
              <a:gd name="T109" fmla="*/ 86 h 269"/>
              <a:gd name="T110" fmla="*/ 0 w 305"/>
              <a:gd name="T111" fmla="*/ 135 h 269"/>
              <a:gd name="T112" fmla="*/ 20 w 305"/>
              <a:gd name="T113" fmla="*/ 183 h 269"/>
              <a:gd name="T114" fmla="*/ 20 w 305"/>
              <a:gd name="T115" fmla="*/ 201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05" h="269">
                <a:moveTo>
                  <a:pt x="20" y="201"/>
                </a:moveTo>
                <a:cubicBezTo>
                  <a:pt x="33" y="205"/>
                  <a:pt x="33" y="205"/>
                  <a:pt x="33" y="205"/>
                </a:cubicBezTo>
                <a:cubicBezTo>
                  <a:pt x="34" y="205"/>
                  <a:pt x="36" y="206"/>
                  <a:pt x="37" y="207"/>
                </a:cubicBezTo>
                <a:cubicBezTo>
                  <a:pt x="39" y="212"/>
                  <a:pt x="43" y="217"/>
                  <a:pt x="47" y="222"/>
                </a:cubicBezTo>
                <a:cubicBezTo>
                  <a:pt x="52" y="227"/>
                  <a:pt x="58" y="231"/>
                  <a:pt x="65" y="235"/>
                </a:cubicBezTo>
                <a:cubicBezTo>
                  <a:pt x="68" y="240"/>
                  <a:pt x="72" y="245"/>
                  <a:pt x="78" y="249"/>
                </a:cubicBezTo>
                <a:cubicBezTo>
                  <a:pt x="82" y="251"/>
                  <a:pt x="87" y="253"/>
                  <a:pt x="93" y="255"/>
                </a:cubicBezTo>
                <a:cubicBezTo>
                  <a:pt x="99" y="256"/>
                  <a:pt x="105" y="257"/>
                  <a:pt x="112" y="257"/>
                </a:cubicBezTo>
                <a:cubicBezTo>
                  <a:pt x="115" y="257"/>
                  <a:pt x="119" y="257"/>
                  <a:pt x="122" y="256"/>
                </a:cubicBezTo>
                <a:cubicBezTo>
                  <a:pt x="124" y="256"/>
                  <a:pt x="126" y="256"/>
                  <a:pt x="128" y="256"/>
                </a:cubicBezTo>
                <a:cubicBezTo>
                  <a:pt x="132" y="256"/>
                  <a:pt x="135" y="257"/>
                  <a:pt x="137" y="257"/>
                </a:cubicBezTo>
                <a:cubicBezTo>
                  <a:pt x="138" y="258"/>
                  <a:pt x="139" y="259"/>
                  <a:pt x="139" y="259"/>
                </a:cubicBezTo>
                <a:cubicBezTo>
                  <a:pt x="152" y="269"/>
                  <a:pt x="152" y="269"/>
                  <a:pt x="152" y="269"/>
                </a:cubicBezTo>
                <a:cubicBezTo>
                  <a:pt x="166" y="259"/>
                  <a:pt x="166" y="259"/>
                  <a:pt x="166" y="259"/>
                </a:cubicBezTo>
                <a:cubicBezTo>
                  <a:pt x="166" y="259"/>
                  <a:pt x="166" y="258"/>
                  <a:pt x="168" y="257"/>
                </a:cubicBezTo>
                <a:cubicBezTo>
                  <a:pt x="170" y="257"/>
                  <a:pt x="173" y="256"/>
                  <a:pt x="177" y="256"/>
                </a:cubicBezTo>
                <a:cubicBezTo>
                  <a:pt x="179" y="256"/>
                  <a:pt x="180" y="256"/>
                  <a:pt x="182" y="256"/>
                </a:cubicBezTo>
                <a:cubicBezTo>
                  <a:pt x="186" y="257"/>
                  <a:pt x="189" y="257"/>
                  <a:pt x="193" y="257"/>
                </a:cubicBezTo>
                <a:cubicBezTo>
                  <a:pt x="200" y="257"/>
                  <a:pt x="206" y="256"/>
                  <a:pt x="212" y="255"/>
                </a:cubicBezTo>
                <a:cubicBezTo>
                  <a:pt x="217" y="253"/>
                  <a:pt x="223" y="251"/>
                  <a:pt x="227" y="249"/>
                </a:cubicBezTo>
                <a:cubicBezTo>
                  <a:pt x="232" y="245"/>
                  <a:pt x="237" y="240"/>
                  <a:pt x="240" y="235"/>
                </a:cubicBezTo>
                <a:cubicBezTo>
                  <a:pt x="247" y="231"/>
                  <a:pt x="253" y="227"/>
                  <a:pt x="258" y="222"/>
                </a:cubicBezTo>
                <a:cubicBezTo>
                  <a:pt x="262" y="217"/>
                  <a:pt x="265" y="212"/>
                  <a:pt x="268" y="207"/>
                </a:cubicBezTo>
                <a:cubicBezTo>
                  <a:pt x="269" y="206"/>
                  <a:pt x="270" y="205"/>
                  <a:pt x="272" y="205"/>
                </a:cubicBezTo>
                <a:cubicBezTo>
                  <a:pt x="284" y="201"/>
                  <a:pt x="284" y="201"/>
                  <a:pt x="284" y="201"/>
                </a:cubicBezTo>
                <a:cubicBezTo>
                  <a:pt x="284" y="183"/>
                  <a:pt x="284" y="183"/>
                  <a:pt x="284" y="183"/>
                </a:cubicBezTo>
                <a:cubicBezTo>
                  <a:pt x="297" y="170"/>
                  <a:pt x="305" y="153"/>
                  <a:pt x="305" y="135"/>
                </a:cubicBezTo>
                <a:cubicBezTo>
                  <a:pt x="305" y="117"/>
                  <a:pt x="297" y="100"/>
                  <a:pt x="284" y="86"/>
                </a:cubicBezTo>
                <a:cubicBezTo>
                  <a:pt x="284" y="69"/>
                  <a:pt x="284" y="69"/>
                  <a:pt x="284" y="69"/>
                </a:cubicBezTo>
                <a:cubicBezTo>
                  <a:pt x="272" y="65"/>
                  <a:pt x="272" y="65"/>
                  <a:pt x="272" y="65"/>
                </a:cubicBezTo>
                <a:cubicBezTo>
                  <a:pt x="270" y="64"/>
                  <a:pt x="269" y="64"/>
                  <a:pt x="268" y="63"/>
                </a:cubicBezTo>
                <a:cubicBezTo>
                  <a:pt x="265" y="57"/>
                  <a:pt x="262" y="52"/>
                  <a:pt x="258" y="48"/>
                </a:cubicBezTo>
                <a:cubicBezTo>
                  <a:pt x="253" y="43"/>
                  <a:pt x="247" y="38"/>
                  <a:pt x="240" y="35"/>
                </a:cubicBezTo>
                <a:cubicBezTo>
                  <a:pt x="237" y="29"/>
                  <a:pt x="232" y="25"/>
                  <a:pt x="227" y="21"/>
                </a:cubicBezTo>
                <a:cubicBezTo>
                  <a:pt x="223" y="18"/>
                  <a:pt x="217" y="16"/>
                  <a:pt x="212" y="15"/>
                </a:cubicBezTo>
                <a:cubicBezTo>
                  <a:pt x="206" y="13"/>
                  <a:pt x="200" y="13"/>
                  <a:pt x="193" y="13"/>
                </a:cubicBezTo>
                <a:cubicBezTo>
                  <a:pt x="190" y="13"/>
                  <a:pt x="186" y="13"/>
                  <a:pt x="182" y="13"/>
                </a:cubicBezTo>
                <a:cubicBezTo>
                  <a:pt x="180" y="14"/>
                  <a:pt x="179" y="14"/>
                  <a:pt x="177" y="14"/>
                </a:cubicBezTo>
                <a:cubicBezTo>
                  <a:pt x="177" y="14"/>
                  <a:pt x="177" y="14"/>
                  <a:pt x="177" y="14"/>
                </a:cubicBezTo>
                <a:cubicBezTo>
                  <a:pt x="173" y="14"/>
                  <a:pt x="170" y="13"/>
                  <a:pt x="168" y="12"/>
                </a:cubicBezTo>
                <a:cubicBezTo>
                  <a:pt x="166" y="12"/>
                  <a:pt x="166" y="11"/>
                  <a:pt x="166" y="11"/>
                </a:cubicBezTo>
                <a:cubicBezTo>
                  <a:pt x="152" y="0"/>
                  <a:pt x="152" y="0"/>
                  <a:pt x="152" y="0"/>
                </a:cubicBezTo>
                <a:cubicBezTo>
                  <a:pt x="139" y="11"/>
                  <a:pt x="139" y="11"/>
                  <a:pt x="139" y="11"/>
                </a:cubicBezTo>
                <a:cubicBezTo>
                  <a:pt x="139" y="11"/>
                  <a:pt x="138" y="12"/>
                  <a:pt x="137" y="12"/>
                </a:cubicBezTo>
                <a:cubicBezTo>
                  <a:pt x="135" y="13"/>
                  <a:pt x="132" y="14"/>
                  <a:pt x="128" y="14"/>
                </a:cubicBezTo>
                <a:cubicBezTo>
                  <a:pt x="126" y="14"/>
                  <a:pt x="124" y="14"/>
                  <a:pt x="122" y="13"/>
                </a:cubicBezTo>
                <a:cubicBezTo>
                  <a:pt x="119" y="13"/>
                  <a:pt x="115" y="13"/>
                  <a:pt x="112" y="13"/>
                </a:cubicBezTo>
                <a:cubicBezTo>
                  <a:pt x="105" y="13"/>
                  <a:pt x="99" y="13"/>
                  <a:pt x="93" y="15"/>
                </a:cubicBezTo>
                <a:cubicBezTo>
                  <a:pt x="87" y="16"/>
                  <a:pt x="82" y="18"/>
                  <a:pt x="78" y="21"/>
                </a:cubicBezTo>
                <a:cubicBezTo>
                  <a:pt x="72" y="25"/>
                  <a:pt x="68" y="29"/>
                  <a:pt x="65" y="35"/>
                </a:cubicBezTo>
                <a:cubicBezTo>
                  <a:pt x="58" y="38"/>
                  <a:pt x="52" y="43"/>
                  <a:pt x="47" y="48"/>
                </a:cubicBezTo>
                <a:cubicBezTo>
                  <a:pt x="43" y="52"/>
                  <a:pt x="39" y="57"/>
                  <a:pt x="37" y="63"/>
                </a:cubicBezTo>
                <a:cubicBezTo>
                  <a:pt x="36" y="64"/>
                  <a:pt x="34" y="64"/>
                  <a:pt x="33" y="65"/>
                </a:cubicBezTo>
                <a:cubicBezTo>
                  <a:pt x="20" y="69"/>
                  <a:pt x="20" y="69"/>
                  <a:pt x="20" y="69"/>
                </a:cubicBezTo>
                <a:cubicBezTo>
                  <a:pt x="20" y="86"/>
                  <a:pt x="20" y="86"/>
                  <a:pt x="20" y="86"/>
                </a:cubicBezTo>
                <a:cubicBezTo>
                  <a:pt x="7" y="100"/>
                  <a:pt x="0" y="117"/>
                  <a:pt x="0" y="135"/>
                </a:cubicBezTo>
                <a:cubicBezTo>
                  <a:pt x="0" y="153"/>
                  <a:pt x="7" y="170"/>
                  <a:pt x="20" y="183"/>
                </a:cubicBezTo>
                <a:lnTo>
                  <a:pt x="20" y="2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Freeform 63">
            <a:extLst>
              <a:ext uri="{FF2B5EF4-FFF2-40B4-BE49-F238E27FC236}">
                <a16:creationId xmlns:a16="http://schemas.microsoft.com/office/drawing/2014/main" id="{1F18C572-5EC8-4AB1-9615-CAC4800833C1}"/>
              </a:ext>
            </a:extLst>
          </p:cNvPr>
          <p:cNvSpPr>
            <a:spLocks/>
          </p:cNvSpPr>
          <p:nvPr/>
        </p:nvSpPr>
        <p:spPr bwMode="auto">
          <a:xfrm>
            <a:off x="5786346" y="1631658"/>
            <a:ext cx="471212" cy="390436"/>
          </a:xfrm>
          <a:custGeom>
            <a:avLst/>
            <a:gdLst>
              <a:gd name="T0" fmla="*/ 26 w 26"/>
              <a:gd name="T1" fmla="*/ 1 h 22"/>
              <a:gd name="T2" fmla="*/ 24 w 26"/>
              <a:gd name="T3" fmla="*/ 2 h 22"/>
              <a:gd name="T4" fmla="*/ 25 w 26"/>
              <a:gd name="T5" fmla="*/ 4 h 22"/>
              <a:gd name="T6" fmla="*/ 18 w 26"/>
              <a:gd name="T7" fmla="*/ 13 h 22"/>
              <a:gd name="T8" fmla="*/ 14 w 26"/>
              <a:gd name="T9" fmla="*/ 4 h 22"/>
              <a:gd name="T10" fmla="*/ 15 w 26"/>
              <a:gd name="T11" fmla="*/ 2 h 22"/>
              <a:gd name="T12" fmla="*/ 13 w 26"/>
              <a:gd name="T13" fmla="*/ 0 h 22"/>
              <a:gd name="T14" fmla="*/ 11 w 26"/>
              <a:gd name="T15" fmla="*/ 2 h 22"/>
              <a:gd name="T16" fmla="*/ 13 w 26"/>
              <a:gd name="T17" fmla="*/ 4 h 22"/>
              <a:gd name="T18" fmla="*/ 9 w 26"/>
              <a:gd name="T19" fmla="*/ 13 h 22"/>
              <a:gd name="T20" fmla="*/ 2 w 26"/>
              <a:gd name="T21" fmla="*/ 4 h 22"/>
              <a:gd name="T22" fmla="*/ 3 w 26"/>
              <a:gd name="T23" fmla="*/ 2 h 22"/>
              <a:gd name="T24" fmla="*/ 0 w 26"/>
              <a:gd name="T25" fmla="*/ 1 h 22"/>
              <a:gd name="T26" fmla="*/ 1 w 26"/>
              <a:gd name="T27" fmla="*/ 3 h 22"/>
              <a:gd name="T28" fmla="*/ 4 w 26"/>
              <a:gd name="T29" fmla="*/ 18 h 22"/>
              <a:gd name="T30" fmla="*/ 4 w 26"/>
              <a:gd name="T31" fmla="*/ 18 h 22"/>
              <a:gd name="T32" fmla="*/ 4 w 26"/>
              <a:gd name="T33" fmla="*/ 22 h 22"/>
              <a:gd name="T34" fmla="*/ 23 w 26"/>
              <a:gd name="T35" fmla="*/ 22 h 22"/>
              <a:gd name="T36" fmla="*/ 23 w 26"/>
              <a:gd name="T37" fmla="*/ 18 h 22"/>
              <a:gd name="T38" fmla="*/ 22 w 26"/>
              <a:gd name="T39" fmla="*/ 18 h 22"/>
              <a:gd name="T40" fmla="*/ 26 w 26"/>
              <a:gd name="T41" fmla="*/ 3 h 22"/>
              <a:gd name="T42" fmla="*/ 26 w 26"/>
              <a:gd name="T43" fmla="*/ 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6" h="22">
                <a:moveTo>
                  <a:pt x="26" y="1"/>
                </a:moveTo>
                <a:cubicBezTo>
                  <a:pt x="25" y="1"/>
                  <a:pt x="24" y="1"/>
                  <a:pt x="24" y="2"/>
                </a:cubicBezTo>
                <a:cubicBezTo>
                  <a:pt x="24" y="3"/>
                  <a:pt x="24" y="4"/>
                  <a:pt x="25" y="4"/>
                </a:cubicBezTo>
                <a:cubicBezTo>
                  <a:pt x="25" y="4"/>
                  <a:pt x="21" y="14"/>
                  <a:pt x="18" y="13"/>
                </a:cubicBezTo>
                <a:cubicBezTo>
                  <a:pt x="15" y="13"/>
                  <a:pt x="14" y="4"/>
                  <a:pt x="14" y="4"/>
                </a:cubicBezTo>
                <a:cubicBezTo>
                  <a:pt x="15" y="3"/>
                  <a:pt x="15" y="3"/>
                  <a:pt x="15" y="2"/>
                </a:cubicBezTo>
                <a:cubicBezTo>
                  <a:pt x="15" y="1"/>
                  <a:pt x="14" y="0"/>
                  <a:pt x="13" y="0"/>
                </a:cubicBezTo>
                <a:cubicBezTo>
                  <a:pt x="12" y="0"/>
                  <a:pt x="11" y="1"/>
                  <a:pt x="11" y="2"/>
                </a:cubicBezTo>
                <a:cubicBezTo>
                  <a:pt x="11" y="3"/>
                  <a:pt x="12" y="3"/>
                  <a:pt x="13" y="4"/>
                </a:cubicBezTo>
                <a:cubicBezTo>
                  <a:pt x="13" y="4"/>
                  <a:pt x="11" y="13"/>
                  <a:pt x="9" y="13"/>
                </a:cubicBezTo>
                <a:cubicBezTo>
                  <a:pt x="6" y="14"/>
                  <a:pt x="2" y="4"/>
                  <a:pt x="2" y="4"/>
                </a:cubicBezTo>
                <a:cubicBezTo>
                  <a:pt x="3" y="4"/>
                  <a:pt x="3" y="3"/>
                  <a:pt x="3" y="2"/>
                </a:cubicBezTo>
                <a:cubicBezTo>
                  <a:pt x="2" y="1"/>
                  <a:pt x="1" y="1"/>
                  <a:pt x="0" y="1"/>
                </a:cubicBezTo>
                <a:cubicBezTo>
                  <a:pt x="0" y="1"/>
                  <a:pt x="1" y="2"/>
                  <a:pt x="1" y="3"/>
                </a:cubicBezTo>
                <a:cubicBezTo>
                  <a:pt x="2" y="7"/>
                  <a:pt x="7" y="15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22"/>
                  <a:pt x="4" y="22"/>
                  <a:pt x="4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18"/>
                  <a:pt x="23" y="18"/>
                  <a:pt x="23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0" y="15"/>
                  <a:pt x="24" y="7"/>
                  <a:pt x="26" y="3"/>
                </a:cubicBezTo>
                <a:cubicBezTo>
                  <a:pt x="26" y="2"/>
                  <a:pt x="26" y="1"/>
                  <a:pt x="26" y="1"/>
                </a:cubicBezTo>
                <a:close/>
              </a:path>
            </a:pathLst>
          </a:custGeom>
          <a:solidFill>
            <a:srgbClr val="736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Freeform 64">
            <a:extLst>
              <a:ext uri="{FF2B5EF4-FFF2-40B4-BE49-F238E27FC236}">
                <a16:creationId xmlns:a16="http://schemas.microsoft.com/office/drawing/2014/main" id="{A0928AAB-ED0C-4C0C-8801-127735FEBAAF}"/>
              </a:ext>
            </a:extLst>
          </p:cNvPr>
          <p:cNvSpPr>
            <a:spLocks noEditPoints="1"/>
          </p:cNvSpPr>
          <p:nvPr/>
        </p:nvSpPr>
        <p:spPr bwMode="auto">
          <a:xfrm>
            <a:off x="3430278" y="1146978"/>
            <a:ext cx="5196812" cy="4415947"/>
          </a:xfrm>
          <a:custGeom>
            <a:avLst/>
            <a:gdLst>
              <a:gd name="T0" fmla="*/ 118 w 284"/>
              <a:gd name="T1" fmla="*/ 231 h 242"/>
              <a:gd name="T2" fmla="*/ 101 w 284"/>
              <a:gd name="T3" fmla="*/ 232 h 242"/>
              <a:gd name="T4" fmla="*/ 63 w 284"/>
              <a:gd name="T5" fmla="*/ 213 h 242"/>
              <a:gd name="T6" fmla="*/ 36 w 284"/>
              <a:gd name="T7" fmla="*/ 186 h 242"/>
              <a:gd name="T8" fmla="*/ 26 w 284"/>
              <a:gd name="T9" fmla="*/ 181 h 242"/>
              <a:gd name="T10" fmla="*/ 20 w 284"/>
              <a:gd name="T11" fmla="*/ 164 h 242"/>
              <a:gd name="T12" fmla="*/ 0 w 284"/>
              <a:gd name="T13" fmla="*/ 121 h 242"/>
              <a:gd name="T14" fmla="*/ 21 w 284"/>
              <a:gd name="T15" fmla="*/ 63 h 242"/>
              <a:gd name="T16" fmla="*/ 35 w 284"/>
              <a:gd name="T17" fmla="*/ 56 h 242"/>
              <a:gd name="T18" fmla="*/ 62 w 284"/>
              <a:gd name="T19" fmla="*/ 29 h 242"/>
              <a:gd name="T20" fmla="*/ 73 w 284"/>
              <a:gd name="T21" fmla="*/ 16 h 242"/>
              <a:gd name="T22" fmla="*/ 102 w 284"/>
              <a:gd name="T23" fmla="*/ 9 h 242"/>
              <a:gd name="T24" fmla="*/ 118 w 284"/>
              <a:gd name="T25" fmla="*/ 10 h 242"/>
              <a:gd name="T26" fmla="*/ 149 w 284"/>
              <a:gd name="T27" fmla="*/ 5 h 242"/>
              <a:gd name="T28" fmla="*/ 167 w 284"/>
              <a:gd name="T29" fmla="*/ 10 h 242"/>
              <a:gd name="T30" fmla="*/ 183 w 284"/>
              <a:gd name="T31" fmla="*/ 9 h 242"/>
              <a:gd name="T32" fmla="*/ 222 w 284"/>
              <a:gd name="T33" fmla="*/ 29 h 242"/>
              <a:gd name="T34" fmla="*/ 249 w 284"/>
              <a:gd name="T35" fmla="*/ 55 h 242"/>
              <a:gd name="T36" fmla="*/ 258 w 284"/>
              <a:gd name="T37" fmla="*/ 61 h 242"/>
              <a:gd name="T38" fmla="*/ 265 w 284"/>
              <a:gd name="T39" fmla="*/ 77 h 242"/>
              <a:gd name="T40" fmla="*/ 264 w 284"/>
              <a:gd name="T41" fmla="*/ 165 h 242"/>
              <a:gd name="T42" fmla="*/ 250 w 284"/>
              <a:gd name="T43" fmla="*/ 185 h 242"/>
              <a:gd name="T44" fmla="*/ 240 w 284"/>
              <a:gd name="T45" fmla="*/ 201 h 242"/>
              <a:gd name="T46" fmla="*/ 222 w 284"/>
              <a:gd name="T47" fmla="*/ 213 h 242"/>
              <a:gd name="T48" fmla="*/ 183 w 284"/>
              <a:gd name="T49" fmla="*/ 232 h 242"/>
              <a:gd name="T50" fmla="*/ 167 w 284"/>
              <a:gd name="T51" fmla="*/ 231 h 242"/>
              <a:gd name="T52" fmla="*/ 136 w 284"/>
              <a:gd name="T53" fmla="*/ 236 h 242"/>
              <a:gd name="T54" fmla="*/ 142 w 284"/>
              <a:gd name="T55" fmla="*/ 240 h 242"/>
              <a:gd name="T56" fmla="*/ 167 w 284"/>
              <a:gd name="T57" fmla="*/ 230 h 242"/>
              <a:gd name="T58" fmla="*/ 183 w 284"/>
              <a:gd name="T59" fmla="*/ 231 h 242"/>
              <a:gd name="T60" fmla="*/ 221 w 284"/>
              <a:gd name="T61" fmla="*/ 212 h 242"/>
              <a:gd name="T62" fmla="*/ 248 w 284"/>
              <a:gd name="T63" fmla="*/ 186 h 242"/>
              <a:gd name="T64" fmla="*/ 258 w 284"/>
              <a:gd name="T65" fmla="*/ 180 h 242"/>
              <a:gd name="T66" fmla="*/ 264 w 284"/>
              <a:gd name="T67" fmla="*/ 164 h 242"/>
              <a:gd name="T68" fmla="*/ 263 w 284"/>
              <a:gd name="T69" fmla="*/ 77 h 242"/>
              <a:gd name="T70" fmla="*/ 249 w 284"/>
              <a:gd name="T71" fmla="*/ 57 h 242"/>
              <a:gd name="T72" fmla="*/ 239 w 284"/>
              <a:gd name="T73" fmla="*/ 42 h 242"/>
              <a:gd name="T74" fmla="*/ 221 w 284"/>
              <a:gd name="T75" fmla="*/ 29 h 242"/>
              <a:gd name="T76" fmla="*/ 183 w 284"/>
              <a:gd name="T77" fmla="*/ 10 h 242"/>
              <a:gd name="T78" fmla="*/ 167 w 284"/>
              <a:gd name="T79" fmla="*/ 11 h 242"/>
              <a:gd name="T80" fmla="*/ 142 w 284"/>
              <a:gd name="T81" fmla="*/ 1 h 242"/>
              <a:gd name="T82" fmla="*/ 118 w 284"/>
              <a:gd name="T83" fmla="*/ 11 h 242"/>
              <a:gd name="T84" fmla="*/ 86 w 284"/>
              <a:gd name="T85" fmla="*/ 12 h 242"/>
              <a:gd name="T86" fmla="*/ 63 w 284"/>
              <a:gd name="T87" fmla="*/ 30 h 242"/>
              <a:gd name="T88" fmla="*/ 37 w 284"/>
              <a:gd name="T89" fmla="*/ 56 h 242"/>
              <a:gd name="T90" fmla="*/ 27 w 284"/>
              <a:gd name="T91" fmla="*/ 62 h 242"/>
              <a:gd name="T92" fmla="*/ 21 w 284"/>
              <a:gd name="T93" fmla="*/ 78 h 242"/>
              <a:gd name="T94" fmla="*/ 22 w 284"/>
              <a:gd name="T95" fmla="*/ 164 h 242"/>
              <a:gd name="T96" fmla="*/ 36 w 284"/>
              <a:gd name="T97" fmla="*/ 185 h 242"/>
              <a:gd name="T98" fmla="*/ 45 w 284"/>
              <a:gd name="T99" fmla="*/ 200 h 242"/>
              <a:gd name="T100" fmla="*/ 64 w 284"/>
              <a:gd name="T101" fmla="*/ 213 h 242"/>
              <a:gd name="T102" fmla="*/ 102 w 284"/>
              <a:gd name="T103" fmla="*/ 231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84" h="242">
                <a:moveTo>
                  <a:pt x="136" y="236"/>
                </a:moveTo>
                <a:cubicBezTo>
                  <a:pt x="134" y="235"/>
                  <a:pt x="129" y="231"/>
                  <a:pt x="118" y="231"/>
                </a:cubicBezTo>
                <a:cubicBezTo>
                  <a:pt x="118" y="231"/>
                  <a:pt x="118" y="231"/>
                  <a:pt x="118" y="231"/>
                </a:cubicBezTo>
                <a:cubicBezTo>
                  <a:pt x="116" y="231"/>
                  <a:pt x="113" y="232"/>
                  <a:pt x="111" y="232"/>
                </a:cubicBezTo>
                <a:cubicBezTo>
                  <a:pt x="108" y="232"/>
                  <a:pt x="105" y="232"/>
                  <a:pt x="102" y="232"/>
                </a:cubicBezTo>
                <a:cubicBezTo>
                  <a:pt x="101" y="232"/>
                  <a:pt x="101" y="232"/>
                  <a:pt x="101" y="232"/>
                </a:cubicBezTo>
                <a:cubicBezTo>
                  <a:pt x="90" y="232"/>
                  <a:pt x="79" y="230"/>
                  <a:pt x="73" y="226"/>
                </a:cubicBezTo>
                <a:cubicBezTo>
                  <a:pt x="69" y="223"/>
                  <a:pt x="65" y="218"/>
                  <a:pt x="63" y="213"/>
                </a:cubicBezTo>
                <a:cubicBezTo>
                  <a:pt x="63" y="213"/>
                  <a:pt x="63" y="213"/>
                  <a:pt x="63" y="213"/>
                </a:cubicBezTo>
                <a:cubicBezTo>
                  <a:pt x="62" y="212"/>
                  <a:pt x="62" y="212"/>
                  <a:pt x="62" y="212"/>
                </a:cubicBezTo>
                <a:cubicBezTo>
                  <a:pt x="55" y="209"/>
                  <a:pt x="49" y="205"/>
                  <a:pt x="45" y="201"/>
                </a:cubicBezTo>
                <a:cubicBezTo>
                  <a:pt x="40" y="196"/>
                  <a:pt x="37" y="191"/>
                  <a:pt x="36" y="186"/>
                </a:cubicBezTo>
                <a:cubicBezTo>
                  <a:pt x="35" y="186"/>
                  <a:pt x="35" y="186"/>
                  <a:pt x="35" y="186"/>
                </a:cubicBezTo>
                <a:cubicBezTo>
                  <a:pt x="35" y="185"/>
                  <a:pt x="35" y="185"/>
                  <a:pt x="35" y="185"/>
                </a:cubicBezTo>
                <a:cubicBezTo>
                  <a:pt x="32" y="184"/>
                  <a:pt x="29" y="182"/>
                  <a:pt x="26" y="181"/>
                </a:cubicBezTo>
                <a:cubicBezTo>
                  <a:pt x="21" y="179"/>
                  <a:pt x="21" y="179"/>
                  <a:pt x="21" y="179"/>
                </a:cubicBezTo>
                <a:cubicBezTo>
                  <a:pt x="21" y="165"/>
                  <a:pt x="21" y="165"/>
                  <a:pt x="21" y="165"/>
                </a:cubicBezTo>
                <a:cubicBezTo>
                  <a:pt x="20" y="164"/>
                  <a:pt x="20" y="164"/>
                  <a:pt x="20" y="164"/>
                </a:cubicBezTo>
                <a:cubicBezTo>
                  <a:pt x="21" y="164"/>
                  <a:pt x="21" y="164"/>
                  <a:pt x="21" y="164"/>
                </a:cubicBezTo>
                <a:cubicBezTo>
                  <a:pt x="20" y="164"/>
                  <a:pt x="20" y="164"/>
                  <a:pt x="20" y="164"/>
                </a:cubicBezTo>
                <a:cubicBezTo>
                  <a:pt x="7" y="152"/>
                  <a:pt x="0" y="137"/>
                  <a:pt x="0" y="121"/>
                </a:cubicBezTo>
                <a:cubicBezTo>
                  <a:pt x="0" y="105"/>
                  <a:pt x="7" y="90"/>
                  <a:pt x="20" y="77"/>
                </a:cubicBezTo>
                <a:cubicBezTo>
                  <a:pt x="21" y="77"/>
                  <a:pt x="21" y="77"/>
                  <a:pt x="21" y="77"/>
                </a:cubicBezTo>
                <a:cubicBezTo>
                  <a:pt x="21" y="63"/>
                  <a:pt x="21" y="63"/>
                  <a:pt x="21" y="63"/>
                </a:cubicBezTo>
                <a:cubicBezTo>
                  <a:pt x="26" y="61"/>
                  <a:pt x="26" y="61"/>
                  <a:pt x="26" y="61"/>
                </a:cubicBezTo>
                <a:cubicBezTo>
                  <a:pt x="29" y="60"/>
                  <a:pt x="32" y="58"/>
                  <a:pt x="35" y="56"/>
                </a:cubicBezTo>
                <a:cubicBezTo>
                  <a:pt x="35" y="56"/>
                  <a:pt x="35" y="56"/>
                  <a:pt x="35" y="56"/>
                </a:cubicBezTo>
                <a:cubicBezTo>
                  <a:pt x="36" y="55"/>
                  <a:pt x="36" y="55"/>
                  <a:pt x="36" y="55"/>
                </a:cubicBezTo>
                <a:cubicBezTo>
                  <a:pt x="37" y="50"/>
                  <a:pt x="40" y="45"/>
                  <a:pt x="45" y="41"/>
                </a:cubicBezTo>
                <a:cubicBezTo>
                  <a:pt x="49" y="36"/>
                  <a:pt x="55" y="32"/>
                  <a:pt x="62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8"/>
                  <a:pt x="63" y="28"/>
                  <a:pt x="63" y="28"/>
                </a:cubicBezTo>
                <a:cubicBezTo>
                  <a:pt x="65" y="23"/>
                  <a:pt x="69" y="19"/>
                  <a:pt x="73" y="16"/>
                </a:cubicBezTo>
                <a:cubicBezTo>
                  <a:pt x="76" y="14"/>
                  <a:pt x="81" y="12"/>
                  <a:pt x="86" y="11"/>
                </a:cubicBezTo>
                <a:cubicBezTo>
                  <a:pt x="90" y="10"/>
                  <a:pt x="96" y="9"/>
                  <a:pt x="102" y="9"/>
                </a:cubicBezTo>
                <a:cubicBezTo>
                  <a:pt x="102" y="9"/>
                  <a:pt x="102" y="9"/>
                  <a:pt x="102" y="9"/>
                </a:cubicBezTo>
                <a:cubicBezTo>
                  <a:pt x="105" y="9"/>
                  <a:pt x="108" y="9"/>
                  <a:pt x="111" y="10"/>
                </a:cubicBezTo>
                <a:cubicBezTo>
                  <a:pt x="113" y="10"/>
                  <a:pt x="116" y="10"/>
                  <a:pt x="118" y="10"/>
                </a:cubicBezTo>
                <a:cubicBezTo>
                  <a:pt x="118" y="10"/>
                  <a:pt x="118" y="10"/>
                  <a:pt x="118" y="10"/>
                </a:cubicBezTo>
                <a:cubicBezTo>
                  <a:pt x="128" y="10"/>
                  <a:pt x="134" y="7"/>
                  <a:pt x="136" y="5"/>
                </a:cubicBezTo>
                <a:cubicBezTo>
                  <a:pt x="142" y="0"/>
                  <a:pt x="142" y="0"/>
                  <a:pt x="142" y="0"/>
                </a:cubicBezTo>
                <a:cubicBezTo>
                  <a:pt x="149" y="5"/>
                  <a:pt x="149" y="5"/>
                  <a:pt x="149" y="5"/>
                </a:cubicBezTo>
                <a:cubicBezTo>
                  <a:pt x="150" y="7"/>
                  <a:pt x="156" y="10"/>
                  <a:pt x="167" y="10"/>
                </a:cubicBezTo>
                <a:cubicBezTo>
                  <a:pt x="167" y="10"/>
                  <a:pt x="167" y="10"/>
                  <a:pt x="167" y="10"/>
                </a:cubicBezTo>
                <a:cubicBezTo>
                  <a:pt x="167" y="10"/>
                  <a:pt x="167" y="10"/>
                  <a:pt x="167" y="10"/>
                </a:cubicBezTo>
                <a:cubicBezTo>
                  <a:pt x="169" y="10"/>
                  <a:pt x="171" y="10"/>
                  <a:pt x="174" y="10"/>
                </a:cubicBezTo>
                <a:cubicBezTo>
                  <a:pt x="177" y="9"/>
                  <a:pt x="180" y="9"/>
                  <a:pt x="183" y="9"/>
                </a:cubicBezTo>
                <a:cubicBezTo>
                  <a:pt x="183" y="9"/>
                  <a:pt x="183" y="9"/>
                  <a:pt x="183" y="9"/>
                </a:cubicBezTo>
                <a:cubicBezTo>
                  <a:pt x="194" y="9"/>
                  <a:pt x="205" y="12"/>
                  <a:pt x="211" y="16"/>
                </a:cubicBezTo>
                <a:cubicBezTo>
                  <a:pt x="216" y="19"/>
                  <a:pt x="220" y="23"/>
                  <a:pt x="222" y="28"/>
                </a:cubicBezTo>
                <a:cubicBezTo>
                  <a:pt x="222" y="29"/>
                  <a:pt x="222" y="29"/>
                  <a:pt x="222" y="29"/>
                </a:cubicBezTo>
                <a:cubicBezTo>
                  <a:pt x="223" y="29"/>
                  <a:pt x="223" y="29"/>
                  <a:pt x="223" y="29"/>
                </a:cubicBezTo>
                <a:cubicBezTo>
                  <a:pt x="229" y="32"/>
                  <a:pt x="235" y="36"/>
                  <a:pt x="240" y="41"/>
                </a:cubicBezTo>
                <a:cubicBezTo>
                  <a:pt x="244" y="45"/>
                  <a:pt x="247" y="50"/>
                  <a:pt x="249" y="55"/>
                </a:cubicBezTo>
                <a:cubicBezTo>
                  <a:pt x="249" y="56"/>
                  <a:pt x="249" y="56"/>
                  <a:pt x="249" y="56"/>
                </a:cubicBezTo>
                <a:cubicBezTo>
                  <a:pt x="250" y="56"/>
                  <a:pt x="250" y="56"/>
                  <a:pt x="250" y="56"/>
                </a:cubicBezTo>
                <a:cubicBezTo>
                  <a:pt x="252" y="58"/>
                  <a:pt x="255" y="60"/>
                  <a:pt x="258" y="61"/>
                </a:cubicBezTo>
                <a:cubicBezTo>
                  <a:pt x="264" y="63"/>
                  <a:pt x="264" y="63"/>
                  <a:pt x="264" y="63"/>
                </a:cubicBezTo>
                <a:cubicBezTo>
                  <a:pt x="264" y="77"/>
                  <a:pt x="264" y="77"/>
                  <a:pt x="264" y="77"/>
                </a:cubicBezTo>
                <a:cubicBezTo>
                  <a:pt x="265" y="77"/>
                  <a:pt x="265" y="77"/>
                  <a:pt x="265" y="77"/>
                </a:cubicBezTo>
                <a:cubicBezTo>
                  <a:pt x="277" y="90"/>
                  <a:pt x="284" y="105"/>
                  <a:pt x="284" y="121"/>
                </a:cubicBezTo>
                <a:cubicBezTo>
                  <a:pt x="284" y="137"/>
                  <a:pt x="277" y="152"/>
                  <a:pt x="265" y="164"/>
                </a:cubicBezTo>
                <a:cubicBezTo>
                  <a:pt x="264" y="165"/>
                  <a:pt x="264" y="165"/>
                  <a:pt x="264" y="165"/>
                </a:cubicBezTo>
                <a:cubicBezTo>
                  <a:pt x="264" y="179"/>
                  <a:pt x="264" y="179"/>
                  <a:pt x="264" y="179"/>
                </a:cubicBezTo>
                <a:cubicBezTo>
                  <a:pt x="258" y="181"/>
                  <a:pt x="258" y="181"/>
                  <a:pt x="258" y="181"/>
                </a:cubicBezTo>
                <a:cubicBezTo>
                  <a:pt x="255" y="182"/>
                  <a:pt x="252" y="184"/>
                  <a:pt x="250" y="185"/>
                </a:cubicBezTo>
                <a:cubicBezTo>
                  <a:pt x="249" y="186"/>
                  <a:pt x="249" y="186"/>
                  <a:pt x="249" y="186"/>
                </a:cubicBezTo>
                <a:cubicBezTo>
                  <a:pt x="249" y="186"/>
                  <a:pt x="249" y="186"/>
                  <a:pt x="249" y="186"/>
                </a:cubicBezTo>
                <a:cubicBezTo>
                  <a:pt x="247" y="191"/>
                  <a:pt x="244" y="196"/>
                  <a:pt x="240" y="201"/>
                </a:cubicBezTo>
                <a:cubicBezTo>
                  <a:pt x="235" y="205"/>
                  <a:pt x="229" y="209"/>
                  <a:pt x="223" y="212"/>
                </a:cubicBezTo>
                <a:cubicBezTo>
                  <a:pt x="222" y="213"/>
                  <a:pt x="222" y="213"/>
                  <a:pt x="222" y="213"/>
                </a:cubicBezTo>
                <a:cubicBezTo>
                  <a:pt x="222" y="213"/>
                  <a:pt x="222" y="213"/>
                  <a:pt x="222" y="213"/>
                </a:cubicBezTo>
                <a:cubicBezTo>
                  <a:pt x="220" y="218"/>
                  <a:pt x="216" y="223"/>
                  <a:pt x="211" y="226"/>
                </a:cubicBezTo>
                <a:cubicBezTo>
                  <a:pt x="205" y="230"/>
                  <a:pt x="194" y="232"/>
                  <a:pt x="183" y="232"/>
                </a:cubicBezTo>
                <a:cubicBezTo>
                  <a:pt x="183" y="232"/>
                  <a:pt x="183" y="232"/>
                  <a:pt x="183" y="232"/>
                </a:cubicBezTo>
                <a:cubicBezTo>
                  <a:pt x="180" y="232"/>
                  <a:pt x="177" y="232"/>
                  <a:pt x="174" y="232"/>
                </a:cubicBezTo>
                <a:cubicBezTo>
                  <a:pt x="171" y="232"/>
                  <a:pt x="169" y="231"/>
                  <a:pt x="167" y="231"/>
                </a:cubicBezTo>
                <a:cubicBezTo>
                  <a:pt x="167" y="231"/>
                  <a:pt x="167" y="231"/>
                  <a:pt x="167" y="231"/>
                </a:cubicBezTo>
                <a:cubicBezTo>
                  <a:pt x="156" y="231"/>
                  <a:pt x="150" y="235"/>
                  <a:pt x="149" y="236"/>
                </a:cubicBezTo>
                <a:cubicBezTo>
                  <a:pt x="142" y="242"/>
                  <a:pt x="142" y="242"/>
                  <a:pt x="142" y="242"/>
                </a:cubicBezTo>
                <a:lnTo>
                  <a:pt x="136" y="236"/>
                </a:lnTo>
                <a:close/>
                <a:moveTo>
                  <a:pt x="118" y="230"/>
                </a:moveTo>
                <a:cubicBezTo>
                  <a:pt x="129" y="230"/>
                  <a:pt x="135" y="234"/>
                  <a:pt x="136" y="236"/>
                </a:cubicBezTo>
                <a:cubicBezTo>
                  <a:pt x="142" y="240"/>
                  <a:pt x="142" y="240"/>
                  <a:pt x="142" y="240"/>
                </a:cubicBezTo>
                <a:cubicBezTo>
                  <a:pt x="148" y="236"/>
                  <a:pt x="148" y="236"/>
                  <a:pt x="148" y="236"/>
                </a:cubicBezTo>
                <a:cubicBezTo>
                  <a:pt x="150" y="234"/>
                  <a:pt x="156" y="230"/>
                  <a:pt x="167" y="230"/>
                </a:cubicBezTo>
                <a:cubicBezTo>
                  <a:pt x="167" y="230"/>
                  <a:pt x="167" y="230"/>
                  <a:pt x="167" y="230"/>
                </a:cubicBezTo>
                <a:cubicBezTo>
                  <a:pt x="169" y="230"/>
                  <a:pt x="171" y="231"/>
                  <a:pt x="174" y="231"/>
                </a:cubicBezTo>
                <a:cubicBezTo>
                  <a:pt x="177" y="231"/>
                  <a:pt x="180" y="231"/>
                  <a:pt x="183" y="231"/>
                </a:cubicBezTo>
                <a:cubicBezTo>
                  <a:pt x="183" y="231"/>
                  <a:pt x="183" y="231"/>
                  <a:pt x="183" y="231"/>
                </a:cubicBezTo>
                <a:cubicBezTo>
                  <a:pt x="194" y="231"/>
                  <a:pt x="205" y="229"/>
                  <a:pt x="211" y="225"/>
                </a:cubicBezTo>
                <a:cubicBezTo>
                  <a:pt x="215" y="222"/>
                  <a:pt x="219" y="218"/>
                  <a:pt x="221" y="213"/>
                </a:cubicBezTo>
                <a:cubicBezTo>
                  <a:pt x="221" y="212"/>
                  <a:pt x="221" y="212"/>
                  <a:pt x="221" y="212"/>
                </a:cubicBezTo>
                <a:cubicBezTo>
                  <a:pt x="222" y="212"/>
                  <a:pt x="222" y="212"/>
                  <a:pt x="222" y="212"/>
                </a:cubicBezTo>
                <a:cubicBezTo>
                  <a:pt x="229" y="209"/>
                  <a:pt x="235" y="205"/>
                  <a:pt x="239" y="200"/>
                </a:cubicBezTo>
                <a:cubicBezTo>
                  <a:pt x="243" y="196"/>
                  <a:pt x="246" y="191"/>
                  <a:pt x="248" y="186"/>
                </a:cubicBezTo>
                <a:cubicBezTo>
                  <a:pt x="248" y="185"/>
                  <a:pt x="248" y="185"/>
                  <a:pt x="248" y="185"/>
                </a:cubicBezTo>
                <a:cubicBezTo>
                  <a:pt x="249" y="185"/>
                  <a:pt x="249" y="185"/>
                  <a:pt x="249" y="185"/>
                </a:cubicBezTo>
                <a:cubicBezTo>
                  <a:pt x="252" y="183"/>
                  <a:pt x="255" y="181"/>
                  <a:pt x="258" y="180"/>
                </a:cubicBezTo>
                <a:cubicBezTo>
                  <a:pt x="263" y="178"/>
                  <a:pt x="263" y="178"/>
                  <a:pt x="263" y="178"/>
                </a:cubicBezTo>
                <a:cubicBezTo>
                  <a:pt x="263" y="164"/>
                  <a:pt x="263" y="164"/>
                  <a:pt x="263" y="164"/>
                </a:cubicBezTo>
                <a:cubicBezTo>
                  <a:pt x="264" y="164"/>
                  <a:pt x="264" y="164"/>
                  <a:pt x="264" y="164"/>
                </a:cubicBezTo>
                <a:cubicBezTo>
                  <a:pt x="277" y="151"/>
                  <a:pt x="283" y="136"/>
                  <a:pt x="283" y="121"/>
                </a:cubicBezTo>
                <a:cubicBezTo>
                  <a:pt x="283" y="105"/>
                  <a:pt x="277" y="90"/>
                  <a:pt x="264" y="78"/>
                </a:cubicBezTo>
                <a:cubicBezTo>
                  <a:pt x="263" y="77"/>
                  <a:pt x="263" y="77"/>
                  <a:pt x="263" y="77"/>
                </a:cubicBezTo>
                <a:cubicBezTo>
                  <a:pt x="263" y="63"/>
                  <a:pt x="263" y="63"/>
                  <a:pt x="263" y="63"/>
                </a:cubicBezTo>
                <a:cubicBezTo>
                  <a:pt x="258" y="62"/>
                  <a:pt x="258" y="62"/>
                  <a:pt x="258" y="62"/>
                </a:cubicBezTo>
                <a:cubicBezTo>
                  <a:pt x="255" y="61"/>
                  <a:pt x="252" y="59"/>
                  <a:pt x="249" y="57"/>
                </a:cubicBezTo>
                <a:cubicBezTo>
                  <a:pt x="248" y="57"/>
                  <a:pt x="248" y="57"/>
                  <a:pt x="248" y="57"/>
                </a:cubicBezTo>
                <a:cubicBezTo>
                  <a:pt x="248" y="56"/>
                  <a:pt x="248" y="56"/>
                  <a:pt x="248" y="56"/>
                </a:cubicBezTo>
                <a:cubicBezTo>
                  <a:pt x="246" y="51"/>
                  <a:pt x="243" y="46"/>
                  <a:pt x="239" y="42"/>
                </a:cubicBezTo>
                <a:cubicBezTo>
                  <a:pt x="235" y="37"/>
                  <a:pt x="229" y="33"/>
                  <a:pt x="222" y="30"/>
                </a:cubicBezTo>
                <a:cubicBezTo>
                  <a:pt x="221" y="30"/>
                  <a:pt x="221" y="30"/>
                  <a:pt x="221" y="30"/>
                </a:cubicBezTo>
                <a:cubicBezTo>
                  <a:pt x="221" y="29"/>
                  <a:pt x="221" y="29"/>
                  <a:pt x="221" y="29"/>
                </a:cubicBezTo>
                <a:cubicBezTo>
                  <a:pt x="219" y="24"/>
                  <a:pt x="215" y="20"/>
                  <a:pt x="211" y="17"/>
                </a:cubicBezTo>
                <a:cubicBezTo>
                  <a:pt x="205" y="13"/>
                  <a:pt x="194" y="10"/>
                  <a:pt x="183" y="10"/>
                </a:cubicBezTo>
                <a:cubicBezTo>
                  <a:pt x="183" y="10"/>
                  <a:pt x="183" y="10"/>
                  <a:pt x="183" y="10"/>
                </a:cubicBezTo>
                <a:cubicBezTo>
                  <a:pt x="180" y="10"/>
                  <a:pt x="177" y="11"/>
                  <a:pt x="174" y="11"/>
                </a:cubicBezTo>
                <a:cubicBezTo>
                  <a:pt x="171" y="11"/>
                  <a:pt x="169" y="11"/>
                  <a:pt x="167" y="11"/>
                </a:cubicBezTo>
                <a:cubicBezTo>
                  <a:pt x="167" y="11"/>
                  <a:pt x="167" y="11"/>
                  <a:pt x="167" y="11"/>
                </a:cubicBezTo>
                <a:cubicBezTo>
                  <a:pt x="167" y="11"/>
                  <a:pt x="167" y="11"/>
                  <a:pt x="167" y="11"/>
                </a:cubicBezTo>
                <a:cubicBezTo>
                  <a:pt x="156" y="11"/>
                  <a:pt x="150" y="7"/>
                  <a:pt x="148" y="6"/>
                </a:cubicBezTo>
                <a:cubicBezTo>
                  <a:pt x="142" y="1"/>
                  <a:pt x="142" y="1"/>
                  <a:pt x="142" y="1"/>
                </a:cubicBezTo>
                <a:cubicBezTo>
                  <a:pt x="136" y="6"/>
                  <a:pt x="136" y="6"/>
                  <a:pt x="136" y="6"/>
                </a:cubicBezTo>
                <a:cubicBezTo>
                  <a:pt x="135" y="7"/>
                  <a:pt x="129" y="11"/>
                  <a:pt x="118" y="11"/>
                </a:cubicBezTo>
                <a:cubicBezTo>
                  <a:pt x="118" y="11"/>
                  <a:pt x="118" y="11"/>
                  <a:pt x="118" y="11"/>
                </a:cubicBezTo>
                <a:cubicBezTo>
                  <a:pt x="115" y="11"/>
                  <a:pt x="113" y="11"/>
                  <a:pt x="111" y="11"/>
                </a:cubicBezTo>
                <a:cubicBezTo>
                  <a:pt x="108" y="11"/>
                  <a:pt x="105" y="10"/>
                  <a:pt x="102" y="10"/>
                </a:cubicBezTo>
                <a:cubicBezTo>
                  <a:pt x="96" y="10"/>
                  <a:pt x="91" y="11"/>
                  <a:pt x="86" y="12"/>
                </a:cubicBezTo>
                <a:cubicBezTo>
                  <a:pt x="81" y="13"/>
                  <a:pt x="77" y="15"/>
                  <a:pt x="74" y="17"/>
                </a:cubicBezTo>
                <a:cubicBezTo>
                  <a:pt x="69" y="20"/>
                  <a:pt x="66" y="24"/>
                  <a:pt x="64" y="29"/>
                </a:cubicBezTo>
                <a:cubicBezTo>
                  <a:pt x="63" y="30"/>
                  <a:pt x="63" y="30"/>
                  <a:pt x="63" y="30"/>
                </a:cubicBezTo>
                <a:cubicBezTo>
                  <a:pt x="62" y="30"/>
                  <a:pt x="62" y="30"/>
                  <a:pt x="62" y="30"/>
                </a:cubicBezTo>
                <a:cubicBezTo>
                  <a:pt x="56" y="33"/>
                  <a:pt x="50" y="37"/>
                  <a:pt x="45" y="42"/>
                </a:cubicBezTo>
                <a:cubicBezTo>
                  <a:pt x="41" y="46"/>
                  <a:pt x="38" y="51"/>
                  <a:pt x="37" y="56"/>
                </a:cubicBezTo>
                <a:cubicBezTo>
                  <a:pt x="36" y="57"/>
                  <a:pt x="36" y="57"/>
                  <a:pt x="36" y="57"/>
                </a:cubicBezTo>
                <a:cubicBezTo>
                  <a:pt x="36" y="57"/>
                  <a:pt x="36" y="57"/>
                  <a:pt x="36" y="57"/>
                </a:cubicBezTo>
                <a:cubicBezTo>
                  <a:pt x="33" y="59"/>
                  <a:pt x="30" y="61"/>
                  <a:pt x="27" y="62"/>
                </a:cubicBezTo>
                <a:cubicBezTo>
                  <a:pt x="22" y="63"/>
                  <a:pt x="22" y="63"/>
                  <a:pt x="22" y="63"/>
                </a:cubicBezTo>
                <a:cubicBezTo>
                  <a:pt x="22" y="77"/>
                  <a:pt x="22" y="77"/>
                  <a:pt x="22" y="77"/>
                </a:cubicBezTo>
                <a:cubicBezTo>
                  <a:pt x="21" y="78"/>
                  <a:pt x="21" y="78"/>
                  <a:pt x="21" y="78"/>
                </a:cubicBezTo>
                <a:cubicBezTo>
                  <a:pt x="8" y="90"/>
                  <a:pt x="1" y="105"/>
                  <a:pt x="1" y="121"/>
                </a:cubicBezTo>
                <a:cubicBezTo>
                  <a:pt x="1" y="136"/>
                  <a:pt x="8" y="151"/>
                  <a:pt x="21" y="164"/>
                </a:cubicBezTo>
                <a:cubicBezTo>
                  <a:pt x="22" y="164"/>
                  <a:pt x="22" y="164"/>
                  <a:pt x="22" y="164"/>
                </a:cubicBezTo>
                <a:cubicBezTo>
                  <a:pt x="22" y="178"/>
                  <a:pt x="22" y="178"/>
                  <a:pt x="22" y="178"/>
                </a:cubicBezTo>
                <a:cubicBezTo>
                  <a:pt x="27" y="180"/>
                  <a:pt x="27" y="180"/>
                  <a:pt x="27" y="180"/>
                </a:cubicBezTo>
                <a:cubicBezTo>
                  <a:pt x="30" y="181"/>
                  <a:pt x="33" y="183"/>
                  <a:pt x="36" y="185"/>
                </a:cubicBezTo>
                <a:cubicBezTo>
                  <a:pt x="36" y="185"/>
                  <a:pt x="36" y="185"/>
                  <a:pt x="36" y="185"/>
                </a:cubicBezTo>
                <a:cubicBezTo>
                  <a:pt x="37" y="186"/>
                  <a:pt x="37" y="186"/>
                  <a:pt x="37" y="186"/>
                </a:cubicBezTo>
                <a:cubicBezTo>
                  <a:pt x="38" y="191"/>
                  <a:pt x="41" y="196"/>
                  <a:pt x="45" y="200"/>
                </a:cubicBezTo>
                <a:cubicBezTo>
                  <a:pt x="50" y="205"/>
                  <a:pt x="56" y="209"/>
                  <a:pt x="62" y="212"/>
                </a:cubicBezTo>
                <a:cubicBezTo>
                  <a:pt x="63" y="212"/>
                  <a:pt x="63" y="212"/>
                  <a:pt x="63" y="212"/>
                </a:cubicBezTo>
                <a:cubicBezTo>
                  <a:pt x="64" y="213"/>
                  <a:pt x="64" y="213"/>
                  <a:pt x="64" y="213"/>
                </a:cubicBezTo>
                <a:cubicBezTo>
                  <a:pt x="66" y="218"/>
                  <a:pt x="69" y="222"/>
                  <a:pt x="74" y="225"/>
                </a:cubicBezTo>
                <a:cubicBezTo>
                  <a:pt x="80" y="229"/>
                  <a:pt x="90" y="231"/>
                  <a:pt x="101" y="231"/>
                </a:cubicBezTo>
                <a:cubicBezTo>
                  <a:pt x="102" y="231"/>
                  <a:pt x="102" y="231"/>
                  <a:pt x="102" y="231"/>
                </a:cubicBezTo>
                <a:cubicBezTo>
                  <a:pt x="105" y="231"/>
                  <a:pt x="108" y="231"/>
                  <a:pt x="111" y="231"/>
                </a:cubicBezTo>
                <a:cubicBezTo>
                  <a:pt x="113" y="231"/>
                  <a:pt x="115" y="230"/>
                  <a:pt x="118" y="230"/>
                </a:cubicBezTo>
                <a:close/>
              </a:path>
            </a:pathLst>
          </a:custGeom>
          <a:solidFill>
            <a:srgbClr val="736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2647288-CB94-40E3-A671-CC91C9D92BAD}"/>
              </a:ext>
            </a:extLst>
          </p:cNvPr>
          <p:cNvSpPr txBox="1"/>
          <p:nvPr/>
        </p:nvSpPr>
        <p:spPr>
          <a:xfrm>
            <a:off x="4328882" y="2763211"/>
            <a:ext cx="3391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b="1" dirty="0">
                <a:solidFill>
                  <a:srgbClr val="73634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在此输入标题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23BEFED-F531-4EAF-B004-81933DAAE442}"/>
              </a:ext>
            </a:extLst>
          </p:cNvPr>
          <p:cNvSpPr txBox="1"/>
          <p:nvPr/>
        </p:nvSpPr>
        <p:spPr>
          <a:xfrm>
            <a:off x="4114674" y="3356125"/>
            <a:ext cx="39626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rgbClr val="736348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此页是过渡页，您可以这边输入此章节的简要描述。封面、目录页、过渡页送了这么好的素材，随便组合都是极好的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9A9C118-D778-4B8B-AC3D-AE2C482C7D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1" t="9900" r="11029" b="12648"/>
          <a:stretch/>
        </p:blipFill>
        <p:spPr>
          <a:xfrm>
            <a:off x="650957" y="4523466"/>
            <a:ext cx="3677925" cy="1888945"/>
          </a:xfrm>
          <a:prstGeom prst="rect">
            <a:avLst/>
          </a:prstGeom>
          <a:effectLst>
            <a:outerShdw dir="13500000" sy="23000" kx="1200000" algn="br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085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" name="Straight Connector 20"/>
          <p:cNvCxnSpPr/>
          <p:nvPr/>
        </p:nvCxnSpPr>
        <p:spPr>
          <a:xfrm>
            <a:off x="6431029" y="2217665"/>
            <a:ext cx="23447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22"/>
          <p:cNvCxnSpPr>
            <a:stCxn id="145" idx="3"/>
          </p:cNvCxnSpPr>
          <p:nvPr/>
        </p:nvCxnSpPr>
        <p:spPr>
          <a:xfrm flipV="1">
            <a:off x="7508318" y="2218891"/>
            <a:ext cx="2886362" cy="115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29"/>
          <p:cNvCxnSpPr/>
          <p:nvPr/>
        </p:nvCxnSpPr>
        <p:spPr>
          <a:xfrm>
            <a:off x="6431029" y="3472000"/>
            <a:ext cx="234476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31"/>
          <p:cNvCxnSpPr>
            <a:stCxn id="146" idx="3"/>
          </p:cNvCxnSpPr>
          <p:nvPr/>
        </p:nvCxnSpPr>
        <p:spPr>
          <a:xfrm flipV="1">
            <a:off x="7508318" y="3473226"/>
            <a:ext cx="2886362" cy="11541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47"/>
          <p:cNvCxnSpPr/>
          <p:nvPr/>
        </p:nvCxnSpPr>
        <p:spPr>
          <a:xfrm>
            <a:off x="6431029" y="4716724"/>
            <a:ext cx="234476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21"/>
          <p:cNvSpPr txBox="1"/>
          <p:nvPr/>
        </p:nvSpPr>
        <p:spPr>
          <a:xfrm>
            <a:off x="6689785" y="2103472"/>
            <a:ext cx="818535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10.00am</a:t>
            </a:r>
          </a:p>
        </p:txBody>
      </p:sp>
      <p:sp>
        <p:nvSpPr>
          <p:cNvPr id="146" name="TextBox 30"/>
          <p:cNvSpPr txBox="1"/>
          <p:nvPr/>
        </p:nvSpPr>
        <p:spPr>
          <a:xfrm>
            <a:off x="6689785" y="3357807"/>
            <a:ext cx="818535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10.30am</a:t>
            </a:r>
          </a:p>
        </p:txBody>
      </p:sp>
      <p:sp>
        <p:nvSpPr>
          <p:cNvPr id="147" name="TextBox 48"/>
          <p:cNvSpPr txBox="1"/>
          <p:nvPr/>
        </p:nvSpPr>
        <p:spPr>
          <a:xfrm>
            <a:off x="6689785" y="4602532"/>
            <a:ext cx="818535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12.00am</a:t>
            </a:r>
          </a:p>
        </p:txBody>
      </p:sp>
      <p:cxnSp>
        <p:nvCxnSpPr>
          <p:cNvPr id="148" name="Straight Connector 49"/>
          <p:cNvCxnSpPr>
            <a:stCxn id="147" idx="3"/>
          </p:cNvCxnSpPr>
          <p:nvPr/>
        </p:nvCxnSpPr>
        <p:spPr>
          <a:xfrm flipV="1">
            <a:off x="7508318" y="4717951"/>
            <a:ext cx="2886362" cy="11541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 23"/>
          <p:cNvSpPr/>
          <p:nvPr/>
        </p:nvSpPr>
        <p:spPr>
          <a:xfrm>
            <a:off x="6665507" y="2357390"/>
            <a:ext cx="688727" cy="68872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4" name="Freeform 5"/>
          <p:cNvSpPr>
            <a:spLocks noEditPoints="1"/>
          </p:cNvSpPr>
          <p:nvPr/>
        </p:nvSpPr>
        <p:spPr bwMode="auto">
          <a:xfrm>
            <a:off x="6825830" y="2459209"/>
            <a:ext cx="426584" cy="485087"/>
          </a:xfrm>
          <a:custGeom>
            <a:avLst/>
            <a:gdLst>
              <a:gd name="T0" fmla="*/ 26 w 74"/>
              <a:gd name="T1" fmla="*/ 1 h 81"/>
              <a:gd name="T2" fmla="*/ 29 w 74"/>
              <a:gd name="T3" fmla="*/ 3 h 81"/>
              <a:gd name="T4" fmla="*/ 28 w 74"/>
              <a:gd name="T5" fmla="*/ 13 h 81"/>
              <a:gd name="T6" fmla="*/ 29 w 74"/>
              <a:gd name="T7" fmla="*/ 28 h 81"/>
              <a:gd name="T8" fmla="*/ 27 w 74"/>
              <a:gd name="T9" fmla="*/ 28 h 81"/>
              <a:gd name="T10" fmla="*/ 29 w 74"/>
              <a:gd name="T11" fmla="*/ 19 h 81"/>
              <a:gd name="T12" fmla="*/ 23 w 74"/>
              <a:gd name="T13" fmla="*/ 10 h 81"/>
              <a:gd name="T14" fmla="*/ 17 w 74"/>
              <a:gd name="T15" fmla="*/ 19 h 81"/>
              <a:gd name="T16" fmla="*/ 15 w 74"/>
              <a:gd name="T17" fmla="*/ 28 h 81"/>
              <a:gd name="T18" fmla="*/ 17 w 74"/>
              <a:gd name="T19" fmla="*/ 28 h 81"/>
              <a:gd name="T20" fmla="*/ 17 w 74"/>
              <a:gd name="T21" fmla="*/ 13 h 81"/>
              <a:gd name="T22" fmla="*/ 17 w 74"/>
              <a:gd name="T23" fmla="*/ 3 h 81"/>
              <a:gd name="T24" fmla="*/ 15 w 74"/>
              <a:gd name="T25" fmla="*/ 1 h 81"/>
              <a:gd name="T26" fmla="*/ 15 w 74"/>
              <a:gd name="T27" fmla="*/ 16 h 81"/>
              <a:gd name="T28" fmla="*/ 41 w 74"/>
              <a:gd name="T29" fmla="*/ 19 h 81"/>
              <a:gd name="T30" fmla="*/ 39 w 74"/>
              <a:gd name="T31" fmla="*/ 28 h 81"/>
              <a:gd name="T32" fmla="*/ 41 w 74"/>
              <a:gd name="T33" fmla="*/ 28 h 81"/>
              <a:gd name="T34" fmla="*/ 40 w 74"/>
              <a:gd name="T35" fmla="*/ 13 h 81"/>
              <a:gd name="T36" fmla="*/ 40 w 74"/>
              <a:gd name="T37" fmla="*/ 3 h 81"/>
              <a:gd name="T38" fmla="*/ 38 w 74"/>
              <a:gd name="T39" fmla="*/ 1 h 81"/>
              <a:gd name="T40" fmla="*/ 38 w 74"/>
              <a:gd name="T41" fmla="*/ 16 h 81"/>
              <a:gd name="T42" fmla="*/ 60 w 74"/>
              <a:gd name="T43" fmla="*/ 67 h 81"/>
              <a:gd name="T44" fmla="*/ 55 w 74"/>
              <a:gd name="T45" fmla="*/ 66 h 81"/>
              <a:gd name="T46" fmla="*/ 17 w 74"/>
              <a:gd name="T47" fmla="*/ 81 h 81"/>
              <a:gd name="T48" fmla="*/ 0 w 74"/>
              <a:gd name="T49" fmla="*/ 66 h 81"/>
              <a:gd name="T50" fmla="*/ 6 w 74"/>
              <a:gd name="T51" fmla="*/ 30 h 81"/>
              <a:gd name="T52" fmla="*/ 55 w 74"/>
              <a:gd name="T53" fmla="*/ 36 h 81"/>
              <a:gd name="T54" fmla="*/ 64 w 74"/>
              <a:gd name="T55" fmla="*/ 35 h 81"/>
              <a:gd name="T56" fmla="*/ 52 w 74"/>
              <a:gd name="T57" fmla="*/ 42 h 81"/>
              <a:gd name="T58" fmla="*/ 3 w 74"/>
              <a:gd name="T59" fmla="*/ 65 h 81"/>
              <a:gd name="T60" fmla="*/ 17 w 74"/>
              <a:gd name="T61" fmla="*/ 78 h 81"/>
              <a:gd name="T62" fmla="*/ 52 w 74"/>
              <a:gd name="T63" fmla="*/ 65 h 81"/>
              <a:gd name="T64" fmla="*/ 52 w 74"/>
              <a:gd name="T65" fmla="*/ 42 h 81"/>
              <a:gd name="T66" fmla="*/ 50 w 74"/>
              <a:gd name="T67" fmla="*/ 33 h 81"/>
              <a:gd name="T68" fmla="*/ 3 w 74"/>
              <a:gd name="T69" fmla="*/ 36 h 81"/>
              <a:gd name="T70" fmla="*/ 52 w 74"/>
              <a:gd name="T71" fmla="*/ 40 h 81"/>
              <a:gd name="T72" fmla="*/ 70 w 74"/>
              <a:gd name="T73" fmla="*/ 50 h 81"/>
              <a:gd name="T74" fmla="*/ 55 w 74"/>
              <a:gd name="T75" fmla="*/ 44 h 81"/>
              <a:gd name="T76" fmla="*/ 55 w 74"/>
              <a:gd name="T77" fmla="*/ 61 h 81"/>
              <a:gd name="T78" fmla="*/ 70 w 74"/>
              <a:gd name="T79" fmla="*/ 50 h 81"/>
              <a:gd name="T80" fmla="*/ 20 w 74"/>
              <a:gd name="T81" fmla="*/ 75 h 81"/>
              <a:gd name="T82" fmla="*/ 20 w 74"/>
              <a:gd name="T83" fmla="*/ 73 h 81"/>
              <a:gd name="T84" fmla="*/ 7 w 74"/>
              <a:gd name="T85" fmla="*/ 64 h 81"/>
              <a:gd name="T86" fmla="*/ 6 w 74"/>
              <a:gd name="T87" fmla="*/ 53 h 81"/>
              <a:gd name="T88" fmla="*/ 5 w 74"/>
              <a:gd name="T89" fmla="*/ 64 h 81"/>
              <a:gd name="T90" fmla="*/ 6 w 74"/>
              <a:gd name="T91" fmla="*/ 51 h 81"/>
              <a:gd name="T92" fmla="*/ 7 w 74"/>
              <a:gd name="T93" fmla="*/ 46 h 81"/>
              <a:gd name="T94" fmla="*/ 5 w 74"/>
              <a:gd name="T95" fmla="*/ 46 h 81"/>
              <a:gd name="T96" fmla="*/ 6 w 74"/>
              <a:gd name="T97" fmla="*/ 51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74" h="81">
                <a:moveTo>
                  <a:pt x="23" y="10"/>
                </a:moveTo>
                <a:cubicBezTo>
                  <a:pt x="23" y="5"/>
                  <a:pt x="26" y="1"/>
                  <a:pt x="26" y="1"/>
                </a:cubicBezTo>
                <a:cubicBezTo>
                  <a:pt x="27" y="0"/>
                  <a:pt x="28" y="0"/>
                  <a:pt x="28" y="1"/>
                </a:cubicBezTo>
                <a:cubicBezTo>
                  <a:pt x="29" y="1"/>
                  <a:pt x="29" y="2"/>
                  <a:pt x="29" y="3"/>
                </a:cubicBezTo>
                <a:cubicBezTo>
                  <a:pt x="29" y="3"/>
                  <a:pt x="26" y="6"/>
                  <a:pt x="26" y="10"/>
                </a:cubicBezTo>
                <a:cubicBezTo>
                  <a:pt x="26" y="11"/>
                  <a:pt x="27" y="12"/>
                  <a:pt x="28" y="13"/>
                </a:cubicBezTo>
                <a:cubicBezTo>
                  <a:pt x="30" y="15"/>
                  <a:pt x="32" y="17"/>
                  <a:pt x="32" y="19"/>
                </a:cubicBezTo>
                <a:cubicBezTo>
                  <a:pt x="32" y="24"/>
                  <a:pt x="29" y="28"/>
                  <a:pt x="29" y="28"/>
                </a:cubicBezTo>
                <a:cubicBezTo>
                  <a:pt x="29" y="28"/>
                  <a:pt x="28" y="28"/>
                  <a:pt x="28" y="28"/>
                </a:cubicBezTo>
                <a:cubicBezTo>
                  <a:pt x="27" y="28"/>
                  <a:pt x="27" y="28"/>
                  <a:pt x="27" y="28"/>
                </a:cubicBezTo>
                <a:cubicBezTo>
                  <a:pt x="26" y="28"/>
                  <a:pt x="26" y="27"/>
                  <a:pt x="27" y="26"/>
                </a:cubicBezTo>
                <a:cubicBezTo>
                  <a:pt x="27" y="26"/>
                  <a:pt x="29" y="23"/>
                  <a:pt x="29" y="19"/>
                </a:cubicBezTo>
                <a:cubicBezTo>
                  <a:pt x="29" y="18"/>
                  <a:pt x="28" y="17"/>
                  <a:pt x="26" y="16"/>
                </a:cubicBezTo>
                <a:cubicBezTo>
                  <a:pt x="25" y="14"/>
                  <a:pt x="23" y="13"/>
                  <a:pt x="23" y="10"/>
                </a:cubicBezTo>
                <a:close/>
                <a:moveTo>
                  <a:pt x="15" y="16"/>
                </a:moveTo>
                <a:cubicBezTo>
                  <a:pt x="16" y="17"/>
                  <a:pt x="17" y="18"/>
                  <a:pt x="17" y="19"/>
                </a:cubicBezTo>
                <a:cubicBezTo>
                  <a:pt x="17" y="23"/>
                  <a:pt x="15" y="26"/>
                  <a:pt x="15" y="26"/>
                </a:cubicBezTo>
                <a:cubicBezTo>
                  <a:pt x="14" y="27"/>
                  <a:pt x="14" y="28"/>
                  <a:pt x="15" y="28"/>
                </a:cubicBezTo>
                <a:cubicBezTo>
                  <a:pt x="15" y="28"/>
                  <a:pt x="16" y="28"/>
                  <a:pt x="16" y="28"/>
                </a:cubicBezTo>
                <a:cubicBezTo>
                  <a:pt x="16" y="28"/>
                  <a:pt x="17" y="28"/>
                  <a:pt x="17" y="28"/>
                </a:cubicBezTo>
                <a:cubicBezTo>
                  <a:pt x="17" y="28"/>
                  <a:pt x="20" y="24"/>
                  <a:pt x="20" y="19"/>
                </a:cubicBezTo>
                <a:cubicBezTo>
                  <a:pt x="20" y="17"/>
                  <a:pt x="18" y="15"/>
                  <a:pt x="17" y="13"/>
                </a:cubicBezTo>
                <a:cubicBezTo>
                  <a:pt x="15" y="12"/>
                  <a:pt x="14" y="11"/>
                  <a:pt x="14" y="10"/>
                </a:cubicBezTo>
                <a:cubicBezTo>
                  <a:pt x="14" y="6"/>
                  <a:pt x="17" y="3"/>
                  <a:pt x="17" y="3"/>
                </a:cubicBezTo>
                <a:cubicBezTo>
                  <a:pt x="17" y="2"/>
                  <a:pt x="17" y="1"/>
                  <a:pt x="17" y="1"/>
                </a:cubicBezTo>
                <a:cubicBezTo>
                  <a:pt x="16" y="0"/>
                  <a:pt x="15" y="0"/>
                  <a:pt x="15" y="1"/>
                </a:cubicBezTo>
                <a:cubicBezTo>
                  <a:pt x="14" y="1"/>
                  <a:pt x="11" y="5"/>
                  <a:pt x="11" y="10"/>
                </a:cubicBezTo>
                <a:cubicBezTo>
                  <a:pt x="11" y="13"/>
                  <a:pt x="13" y="14"/>
                  <a:pt x="15" y="16"/>
                </a:cubicBezTo>
                <a:close/>
                <a:moveTo>
                  <a:pt x="38" y="16"/>
                </a:moveTo>
                <a:cubicBezTo>
                  <a:pt x="40" y="17"/>
                  <a:pt x="41" y="18"/>
                  <a:pt x="41" y="19"/>
                </a:cubicBezTo>
                <a:cubicBezTo>
                  <a:pt x="41" y="23"/>
                  <a:pt x="38" y="26"/>
                  <a:pt x="38" y="26"/>
                </a:cubicBezTo>
                <a:cubicBezTo>
                  <a:pt x="38" y="27"/>
                  <a:pt x="38" y="28"/>
                  <a:pt x="39" y="28"/>
                </a:cubicBezTo>
                <a:cubicBezTo>
                  <a:pt x="39" y="28"/>
                  <a:pt x="39" y="28"/>
                  <a:pt x="40" y="28"/>
                </a:cubicBezTo>
                <a:cubicBezTo>
                  <a:pt x="40" y="28"/>
                  <a:pt x="40" y="28"/>
                  <a:pt x="41" y="28"/>
                </a:cubicBezTo>
                <a:cubicBezTo>
                  <a:pt x="41" y="28"/>
                  <a:pt x="44" y="24"/>
                  <a:pt x="44" y="19"/>
                </a:cubicBezTo>
                <a:cubicBezTo>
                  <a:pt x="44" y="17"/>
                  <a:pt x="42" y="15"/>
                  <a:pt x="40" y="13"/>
                </a:cubicBezTo>
                <a:cubicBezTo>
                  <a:pt x="39" y="12"/>
                  <a:pt x="38" y="11"/>
                  <a:pt x="38" y="10"/>
                </a:cubicBezTo>
                <a:cubicBezTo>
                  <a:pt x="38" y="6"/>
                  <a:pt x="40" y="3"/>
                  <a:pt x="40" y="3"/>
                </a:cubicBezTo>
                <a:cubicBezTo>
                  <a:pt x="41" y="2"/>
                  <a:pt x="41" y="1"/>
                  <a:pt x="40" y="1"/>
                </a:cubicBezTo>
                <a:cubicBezTo>
                  <a:pt x="39" y="0"/>
                  <a:pt x="39" y="0"/>
                  <a:pt x="38" y="1"/>
                </a:cubicBezTo>
                <a:cubicBezTo>
                  <a:pt x="38" y="1"/>
                  <a:pt x="35" y="5"/>
                  <a:pt x="35" y="10"/>
                </a:cubicBezTo>
                <a:cubicBezTo>
                  <a:pt x="35" y="13"/>
                  <a:pt x="37" y="14"/>
                  <a:pt x="38" y="16"/>
                </a:cubicBezTo>
                <a:close/>
                <a:moveTo>
                  <a:pt x="74" y="50"/>
                </a:moveTo>
                <a:cubicBezTo>
                  <a:pt x="74" y="57"/>
                  <a:pt x="66" y="67"/>
                  <a:pt x="60" y="67"/>
                </a:cubicBezTo>
                <a:cubicBezTo>
                  <a:pt x="58" y="67"/>
                  <a:pt x="56" y="67"/>
                  <a:pt x="55" y="66"/>
                </a:cubicBezTo>
                <a:cubicBezTo>
                  <a:pt x="55" y="66"/>
                  <a:pt x="55" y="66"/>
                  <a:pt x="55" y="66"/>
                </a:cubicBezTo>
                <a:cubicBezTo>
                  <a:pt x="54" y="75"/>
                  <a:pt x="46" y="81"/>
                  <a:pt x="38" y="81"/>
                </a:cubicBezTo>
                <a:cubicBezTo>
                  <a:pt x="17" y="81"/>
                  <a:pt x="17" y="81"/>
                  <a:pt x="17" y="81"/>
                </a:cubicBezTo>
                <a:cubicBezTo>
                  <a:pt x="9" y="81"/>
                  <a:pt x="1" y="75"/>
                  <a:pt x="0" y="66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3"/>
                  <a:pt x="3" y="30"/>
                  <a:pt x="6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52" y="30"/>
                  <a:pt x="55" y="33"/>
                  <a:pt x="55" y="36"/>
                </a:cubicBezTo>
                <a:cubicBezTo>
                  <a:pt x="55" y="39"/>
                  <a:pt x="55" y="39"/>
                  <a:pt x="55" y="39"/>
                </a:cubicBezTo>
                <a:cubicBezTo>
                  <a:pt x="57" y="37"/>
                  <a:pt x="60" y="35"/>
                  <a:pt x="64" y="35"/>
                </a:cubicBezTo>
                <a:cubicBezTo>
                  <a:pt x="74" y="35"/>
                  <a:pt x="74" y="46"/>
                  <a:pt x="74" y="50"/>
                </a:cubicBezTo>
                <a:close/>
                <a:moveTo>
                  <a:pt x="52" y="42"/>
                </a:moveTo>
                <a:cubicBezTo>
                  <a:pt x="3" y="42"/>
                  <a:pt x="3" y="42"/>
                  <a:pt x="3" y="42"/>
                </a:cubicBezTo>
                <a:cubicBezTo>
                  <a:pt x="3" y="65"/>
                  <a:pt x="3" y="65"/>
                  <a:pt x="3" y="65"/>
                </a:cubicBezTo>
                <a:cubicBezTo>
                  <a:pt x="3" y="65"/>
                  <a:pt x="3" y="65"/>
                  <a:pt x="3" y="65"/>
                </a:cubicBezTo>
                <a:cubicBezTo>
                  <a:pt x="4" y="73"/>
                  <a:pt x="10" y="78"/>
                  <a:pt x="17" y="78"/>
                </a:cubicBezTo>
                <a:cubicBezTo>
                  <a:pt x="38" y="78"/>
                  <a:pt x="38" y="78"/>
                  <a:pt x="38" y="78"/>
                </a:cubicBezTo>
                <a:cubicBezTo>
                  <a:pt x="45" y="78"/>
                  <a:pt x="51" y="73"/>
                  <a:pt x="52" y="65"/>
                </a:cubicBezTo>
                <a:cubicBezTo>
                  <a:pt x="52" y="65"/>
                  <a:pt x="52" y="65"/>
                  <a:pt x="52" y="65"/>
                </a:cubicBezTo>
                <a:lnTo>
                  <a:pt x="52" y="42"/>
                </a:lnTo>
                <a:close/>
                <a:moveTo>
                  <a:pt x="52" y="36"/>
                </a:moveTo>
                <a:cubicBezTo>
                  <a:pt x="52" y="34"/>
                  <a:pt x="51" y="33"/>
                  <a:pt x="50" y="33"/>
                </a:cubicBezTo>
                <a:cubicBezTo>
                  <a:pt x="6" y="33"/>
                  <a:pt x="6" y="33"/>
                  <a:pt x="6" y="33"/>
                </a:cubicBezTo>
                <a:cubicBezTo>
                  <a:pt x="4" y="33"/>
                  <a:pt x="3" y="34"/>
                  <a:pt x="3" y="36"/>
                </a:cubicBezTo>
                <a:cubicBezTo>
                  <a:pt x="3" y="40"/>
                  <a:pt x="3" y="40"/>
                  <a:pt x="3" y="40"/>
                </a:cubicBezTo>
                <a:cubicBezTo>
                  <a:pt x="52" y="40"/>
                  <a:pt x="52" y="40"/>
                  <a:pt x="52" y="40"/>
                </a:cubicBezTo>
                <a:lnTo>
                  <a:pt x="52" y="36"/>
                </a:lnTo>
                <a:close/>
                <a:moveTo>
                  <a:pt x="70" y="50"/>
                </a:moveTo>
                <a:cubicBezTo>
                  <a:pt x="70" y="40"/>
                  <a:pt x="67" y="39"/>
                  <a:pt x="64" y="39"/>
                </a:cubicBezTo>
                <a:cubicBezTo>
                  <a:pt x="58" y="39"/>
                  <a:pt x="55" y="44"/>
                  <a:pt x="55" y="44"/>
                </a:cubicBezTo>
                <a:cubicBezTo>
                  <a:pt x="55" y="45"/>
                  <a:pt x="55" y="45"/>
                  <a:pt x="55" y="45"/>
                </a:cubicBezTo>
                <a:cubicBezTo>
                  <a:pt x="55" y="61"/>
                  <a:pt x="55" y="61"/>
                  <a:pt x="55" y="61"/>
                </a:cubicBezTo>
                <a:cubicBezTo>
                  <a:pt x="55" y="62"/>
                  <a:pt x="58" y="64"/>
                  <a:pt x="60" y="64"/>
                </a:cubicBezTo>
                <a:cubicBezTo>
                  <a:pt x="63" y="64"/>
                  <a:pt x="70" y="56"/>
                  <a:pt x="70" y="50"/>
                </a:cubicBezTo>
                <a:close/>
                <a:moveTo>
                  <a:pt x="16" y="75"/>
                </a:moveTo>
                <a:cubicBezTo>
                  <a:pt x="20" y="75"/>
                  <a:pt x="20" y="75"/>
                  <a:pt x="20" y="75"/>
                </a:cubicBezTo>
                <a:cubicBezTo>
                  <a:pt x="20" y="75"/>
                  <a:pt x="21" y="75"/>
                  <a:pt x="21" y="74"/>
                </a:cubicBezTo>
                <a:cubicBezTo>
                  <a:pt x="21" y="74"/>
                  <a:pt x="20" y="73"/>
                  <a:pt x="20" y="73"/>
                </a:cubicBezTo>
                <a:cubicBezTo>
                  <a:pt x="16" y="73"/>
                  <a:pt x="16" y="73"/>
                  <a:pt x="16" y="73"/>
                </a:cubicBezTo>
                <a:cubicBezTo>
                  <a:pt x="11" y="73"/>
                  <a:pt x="7" y="69"/>
                  <a:pt x="7" y="64"/>
                </a:cubicBezTo>
                <a:cubicBezTo>
                  <a:pt x="7" y="54"/>
                  <a:pt x="7" y="54"/>
                  <a:pt x="7" y="54"/>
                </a:cubicBezTo>
                <a:cubicBezTo>
                  <a:pt x="7" y="54"/>
                  <a:pt x="7" y="53"/>
                  <a:pt x="6" y="53"/>
                </a:cubicBezTo>
                <a:cubicBezTo>
                  <a:pt x="5" y="53"/>
                  <a:pt x="5" y="54"/>
                  <a:pt x="5" y="54"/>
                </a:cubicBezTo>
                <a:cubicBezTo>
                  <a:pt x="5" y="64"/>
                  <a:pt x="5" y="64"/>
                  <a:pt x="5" y="64"/>
                </a:cubicBezTo>
                <a:cubicBezTo>
                  <a:pt x="5" y="70"/>
                  <a:pt x="10" y="75"/>
                  <a:pt x="16" y="75"/>
                </a:cubicBezTo>
                <a:close/>
                <a:moveTo>
                  <a:pt x="6" y="51"/>
                </a:moveTo>
                <a:cubicBezTo>
                  <a:pt x="7" y="51"/>
                  <a:pt x="7" y="51"/>
                  <a:pt x="7" y="50"/>
                </a:cubicBezTo>
                <a:cubicBezTo>
                  <a:pt x="7" y="46"/>
                  <a:pt x="7" y="46"/>
                  <a:pt x="7" y="46"/>
                </a:cubicBezTo>
                <a:cubicBezTo>
                  <a:pt x="7" y="45"/>
                  <a:pt x="7" y="45"/>
                  <a:pt x="6" y="45"/>
                </a:cubicBezTo>
                <a:cubicBezTo>
                  <a:pt x="5" y="45"/>
                  <a:pt x="5" y="45"/>
                  <a:pt x="5" y="46"/>
                </a:cubicBezTo>
                <a:cubicBezTo>
                  <a:pt x="5" y="50"/>
                  <a:pt x="5" y="50"/>
                  <a:pt x="5" y="50"/>
                </a:cubicBezTo>
                <a:cubicBezTo>
                  <a:pt x="5" y="51"/>
                  <a:pt x="5" y="51"/>
                  <a:pt x="6" y="5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156" name="Oval 32"/>
          <p:cNvSpPr/>
          <p:nvPr/>
        </p:nvSpPr>
        <p:spPr>
          <a:xfrm>
            <a:off x="6665507" y="3611725"/>
            <a:ext cx="688727" cy="68872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7" name="Freeform 280"/>
          <p:cNvSpPr>
            <a:spLocks noEditPoints="1"/>
          </p:cNvSpPr>
          <p:nvPr/>
        </p:nvSpPr>
        <p:spPr bwMode="auto">
          <a:xfrm>
            <a:off x="6809433" y="3737068"/>
            <a:ext cx="400874" cy="438040"/>
          </a:xfrm>
          <a:custGeom>
            <a:avLst/>
            <a:gdLst>
              <a:gd name="T0" fmla="*/ 12 w 64"/>
              <a:gd name="T1" fmla="*/ 45 h 67"/>
              <a:gd name="T2" fmla="*/ 12 w 64"/>
              <a:gd name="T3" fmla="*/ 63 h 67"/>
              <a:gd name="T4" fmla="*/ 8 w 64"/>
              <a:gd name="T5" fmla="*/ 67 h 67"/>
              <a:gd name="T6" fmla="*/ 4 w 64"/>
              <a:gd name="T7" fmla="*/ 67 h 67"/>
              <a:gd name="T8" fmla="*/ 0 w 64"/>
              <a:gd name="T9" fmla="*/ 63 h 67"/>
              <a:gd name="T10" fmla="*/ 0 w 64"/>
              <a:gd name="T11" fmla="*/ 45 h 67"/>
              <a:gd name="T12" fmla="*/ 4 w 64"/>
              <a:gd name="T13" fmla="*/ 41 h 67"/>
              <a:gd name="T14" fmla="*/ 8 w 64"/>
              <a:gd name="T15" fmla="*/ 41 h 67"/>
              <a:gd name="T16" fmla="*/ 12 w 64"/>
              <a:gd name="T17" fmla="*/ 45 h 67"/>
              <a:gd name="T18" fmla="*/ 26 w 64"/>
              <a:gd name="T19" fmla="*/ 26 h 67"/>
              <a:gd name="T20" fmla="*/ 21 w 64"/>
              <a:gd name="T21" fmla="*/ 26 h 67"/>
              <a:gd name="T22" fmla="*/ 17 w 64"/>
              <a:gd name="T23" fmla="*/ 30 h 67"/>
              <a:gd name="T24" fmla="*/ 17 w 64"/>
              <a:gd name="T25" fmla="*/ 63 h 67"/>
              <a:gd name="T26" fmla="*/ 21 w 64"/>
              <a:gd name="T27" fmla="*/ 67 h 67"/>
              <a:gd name="T28" fmla="*/ 26 w 64"/>
              <a:gd name="T29" fmla="*/ 67 h 67"/>
              <a:gd name="T30" fmla="*/ 30 w 64"/>
              <a:gd name="T31" fmla="*/ 63 h 67"/>
              <a:gd name="T32" fmla="*/ 30 w 64"/>
              <a:gd name="T33" fmla="*/ 30 h 67"/>
              <a:gd name="T34" fmla="*/ 26 w 64"/>
              <a:gd name="T35" fmla="*/ 26 h 67"/>
              <a:gd name="T36" fmla="*/ 43 w 64"/>
              <a:gd name="T37" fmla="*/ 32 h 67"/>
              <a:gd name="T38" fmla="*/ 39 w 64"/>
              <a:gd name="T39" fmla="*/ 32 h 67"/>
              <a:gd name="T40" fmla="*/ 35 w 64"/>
              <a:gd name="T41" fmla="*/ 36 h 67"/>
              <a:gd name="T42" fmla="*/ 35 w 64"/>
              <a:gd name="T43" fmla="*/ 63 h 67"/>
              <a:gd name="T44" fmla="*/ 39 w 64"/>
              <a:gd name="T45" fmla="*/ 67 h 67"/>
              <a:gd name="T46" fmla="*/ 43 w 64"/>
              <a:gd name="T47" fmla="*/ 67 h 67"/>
              <a:gd name="T48" fmla="*/ 47 w 64"/>
              <a:gd name="T49" fmla="*/ 63 h 67"/>
              <a:gd name="T50" fmla="*/ 47 w 64"/>
              <a:gd name="T51" fmla="*/ 36 h 67"/>
              <a:gd name="T52" fmla="*/ 43 w 64"/>
              <a:gd name="T53" fmla="*/ 32 h 67"/>
              <a:gd name="T54" fmla="*/ 60 w 64"/>
              <a:gd name="T55" fmla="*/ 18 h 67"/>
              <a:gd name="T56" fmla="*/ 56 w 64"/>
              <a:gd name="T57" fmla="*/ 18 h 67"/>
              <a:gd name="T58" fmla="*/ 52 w 64"/>
              <a:gd name="T59" fmla="*/ 22 h 67"/>
              <a:gd name="T60" fmla="*/ 52 w 64"/>
              <a:gd name="T61" fmla="*/ 63 h 67"/>
              <a:gd name="T62" fmla="*/ 56 w 64"/>
              <a:gd name="T63" fmla="*/ 67 h 67"/>
              <a:gd name="T64" fmla="*/ 60 w 64"/>
              <a:gd name="T65" fmla="*/ 67 h 67"/>
              <a:gd name="T66" fmla="*/ 64 w 64"/>
              <a:gd name="T67" fmla="*/ 63 h 67"/>
              <a:gd name="T68" fmla="*/ 64 w 64"/>
              <a:gd name="T69" fmla="*/ 22 h 67"/>
              <a:gd name="T70" fmla="*/ 60 w 64"/>
              <a:gd name="T71" fmla="*/ 18 h 67"/>
              <a:gd name="T72" fmla="*/ 21 w 64"/>
              <a:gd name="T73" fmla="*/ 13 h 67"/>
              <a:gd name="T74" fmla="*/ 41 w 64"/>
              <a:gd name="T75" fmla="*/ 27 h 67"/>
              <a:gd name="T76" fmla="*/ 58 w 64"/>
              <a:gd name="T77" fmla="*/ 5 h 67"/>
              <a:gd name="T78" fmla="*/ 59 w 64"/>
              <a:gd name="T79" fmla="*/ 6 h 67"/>
              <a:gd name="T80" fmla="*/ 60 w 64"/>
              <a:gd name="T81" fmla="*/ 0 h 67"/>
              <a:gd name="T82" fmla="*/ 54 w 64"/>
              <a:gd name="T83" fmla="*/ 3 h 67"/>
              <a:gd name="T84" fmla="*/ 56 w 64"/>
              <a:gd name="T85" fmla="*/ 4 h 67"/>
              <a:gd name="T86" fmla="*/ 40 w 64"/>
              <a:gd name="T87" fmla="*/ 23 h 67"/>
              <a:gd name="T88" fmla="*/ 20 w 64"/>
              <a:gd name="T89" fmla="*/ 9 h 67"/>
              <a:gd name="T90" fmla="*/ 0 w 64"/>
              <a:gd name="T91" fmla="*/ 29 h 67"/>
              <a:gd name="T92" fmla="*/ 2 w 64"/>
              <a:gd name="T93" fmla="*/ 31 h 67"/>
              <a:gd name="T94" fmla="*/ 21 w 64"/>
              <a:gd name="T95" fmla="*/ 13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4" h="67">
                <a:moveTo>
                  <a:pt x="12" y="45"/>
                </a:moveTo>
                <a:cubicBezTo>
                  <a:pt x="12" y="63"/>
                  <a:pt x="12" y="63"/>
                  <a:pt x="12" y="63"/>
                </a:cubicBezTo>
                <a:cubicBezTo>
                  <a:pt x="12" y="65"/>
                  <a:pt x="11" y="67"/>
                  <a:pt x="8" y="67"/>
                </a:cubicBezTo>
                <a:cubicBezTo>
                  <a:pt x="4" y="67"/>
                  <a:pt x="4" y="67"/>
                  <a:pt x="4" y="67"/>
                </a:cubicBezTo>
                <a:cubicBezTo>
                  <a:pt x="2" y="67"/>
                  <a:pt x="0" y="65"/>
                  <a:pt x="0" y="63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3"/>
                  <a:pt x="2" y="41"/>
                  <a:pt x="4" y="41"/>
                </a:cubicBezTo>
                <a:cubicBezTo>
                  <a:pt x="8" y="41"/>
                  <a:pt x="8" y="41"/>
                  <a:pt x="8" y="41"/>
                </a:cubicBezTo>
                <a:cubicBezTo>
                  <a:pt x="11" y="41"/>
                  <a:pt x="12" y="43"/>
                  <a:pt x="12" y="45"/>
                </a:cubicBezTo>
                <a:close/>
                <a:moveTo>
                  <a:pt x="26" y="26"/>
                </a:moveTo>
                <a:cubicBezTo>
                  <a:pt x="21" y="26"/>
                  <a:pt x="21" y="26"/>
                  <a:pt x="21" y="26"/>
                </a:cubicBezTo>
                <a:cubicBezTo>
                  <a:pt x="19" y="26"/>
                  <a:pt x="17" y="28"/>
                  <a:pt x="17" y="30"/>
                </a:cubicBezTo>
                <a:cubicBezTo>
                  <a:pt x="17" y="63"/>
                  <a:pt x="17" y="63"/>
                  <a:pt x="17" y="63"/>
                </a:cubicBezTo>
                <a:cubicBezTo>
                  <a:pt x="17" y="65"/>
                  <a:pt x="19" y="67"/>
                  <a:pt x="21" y="67"/>
                </a:cubicBezTo>
                <a:cubicBezTo>
                  <a:pt x="26" y="67"/>
                  <a:pt x="26" y="67"/>
                  <a:pt x="26" y="67"/>
                </a:cubicBezTo>
                <a:cubicBezTo>
                  <a:pt x="28" y="67"/>
                  <a:pt x="30" y="65"/>
                  <a:pt x="30" y="63"/>
                </a:cubicBezTo>
                <a:cubicBezTo>
                  <a:pt x="30" y="30"/>
                  <a:pt x="30" y="30"/>
                  <a:pt x="30" y="30"/>
                </a:cubicBezTo>
                <a:cubicBezTo>
                  <a:pt x="30" y="28"/>
                  <a:pt x="28" y="26"/>
                  <a:pt x="26" y="26"/>
                </a:cubicBezTo>
                <a:close/>
                <a:moveTo>
                  <a:pt x="43" y="32"/>
                </a:moveTo>
                <a:cubicBezTo>
                  <a:pt x="39" y="32"/>
                  <a:pt x="39" y="32"/>
                  <a:pt x="39" y="32"/>
                </a:cubicBezTo>
                <a:cubicBezTo>
                  <a:pt x="36" y="32"/>
                  <a:pt x="35" y="34"/>
                  <a:pt x="35" y="36"/>
                </a:cubicBezTo>
                <a:cubicBezTo>
                  <a:pt x="35" y="63"/>
                  <a:pt x="35" y="63"/>
                  <a:pt x="35" y="63"/>
                </a:cubicBezTo>
                <a:cubicBezTo>
                  <a:pt x="35" y="65"/>
                  <a:pt x="36" y="67"/>
                  <a:pt x="39" y="67"/>
                </a:cubicBezTo>
                <a:cubicBezTo>
                  <a:pt x="43" y="67"/>
                  <a:pt x="43" y="67"/>
                  <a:pt x="43" y="67"/>
                </a:cubicBezTo>
                <a:cubicBezTo>
                  <a:pt x="45" y="67"/>
                  <a:pt x="47" y="65"/>
                  <a:pt x="47" y="63"/>
                </a:cubicBezTo>
                <a:cubicBezTo>
                  <a:pt x="47" y="36"/>
                  <a:pt x="47" y="36"/>
                  <a:pt x="47" y="36"/>
                </a:cubicBezTo>
                <a:cubicBezTo>
                  <a:pt x="47" y="34"/>
                  <a:pt x="45" y="32"/>
                  <a:pt x="43" y="32"/>
                </a:cubicBezTo>
                <a:close/>
                <a:moveTo>
                  <a:pt x="60" y="18"/>
                </a:moveTo>
                <a:cubicBezTo>
                  <a:pt x="56" y="18"/>
                  <a:pt x="56" y="18"/>
                  <a:pt x="56" y="18"/>
                </a:cubicBezTo>
                <a:cubicBezTo>
                  <a:pt x="53" y="18"/>
                  <a:pt x="52" y="20"/>
                  <a:pt x="52" y="22"/>
                </a:cubicBezTo>
                <a:cubicBezTo>
                  <a:pt x="52" y="63"/>
                  <a:pt x="52" y="63"/>
                  <a:pt x="52" y="63"/>
                </a:cubicBezTo>
                <a:cubicBezTo>
                  <a:pt x="52" y="65"/>
                  <a:pt x="53" y="67"/>
                  <a:pt x="56" y="67"/>
                </a:cubicBezTo>
                <a:cubicBezTo>
                  <a:pt x="60" y="67"/>
                  <a:pt x="60" y="67"/>
                  <a:pt x="60" y="67"/>
                </a:cubicBezTo>
                <a:cubicBezTo>
                  <a:pt x="62" y="67"/>
                  <a:pt x="64" y="65"/>
                  <a:pt x="64" y="63"/>
                </a:cubicBezTo>
                <a:cubicBezTo>
                  <a:pt x="64" y="22"/>
                  <a:pt x="64" y="22"/>
                  <a:pt x="64" y="22"/>
                </a:cubicBezTo>
                <a:cubicBezTo>
                  <a:pt x="64" y="20"/>
                  <a:pt x="62" y="18"/>
                  <a:pt x="60" y="18"/>
                </a:cubicBezTo>
                <a:close/>
                <a:moveTo>
                  <a:pt x="21" y="13"/>
                </a:moveTo>
                <a:cubicBezTo>
                  <a:pt x="41" y="27"/>
                  <a:pt x="41" y="27"/>
                  <a:pt x="41" y="27"/>
                </a:cubicBezTo>
                <a:cubicBezTo>
                  <a:pt x="58" y="5"/>
                  <a:pt x="58" y="5"/>
                  <a:pt x="58" y="5"/>
                </a:cubicBezTo>
                <a:cubicBezTo>
                  <a:pt x="59" y="6"/>
                  <a:pt x="59" y="6"/>
                  <a:pt x="59" y="6"/>
                </a:cubicBezTo>
                <a:cubicBezTo>
                  <a:pt x="60" y="0"/>
                  <a:pt x="60" y="0"/>
                  <a:pt x="60" y="0"/>
                </a:cubicBezTo>
                <a:cubicBezTo>
                  <a:pt x="54" y="3"/>
                  <a:pt x="54" y="3"/>
                  <a:pt x="54" y="3"/>
                </a:cubicBezTo>
                <a:cubicBezTo>
                  <a:pt x="56" y="4"/>
                  <a:pt x="56" y="4"/>
                  <a:pt x="56" y="4"/>
                </a:cubicBezTo>
                <a:cubicBezTo>
                  <a:pt x="40" y="23"/>
                  <a:pt x="40" y="23"/>
                  <a:pt x="40" y="23"/>
                </a:cubicBezTo>
                <a:cubicBezTo>
                  <a:pt x="20" y="9"/>
                  <a:pt x="20" y="9"/>
                  <a:pt x="20" y="9"/>
                </a:cubicBezTo>
                <a:cubicBezTo>
                  <a:pt x="0" y="29"/>
                  <a:pt x="0" y="29"/>
                  <a:pt x="0" y="29"/>
                </a:cubicBezTo>
                <a:cubicBezTo>
                  <a:pt x="2" y="31"/>
                  <a:pt x="2" y="31"/>
                  <a:pt x="2" y="31"/>
                </a:cubicBezTo>
                <a:lnTo>
                  <a:pt x="21" y="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65" name="Oval 50"/>
          <p:cNvSpPr/>
          <p:nvPr/>
        </p:nvSpPr>
        <p:spPr>
          <a:xfrm>
            <a:off x="6665507" y="4856450"/>
            <a:ext cx="688727" cy="68872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6" name="Freeform 110"/>
          <p:cNvSpPr>
            <a:spLocks noEditPoints="1"/>
          </p:cNvSpPr>
          <p:nvPr/>
        </p:nvSpPr>
        <p:spPr bwMode="auto">
          <a:xfrm>
            <a:off x="6745706" y="4925643"/>
            <a:ext cx="528326" cy="550339"/>
          </a:xfrm>
          <a:custGeom>
            <a:avLst/>
            <a:gdLst>
              <a:gd name="T0" fmla="*/ 35 w 71"/>
              <a:gd name="T1" fmla="*/ 0 h 71"/>
              <a:gd name="T2" fmla="*/ 0 w 71"/>
              <a:gd name="T3" fmla="*/ 35 h 71"/>
              <a:gd name="T4" fmla="*/ 35 w 71"/>
              <a:gd name="T5" fmla="*/ 71 h 71"/>
              <a:gd name="T6" fmla="*/ 71 w 71"/>
              <a:gd name="T7" fmla="*/ 35 h 71"/>
              <a:gd name="T8" fmla="*/ 35 w 71"/>
              <a:gd name="T9" fmla="*/ 0 h 71"/>
              <a:gd name="T10" fmla="*/ 35 w 71"/>
              <a:gd name="T11" fmla="*/ 67 h 71"/>
              <a:gd name="T12" fmla="*/ 4 w 71"/>
              <a:gd name="T13" fmla="*/ 35 h 71"/>
              <a:gd name="T14" fmla="*/ 35 w 71"/>
              <a:gd name="T15" fmla="*/ 4 h 71"/>
              <a:gd name="T16" fmla="*/ 67 w 71"/>
              <a:gd name="T17" fmla="*/ 35 h 71"/>
              <a:gd name="T18" fmla="*/ 35 w 71"/>
              <a:gd name="T19" fmla="*/ 67 h 71"/>
              <a:gd name="T20" fmla="*/ 42 w 71"/>
              <a:gd name="T21" fmla="*/ 22 h 71"/>
              <a:gd name="T22" fmla="*/ 28 w 71"/>
              <a:gd name="T23" fmla="*/ 22 h 71"/>
              <a:gd name="T24" fmla="*/ 22 w 71"/>
              <a:gd name="T25" fmla="*/ 28 h 71"/>
              <a:gd name="T26" fmla="*/ 22 w 71"/>
              <a:gd name="T27" fmla="*/ 42 h 71"/>
              <a:gd name="T28" fmla="*/ 28 w 71"/>
              <a:gd name="T29" fmla="*/ 49 h 71"/>
              <a:gd name="T30" fmla="*/ 42 w 71"/>
              <a:gd name="T31" fmla="*/ 49 h 71"/>
              <a:gd name="T32" fmla="*/ 49 w 71"/>
              <a:gd name="T33" fmla="*/ 42 h 71"/>
              <a:gd name="T34" fmla="*/ 49 w 71"/>
              <a:gd name="T35" fmla="*/ 28 h 71"/>
              <a:gd name="T36" fmla="*/ 42 w 71"/>
              <a:gd name="T37" fmla="*/ 22 h 71"/>
              <a:gd name="T38" fmla="*/ 46 w 71"/>
              <a:gd name="T39" fmla="*/ 42 h 71"/>
              <a:gd name="T40" fmla="*/ 42 w 71"/>
              <a:gd name="T41" fmla="*/ 46 h 71"/>
              <a:gd name="T42" fmla="*/ 28 w 71"/>
              <a:gd name="T43" fmla="*/ 46 h 71"/>
              <a:gd name="T44" fmla="*/ 25 w 71"/>
              <a:gd name="T45" fmla="*/ 42 h 71"/>
              <a:gd name="T46" fmla="*/ 25 w 71"/>
              <a:gd name="T47" fmla="*/ 28 h 71"/>
              <a:gd name="T48" fmla="*/ 28 w 71"/>
              <a:gd name="T49" fmla="*/ 25 h 71"/>
              <a:gd name="T50" fmla="*/ 42 w 71"/>
              <a:gd name="T51" fmla="*/ 25 h 71"/>
              <a:gd name="T52" fmla="*/ 46 w 71"/>
              <a:gd name="T53" fmla="*/ 28 h 71"/>
              <a:gd name="T54" fmla="*/ 46 w 71"/>
              <a:gd name="T55" fmla="*/ 42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1" h="71">
                <a:moveTo>
                  <a:pt x="35" y="0"/>
                </a:moveTo>
                <a:cubicBezTo>
                  <a:pt x="16" y="0"/>
                  <a:pt x="0" y="16"/>
                  <a:pt x="0" y="35"/>
                </a:cubicBezTo>
                <a:cubicBezTo>
                  <a:pt x="0" y="55"/>
                  <a:pt x="16" y="71"/>
                  <a:pt x="35" y="71"/>
                </a:cubicBezTo>
                <a:cubicBezTo>
                  <a:pt x="55" y="71"/>
                  <a:pt x="71" y="55"/>
                  <a:pt x="71" y="35"/>
                </a:cubicBezTo>
                <a:cubicBezTo>
                  <a:pt x="71" y="16"/>
                  <a:pt x="55" y="0"/>
                  <a:pt x="35" y="0"/>
                </a:cubicBezTo>
                <a:close/>
                <a:moveTo>
                  <a:pt x="35" y="67"/>
                </a:moveTo>
                <a:cubicBezTo>
                  <a:pt x="18" y="67"/>
                  <a:pt x="4" y="53"/>
                  <a:pt x="4" y="35"/>
                </a:cubicBezTo>
                <a:cubicBezTo>
                  <a:pt x="4" y="18"/>
                  <a:pt x="18" y="4"/>
                  <a:pt x="35" y="4"/>
                </a:cubicBezTo>
                <a:cubicBezTo>
                  <a:pt x="53" y="4"/>
                  <a:pt x="67" y="18"/>
                  <a:pt x="67" y="35"/>
                </a:cubicBezTo>
                <a:cubicBezTo>
                  <a:pt x="67" y="53"/>
                  <a:pt x="53" y="67"/>
                  <a:pt x="35" y="67"/>
                </a:cubicBezTo>
                <a:close/>
                <a:moveTo>
                  <a:pt x="42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5" y="22"/>
                  <a:pt x="22" y="25"/>
                  <a:pt x="22" y="28"/>
                </a:cubicBezTo>
                <a:cubicBezTo>
                  <a:pt x="22" y="42"/>
                  <a:pt x="22" y="42"/>
                  <a:pt x="22" y="42"/>
                </a:cubicBezTo>
                <a:cubicBezTo>
                  <a:pt x="22" y="46"/>
                  <a:pt x="25" y="49"/>
                  <a:pt x="28" y="49"/>
                </a:cubicBezTo>
                <a:cubicBezTo>
                  <a:pt x="42" y="49"/>
                  <a:pt x="42" y="49"/>
                  <a:pt x="42" y="49"/>
                </a:cubicBezTo>
                <a:cubicBezTo>
                  <a:pt x="46" y="49"/>
                  <a:pt x="49" y="46"/>
                  <a:pt x="49" y="42"/>
                </a:cubicBezTo>
                <a:cubicBezTo>
                  <a:pt x="49" y="28"/>
                  <a:pt x="49" y="28"/>
                  <a:pt x="49" y="28"/>
                </a:cubicBezTo>
                <a:cubicBezTo>
                  <a:pt x="49" y="25"/>
                  <a:pt x="46" y="22"/>
                  <a:pt x="42" y="22"/>
                </a:cubicBezTo>
                <a:close/>
                <a:moveTo>
                  <a:pt x="46" y="42"/>
                </a:moveTo>
                <a:cubicBezTo>
                  <a:pt x="46" y="44"/>
                  <a:pt x="44" y="46"/>
                  <a:pt x="42" y="46"/>
                </a:cubicBezTo>
                <a:cubicBezTo>
                  <a:pt x="28" y="46"/>
                  <a:pt x="28" y="46"/>
                  <a:pt x="28" y="46"/>
                </a:cubicBezTo>
                <a:cubicBezTo>
                  <a:pt x="26" y="46"/>
                  <a:pt x="25" y="44"/>
                  <a:pt x="25" y="42"/>
                </a:cubicBezTo>
                <a:cubicBezTo>
                  <a:pt x="25" y="28"/>
                  <a:pt x="25" y="28"/>
                  <a:pt x="25" y="28"/>
                </a:cubicBezTo>
                <a:cubicBezTo>
                  <a:pt x="25" y="26"/>
                  <a:pt x="26" y="25"/>
                  <a:pt x="28" y="25"/>
                </a:cubicBezTo>
                <a:cubicBezTo>
                  <a:pt x="42" y="25"/>
                  <a:pt x="42" y="25"/>
                  <a:pt x="42" y="25"/>
                </a:cubicBezTo>
                <a:cubicBezTo>
                  <a:pt x="44" y="25"/>
                  <a:pt x="46" y="26"/>
                  <a:pt x="46" y="28"/>
                </a:cubicBezTo>
                <a:lnTo>
                  <a:pt x="46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68" name="出自【趣你的PPT】(微信:qunideppt)：最优质的PPT资源库"/>
          <p:cNvSpPr txBox="1"/>
          <p:nvPr/>
        </p:nvSpPr>
        <p:spPr>
          <a:xfrm>
            <a:off x="7508321" y="3630354"/>
            <a:ext cx="1257973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单击编辑标题</a:t>
            </a:r>
            <a:endParaRPr lang="en-US" sz="1600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9" name="出自【趣你的PPT】(微信:qunideppt)：最优质的PPT资源库"/>
          <p:cNvSpPr txBox="1"/>
          <p:nvPr/>
        </p:nvSpPr>
        <p:spPr>
          <a:xfrm>
            <a:off x="7508320" y="3913923"/>
            <a:ext cx="2385913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单击此处编辑您要的内容，建议您在展示时采用微软雅黑字体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1" name="出自【趣你的PPT】(微信:qunideppt)：最优质的PPT资源库"/>
          <p:cNvSpPr txBox="1"/>
          <p:nvPr/>
        </p:nvSpPr>
        <p:spPr>
          <a:xfrm>
            <a:off x="7508321" y="2335065"/>
            <a:ext cx="1257973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单击编辑标题</a:t>
            </a:r>
            <a:endParaRPr lang="en-US" sz="1600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2" name="出自【趣你的PPT】(微信:qunideppt)：最优质的PPT资源库"/>
          <p:cNvSpPr txBox="1"/>
          <p:nvPr/>
        </p:nvSpPr>
        <p:spPr>
          <a:xfrm>
            <a:off x="7508320" y="2618634"/>
            <a:ext cx="2385913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单击此处编辑您要的内容，建议您在展示时采用微软雅黑字体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4" name="出自【趣你的PPT】(微信:qunideppt)：最优质的PPT资源库"/>
          <p:cNvSpPr txBox="1"/>
          <p:nvPr/>
        </p:nvSpPr>
        <p:spPr>
          <a:xfrm>
            <a:off x="7508321" y="4925643"/>
            <a:ext cx="1257973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单击编辑标题</a:t>
            </a:r>
            <a:endParaRPr lang="en-US" sz="1600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5" name="出自【趣你的PPT】(微信:qunideppt)：最优质的PPT资源库"/>
          <p:cNvSpPr txBox="1"/>
          <p:nvPr/>
        </p:nvSpPr>
        <p:spPr>
          <a:xfrm>
            <a:off x="7508320" y="5209212"/>
            <a:ext cx="2385913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单击此处编辑您要的内容，建议您在展示时采用微软雅黑字体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131" name="Straight Connector 2"/>
          <p:cNvCxnSpPr/>
          <p:nvPr/>
        </p:nvCxnSpPr>
        <p:spPr>
          <a:xfrm>
            <a:off x="1797321" y="2226770"/>
            <a:ext cx="234476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1"/>
          <p:cNvCxnSpPr>
            <a:stCxn id="142" idx="3"/>
          </p:cNvCxnSpPr>
          <p:nvPr/>
        </p:nvCxnSpPr>
        <p:spPr>
          <a:xfrm flipV="1">
            <a:off x="2874610" y="2227996"/>
            <a:ext cx="2886362" cy="11541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33"/>
          <p:cNvCxnSpPr/>
          <p:nvPr/>
        </p:nvCxnSpPr>
        <p:spPr>
          <a:xfrm>
            <a:off x="1797321" y="3481105"/>
            <a:ext cx="234476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35"/>
          <p:cNvCxnSpPr>
            <a:stCxn id="143" idx="3"/>
          </p:cNvCxnSpPr>
          <p:nvPr/>
        </p:nvCxnSpPr>
        <p:spPr>
          <a:xfrm flipV="1">
            <a:off x="2874610" y="3482331"/>
            <a:ext cx="2886362" cy="11541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39"/>
          <p:cNvCxnSpPr/>
          <p:nvPr/>
        </p:nvCxnSpPr>
        <p:spPr>
          <a:xfrm>
            <a:off x="1797321" y="4725829"/>
            <a:ext cx="23447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41"/>
          <p:cNvCxnSpPr>
            <a:stCxn id="144" idx="3"/>
          </p:cNvCxnSpPr>
          <p:nvPr/>
        </p:nvCxnSpPr>
        <p:spPr>
          <a:xfrm flipV="1">
            <a:off x="2874610" y="4727056"/>
            <a:ext cx="2886362" cy="115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5"/>
          <p:cNvSpPr txBox="1"/>
          <p:nvPr/>
        </p:nvSpPr>
        <p:spPr>
          <a:xfrm>
            <a:off x="2056077" y="2112577"/>
            <a:ext cx="818535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8.00am</a:t>
            </a:r>
          </a:p>
        </p:txBody>
      </p:sp>
      <p:sp>
        <p:nvSpPr>
          <p:cNvPr id="143" name="TextBox 34"/>
          <p:cNvSpPr txBox="1"/>
          <p:nvPr/>
        </p:nvSpPr>
        <p:spPr>
          <a:xfrm>
            <a:off x="2056077" y="3366912"/>
            <a:ext cx="818535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8.30am</a:t>
            </a:r>
          </a:p>
        </p:txBody>
      </p:sp>
      <p:sp>
        <p:nvSpPr>
          <p:cNvPr id="144" name="TextBox 40"/>
          <p:cNvSpPr txBox="1"/>
          <p:nvPr/>
        </p:nvSpPr>
        <p:spPr>
          <a:xfrm>
            <a:off x="2056077" y="4611637"/>
            <a:ext cx="818535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50" b="1"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9.00am</a:t>
            </a:r>
            <a:endParaRPr lang="en-US" sz="1050" b="1" dirty="0"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150" name="Oval 42"/>
          <p:cNvSpPr/>
          <p:nvPr/>
        </p:nvSpPr>
        <p:spPr>
          <a:xfrm>
            <a:off x="2028740" y="4865555"/>
            <a:ext cx="688727" cy="68872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1" name="Freeform 40"/>
          <p:cNvSpPr>
            <a:spLocks noEditPoints="1"/>
          </p:cNvSpPr>
          <p:nvPr/>
        </p:nvSpPr>
        <p:spPr bwMode="auto">
          <a:xfrm>
            <a:off x="2137350" y="5010614"/>
            <a:ext cx="471505" cy="385141"/>
          </a:xfrm>
          <a:custGeom>
            <a:avLst/>
            <a:gdLst>
              <a:gd name="T0" fmla="*/ 36 w 176"/>
              <a:gd name="T1" fmla="*/ 8 h 144"/>
              <a:gd name="T2" fmla="*/ 140 w 176"/>
              <a:gd name="T3" fmla="*/ 8 h 144"/>
              <a:gd name="T4" fmla="*/ 144 w 176"/>
              <a:gd name="T5" fmla="*/ 4 h 144"/>
              <a:gd name="T6" fmla="*/ 140 w 176"/>
              <a:gd name="T7" fmla="*/ 0 h 144"/>
              <a:gd name="T8" fmla="*/ 36 w 176"/>
              <a:gd name="T9" fmla="*/ 0 h 144"/>
              <a:gd name="T10" fmla="*/ 32 w 176"/>
              <a:gd name="T11" fmla="*/ 4 h 144"/>
              <a:gd name="T12" fmla="*/ 36 w 176"/>
              <a:gd name="T13" fmla="*/ 8 h 144"/>
              <a:gd name="T14" fmla="*/ 168 w 176"/>
              <a:gd name="T15" fmla="*/ 32 h 144"/>
              <a:gd name="T16" fmla="*/ 8 w 176"/>
              <a:gd name="T17" fmla="*/ 32 h 144"/>
              <a:gd name="T18" fmla="*/ 0 w 176"/>
              <a:gd name="T19" fmla="*/ 40 h 144"/>
              <a:gd name="T20" fmla="*/ 0 w 176"/>
              <a:gd name="T21" fmla="*/ 136 h 144"/>
              <a:gd name="T22" fmla="*/ 8 w 176"/>
              <a:gd name="T23" fmla="*/ 144 h 144"/>
              <a:gd name="T24" fmla="*/ 168 w 176"/>
              <a:gd name="T25" fmla="*/ 144 h 144"/>
              <a:gd name="T26" fmla="*/ 176 w 176"/>
              <a:gd name="T27" fmla="*/ 136 h 144"/>
              <a:gd name="T28" fmla="*/ 176 w 176"/>
              <a:gd name="T29" fmla="*/ 40 h 144"/>
              <a:gd name="T30" fmla="*/ 168 w 176"/>
              <a:gd name="T31" fmla="*/ 32 h 144"/>
              <a:gd name="T32" fmla="*/ 168 w 176"/>
              <a:gd name="T33" fmla="*/ 136 h 144"/>
              <a:gd name="T34" fmla="*/ 8 w 176"/>
              <a:gd name="T35" fmla="*/ 136 h 144"/>
              <a:gd name="T36" fmla="*/ 8 w 176"/>
              <a:gd name="T37" fmla="*/ 40 h 144"/>
              <a:gd name="T38" fmla="*/ 168 w 176"/>
              <a:gd name="T39" fmla="*/ 40 h 144"/>
              <a:gd name="T40" fmla="*/ 168 w 176"/>
              <a:gd name="T41" fmla="*/ 136 h 144"/>
              <a:gd name="T42" fmla="*/ 20 w 176"/>
              <a:gd name="T43" fmla="*/ 24 h 144"/>
              <a:gd name="T44" fmla="*/ 156 w 176"/>
              <a:gd name="T45" fmla="*/ 24 h 144"/>
              <a:gd name="T46" fmla="*/ 160 w 176"/>
              <a:gd name="T47" fmla="*/ 20 h 144"/>
              <a:gd name="T48" fmla="*/ 156 w 176"/>
              <a:gd name="T49" fmla="*/ 16 h 144"/>
              <a:gd name="T50" fmla="*/ 20 w 176"/>
              <a:gd name="T51" fmla="*/ 16 h 144"/>
              <a:gd name="T52" fmla="*/ 16 w 176"/>
              <a:gd name="T53" fmla="*/ 20 h 144"/>
              <a:gd name="T54" fmla="*/ 20 w 176"/>
              <a:gd name="T55" fmla="*/ 2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76" h="144">
                <a:moveTo>
                  <a:pt x="36" y="8"/>
                </a:moveTo>
                <a:cubicBezTo>
                  <a:pt x="140" y="8"/>
                  <a:pt x="140" y="8"/>
                  <a:pt x="140" y="8"/>
                </a:cubicBezTo>
                <a:cubicBezTo>
                  <a:pt x="142" y="8"/>
                  <a:pt x="144" y="6"/>
                  <a:pt x="144" y="4"/>
                </a:cubicBezTo>
                <a:cubicBezTo>
                  <a:pt x="144" y="2"/>
                  <a:pt x="142" y="0"/>
                  <a:pt x="14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4" y="0"/>
                  <a:pt x="32" y="2"/>
                  <a:pt x="32" y="4"/>
                </a:cubicBezTo>
                <a:cubicBezTo>
                  <a:pt x="32" y="6"/>
                  <a:pt x="34" y="8"/>
                  <a:pt x="36" y="8"/>
                </a:cubicBezTo>
                <a:moveTo>
                  <a:pt x="168" y="32"/>
                </a:moveTo>
                <a:cubicBezTo>
                  <a:pt x="8" y="32"/>
                  <a:pt x="8" y="32"/>
                  <a:pt x="8" y="32"/>
                </a:cubicBezTo>
                <a:cubicBezTo>
                  <a:pt x="4" y="32"/>
                  <a:pt x="0" y="36"/>
                  <a:pt x="0" y="40"/>
                </a:cubicBezTo>
                <a:cubicBezTo>
                  <a:pt x="0" y="136"/>
                  <a:pt x="0" y="136"/>
                  <a:pt x="0" y="136"/>
                </a:cubicBezTo>
                <a:cubicBezTo>
                  <a:pt x="0" y="140"/>
                  <a:pt x="4" y="144"/>
                  <a:pt x="8" y="144"/>
                </a:cubicBezTo>
                <a:cubicBezTo>
                  <a:pt x="168" y="144"/>
                  <a:pt x="168" y="144"/>
                  <a:pt x="168" y="144"/>
                </a:cubicBezTo>
                <a:cubicBezTo>
                  <a:pt x="172" y="144"/>
                  <a:pt x="176" y="140"/>
                  <a:pt x="176" y="136"/>
                </a:cubicBezTo>
                <a:cubicBezTo>
                  <a:pt x="176" y="40"/>
                  <a:pt x="176" y="40"/>
                  <a:pt x="176" y="40"/>
                </a:cubicBezTo>
                <a:cubicBezTo>
                  <a:pt x="176" y="36"/>
                  <a:pt x="172" y="32"/>
                  <a:pt x="168" y="32"/>
                </a:cubicBezTo>
                <a:moveTo>
                  <a:pt x="168" y="136"/>
                </a:moveTo>
                <a:cubicBezTo>
                  <a:pt x="8" y="136"/>
                  <a:pt x="8" y="136"/>
                  <a:pt x="8" y="136"/>
                </a:cubicBezTo>
                <a:cubicBezTo>
                  <a:pt x="8" y="40"/>
                  <a:pt x="8" y="40"/>
                  <a:pt x="8" y="40"/>
                </a:cubicBezTo>
                <a:cubicBezTo>
                  <a:pt x="168" y="40"/>
                  <a:pt x="168" y="40"/>
                  <a:pt x="168" y="40"/>
                </a:cubicBezTo>
                <a:lnTo>
                  <a:pt x="168" y="136"/>
                </a:lnTo>
                <a:close/>
                <a:moveTo>
                  <a:pt x="20" y="24"/>
                </a:moveTo>
                <a:cubicBezTo>
                  <a:pt x="156" y="24"/>
                  <a:pt x="156" y="24"/>
                  <a:pt x="156" y="24"/>
                </a:cubicBezTo>
                <a:cubicBezTo>
                  <a:pt x="158" y="24"/>
                  <a:pt x="160" y="22"/>
                  <a:pt x="160" y="20"/>
                </a:cubicBezTo>
                <a:cubicBezTo>
                  <a:pt x="160" y="18"/>
                  <a:pt x="158" y="16"/>
                  <a:pt x="156" y="16"/>
                </a:cubicBezTo>
                <a:cubicBezTo>
                  <a:pt x="20" y="16"/>
                  <a:pt x="20" y="16"/>
                  <a:pt x="20" y="16"/>
                </a:cubicBezTo>
                <a:cubicBezTo>
                  <a:pt x="18" y="16"/>
                  <a:pt x="16" y="18"/>
                  <a:pt x="16" y="20"/>
                </a:cubicBezTo>
                <a:cubicBezTo>
                  <a:pt x="16" y="22"/>
                  <a:pt x="18" y="24"/>
                  <a:pt x="20" y="24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59" name="Oval 25"/>
          <p:cNvSpPr/>
          <p:nvPr/>
        </p:nvSpPr>
        <p:spPr>
          <a:xfrm>
            <a:off x="2028740" y="2366495"/>
            <a:ext cx="688727" cy="68872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0" name="Freeform 117"/>
          <p:cNvSpPr>
            <a:spLocks noEditPoints="1"/>
          </p:cNvSpPr>
          <p:nvPr/>
        </p:nvSpPr>
        <p:spPr bwMode="auto">
          <a:xfrm>
            <a:off x="2198634" y="2476569"/>
            <a:ext cx="342573" cy="470098"/>
          </a:xfrm>
          <a:custGeom>
            <a:avLst/>
            <a:gdLst>
              <a:gd name="T0" fmla="*/ 15 w 58"/>
              <a:gd name="T1" fmla="*/ 23 h 76"/>
              <a:gd name="T2" fmla="*/ 37 w 58"/>
              <a:gd name="T3" fmla="*/ 24 h 76"/>
              <a:gd name="T4" fmla="*/ 15 w 58"/>
              <a:gd name="T5" fmla="*/ 25 h 76"/>
              <a:gd name="T6" fmla="*/ 15 w 58"/>
              <a:gd name="T7" fmla="*/ 59 h 76"/>
              <a:gd name="T8" fmla="*/ 45 w 58"/>
              <a:gd name="T9" fmla="*/ 58 h 76"/>
              <a:gd name="T10" fmla="*/ 15 w 58"/>
              <a:gd name="T11" fmla="*/ 57 h 76"/>
              <a:gd name="T12" fmla="*/ 15 w 58"/>
              <a:gd name="T13" fmla="*/ 59 h 76"/>
              <a:gd name="T14" fmla="*/ 58 w 58"/>
              <a:gd name="T15" fmla="*/ 69 h 76"/>
              <a:gd name="T16" fmla="*/ 8 w 58"/>
              <a:gd name="T17" fmla="*/ 76 h 76"/>
              <a:gd name="T18" fmla="*/ 0 w 58"/>
              <a:gd name="T19" fmla="*/ 10 h 76"/>
              <a:gd name="T20" fmla="*/ 17 w 58"/>
              <a:gd name="T21" fmla="*/ 3 h 76"/>
              <a:gd name="T22" fmla="*/ 38 w 58"/>
              <a:gd name="T23" fmla="*/ 0 h 76"/>
              <a:gd name="T24" fmla="*/ 51 w 58"/>
              <a:gd name="T25" fmla="*/ 3 h 76"/>
              <a:gd name="T26" fmla="*/ 19 w 58"/>
              <a:gd name="T27" fmla="*/ 3 h 76"/>
              <a:gd name="T28" fmla="*/ 19 w 58"/>
              <a:gd name="T29" fmla="*/ 8 h 76"/>
              <a:gd name="T30" fmla="*/ 38 w 58"/>
              <a:gd name="T31" fmla="*/ 9 h 76"/>
              <a:gd name="T32" fmla="*/ 40 w 58"/>
              <a:gd name="T33" fmla="*/ 6 h 76"/>
              <a:gd name="T34" fmla="*/ 38 w 58"/>
              <a:gd name="T35" fmla="*/ 2 h 76"/>
              <a:gd name="T36" fmla="*/ 19 w 58"/>
              <a:gd name="T37" fmla="*/ 3 h 76"/>
              <a:gd name="T38" fmla="*/ 51 w 58"/>
              <a:gd name="T39" fmla="*/ 6 h 76"/>
              <a:gd name="T40" fmla="*/ 42 w 58"/>
              <a:gd name="T41" fmla="*/ 8 h 76"/>
              <a:gd name="T42" fmla="*/ 20 w 58"/>
              <a:gd name="T43" fmla="*/ 11 h 76"/>
              <a:gd name="T44" fmla="*/ 17 w 58"/>
              <a:gd name="T45" fmla="*/ 6 h 76"/>
              <a:gd name="T46" fmla="*/ 3 w 58"/>
              <a:gd name="T47" fmla="*/ 10 h 76"/>
              <a:gd name="T48" fmla="*/ 8 w 58"/>
              <a:gd name="T49" fmla="*/ 73 h 76"/>
              <a:gd name="T50" fmla="*/ 55 w 58"/>
              <a:gd name="T51" fmla="*/ 69 h 76"/>
              <a:gd name="T52" fmla="*/ 15 w 58"/>
              <a:gd name="T53" fmla="*/ 50 h 76"/>
              <a:gd name="T54" fmla="*/ 45 w 58"/>
              <a:gd name="T55" fmla="*/ 49 h 76"/>
              <a:gd name="T56" fmla="*/ 15 w 58"/>
              <a:gd name="T57" fmla="*/ 48 h 76"/>
              <a:gd name="T58" fmla="*/ 15 w 58"/>
              <a:gd name="T59" fmla="*/ 50 h 76"/>
              <a:gd name="T60" fmla="*/ 44 w 58"/>
              <a:gd name="T61" fmla="*/ 42 h 76"/>
              <a:gd name="T62" fmla="*/ 44 w 58"/>
              <a:gd name="T63" fmla="*/ 40 h 76"/>
              <a:gd name="T64" fmla="*/ 14 w 58"/>
              <a:gd name="T65" fmla="*/ 41 h 76"/>
              <a:gd name="T66" fmla="*/ 15 w 58"/>
              <a:gd name="T67" fmla="*/ 34 h 76"/>
              <a:gd name="T68" fmla="*/ 45 w 58"/>
              <a:gd name="T69" fmla="*/ 33 h 76"/>
              <a:gd name="T70" fmla="*/ 15 w 58"/>
              <a:gd name="T71" fmla="*/ 32 h 76"/>
              <a:gd name="T72" fmla="*/ 15 w 58"/>
              <a:gd name="T73" fmla="*/ 34 h 76"/>
              <a:gd name="T74" fmla="*/ 51 w 58"/>
              <a:gd name="T75" fmla="*/ 68 h 76"/>
              <a:gd name="T76" fmla="*/ 8 w 58"/>
              <a:gd name="T77" fmla="*/ 69 h 76"/>
              <a:gd name="T78" fmla="*/ 7 w 58"/>
              <a:gd name="T79" fmla="*/ 15 h 76"/>
              <a:gd name="T80" fmla="*/ 50 w 58"/>
              <a:gd name="T81" fmla="*/ 14 h 76"/>
              <a:gd name="T82" fmla="*/ 49 w 58"/>
              <a:gd name="T83" fmla="*/ 16 h 76"/>
              <a:gd name="T84" fmla="*/ 9 w 58"/>
              <a:gd name="T85" fmla="*/ 67 h 76"/>
              <a:gd name="T86" fmla="*/ 49 w 58"/>
              <a:gd name="T87" fmla="*/ 1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8" h="76">
                <a:moveTo>
                  <a:pt x="14" y="24"/>
                </a:moveTo>
                <a:cubicBezTo>
                  <a:pt x="14" y="24"/>
                  <a:pt x="15" y="23"/>
                  <a:pt x="15" y="23"/>
                </a:cubicBezTo>
                <a:cubicBezTo>
                  <a:pt x="36" y="23"/>
                  <a:pt x="36" y="23"/>
                  <a:pt x="36" y="23"/>
                </a:cubicBezTo>
                <a:cubicBezTo>
                  <a:pt x="37" y="23"/>
                  <a:pt x="37" y="24"/>
                  <a:pt x="37" y="24"/>
                </a:cubicBezTo>
                <a:cubicBezTo>
                  <a:pt x="37" y="25"/>
                  <a:pt x="37" y="25"/>
                  <a:pt x="36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4" y="25"/>
                  <a:pt x="14" y="24"/>
                </a:cubicBezTo>
                <a:close/>
                <a:moveTo>
                  <a:pt x="15" y="59"/>
                </a:moveTo>
                <a:cubicBezTo>
                  <a:pt x="44" y="59"/>
                  <a:pt x="44" y="59"/>
                  <a:pt x="44" y="59"/>
                </a:cubicBezTo>
                <a:cubicBezTo>
                  <a:pt x="45" y="59"/>
                  <a:pt x="45" y="58"/>
                  <a:pt x="45" y="58"/>
                </a:cubicBezTo>
                <a:cubicBezTo>
                  <a:pt x="45" y="57"/>
                  <a:pt x="45" y="57"/>
                  <a:pt x="44" y="57"/>
                </a:cubicBezTo>
                <a:cubicBezTo>
                  <a:pt x="15" y="57"/>
                  <a:pt x="15" y="57"/>
                  <a:pt x="15" y="57"/>
                </a:cubicBezTo>
                <a:cubicBezTo>
                  <a:pt x="15" y="57"/>
                  <a:pt x="14" y="57"/>
                  <a:pt x="14" y="58"/>
                </a:cubicBezTo>
                <a:cubicBezTo>
                  <a:pt x="14" y="58"/>
                  <a:pt x="15" y="59"/>
                  <a:pt x="15" y="59"/>
                </a:cubicBezTo>
                <a:close/>
                <a:moveTo>
                  <a:pt x="58" y="10"/>
                </a:moveTo>
                <a:cubicBezTo>
                  <a:pt x="58" y="69"/>
                  <a:pt x="58" y="69"/>
                  <a:pt x="58" y="69"/>
                </a:cubicBezTo>
                <a:cubicBezTo>
                  <a:pt x="58" y="73"/>
                  <a:pt x="55" y="76"/>
                  <a:pt x="51" y="76"/>
                </a:cubicBezTo>
                <a:cubicBezTo>
                  <a:pt x="8" y="76"/>
                  <a:pt x="8" y="76"/>
                  <a:pt x="8" y="76"/>
                </a:cubicBezTo>
                <a:cubicBezTo>
                  <a:pt x="4" y="76"/>
                  <a:pt x="0" y="73"/>
                  <a:pt x="0" y="69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6"/>
                  <a:pt x="4" y="3"/>
                  <a:pt x="8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1"/>
                  <a:pt x="19" y="0"/>
                  <a:pt x="20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40" y="0"/>
                  <a:pt x="41" y="1"/>
                  <a:pt x="41" y="3"/>
                </a:cubicBezTo>
                <a:cubicBezTo>
                  <a:pt x="51" y="3"/>
                  <a:pt x="51" y="3"/>
                  <a:pt x="51" y="3"/>
                </a:cubicBezTo>
                <a:cubicBezTo>
                  <a:pt x="55" y="3"/>
                  <a:pt x="58" y="6"/>
                  <a:pt x="58" y="10"/>
                </a:cubicBezTo>
                <a:close/>
                <a:moveTo>
                  <a:pt x="19" y="3"/>
                </a:moveTo>
                <a:cubicBezTo>
                  <a:pt x="19" y="6"/>
                  <a:pt x="19" y="6"/>
                  <a:pt x="19" y="6"/>
                </a:cubicBezTo>
                <a:cubicBezTo>
                  <a:pt x="19" y="8"/>
                  <a:pt x="19" y="8"/>
                  <a:pt x="19" y="8"/>
                </a:cubicBezTo>
                <a:cubicBezTo>
                  <a:pt x="19" y="8"/>
                  <a:pt x="19" y="9"/>
                  <a:pt x="20" y="9"/>
                </a:cubicBezTo>
                <a:cubicBezTo>
                  <a:pt x="38" y="9"/>
                  <a:pt x="38" y="9"/>
                  <a:pt x="38" y="9"/>
                </a:cubicBezTo>
                <a:cubicBezTo>
                  <a:pt x="39" y="9"/>
                  <a:pt x="40" y="8"/>
                  <a:pt x="40" y="8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39" y="2"/>
                  <a:pt x="38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19" y="2"/>
                  <a:pt x="19" y="3"/>
                  <a:pt x="19" y="3"/>
                </a:cubicBezTo>
                <a:close/>
                <a:moveTo>
                  <a:pt x="55" y="10"/>
                </a:moveTo>
                <a:cubicBezTo>
                  <a:pt x="55" y="8"/>
                  <a:pt x="53" y="6"/>
                  <a:pt x="51" y="6"/>
                </a:cubicBezTo>
                <a:cubicBezTo>
                  <a:pt x="42" y="6"/>
                  <a:pt x="42" y="6"/>
                  <a:pt x="42" y="6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0" y="11"/>
                  <a:pt x="38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18" y="11"/>
                  <a:pt x="17" y="9"/>
                  <a:pt x="17" y="8"/>
                </a:cubicBezTo>
                <a:cubicBezTo>
                  <a:pt x="17" y="6"/>
                  <a:pt x="17" y="6"/>
                  <a:pt x="17" y="6"/>
                </a:cubicBezTo>
                <a:cubicBezTo>
                  <a:pt x="8" y="6"/>
                  <a:pt x="8" y="6"/>
                  <a:pt x="8" y="6"/>
                </a:cubicBezTo>
                <a:cubicBezTo>
                  <a:pt x="5" y="6"/>
                  <a:pt x="3" y="8"/>
                  <a:pt x="3" y="10"/>
                </a:cubicBezTo>
                <a:cubicBezTo>
                  <a:pt x="3" y="69"/>
                  <a:pt x="3" y="69"/>
                  <a:pt x="3" y="69"/>
                </a:cubicBezTo>
                <a:cubicBezTo>
                  <a:pt x="3" y="71"/>
                  <a:pt x="5" y="73"/>
                  <a:pt x="8" y="73"/>
                </a:cubicBezTo>
                <a:cubicBezTo>
                  <a:pt x="51" y="73"/>
                  <a:pt x="51" y="73"/>
                  <a:pt x="51" y="73"/>
                </a:cubicBezTo>
                <a:cubicBezTo>
                  <a:pt x="53" y="73"/>
                  <a:pt x="55" y="71"/>
                  <a:pt x="55" y="69"/>
                </a:cubicBezTo>
                <a:lnTo>
                  <a:pt x="55" y="10"/>
                </a:lnTo>
                <a:close/>
                <a:moveTo>
                  <a:pt x="15" y="50"/>
                </a:moveTo>
                <a:cubicBezTo>
                  <a:pt x="44" y="50"/>
                  <a:pt x="44" y="50"/>
                  <a:pt x="44" y="50"/>
                </a:cubicBezTo>
                <a:cubicBezTo>
                  <a:pt x="45" y="50"/>
                  <a:pt x="45" y="50"/>
                  <a:pt x="45" y="49"/>
                </a:cubicBezTo>
                <a:cubicBezTo>
                  <a:pt x="45" y="49"/>
                  <a:pt x="45" y="48"/>
                  <a:pt x="44" y="48"/>
                </a:cubicBezTo>
                <a:cubicBezTo>
                  <a:pt x="15" y="48"/>
                  <a:pt x="15" y="48"/>
                  <a:pt x="15" y="48"/>
                </a:cubicBezTo>
                <a:cubicBezTo>
                  <a:pt x="15" y="48"/>
                  <a:pt x="14" y="49"/>
                  <a:pt x="14" y="49"/>
                </a:cubicBezTo>
                <a:cubicBezTo>
                  <a:pt x="14" y="50"/>
                  <a:pt x="15" y="50"/>
                  <a:pt x="15" y="50"/>
                </a:cubicBezTo>
                <a:close/>
                <a:moveTo>
                  <a:pt x="15" y="42"/>
                </a:moveTo>
                <a:cubicBezTo>
                  <a:pt x="44" y="42"/>
                  <a:pt x="44" y="42"/>
                  <a:pt x="44" y="42"/>
                </a:cubicBezTo>
                <a:cubicBezTo>
                  <a:pt x="45" y="42"/>
                  <a:pt x="45" y="42"/>
                  <a:pt x="45" y="41"/>
                </a:cubicBezTo>
                <a:cubicBezTo>
                  <a:pt x="45" y="40"/>
                  <a:pt x="45" y="40"/>
                  <a:pt x="44" y="40"/>
                </a:cubicBezTo>
                <a:cubicBezTo>
                  <a:pt x="15" y="40"/>
                  <a:pt x="15" y="40"/>
                  <a:pt x="15" y="40"/>
                </a:cubicBezTo>
                <a:cubicBezTo>
                  <a:pt x="15" y="40"/>
                  <a:pt x="14" y="40"/>
                  <a:pt x="14" y="41"/>
                </a:cubicBezTo>
                <a:cubicBezTo>
                  <a:pt x="14" y="42"/>
                  <a:pt x="15" y="42"/>
                  <a:pt x="15" y="42"/>
                </a:cubicBezTo>
                <a:close/>
                <a:moveTo>
                  <a:pt x="15" y="34"/>
                </a:moveTo>
                <a:cubicBezTo>
                  <a:pt x="44" y="34"/>
                  <a:pt x="44" y="34"/>
                  <a:pt x="44" y="34"/>
                </a:cubicBezTo>
                <a:cubicBezTo>
                  <a:pt x="45" y="34"/>
                  <a:pt x="45" y="33"/>
                  <a:pt x="45" y="33"/>
                </a:cubicBezTo>
                <a:cubicBezTo>
                  <a:pt x="45" y="32"/>
                  <a:pt x="45" y="32"/>
                  <a:pt x="44" y="32"/>
                </a:cubicBezTo>
                <a:cubicBezTo>
                  <a:pt x="15" y="32"/>
                  <a:pt x="15" y="32"/>
                  <a:pt x="15" y="32"/>
                </a:cubicBezTo>
                <a:cubicBezTo>
                  <a:pt x="15" y="32"/>
                  <a:pt x="14" y="32"/>
                  <a:pt x="14" y="33"/>
                </a:cubicBezTo>
                <a:cubicBezTo>
                  <a:pt x="14" y="33"/>
                  <a:pt x="15" y="34"/>
                  <a:pt x="15" y="34"/>
                </a:cubicBezTo>
                <a:close/>
                <a:moveTo>
                  <a:pt x="51" y="15"/>
                </a:moveTo>
                <a:cubicBezTo>
                  <a:pt x="51" y="68"/>
                  <a:pt x="51" y="68"/>
                  <a:pt x="51" y="68"/>
                </a:cubicBezTo>
                <a:cubicBezTo>
                  <a:pt x="51" y="69"/>
                  <a:pt x="51" y="69"/>
                  <a:pt x="50" y="69"/>
                </a:cubicBezTo>
                <a:cubicBezTo>
                  <a:pt x="8" y="69"/>
                  <a:pt x="8" y="69"/>
                  <a:pt x="8" y="69"/>
                </a:cubicBezTo>
                <a:cubicBezTo>
                  <a:pt x="8" y="69"/>
                  <a:pt x="7" y="69"/>
                  <a:pt x="7" y="68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4"/>
                  <a:pt x="8" y="14"/>
                  <a:pt x="8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1" y="14"/>
                  <a:pt x="51" y="14"/>
                  <a:pt x="51" y="15"/>
                </a:cubicBezTo>
                <a:close/>
                <a:moveTo>
                  <a:pt x="49" y="16"/>
                </a:moveTo>
                <a:cubicBezTo>
                  <a:pt x="9" y="16"/>
                  <a:pt x="9" y="16"/>
                  <a:pt x="9" y="16"/>
                </a:cubicBezTo>
                <a:cubicBezTo>
                  <a:pt x="9" y="67"/>
                  <a:pt x="9" y="67"/>
                  <a:pt x="9" y="67"/>
                </a:cubicBezTo>
                <a:cubicBezTo>
                  <a:pt x="49" y="67"/>
                  <a:pt x="49" y="67"/>
                  <a:pt x="49" y="67"/>
                </a:cubicBezTo>
                <a:lnTo>
                  <a:pt x="49" y="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62" name="Oval 36"/>
          <p:cNvSpPr/>
          <p:nvPr/>
        </p:nvSpPr>
        <p:spPr>
          <a:xfrm>
            <a:off x="2028740" y="3620830"/>
            <a:ext cx="688727" cy="68872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3" name="Freeform 93"/>
          <p:cNvSpPr>
            <a:spLocks noEditPoints="1"/>
          </p:cNvSpPr>
          <p:nvPr/>
        </p:nvSpPr>
        <p:spPr bwMode="auto">
          <a:xfrm>
            <a:off x="2105757" y="3690204"/>
            <a:ext cx="528326" cy="550339"/>
          </a:xfrm>
          <a:custGeom>
            <a:avLst/>
            <a:gdLst>
              <a:gd name="T0" fmla="*/ 51 w 71"/>
              <a:gd name="T1" fmla="*/ 32 h 71"/>
              <a:gd name="T2" fmla="*/ 30 w 71"/>
              <a:gd name="T3" fmla="*/ 20 h 71"/>
              <a:gd name="T4" fmla="*/ 24 w 71"/>
              <a:gd name="T5" fmla="*/ 24 h 71"/>
              <a:gd name="T6" fmla="*/ 24 w 71"/>
              <a:gd name="T7" fmla="*/ 48 h 71"/>
              <a:gd name="T8" fmla="*/ 28 w 71"/>
              <a:gd name="T9" fmla="*/ 52 h 71"/>
              <a:gd name="T10" fmla="*/ 30 w 71"/>
              <a:gd name="T11" fmla="*/ 51 h 71"/>
              <a:gd name="T12" fmla="*/ 51 w 71"/>
              <a:gd name="T13" fmla="*/ 39 h 71"/>
              <a:gd name="T14" fmla="*/ 53 w 71"/>
              <a:gd name="T15" fmla="*/ 36 h 71"/>
              <a:gd name="T16" fmla="*/ 51 w 71"/>
              <a:gd name="T17" fmla="*/ 32 h 71"/>
              <a:gd name="T18" fmla="*/ 50 w 71"/>
              <a:gd name="T19" fmla="*/ 36 h 71"/>
              <a:gd name="T20" fmla="*/ 29 w 71"/>
              <a:gd name="T21" fmla="*/ 49 h 71"/>
              <a:gd name="T22" fmla="*/ 28 w 71"/>
              <a:gd name="T23" fmla="*/ 49 h 71"/>
              <a:gd name="T24" fmla="*/ 27 w 71"/>
              <a:gd name="T25" fmla="*/ 48 h 71"/>
              <a:gd name="T26" fmla="*/ 27 w 71"/>
              <a:gd name="T27" fmla="*/ 24 h 71"/>
              <a:gd name="T28" fmla="*/ 28 w 71"/>
              <a:gd name="T29" fmla="*/ 23 h 71"/>
              <a:gd name="T30" fmla="*/ 29 w 71"/>
              <a:gd name="T31" fmla="*/ 23 h 71"/>
              <a:gd name="T32" fmla="*/ 50 w 71"/>
              <a:gd name="T33" fmla="*/ 35 h 71"/>
              <a:gd name="T34" fmla="*/ 50 w 71"/>
              <a:gd name="T35" fmla="*/ 36 h 71"/>
              <a:gd name="T36" fmla="*/ 50 w 71"/>
              <a:gd name="T37" fmla="*/ 36 h 71"/>
              <a:gd name="T38" fmla="*/ 35 w 71"/>
              <a:gd name="T39" fmla="*/ 0 h 71"/>
              <a:gd name="T40" fmla="*/ 0 w 71"/>
              <a:gd name="T41" fmla="*/ 35 h 71"/>
              <a:gd name="T42" fmla="*/ 35 w 71"/>
              <a:gd name="T43" fmla="*/ 71 h 71"/>
              <a:gd name="T44" fmla="*/ 71 w 71"/>
              <a:gd name="T45" fmla="*/ 35 h 71"/>
              <a:gd name="T46" fmla="*/ 35 w 71"/>
              <a:gd name="T47" fmla="*/ 0 h 71"/>
              <a:gd name="T48" fmla="*/ 35 w 71"/>
              <a:gd name="T49" fmla="*/ 67 h 71"/>
              <a:gd name="T50" fmla="*/ 4 w 71"/>
              <a:gd name="T51" fmla="*/ 35 h 71"/>
              <a:gd name="T52" fmla="*/ 35 w 71"/>
              <a:gd name="T53" fmla="*/ 4 h 71"/>
              <a:gd name="T54" fmla="*/ 67 w 71"/>
              <a:gd name="T55" fmla="*/ 35 h 71"/>
              <a:gd name="T56" fmla="*/ 35 w 71"/>
              <a:gd name="T57" fmla="*/ 67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71" h="71">
                <a:moveTo>
                  <a:pt x="51" y="32"/>
                </a:moveTo>
                <a:cubicBezTo>
                  <a:pt x="30" y="20"/>
                  <a:pt x="30" y="20"/>
                  <a:pt x="30" y="20"/>
                </a:cubicBezTo>
                <a:cubicBezTo>
                  <a:pt x="27" y="19"/>
                  <a:pt x="24" y="20"/>
                  <a:pt x="24" y="24"/>
                </a:cubicBezTo>
                <a:cubicBezTo>
                  <a:pt x="24" y="48"/>
                  <a:pt x="24" y="48"/>
                  <a:pt x="24" y="48"/>
                </a:cubicBezTo>
                <a:cubicBezTo>
                  <a:pt x="24" y="50"/>
                  <a:pt x="26" y="52"/>
                  <a:pt x="28" y="52"/>
                </a:cubicBezTo>
                <a:cubicBezTo>
                  <a:pt x="29" y="52"/>
                  <a:pt x="29" y="52"/>
                  <a:pt x="30" y="51"/>
                </a:cubicBezTo>
                <a:cubicBezTo>
                  <a:pt x="51" y="39"/>
                  <a:pt x="51" y="39"/>
                  <a:pt x="51" y="39"/>
                </a:cubicBezTo>
                <a:cubicBezTo>
                  <a:pt x="53" y="38"/>
                  <a:pt x="53" y="37"/>
                  <a:pt x="53" y="36"/>
                </a:cubicBezTo>
                <a:cubicBezTo>
                  <a:pt x="53" y="34"/>
                  <a:pt x="53" y="33"/>
                  <a:pt x="51" y="32"/>
                </a:cubicBezTo>
                <a:close/>
                <a:moveTo>
                  <a:pt x="50" y="36"/>
                </a:moveTo>
                <a:cubicBezTo>
                  <a:pt x="29" y="49"/>
                  <a:pt x="29" y="49"/>
                  <a:pt x="29" y="49"/>
                </a:cubicBezTo>
                <a:cubicBezTo>
                  <a:pt x="28" y="49"/>
                  <a:pt x="28" y="49"/>
                  <a:pt x="28" y="49"/>
                </a:cubicBezTo>
                <a:cubicBezTo>
                  <a:pt x="27" y="49"/>
                  <a:pt x="27" y="48"/>
                  <a:pt x="27" y="48"/>
                </a:cubicBezTo>
                <a:cubicBezTo>
                  <a:pt x="27" y="24"/>
                  <a:pt x="27" y="24"/>
                  <a:pt x="27" y="24"/>
                </a:cubicBezTo>
                <a:cubicBezTo>
                  <a:pt x="27" y="23"/>
                  <a:pt x="27" y="23"/>
                  <a:pt x="28" y="23"/>
                </a:cubicBezTo>
                <a:cubicBezTo>
                  <a:pt x="28" y="23"/>
                  <a:pt x="28" y="23"/>
                  <a:pt x="29" y="23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6"/>
                  <a:pt x="50" y="36"/>
                </a:cubicBezTo>
                <a:cubicBezTo>
                  <a:pt x="50" y="36"/>
                  <a:pt x="50" y="36"/>
                  <a:pt x="50" y="36"/>
                </a:cubicBezTo>
                <a:close/>
                <a:moveTo>
                  <a:pt x="35" y="0"/>
                </a:moveTo>
                <a:cubicBezTo>
                  <a:pt x="16" y="0"/>
                  <a:pt x="0" y="16"/>
                  <a:pt x="0" y="35"/>
                </a:cubicBezTo>
                <a:cubicBezTo>
                  <a:pt x="0" y="55"/>
                  <a:pt x="16" y="71"/>
                  <a:pt x="35" y="71"/>
                </a:cubicBezTo>
                <a:cubicBezTo>
                  <a:pt x="55" y="71"/>
                  <a:pt x="71" y="55"/>
                  <a:pt x="71" y="35"/>
                </a:cubicBezTo>
                <a:cubicBezTo>
                  <a:pt x="71" y="16"/>
                  <a:pt x="55" y="0"/>
                  <a:pt x="35" y="0"/>
                </a:cubicBezTo>
                <a:close/>
                <a:moveTo>
                  <a:pt x="35" y="67"/>
                </a:moveTo>
                <a:cubicBezTo>
                  <a:pt x="18" y="67"/>
                  <a:pt x="4" y="53"/>
                  <a:pt x="4" y="35"/>
                </a:cubicBezTo>
                <a:cubicBezTo>
                  <a:pt x="4" y="18"/>
                  <a:pt x="18" y="4"/>
                  <a:pt x="35" y="4"/>
                </a:cubicBezTo>
                <a:cubicBezTo>
                  <a:pt x="53" y="4"/>
                  <a:pt x="67" y="18"/>
                  <a:pt x="67" y="35"/>
                </a:cubicBezTo>
                <a:cubicBezTo>
                  <a:pt x="67" y="53"/>
                  <a:pt x="53" y="67"/>
                  <a:pt x="35" y="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77" name="出自【趣你的PPT】(微信:qunideppt)：最优质的PPT资源库"/>
          <p:cNvSpPr txBox="1"/>
          <p:nvPr/>
        </p:nvSpPr>
        <p:spPr>
          <a:xfrm>
            <a:off x="2869922" y="3639459"/>
            <a:ext cx="1257973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单击编辑标题</a:t>
            </a:r>
            <a:endParaRPr lang="en-US" sz="1600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8" name="出自【趣你的PPT】(微信:qunideppt)：最优质的PPT资源库"/>
          <p:cNvSpPr txBox="1"/>
          <p:nvPr/>
        </p:nvSpPr>
        <p:spPr>
          <a:xfrm>
            <a:off x="2869921" y="3923028"/>
            <a:ext cx="2385913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单击此处编辑您要的内容，建议您在展示时采用微软雅黑字体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0" name="出自【趣你的PPT】(微信:qunideppt)：最优质的PPT资源库"/>
          <p:cNvSpPr txBox="1"/>
          <p:nvPr/>
        </p:nvSpPr>
        <p:spPr>
          <a:xfrm>
            <a:off x="2869922" y="2344170"/>
            <a:ext cx="1257973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单击编辑标题</a:t>
            </a:r>
            <a:endParaRPr lang="en-US" sz="1600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1" name="出自【趣你的PPT】(微信:qunideppt)：最优质的PPT资源库"/>
          <p:cNvSpPr txBox="1"/>
          <p:nvPr/>
        </p:nvSpPr>
        <p:spPr>
          <a:xfrm>
            <a:off x="2869921" y="2627739"/>
            <a:ext cx="2385913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单击此处编辑您要的内容，建议您在展示时采用微软雅黑字体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3" name="出自【趣你的PPT】(微信:qunideppt)：最优质的PPT资源库"/>
          <p:cNvSpPr txBox="1"/>
          <p:nvPr/>
        </p:nvSpPr>
        <p:spPr>
          <a:xfrm>
            <a:off x="2934939" y="4934748"/>
            <a:ext cx="1257973" cy="24622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单击编辑标题</a:t>
            </a:r>
            <a:endParaRPr lang="en-US" sz="1600" b="1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4" name="出自【趣你的PPT】(微信:qunideppt)：最优质的PPT资源库"/>
          <p:cNvSpPr txBox="1"/>
          <p:nvPr/>
        </p:nvSpPr>
        <p:spPr>
          <a:xfrm>
            <a:off x="2934938" y="5218317"/>
            <a:ext cx="2385913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单击此处编辑您要的内容，建议您在展示时采用微软雅黑字体</a:t>
            </a:r>
            <a:endParaRPr lang="zh-CN" altLang="en-US" sz="12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出自【趣你的PPT】(微信:qunideppt)：最优质的PPT资源库">
            <a:extLst>
              <a:ext uri="{FF2B5EF4-FFF2-40B4-BE49-F238E27FC236}">
                <a16:creationId xmlns:a16="http://schemas.microsoft.com/office/drawing/2014/main" id="{BA754956-A42A-4312-8580-BF033CFC4F67}"/>
              </a:ext>
            </a:extLst>
          </p:cNvPr>
          <p:cNvSpPr/>
          <p:nvPr/>
        </p:nvSpPr>
        <p:spPr>
          <a:xfrm>
            <a:off x="1" y="288926"/>
            <a:ext cx="2673625" cy="716298"/>
          </a:xfrm>
          <a:prstGeom prst="rect">
            <a:avLst/>
          </a:prstGeom>
          <a:solidFill>
            <a:srgbClr val="F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6" name="出自【趣你的PPT】(微信:qunideppt)：最优质的PPT资源库">
            <a:extLst>
              <a:ext uri="{FF2B5EF4-FFF2-40B4-BE49-F238E27FC236}">
                <a16:creationId xmlns:a16="http://schemas.microsoft.com/office/drawing/2014/main" id="{816582F8-DAC8-4822-B8DB-E0EB8A551350}"/>
              </a:ext>
            </a:extLst>
          </p:cNvPr>
          <p:cNvSpPr/>
          <p:nvPr/>
        </p:nvSpPr>
        <p:spPr>
          <a:xfrm>
            <a:off x="2876298" y="288926"/>
            <a:ext cx="174911" cy="716298"/>
          </a:xfrm>
          <a:prstGeom prst="rect">
            <a:avLst/>
          </a:prstGeom>
          <a:solidFill>
            <a:srgbClr val="EB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出自【趣你的PPT】(微信:qunideppt)：最优质的PPT资源库">
            <a:extLst>
              <a:ext uri="{FF2B5EF4-FFF2-40B4-BE49-F238E27FC236}">
                <a16:creationId xmlns:a16="http://schemas.microsoft.com/office/drawing/2014/main" id="{42E9A794-C502-44DE-8CDD-675E02AD1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16243"/>
            <a:ext cx="2523702" cy="46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点此添加标题</a:t>
            </a:r>
          </a:p>
        </p:txBody>
      </p:sp>
    </p:spTree>
    <p:extLst>
      <p:ext uri="{BB962C8B-B14F-4D97-AF65-F5344CB8AC3E}">
        <p14:creationId xmlns:p14="http://schemas.microsoft.com/office/powerpoint/2010/main" val="2963460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5"/>
          <p:cNvGrpSpPr/>
          <p:nvPr/>
        </p:nvGrpSpPr>
        <p:grpSpPr>
          <a:xfrm rot="18632430">
            <a:off x="2736963" y="929687"/>
            <a:ext cx="982301" cy="4458414"/>
            <a:chOff x="5050655" y="2708892"/>
            <a:chExt cx="2068551" cy="9388628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 rot="10800000">
              <a:off x="5555054" y="4437608"/>
              <a:ext cx="1136176" cy="5337102"/>
            </a:xfrm>
            <a:custGeom>
              <a:avLst/>
              <a:gdLst>
                <a:gd name="T0" fmla="*/ 60 w 93"/>
                <a:gd name="T1" fmla="*/ 14 h 462"/>
                <a:gd name="T2" fmla="*/ 60 w 93"/>
                <a:gd name="T3" fmla="*/ 0 h 462"/>
                <a:gd name="T4" fmla="*/ 50 w 93"/>
                <a:gd name="T5" fmla="*/ 0 h 462"/>
                <a:gd name="T6" fmla="*/ 43 w 93"/>
                <a:gd name="T7" fmla="*/ 0 h 462"/>
                <a:gd name="T8" fmla="*/ 33 w 93"/>
                <a:gd name="T9" fmla="*/ 0 h 462"/>
                <a:gd name="T10" fmla="*/ 33 w 93"/>
                <a:gd name="T11" fmla="*/ 14 h 462"/>
                <a:gd name="T12" fmla="*/ 0 w 93"/>
                <a:gd name="T13" fmla="*/ 31 h 462"/>
                <a:gd name="T14" fmla="*/ 0 w 93"/>
                <a:gd name="T15" fmla="*/ 462 h 462"/>
                <a:gd name="T16" fmla="*/ 43 w 93"/>
                <a:gd name="T17" fmla="*/ 462 h 462"/>
                <a:gd name="T18" fmla="*/ 50 w 93"/>
                <a:gd name="T19" fmla="*/ 462 h 462"/>
                <a:gd name="T20" fmla="*/ 93 w 93"/>
                <a:gd name="T21" fmla="*/ 462 h 462"/>
                <a:gd name="T22" fmla="*/ 93 w 93"/>
                <a:gd name="T23" fmla="*/ 31 h 462"/>
                <a:gd name="T24" fmla="*/ 60 w 93"/>
                <a:gd name="T25" fmla="*/ 1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462">
                  <a:moveTo>
                    <a:pt x="60" y="14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14"/>
                    <a:pt x="5" y="22"/>
                    <a:pt x="0" y="31"/>
                  </a:cubicBezTo>
                  <a:cubicBezTo>
                    <a:pt x="0" y="462"/>
                    <a:pt x="0" y="462"/>
                    <a:pt x="0" y="462"/>
                  </a:cubicBezTo>
                  <a:cubicBezTo>
                    <a:pt x="43" y="462"/>
                    <a:pt x="43" y="462"/>
                    <a:pt x="43" y="462"/>
                  </a:cubicBezTo>
                  <a:cubicBezTo>
                    <a:pt x="50" y="462"/>
                    <a:pt x="50" y="462"/>
                    <a:pt x="50" y="462"/>
                  </a:cubicBezTo>
                  <a:cubicBezTo>
                    <a:pt x="93" y="462"/>
                    <a:pt x="93" y="462"/>
                    <a:pt x="93" y="462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88" y="22"/>
                    <a:pt x="60" y="14"/>
                    <a:pt x="60" y="14"/>
                  </a:cubicBezTo>
                  <a:close/>
                </a:path>
              </a:pathLst>
            </a:custGeom>
            <a:solidFill>
              <a:srgbClr val="EBE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 rot="10800000">
              <a:off x="5636573" y="2811156"/>
              <a:ext cx="968041" cy="3267516"/>
            </a:xfrm>
            <a:prstGeom prst="rect">
              <a:avLst/>
            </a:prstGeom>
            <a:solidFill>
              <a:srgbClr val="D5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 rot="10800000">
              <a:off x="6375340" y="2811156"/>
              <a:ext cx="229274" cy="6569117"/>
            </a:xfrm>
            <a:prstGeom prst="rect">
              <a:avLst/>
            </a:prstGeom>
            <a:solidFill>
              <a:srgbClr val="BF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 rot="10800000">
              <a:off x="6079832" y="10860637"/>
              <a:ext cx="86616" cy="1236883"/>
            </a:xfrm>
            <a:custGeom>
              <a:avLst/>
              <a:gdLst>
                <a:gd name="T0" fmla="*/ 17 w 17"/>
                <a:gd name="T1" fmla="*/ 19 h 254"/>
                <a:gd name="T2" fmla="*/ 0 w 17"/>
                <a:gd name="T3" fmla="*/ 0 h 254"/>
                <a:gd name="T4" fmla="*/ 0 w 17"/>
                <a:gd name="T5" fmla="*/ 254 h 254"/>
                <a:gd name="T6" fmla="*/ 17 w 17"/>
                <a:gd name="T7" fmla="*/ 254 h 254"/>
                <a:gd name="T8" fmla="*/ 17 w 17"/>
                <a:gd name="T9" fmla="*/ 19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54">
                  <a:moveTo>
                    <a:pt x="17" y="19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7" y="254"/>
                  </a:lnTo>
                  <a:lnTo>
                    <a:pt x="17" y="19"/>
                  </a:lnTo>
                  <a:close/>
                </a:path>
              </a:pathLst>
            </a:custGeom>
            <a:solidFill>
              <a:srgbClr val="C5C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" name="Freeform 62"/>
            <p:cNvSpPr>
              <a:spLocks/>
            </p:cNvSpPr>
            <p:nvPr/>
          </p:nvSpPr>
          <p:spPr bwMode="auto">
            <a:xfrm rot="10800000">
              <a:off x="5050655" y="4325605"/>
              <a:ext cx="2068551" cy="112003"/>
            </a:xfrm>
            <a:custGeom>
              <a:avLst/>
              <a:gdLst>
                <a:gd name="T0" fmla="*/ 169 w 169"/>
                <a:gd name="T1" fmla="*/ 5 h 10"/>
                <a:gd name="T2" fmla="*/ 164 w 169"/>
                <a:gd name="T3" fmla="*/ 10 h 10"/>
                <a:gd name="T4" fmla="*/ 5 w 169"/>
                <a:gd name="T5" fmla="*/ 10 h 10"/>
                <a:gd name="T6" fmla="*/ 0 w 169"/>
                <a:gd name="T7" fmla="*/ 5 h 10"/>
                <a:gd name="T8" fmla="*/ 5 w 169"/>
                <a:gd name="T9" fmla="*/ 0 h 10"/>
                <a:gd name="T10" fmla="*/ 164 w 169"/>
                <a:gd name="T11" fmla="*/ 0 h 10"/>
                <a:gd name="T12" fmla="*/ 169 w 169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">
                  <a:moveTo>
                    <a:pt x="169" y="5"/>
                  </a:moveTo>
                  <a:cubicBezTo>
                    <a:pt x="169" y="8"/>
                    <a:pt x="167" y="10"/>
                    <a:pt x="164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67" y="0"/>
                    <a:pt x="169" y="2"/>
                    <a:pt x="169" y="5"/>
                  </a:cubicBezTo>
                  <a:close/>
                </a:path>
              </a:pathLst>
            </a:custGeom>
            <a:solidFill>
              <a:srgbClr val="97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" name="Freeform 63"/>
            <p:cNvSpPr>
              <a:spLocks/>
            </p:cNvSpPr>
            <p:nvPr/>
          </p:nvSpPr>
          <p:spPr bwMode="auto">
            <a:xfrm rot="10800000">
              <a:off x="5906604" y="9774710"/>
              <a:ext cx="433073" cy="1305058"/>
            </a:xfrm>
            <a:custGeom>
              <a:avLst/>
              <a:gdLst>
                <a:gd name="T0" fmla="*/ 35 w 35"/>
                <a:gd name="T1" fmla="*/ 12 h 113"/>
                <a:gd name="T2" fmla="*/ 17 w 35"/>
                <a:gd name="T3" fmla="*/ 0 h 113"/>
                <a:gd name="T4" fmla="*/ 0 w 35"/>
                <a:gd name="T5" fmla="*/ 12 h 113"/>
                <a:gd name="T6" fmla="*/ 0 w 35"/>
                <a:gd name="T7" fmla="*/ 113 h 113"/>
                <a:gd name="T8" fmla="*/ 35 w 35"/>
                <a:gd name="T9" fmla="*/ 113 h 113"/>
                <a:gd name="T10" fmla="*/ 35 w 35"/>
                <a:gd name="T11" fmla="*/ 1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13">
                  <a:moveTo>
                    <a:pt x="35" y="12"/>
                  </a:moveTo>
                  <a:cubicBezTo>
                    <a:pt x="35" y="12"/>
                    <a:pt x="29" y="0"/>
                    <a:pt x="17" y="0"/>
                  </a:cubicBezTo>
                  <a:cubicBezTo>
                    <a:pt x="6" y="0"/>
                    <a:pt x="0" y="12"/>
                    <a:pt x="0" y="12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35" y="113"/>
                    <a:pt x="35" y="113"/>
                    <a:pt x="35" y="113"/>
                  </a:cubicBezTo>
                  <a:lnTo>
                    <a:pt x="35" y="12"/>
                  </a:lnTo>
                  <a:close/>
                </a:path>
              </a:pathLst>
            </a:custGeom>
            <a:solidFill>
              <a:srgbClr val="C5C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" name="Rectangle 64"/>
            <p:cNvSpPr>
              <a:spLocks noChangeArrowheads="1"/>
            </p:cNvSpPr>
            <p:nvPr/>
          </p:nvSpPr>
          <p:spPr bwMode="auto">
            <a:xfrm rot="10800000">
              <a:off x="5860751" y="9774710"/>
              <a:ext cx="524782" cy="58435"/>
            </a:xfrm>
            <a:prstGeom prst="rect">
              <a:avLst/>
            </a:prstGeom>
            <a:solidFill>
              <a:srgbClr val="8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" name="Freeform 65"/>
            <p:cNvSpPr>
              <a:spLocks/>
            </p:cNvSpPr>
            <p:nvPr/>
          </p:nvSpPr>
          <p:spPr bwMode="auto">
            <a:xfrm rot="10800000">
              <a:off x="5407299" y="2708892"/>
              <a:ext cx="1370544" cy="112003"/>
            </a:xfrm>
            <a:custGeom>
              <a:avLst/>
              <a:gdLst>
                <a:gd name="T0" fmla="*/ 112 w 112"/>
                <a:gd name="T1" fmla="*/ 5 h 10"/>
                <a:gd name="T2" fmla="*/ 109 w 112"/>
                <a:gd name="T3" fmla="*/ 10 h 10"/>
                <a:gd name="T4" fmla="*/ 3 w 112"/>
                <a:gd name="T5" fmla="*/ 10 h 10"/>
                <a:gd name="T6" fmla="*/ 0 w 112"/>
                <a:gd name="T7" fmla="*/ 5 h 10"/>
                <a:gd name="T8" fmla="*/ 3 w 112"/>
                <a:gd name="T9" fmla="*/ 0 h 10"/>
                <a:gd name="T10" fmla="*/ 109 w 112"/>
                <a:gd name="T11" fmla="*/ 0 h 10"/>
                <a:gd name="T12" fmla="*/ 112 w 1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0">
                  <a:moveTo>
                    <a:pt x="112" y="5"/>
                  </a:moveTo>
                  <a:cubicBezTo>
                    <a:pt x="112" y="8"/>
                    <a:pt x="111" y="10"/>
                    <a:pt x="109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1" y="0"/>
                    <a:pt x="112" y="2"/>
                    <a:pt x="112" y="5"/>
                  </a:cubicBezTo>
                  <a:close/>
                </a:path>
              </a:pathLst>
            </a:custGeom>
            <a:solidFill>
              <a:srgbClr val="97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 rot="10800000">
              <a:off x="5590717" y="4992745"/>
              <a:ext cx="1054657" cy="43875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grpSp>
          <p:nvGrpSpPr>
            <p:cNvPr id="16" name="Group 4"/>
            <p:cNvGrpSpPr/>
            <p:nvPr/>
          </p:nvGrpSpPr>
          <p:grpSpPr>
            <a:xfrm rot="10800000">
              <a:off x="6263254" y="5168049"/>
              <a:ext cx="427976" cy="3983349"/>
              <a:chOff x="739775" y="2392363"/>
              <a:chExt cx="133350" cy="1298575"/>
            </a:xfrm>
          </p:grpSpPr>
          <p:sp>
            <p:nvSpPr>
              <p:cNvPr id="18" name="Line 10"/>
              <p:cNvSpPr>
                <a:spLocks noChangeShapeType="1"/>
              </p:cNvSpPr>
              <p:nvPr/>
            </p:nvSpPr>
            <p:spPr bwMode="auto">
              <a:xfrm>
                <a:off x="739775" y="2392363"/>
                <a:ext cx="13335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9" name="Line 11"/>
              <p:cNvSpPr>
                <a:spLocks noChangeShapeType="1"/>
              </p:cNvSpPr>
              <p:nvPr/>
            </p:nvSpPr>
            <p:spPr bwMode="auto">
              <a:xfrm>
                <a:off x="739775" y="241935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0" name="Line 12"/>
              <p:cNvSpPr>
                <a:spLocks noChangeShapeType="1"/>
              </p:cNvSpPr>
              <p:nvPr/>
            </p:nvSpPr>
            <p:spPr bwMode="auto">
              <a:xfrm>
                <a:off x="739775" y="244475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1" name="Line 13"/>
              <p:cNvSpPr>
                <a:spLocks noChangeShapeType="1"/>
              </p:cNvSpPr>
              <p:nvPr/>
            </p:nvSpPr>
            <p:spPr bwMode="auto">
              <a:xfrm>
                <a:off x="739775" y="2466975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2" name="Line 14"/>
              <p:cNvSpPr>
                <a:spLocks noChangeShapeType="1"/>
              </p:cNvSpPr>
              <p:nvPr/>
            </p:nvSpPr>
            <p:spPr bwMode="auto">
              <a:xfrm>
                <a:off x="739775" y="2493963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3" name="Line 15"/>
              <p:cNvSpPr>
                <a:spLocks noChangeShapeType="1"/>
              </p:cNvSpPr>
              <p:nvPr/>
            </p:nvSpPr>
            <p:spPr bwMode="auto">
              <a:xfrm>
                <a:off x="739775" y="2520950"/>
                <a:ext cx="13335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4" name="Line 16"/>
              <p:cNvSpPr>
                <a:spLocks noChangeShapeType="1"/>
              </p:cNvSpPr>
              <p:nvPr/>
            </p:nvSpPr>
            <p:spPr bwMode="auto">
              <a:xfrm>
                <a:off x="739775" y="254635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5" name="Line 17"/>
              <p:cNvSpPr>
                <a:spLocks noChangeShapeType="1"/>
              </p:cNvSpPr>
              <p:nvPr/>
            </p:nvSpPr>
            <p:spPr bwMode="auto">
              <a:xfrm>
                <a:off x="739775" y="2573338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6" name="Line 18"/>
              <p:cNvSpPr>
                <a:spLocks noChangeShapeType="1"/>
              </p:cNvSpPr>
              <p:nvPr/>
            </p:nvSpPr>
            <p:spPr bwMode="auto">
              <a:xfrm>
                <a:off x="739775" y="2598738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7" name="Line 19"/>
              <p:cNvSpPr>
                <a:spLocks noChangeShapeType="1"/>
              </p:cNvSpPr>
              <p:nvPr/>
            </p:nvSpPr>
            <p:spPr bwMode="auto">
              <a:xfrm>
                <a:off x="739775" y="2625725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8" name="Line 20"/>
              <p:cNvSpPr>
                <a:spLocks noChangeShapeType="1"/>
              </p:cNvSpPr>
              <p:nvPr/>
            </p:nvSpPr>
            <p:spPr bwMode="auto">
              <a:xfrm>
                <a:off x="739775" y="2652713"/>
                <a:ext cx="13335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9" name="Line 21"/>
              <p:cNvSpPr>
                <a:spLocks noChangeShapeType="1"/>
              </p:cNvSpPr>
              <p:nvPr/>
            </p:nvSpPr>
            <p:spPr bwMode="auto">
              <a:xfrm>
                <a:off x="739775" y="2678113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0" name="Line 22"/>
              <p:cNvSpPr>
                <a:spLocks noChangeShapeType="1"/>
              </p:cNvSpPr>
              <p:nvPr/>
            </p:nvSpPr>
            <p:spPr bwMode="auto">
              <a:xfrm>
                <a:off x="739775" y="270510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1" name="Line 23"/>
              <p:cNvSpPr>
                <a:spLocks noChangeShapeType="1"/>
              </p:cNvSpPr>
              <p:nvPr/>
            </p:nvSpPr>
            <p:spPr bwMode="auto">
              <a:xfrm>
                <a:off x="739775" y="2727325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2" name="Line 24"/>
              <p:cNvSpPr>
                <a:spLocks noChangeShapeType="1"/>
              </p:cNvSpPr>
              <p:nvPr/>
            </p:nvSpPr>
            <p:spPr bwMode="auto">
              <a:xfrm>
                <a:off x="739775" y="2754313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3" name="Line 25"/>
              <p:cNvSpPr>
                <a:spLocks noChangeShapeType="1"/>
              </p:cNvSpPr>
              <p:nvPr/>
            </p:nvSpPr>
            <p:spPr bwMode="auto">
              <a:xfrm>
                <a:off x="739775" y="2779713"/>
                <a:ext cx="13335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4" name="Line 26"/>
              <p:cNvSpPr>
                <a:spLocks noChangeShapeType="1"/>
              </p:cNvSpPr>
              <p:nvPr/>
            </p:nvSpPr>
            <p:spPr bwMode="auto">
              <a:xfrm>
                <a:off x="739775" y="280670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5" name="Line 27"/>
              <p:cNvSpPr>
                <a:spLocks noChangeShapeType="1"/>
              </p:cNvSpPr>
              <p:nvPr/>
            </p:nvSpPr>
            <p:spPr bwMode="auto">
              <a:xfrm>
                <a:off x="739775" y="2833688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6" name="Line 28"/>
              <p:cNvSpPr>
                <a:spLocks noChangeShapeType="1"/>
              </p:cNvSpPr>
              <p:nvPr/>
            </p:nvSpPr>
            <p:spPr bwMode="auto">
              <a:xfrm>
                <a:off x="739775" y="2859088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7" name="Line 29"/>
              <p:cNvSpPr>
                <a:spLocks noChangeShapeType="1"/>
              </p:cNvSpPr>
              <p:nvPr/>
            </p:nvSpPr>
            <p:spPr bwMode="auto">
              <a:xfrm>
                <a:off x="739775" y="2886075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8" name="Line 30"/>
              <p:cNvSpPr>
                <a:spLocks noChangeShapeType="1"/>
              </p:cNvSpPr>
              <p:nvPr/>
            </p:nvSpPr>
            <p:spPr bwMode="auto">
              <a:xfrm>
                <a:off x="739775" y="2911475"/>
                <a:ext cx="13335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39" name="Line 31"/>
              <p:cNvSpPr>
                <a:spLocks noChangeShapeType="1"/>
              </p:cNvSpPr>
              <p:nvPr/>
            </p:nvSpPr>
            <p:spPr bwMode="auto">
              <a:xfrm>
                <a:off x="739775" y="2938463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0" name="Line 32"/>
              <p:cNvSpPr>
                <a:spLocks noChangeShapeType="1"/>
              </p:cNvSpPr>
              <p:nvPr/>
            </p:nvSpPr>
            <p:spPr bwMode="auto">
              <a:xfrm>
                <a:off x="739775" y="296545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1" name="Line 33"/>
              <p:cNvSpPr>
                <a:spLocks noChangeShapeType="1"/>
              </p:cNvSpPr>
              <p:nvPr/>
            </p:nvSpPr>
            <p:spPr bwMode="auto">
              <a:xfrm>
                <a:off x="739775" y="299085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2" name="Line 34"/>
              <p:cNvSpPr>
                <a:spLocks noChangeShapeType="1"/>
              </p:cNvSpPr>
              <p:nvPr/>
            </p:nvSpPr>
            <p:spPr bwMode="auto">
              <a:xfrm>
                <a:off x="739775" y="3017838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3" name="Line 35"/>
              <p:cNvSpPr>
                <a:spLocks noChangeShapeType="1"/>
              </p:cNvSpPr>
              <p:nvPr/>
            </p:nvSpPr>
            <p:spPr bwMode="auto">
              <a:xfrm>
                <a:off x="739775" y="3040063"/>
                <a:ext cx="13335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4" name="Line 36"/>
              <p:cNvSpPr>
                <a:spLocks noChangeShapeType="1"/>
              </p:cNvSpPr>
              <p:nvPr/>
            </p:nvSpPr>
            <p:spPr bwMode="auto">
              <a:xfrm>
                <a:off x="739775" y="306705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5" name="Line 37"/>
              <p:cNvSpPr>
                <a:spLocks noChangeShapeType="1"/>
              </p:cNvSpPr>
              <p:nvPr/>
            </p:nvSpPr>
            <p:spPr bwMode="auto">
              <a:xfrm>
                <a:off x="739775" y="309245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6" name="Line 38"/>
              <p:cNvSpPr>
                <a:spLocks noChangeShapeType="1"/>
              </p:cNvSpPr>
              <p:nvPr/>
            </p:nvSpPr>
            <p:spPr bwMode="auto">
              <a:xfrm>
                <a:off x="739775" y="3119438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7" name="Line 39"/>
              <p:cNvSpPr>
                <a:spLocks noChangeShapeType="1"/>
              </p:cNvSpPr>
              <p:nvPr/>
            </p:nvSpPr>
            <p:spPr bwMode="auto">
              <a:xfrm>
                <a:off x="739775" y="3144838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8" name="Line 40"/>
              <p:cNvSpPr>
                <a:spLocks noChangeShapeType="1"/>
              </p:cNvSpPr>
              <p:nvPr/>
            </p:nvSpPr>
            <p:spPr bwMode="auto">
              <a:xfrm>
                <a:off x="739775" y="3171825"/>
                <a:ext cx="13335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49" name="Line 41"/>
              <p:cNvSpPr>
                <a:spLocks noChangeShapeType="1"/>
              </p:cNvSpPr>
              <p:nvPr/>
            </p:nvSpPr>
            <p:spPr bwMode="auto">
              <a:xfrm>
                <a:off x="739775" y="3198813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0" name="Line 42"/>
              <p:cNvSpPr>
                <a:spLocks noChangeShapeType="1"/>
              </p:cNvSpPr>
              <p:nvPr/>
            </p:nvSpPr>
            <p:spPr bwMode="auto">
              <a:xfrm>
                <a:off x="739775" y="3224213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1" name="Line 43"/>
              <p:cNvSpPr>
                <a:spLocks noChangeShapeType="1"/>
              </p:cNvSpPr>
              <p:nvPr/>
            </p:nvSpPr>
            <p:spPr bwMode="auto">
              <a:xfrm>
                <a:off x="739775" y="325120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2" name="Line 44"/>
              <p:cNvSpPr>
                <a:spLocks noChangeShapeType="1"/>
              </p:cNvSpPr>
              <p:nvPr/>
            </p:nvSpPr>
            <p:spPr bwMode="auto">
              <a:xfrm>
                <a:off x="739775" y="327660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3" name="Line 45"/>
              <p:cNvSpPr>
                <a:spLocks noChangeShapeType="1"/>
              </p:cNvSpPr>
              <p:nvPr/>
            </p:nvSpPr>
            <p:spPr bwMode="auto">
              <a:xfrm>
                <a:off x="739775" y="3300413"/>
                <a:ext cx="13335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4" name="Line 46"/>
              <p:cNvSpPr>
                <a:spLocks noChangeShapeType="1"/>
              </p:cNvSpPr>
              <p:nvPr/>
            </p:nvSpPr>
            <p:spPr bwMode="auto">
              <a:xfrm>
                <a:off x="739775" y="3325813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5" name="Line 47"/>
              <p:cNvSpPr>
                <a:spLocks noChangeShapeType="1"/>
              </p:cNvSpPr>
              <p:nvPr/>
            </p:nvSpPr>
            <p:spPr bwMode="auto">
              <a:xfrm>
                <a:off x="739775" y="335280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6" name="Line 48"/>
              <p:cNvSpPr>
                <a:spLocks noChangeShapeType="1"/>
              </p:cNvSpPr>
              <p:nvPr/>
            </p:nvSpPr>
            <p:spPr bwMode="auto">
              <a:xfrm>
                <a:off x="739775" y="337820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7" name="Line 49"/>
              <p:cNvSpPr>
                <a:spLocks noChangeShapeType="1"/>
              </p:cNvSpPr>
              <p:nvPr/>
            </p:nvSpPr>
            <p:spPr bwMode="auto">
              <a:xfrm>
                <a:off x="739775" y="3405188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8" name="Line 50"/>
              <p:cNvSpPr>
                <a:spLocks noChangeShapeType="1"/>
              </p:cNvSpPr>
              <p:nvPr/>
            </p:nvSpPr>
            <p:spPr bwMode="auto">
              <a:xfrm>
                <a:off x="739775" y="3432175"/>
                <a:ext cx="13335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59" name="Line 51"/>
              <p:cNvSpPr>
                <a:spLocks noChangeShapeType="1"/>
              </p:cNvSpPr>
              <p:nvPr/>
            </p:nvSpPr>
            <p:spPr bwMode="auto">
              <a:xfrm>
                <a:off x="739775" y="3457575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0" name="Line 52"/>
              <p:cNvSpPr>
                <a:spLocks noChangeShapeType="1"/>
              </p:cNvSpPr>
              <p:nvPr/>
            </p:nvSpPr>
            <p:spPr bwMode="auto">
              <a:xfrm>
                <a:off x="739775" y="3484563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1" name="Line 53"/>
              <p:cNvSpPr>
                <a:spLocks noChangeShapeType="1"/>
              </p:cNvSpPr>
              <p:nvPr/>
            </p:nvSpPr>
            <p:spPr bwMode="auto">
              <a:xfrm>
                <a:off x="739775" y="3509963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2" name="Line 54"/>
              <p:cNvSpPr>
                <a:spLocks noChangeShapeType="1"/>
              </p:cNvSpPr>
              <p:nvPr/>
            </p:nvSpPr>
            <p:spPr bwMode="auto">
              <a:xfrm>
                <a:off x="739775" y="3533775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3" name="Line 55"/>
              <p:cNvSpPr>
                <a:spLocks noChangeShapeType="1"/>
              </p:cNvSpPr>
              <p:nvPr/>
            </p:nvSpPr>
            <p:spPr bwMode="auto">
              <a:xfrm>
                <a:off x="739775" y="3559175"/>
                <a:ext cx="13335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4" name="Line 56"/>
              <p:cNvSpPr>
                <a:spLocks noChangeShapeType="1"/>
              </p:cNvSpPr>
              <p:nvPr/>
            </p:nvSpPr>
            <p:spPr bwMode="auto">
              <a:xfrm>
                <a:off x="739775" y="3586163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5" name="Line 57"/>
              <p:cNvSpPr>
                <a:spLocks noChangeShapeType="1"/>
              </p:cNvSpPr>
              <p:nvPr/>
            </p:nvSpPr>
            <p:spPr bwMode="auto">
              <a:xfrm>
                <a:off x="739775" y="3611563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66" name="Line 58"/>
              <p:cNvSpPr>
                <a:spLocks noChangeShapeType="1"/>
              </p:cNvSpPr>
              <p:nvPr/>
            </p:nvSpPr>
            <p:spPr bwMode="auto">
              <a:xfrm>
                <a:off x="739775" y="363855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1" name="Line 59"/>
              <p:cNvSpPr>
                <a:spLocks noChangeShapeType="1"/>
              </p:cNvSpPr>
              <p:nvPr/>
            </p:nvSpPr>
            <p:spPr bwMode="auto">
              <a:xfrm>
                <a:off x="739775" y="3665538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72" name="Line 60"/>
              <p:cNvSpPr>
                <a:spLocks noChangeShapeType="1"/>
              </p:cNvSpPr>
              <p:nvPr/>
            </p:nvSpPr>
            <p:spPr bwMode="auto">
              <a:xfrm>
                <a:off x="739775" y="3690938"/>
                <a:ext cx="13335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sp>
          <p:nvSpPr>
            <p:cNvPr id="17" name="Rectangle 61"/>
            <p:cNvSpPr>
              <a:spLocks noChangeArrowheads="1"/>
            </p:cNvSpPr>
            <p:nvPr/>
          </p:nvSpPr>
          <p:spPr bwMode="auto">
            <a:xfrm rot="10800000">
              <a:off x="5555054" y="4914831"/>
              <a:ext cx="1136176" cy="126610"/>
            </a:xfrm>
            <a:prstGeom prst="rect">
              <a:avLst/>
            </a:prstGeom>
            <a:solidFill>
              <a:srgbClr val="3D3D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73" name="Group 66"/>
          <p:cNvGrpSpPr/>
          <p:nvPr/>
        </p:nvGrpSpPr>
        <p:grpSpPr>
          <a:xfrm rot="18632430">
            <a:off x="5694976" y="1186176"/>
            <a:ext cx="982301" cy="4128854"/>
            <a:chOff x="5050657" y="3402887"/>
            <a:chExt cx="2068551" cy="8694633"/>
          </a:xfrm>
        </p:grpSpPr>
        <p:sp>
          <p:nvSpPr>
            <p:cNvPr id="74" name="Freeform 5"/>
            <p:cNvSpPr>
              <a:spLocks/>
            </p:cNvSpPr>
            <p:nvPr/>
          </p:nvSpPr>
          <p:spPr bwMode="auto">
            <a:xfrm rot="10800000">
              <a:off x="5555054" y="4437608"/>
              <a:ext cx="1136176" cy="5337102"/>
            </a:xfrm>
            <a:custGeom>
              <a:avLst/>
              <a:gdLst>
                <a:gd name="T0" fmla="*/ 60 w 93"/>
                <a:gd name="T1" fmla="*/ 14 h 462"/>
                <a:gd name="T2" fmla="*/ 60 w 93"/>
                <a:gd name="T3" fmla="*/ 0 h 462"/>
                <a:gd name="T4" fmla="*/ 50 w 93"/>
                <a:gd name="T5" fmla="*/ 0 h 462"/>
                <a:gd name="T6" fmla="*/ 43 w 93"/>
                <a:gd name="T7" fmla="*/ 0 h 462"/>
                <a:gd name="T8" fmla="*/ 33 w 93"/>
                <a:gd name="T9" fmla="*/ 0 h 462"/>
                <a:gd name="T10" fmla="*/ 33 w 93"/>
                <a:gd name="T11" fmla="*/ 14 h 462"/>
                <a:gd name="T12" fmla="*/ 0 w 93"/>
                <a:gd name="T13" fmla="*/ 31 h 462"/>
                <a:gd name="T14" fmla="*/ 0 w 93"/>
                <a:gd name="T15" fmla="*/ 462 h 462"/>
                <a:gd name="T16" fmla="*/ 43 w 93"/>
                <a:gd name="T17" fmla="*/ 462 h 462"/>
                <a:gd name="T18" fmla="*/ 50 w 93"/>
                <a:gd name="T19" fmla="*/ 462 h 462"/>
                <a:gd name="T20" fmla="*/ 93 w 93"/>
                <a:gd name="T21" fmla="*/ 462 h 462"/>
                <a:gd name="T22" fmla="*/ 93 w 93"/>
                <a:gd name="T23" fmla="*/ 31 h 462"/>
                <a:gd name="T24" fmla="*/ 60 w 93"/>
                <a:gd name="T25" fmla="*/ 1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462">
                  <a:moveTo>
                    <a:pt x="60" y="14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14"/>
                    <a:pt x="5" y="22"/>
                    <a:pt x="0" y="31"/>
                  </a:cubicBezTo>
                  <a:cubicBezTo>
                    <a:pt x="0" y="462"/>
                    <a:pt x="0" y="462"/>
                    <a:pt x="0" y="462"/>
                  </a:cubicBezTo>
                  <a:cubicBezTo>
                    <a:pt x="43" y="462"/>
                    <a:pt x="43" y="462"/>
                    <a:pt x="43" y="462"/>
                  </a:cubicBezTo>
                  <a:cubicBezTo>
                    <a:pt x="50" y="462"/>
                    <a:pt x="50" y="462"/>
                    <a:pt x="50" y="462"/>
                  </a:cubicBezTo>
                  <a:cubicBezTo>
                    <a:pt x="93" y="462"/>
                    <a:pt x="93" y="462"/>
                    <a:pt x="93" y="462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88" y="22"/>
                    <a:pt x="60" y="14"/>
                    <a:pt x="60" y="14"/>
                  </a:cubicBezTo>
                  <a:close/>
                </a:path>
              </a:pathLst>
            </a:custGeom>
            <a:solidFill>
              <a:srgbClr val="EBE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5" name="Rectangle 6"/>
            <p:cNvSpPr>
              <a:spLocks noChangeArrowheads="1"/>
            </p:cNvSpPr>
            <p:nvPr/>
          </p:nvSpPr>
          <p:spPr bwMode="auto">
            <a:xfrm rot="10800000">
              <a:off x="5636573" y="3510919"/>
              <a:ext cx="968040" cy="2567749"/>
            </a:xfrm>
            <a:prstGeom prst="rect">
              <a:avLst/>
            </a:prstGeom>
            <a:solidFill>
              <a:srgbClr val="D5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6" name="Rectangle 7"/>
            <p:cNvSpPr>
              <a:spLocks noChangeArrowheads="1"/>
            </p:cNvSpPr>
            <p:nvPr/>
          </p:nvSpPr>
          <p:spPr bwMode="auto">
            <a:xfrm rot="10800000">
              <a:off x="6375341" y="3510494"/>
              <a:ext cx="229273" cy="5869778"/>
            </a:xfrm>
            <a:prstGeom prst="rect">
              <a:avLst/>
            </a:prstGeom>
            <a:solidFill>
              <a:srgbClr val="BF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7" name="Freeform 8"/>
            <p:cNvSpPr>
              <a:spLocks/>
            </p:cNvSpPr>
            <p:nvPr/>
          </p:nvSpPr>
          <p:spPr bwMode="auto">
            <a:xfrm rot="10800000">
              <a:off x="6079832" y="10860637"/>
              <a:ext cx="86616" cy="1236883"/>
            </a:xfrm>
            <a:custGeom>
              <a:avLst/>
              <a:gdLst>
                <a:gd name="T0" fmla="*/ 17 w 17"/>
                <a:gd name="T1" fmla="*/ 19 h 254"/>
                <a:gd name="T2" fmla="*/ 0 w 17"/>
                <a:gd name="T3" fmla="*/ 0 h 254"/>
                <a:gd name="T4" fmla="*/ 0 w 17"/>
                <a:gd name="T5" fmla="*/ 254 h 254"/>
                <a:gd name="T6" fmla="*/ 17 w 17"/>
                <a:gd name="T7" fmla="*/ 254 h 254"/>
                <a:gd name="T8" fmla="*/ 17 w 17"/>
                <a:gd name="T9" fmla="*/ 19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54">
                  <a:moveTo>
                    <a:pt x="17" y="19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7" y="254"/>
                  </a:lnTo>
                  <a:lnTo>
                    <a:pt x="17" y="19"/>
                  </a:lnTo>
                  <a:close/>
                </a:path>
              </a:pathLst>
            </a:custGeom>
            <a:solidFill>
              <a:srgbClr val="C5C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8" name="Freeform 62"/>
            <p:cNvSpPr>
              <a:spLocks/>
            </p:cNvSpPr>
            <p:nvPr/>
          </p:nvSpPr>
          <p:spPr bwMode="auto">
            <a:xfrm rot="10800000">
              <a:off x="5050657" y="4325605"/>
              <a:ext cx="2068551" cy="112002"/>
            </a:xfrm>
            <a:custGeom>
              <a:avLst/>
              <a:gdLst>
                <a:gd name="T0" fmla="*/ 169 w 169"/>
                <a:gd name="T1" fmla="*/ 5 h 10"/>
                <a:gd name="T2" fmla="*/ 164 w 169"/>
                <a:gd name="T3" fmla="*/ 10 h 10"/>
                <a:gd name="T4" fmla="*/ 5 w 169"/>
                <a:gd name="T5" fmla="*/ 10 h 10"/>
                <a:gd name="T6" fmla="*/ 0 w 169"/>
                <a:gd name="T7" fmla="*/ 5 h 10"/>
                <a:gd name="T8" fmla="*/ 5 w 169"/>
                <a:gd name="T9" fmla="*/ 0 h 10"/>
                <a:gd name="T10" fmla="*/ 164 w 169"/>
                <a:gd name="T11" fmla="*/ 0 h 10"/>
                <a:gd name="T12" fmla="*/ 169 w 169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">
                  <a:moveTo>
                    <a:pt x="169" y="5"/>
                  </a:moveTo>
                  <a:cubicBezTo>
                    <a:pt x="169" y="8"/>
                    <a:pt x="167" y="10"/>
                    <a:pt x="164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67" y="0"/>
                    <a:pt x="169" y="2"/>
                    <a:pt x="169" y="5"/>
                  </a:cubicBezTo>
                  <a:close/>
                </a:path>
              </a:pathLst>
            </a:custGeom>
            <a:solidFill>
              <a:srgbClr val="97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79" name="Freeform 63"/>
            <p:cNvSpPr>
              <a:spLocks/>
            </p:cNvSpPr>
            <p:nvPr/>
          </p:nvSpPr>
          <p:spPr bwMode="auto">
            <a:xfrm rot="10800000">
              <a:off x="5906604" y="9774710"/>
              <a:ext cx="433073" cy="1305058"/>
            </a:xfrm>
            <a:custGeom>
              <a:avLst/>
              <a:gdLst>
                <a:gd name="T0" fmla="*/ 35 w 35"/>
                <a:gd name="T1" fmla="*/ 12 h 113"/>
                <a:gd name="T2" fmla="*/ 17 w 35"/>
                <a:gd name="T3" fmla="*/ 0 h 113"/>
                <a:gd name="T4" fmla="*/ 0 w 35"/>
                <a:gd name="T5" fmla="*/ 12 h 113"/>
                <a:gd name="T6" fmla="*/ 0 w 35"/>
                <a:gd name="T7" fmla="*/ 113 h 113"/>
                <a:gd name="T8" fmla="*/ 35 w 35"/>
                <a:gd name="T9" fmla="*/ 113 h 113"/>
                <a:gd name="T10" fmla="*/ 35 w 35"/>
                <a:gd name="T11" fmla="*/ 1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13">
                  <a:moveTo>
                    <a:pt x="35" y="12"/>
                  </a:moveTo>
                  <a:cubicBezTo>
                    <a:pt x="35" y="12"/>
                    <a:pt x="29" y="0"/>
                    <a:pt x="17" y="0"/>
                  </a:cubicBezTo>
                  <a:cubicBezTo>
                    <a:pt x="6" y="0"/>
                    <a:pt x="0" y="12"/>
                    <a:pt x="0" y="12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35" y="113"/>
                    <a:pt x="35" y="113"/>
                    <a:pt x="35" y="113"/>
                  </a:cubicBezTo>
                  <a:lnTo>
                    <a:pt x="35" y="12"/>
                  </a:lnTo>
                  <a:close/>
                </a:path>
              </a:pathLst>
            </a:custGeom>
            <a:solidFill>
              <a:srgbClr val="C5C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0" name="Rectangle 64"/>
            <p:cNvSpPr>
              <a:spLocks noChangeArrowheads="1"/>
            </p:cNvSpPr>
            <p:nvPr/>
          </p:nvSpPr>
          <p:spPr bwMode="auto">
            <a:xfrm rot="10800000">
              <a:off x="5860751" y="9774710"/>
              <a:ext cx="524782" cy="58435"/>
            </a:xfrm>
            <a:prstGeom prst="rect">
              <a:avLst/>
            </a:prstGeom>
            <a:solidFill>
              <a:srgbClr val="8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1" name="Freeform 65"/>
            <p:cNvSpPr>
              <a:spLocks/>
            </p:cNvSpPr>
            <p:nvPr/>
          </p:nvSpPr>
          <p:spPr bwMode="auto">
            <a:xfrm rot="10800000">
              <a:off x="5430743" y="3402887"/>
              <a:ext cx="1370545" cy="112002"/>
            </a:xfrm>
            <a:custGeom>
              <a:avLst/>
              <a:gdLst>
                <a:gd name="T0" fmla="*/ 112 w 112"/>
                <a:gd name="T1" fmla="*/ 5 h 10"/>
                <a:gd name="T2" fmla="*/ 109 w 112"/>
                <a:gd name="T3" fmla="*/ 10 h 10"/>
                <a:gd name="T4" fmla="*/ 3 w 112"/>
                <a:gd name="T5" fmla="*/ 10 h 10"/>
                <a:gd name="T6" fmla="*/ 0 w 112"/>
                <a:gd name="T7" fmla="*/ 5 h 10"/>
                <a:gd name="T8" fmla="*/ 3 w 112"/>
                <a:gd name="T9" fmla="*/ 0 h 10"/>
                <a:gd name="T10" fmla="*/ 109 w 112"/>
                <a:gd name="T11" fmla="*/ 0 h 10"/>
                <a:gd name="T12" fmla="*/ 112 w 1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0">
                  <a:moveTo>
                    <a:pt x="112" y="5"/>
                  </a:moveTo>
                  <a:cubicBezTo>
                    <a:pt x="112" y="8"/>
                    <a:pt x="111" y="10"/>
                    <a:pt x="109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1" y="0"/>
                    <a:pt x="112" y="2"/>
                    <a:pt x="112" y="5"/>
                  </a:cubicBezTo>
                  <a:close/>
                </a:path>
              </a:pathLst>
            </a:custGeom>
            <a:solidFill>
              <a:srgbClr val="97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82" name="Rectangle 9"/>
            <p:cNvSpPr>
              <a:spLocks noChangeArrowheads="1"/>
            </p:cNvSpPr>
            <p:nvPr/>
          </p:nvSpPr>
          <p:spPr bwMode="auto">
            <a:xfrm rot="10800000">
              <a:off x="5590717" y="5872140"/>
              <a:ext cx="1054657" cy="35081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grpSp>
          <p:nvGrpSpPr>
            <p:cNvPr id="83" name="Group 76"/>
            <p:cNvGrpSpPr/>
            <p:nvPr/>
          </p:nvGrpSpPr>
          <p:grpSpPr>
            <a:xfrm rot="10800000">
              <a:off x="6263254" y="5168049"/>
              <a:ext cx="427976" cy="3983349"/>
              <a:chOff x="739775" y="2392363"/>
              <a:chExt cx="133350" cy="1298575"/>
            </a:xfrm>
          </p:grpSpPr>
          <p:sp>
            <p:nvSpPr>
              <p:cNvPr id="85" name="Line 10"/>
              <p:cNvSpPr>
                <a:spLocks noChangeShapeType="1"/>
              </p:cNvSpPr>
              <p:nvPr/>
            </p:nvSpPr>
            <p:spPr bwMode="auto">
              <a:xfrm>
                <a:off x="739775" y="2392363"/>
                <a:ext cx="13335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6" name="Line 11"/>
              <p:cNvSpPr>
                <a:spLocks noChangeShapeType="1"/>
              </p:cNvSpPr>
              <p:nvPr/>
            </p:nvSpPr>
            <p:spPr bwMode="auto">
              <a:xfrm>
                <a:off x="739775" y="241935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7" name="Line 12"/>
              <p:cNvSpPr>
                <a:spLocks noChangeShapeType="1"/>
              </p:cNvSpPr>
              <p:nvPr/>
            </p:nvSpPr>
            <p:spPr bwMode="auto">
              <a:xfrm>
                <a:off x="739775" y="244475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8" name="Line 13"/>
              <p:cNvSpPr>
                <a:spLocks noChangeShapeType="1"/>
              </p:cNvSpPr>
              <p:nvPr/>
            </p:nvSpPr>
            <p:spPr bwMode="auto">
              <a:xfrm>
                <a:off x="739775" y="2466975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9" name="Line 14"/>
              <p:cNvSpPr>
                <a:spLocks noChangeShapeType="1"/>
              </p:cNvSpPr>
              <p:nvPr/>
            </p:nvSpPr>
            <p:spPr bwMode="auto">
              <a:xfrm>
                <a:off x="739775" y="2493963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0" name="Line 15"/>
              <p:cNvSpPr>
                <a:spLocks noChangeShapeType="1"/>
              </p:cNvSpPr>
              <p:nvPr/>
            </p:nvSpPr>
            <p:spPr bwMode="auto">
              <a:xfrm>
                <a:off x="739775" y="2520950"/>
                <a:ext cx="13335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1" name="Line 16"/>
              <p:cNvSpPr>
                <a:spLocks noChangeShapeType="1"/>
              </p:cNvSpPr>
              <p:nvPr/>
            </p:nvSpPr>
            <p:spPr bwMode="auto">
              <a:xfrm>
                <a:off x="739775" y="254635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2" name="Line 17"/>
              <p:cNvSpPr>
                <a:spLocks noChangeShapeType="1"/>
              </p:cNvSpPr>
              <p:nvPr/>
            </p:nvSpPr>
            <p:spPr bwMode="auto">
              <a:xfrm>
                <a:off x="739775" y="2573338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3" name="Line 18"/>
              <p:cNvSpPr>
                <a:spLocks noChangeShapeType="1"/>
              </p:cNvSpPr>
              <p:nvPr/>
            </p:nvSpPr>
            <p:spPr bwMode="auto">
              <a:xfrm>
                <a:off x="739775" y="2598738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4" name="Line 19"/>
              <p:cNvSpPr>
                <a:spLocks noChangeShapeType="1"/>
              </p:cNvSpPr>
              <p:nvPr/>
            </p:nvSpPr>
            <p:spPr bwMode="auto">
              <a:xfrm>
                <a:off x="739775" y="2625725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5" name="Line 20"/>
              <p:cNvSpPr>
                <a:spLocks noChangeShapeType="1"/>
              </p:cNvSpPr>
              <p:nvPr/>
            </p:nvSpPr>
            <p:spPr bwMode="auto">
              <a:xfrm>
                <a:off x="739775" y="2652713"/>
                <a:ext cx="13335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6" name="Line 21"/>
              <p:cNvSpPr>
                <a:spLocks noChangeShapeType="1"/>
              </p:cNvSpPr>
              <p:nvPr/>
            </p:nvSpPr>
            <p:spPr bwMode="auto">
              <a:xfrm>
                <a:off x="739775" y="2678113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7" name="Line 22"/>
              <p:cNvSpPr>
                <a:spLocks noChangeShapeType="1"/>
              </p:cNvSpPr>
              <p:nvPr/>
            </p:nvSpPr>
            <p:spPr bwMode="auto">
              <a:xfrm>
                <a:off x="739775" y="270510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8" name="Line 23"/>
              <p:cNvSpPr>
                <a:spLocks noChangeShapeType="1"/>
              </p:cNvSpPr>
              <p:nvPr/>
            </p:nvSpPr>
            <p:spPr bwMode="auto">
              <a:xfrm>
                <a:off x="739775" y="2727325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9" name="Line 24"/>
              <p:cNvSpPr>
                <a:spLocks noChangeShapeType="1"/>
              </p:cNvSpPr>
              <p:nvPr/>
            </p:nvSpPr>
            <p:spPr bwMode="auto">
              <a:xfrm>
                <a:off x="739775" y="2754313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0" name="Line 25"/>
              <p:cNvSpPr>
                <a:spLocks noChangeShapeType="1"/>
              </p:cNvSpPr>
              <p:nvPr/>
            </p:nvSpPr>
            <p:spPr bwMode="auto">
              <a:xfrm>
                <a:off x="739775" y="2779713"/>
                <a:ext cx="13335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1" name="Line 26"/>
              <p:cNvSpPr>
                <a:spLocks noChangeShapeType="1"/>
              </p:cNvSpPr>
              <p:nvPr/>
            </p:nvSpPr>
            <p:spPr bwMode="auto">
              <a:xfrm>
                <a:off x="739775" y="280670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2" name="Line 27"/>
              <p:cNvSpPr>
                <a:spLocks noChangeShapeType="1"/>
              </p:cNvSpPr>
              <p:nvPr/>
            </p:nvSpPr>
            <p:spPr bwMode="auto">
              <a:xfrm>
                <a:off x="739775" y="2833688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3" name="Line 28"/>
              <p:cNvSpPr>
                <a:spLocks noChangeShapeType="1"/>
              </p:cNvSpPr>
              <p:nvPr/>
            </p:nvSpPr>
            <p:spPr bwMode="auto">
              <a:xfrm>
                <a:off x="739775" y="2859088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4" name="Line 29"/>
              <p:cNvSpPr>
                <a:spLocks noChangeShapeType="1"/>
              </p:cNvSpPr>
              <p:nvPr/>
            </p:nvSpPr>
            <p:spPr bwMode="auto">
              <a:xfrm>
                <a:off x="739775" y="2886075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5" name="Line 30"/>
              <p:cNvSpPr>
                <a:spLocks noChangeShapeType="1"/>
              </p:cNvSpPr>
              <p:nvPr/>
            </p:nvSpPr>
            <p:spPr bwMode="auto">
              <a:xfrm>
                <a:off x="739775" y="2911475"/>
                <a:ext cx="13335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6" name="Line 31"/>
              <p:cNvSpPr>
                <a:spLocks noChangeShapeType="1"/>
              </p:cNvSpPr>
              <p:nvPr/>
            </p:nvSpPr>
            <p:spPr bwMode="auto">
              <a:xfrm>
                <a:off x="739775" y="2938463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7" name="Line 32"/>
              <p:cNvSpPr>
                <a:spLocks noChangeShapeType="1"/>
              </p:cNvSpPr>
              <p:nvPr/>
            </p:nvSpPr>
            <p:spPr bwMode="auto">
              <a:xfrm>
                <a:off x="739775" y="296545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8" name="Line 33"/>
              <p:cNvSpPr>
                <a:spLocks noChangeShapeType="1"/>
              </p:cNvSpPr>
              <p:nvPr/>
            </p:nvSpPr>
            <p:spPr bwMode="auto">
              <a:xfrm>
                <a:off x="739775" y="299085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09" name="Line 34"/>
              <p:cNvSpPr>
                <a:spLocks noChangeShapeType="1"/>
              </p:cNvSpPr>
              <p:nvPr/>
            </p:nvSpPr>
            <p:spPr bwMode="auto">
              <a:xfrm>
                <a:off x="739775" y="3017838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10" name="Line 35"/>
              <p:cNvSpPr>
                <a:spLocks noChangeShapeType="1"/>
              </p:cNvSpPr>
              <p:nvPr/>
            </p:nvSpPr>
            <p:spPr bwMode="auto">
              <a:xfrm>
                <a:off x="739775" y="3040063"/>
                <a:ext cx="13335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11" name="Line 36"/>
              <p:cNvSpPr>
                <a:spLocks noChangeShapeType="1"/>
              </p:cNvSpPr>
              <p:nvPr/>
            </p:nvSpPr>
            <p:spPr bwMode="auto">
              <a:xfrm>
                <a:off x="739775" y="306705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12" name="Line 37"/>
              <p:cNvSpPr>
                <a:spLocks noChangeShapeType="1"/>
              </p:cNvSpPr>
              <p:nvPr/>
            </p:nvSpPr>
            <p:spPr bwMode="auto">
              <a:xfrm>
                <a:off x="739775" y="309245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13" name="Line 38"/>
              <p:cNvSpPr>
                <a:spLocks noChangeShapeType="1"/>
              </p:cNvSpPr>
              <p:nvPr/>
            </p:nvSpPr>
            <p:spPr bwMode="auto">
              <a:xfrm>
                <a:off x="739775" y="3119438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14" name="Line 39"/>
              <p:cNvSpPr>
                <a:spLocks noChangeShapeType="1"/>
              </p:cNvSpPr>
              <p:nvPr/>
            </p:nvSpPr>
            <p:spPr bwMode="auto">
              <a:xfrm>
                <a:off x="739775" y="3144838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15" name="Line 40"/>
              <p:cNvSpPr>
                <a:spLocks noChangeShapeType="1"/>
              </p:cNvSpPr>
              <p:nvPr/>
            </p:nvSpPr>
            <p:spPr bwMode="auto">
              <a:xfrm>
                <a:off x="739775" y="3171825"/>
                <a:ext cx="13335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16" name="Line 41"/>
              <p:cNvSpPr>
                <a:spLocks noChangeShapeType="1"/>
              </p:cNvSpPr>
              <p:nvPr/>
            </p:nvSpPr>
            <p:spPr bwMode="auto">
              <a:xfrm>
                <a:off x="739775" y="3198813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17" name="Line 42"/>
              <p:cNvSpPr>
                <a:spLocks noChangeShapeType="1"/>
              </p:cNvSpPr>
              <p:nvPr/>
            </p:nvSpPr>
            <p:spPr bwMode="auto">
              <a:xfrm>
                <a:off x="739775" y="3224213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18" name="Line 43"/>
              <p:cNvSpPr>
                <a:spLocks noChangeShapeType="1"/>
              </p:cNvSpPr>
              <p:nvPr/>
            </p:nvSpPr>
            <p:spPr bwMode="auto">
              <a:xfrm>
                <a:off x="739775" y="325120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19" name="Line 44"/>
              <p:cNvSpPr>
                <a:spLocks noChangeShapeType="1"/>
              </p:cNvSpPr>
              <p:nvPr/>
            </p:nvSpPr>
            <p:spPr bwMode="auto">
              <a:xfrm>
                <a:off x="739775" y="327660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20" name="Line 45"/>
              <p:cNvSpPr>
                <a:spLocks noChangeShapeType="1"/>
              </p:cNvSpPr>
              <p:nvPr/>
            </p:nvSpPr>
            <p:spPr bwMode="auto">
              <a:xfrm>
                <a:off x="739775" y="3300413"/>
                <a:ext cx="13335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21" name="Line 46"/>
              <p:cNvSpPr>
                <a:spLocks noChangeShapeType="1"/>
              </p:cNvSpPr>
              <p:nvPr/>
            </p:nvSpPr>
            <p:spPr bwMode="auto">
              <a:xfrm>
                <a:off x="739775" y="3325813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22" name="Line 47"/>
              <p:cNvSpPr>
                <a:spLocks noChangeShapeType="1"/>
              </p:cNvSpPr>
              <p:nvPr/>
            </p:nvSpPr>
            <p:spPr bwMode="auto">
              <a:xfrm>
                <a:off x="739775" y="335280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23" name="Line 48"/>
              <p:cNvSpPr>
                <a:spLocks noChangeShapeType="1"/>
              </p:cNvSpPr>
              <p:nvPr/>
            </p:nvSpPr>
            <p:spPr bwMode="auto">
              <a:xfrm>
                <a:off x="739775" y="337820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24" name="Line 49"/>
              <p:cNvSpPr>
                <a:spLocks noChangeShapeType="1"/>
              </p:cNvSpPr>
              <p:nvPr/>
            </p:nvSpPr>
            <p:spPr bwMode="auto">
              <a:xfrm>
                <a:off x="739775" y="3405188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25" name="Line 50"/>
              <p:cNvSpPr>
                <a:spLocks noChangeShapeType="1"/>
              </p:cNvSpPr>
              <p:nvPr/>
            </p:nvSpPr>
            <p:spPr bwMode="auto">
              <a:xfrm>
                <a:off x="739775" y="3432175"/>
                <a:ext cx="13335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26" name="Line 51"/>
              <p:cNvSpPr>
                <a:spLocks noChangeShapeType="1"/>
              </p:cNvSpPr>
              <p:nvPr/>
            </p:nvSpPr>
            <p:spPr bwMode="auto">
              <a:xfrm>
                <a:off x="739775" y="3457575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27" name="Line 52"/>
              <p:cNvSpPr>
                <a:spLocks noChangeShapeType="1"/>
              </p:cNvSpPr>
              <p:nvPr/>
            </p:nvSpPr>
            <p:spPr bwMode="auto">
              <a:xfrm>
                <a:off x="739775" y="3484563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28" name="Line 53"/>
              <p:cNvSpPr>
                <a:spLocks noChangeShapeType="1"/>
              </p:cNvSpPr>
              <p:nvPr/>
            </p:nvSpPr>
            <p:spPr bwMode="auto">
              <a:xfrm>
                <a:off x="739775" y="3509963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29" name="Line 54"/>
              <p:cNvSpPr>
                <a:spLocks noChangeShapeType="1"/>
              </p:cNvSpPr>
              <p:nvPr/>
            </p:nvSpPr>
            <p:spPr bwMode="auto">
              <a:xfrm>
                <a:off x="739775" y="3533775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30" name="Line 55"/>
              <p:cNvSpPr>
                <a:spLocks noChangeShapeType="1"/>
              </p:cNvSpPr>
              <p:nvPr/>
            </p:nvSpPr>
            <p:spPr bwMode="auto">
              <a:xfrm>
                <a:off x="739775" y="3559175"/>
                <a:ext cx="13335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31" name="Line 56"/>
              <p:cNvSpPr>
                <a:spLocks noChangeShapeType="1"/>
              </p:cNvSpPr>
              <p:nvPr/>
            </p:nvSpPr>
            <p:spPr bwMode="auto">
              <a:xfrm>
                <a:off x="739775" y="3586163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32" name="Line 57"/>
              <p:cNvSpPr>
                <a:spLocks noChangeShapeType="1"/>
              </p:cNvSpPr>
              <p:nvPr/>
            </p:nvSpPr>
            <p:spPr bwMode="auto">
              <a:xfrm>
                <a:off x="739775" y="3611563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33" name="Line 58"/>
              <p:cNvSpPr>
                <a:spLocks noChangeShapeType="1"/>
              </p:cNvSpPr>
              <p:nvPr/>
            </p:nvSpPr>
            <p:spPr bwMode="auto">
              <a:xfrm>
                <a:off x="739775" y="363855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34" name="Line 59"/>
              <p:cNvSpPr>
                <a:spLocks noChangeShapeType="1"/>
              </p:cNvSpPr>
              <p:nvPr/>
            </p:nvSpPr>
            <p:spPr bwMode="auto">
              <a:xfrm>
                <a:off x="739775" y="3665538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35" name="Line 60"/>
              <p:cNvSpPr>
                <a:spLocks noChangeShapeType="1"/>
              </p:cNvSpPr>
              <p:nvPr/>
            </p:nvSpPr>
            <p:spPr bwMode="auto">
              <a:xfrm>
                <a:off x="739775" y="3690938"/>
                <a:ext cx="13335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sp>
          <p:nvSpPr>
            <p:cNvPr id="84" name="Rectangle 61"/>
            <p:cNvSpPr>
              <a:spLocks noChangeArrowheads="1"/>
            </p:cNvSpPr>
            <p:nvPr/>
          </p:nvSpPr>
          <p:spPr bwMode="auto">
            <a:xfrm rot="10800000">
              <a:off x="5563473" y="5756008"/>
              <a:ext cx="1136175" cy="126610"/>
            </a:xfrm>
            <a:prstGeom prst="rect">
              <a:avLst/>
            </a:prstGeom>
            <a:solidFill>
              <a:srgbClr val="3D3D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grpSp>
        <p:nvGrpSpPr>
          <p:cNvPr id="136" name="Group 129"/>
          <p:cNvGrpSpPr/>
          <p:nvPr/>
        </p:nvGrpSpPr>
        <p:grpSpPr>
          <a:xfrm rot="18632430">
            <a:off x="8402540" y="896841"/>
            <a:ext cx="982301" cy="4458414"/>
            <a:chOff x="5050655" y="2708892"/>
            <a:chExt cx="2068551" cy="9388628"/>
          </a:xfrm>
        </p:grpSpPr>
        <p:sp>
          <p:nvSpPr>
            <p:cNvPr id="137" name="Freeform 5"/>
            <p:cNvSpPr>
              <a:spLocks/>
            </p:cNvSpPr>
            <p:nvPr/>
          </p:nvSpPr>
          <p:spPr bwMode="auto">
            <a:xfrm rot="10800000">
              <a:off x="5555054" y="4437608"/>
              <a:ext cx="1136176" cy="5337102"/>
            </a:xfrm>
            <a:custGeom>
              <a:avLst/>
              <a:gdLst>
                <a:gd name="T0" fmla="*/ 60 w 93"/>
                <a:gd name="T1" fmla="*/ 14 h 462"/>
                <a:gd name="T2" fmla="*/ 60 w 93"/>
                <a:gd name="T3" fmla="*/ 0 h 462"/>
                <a:gd name="T4" fmla="*/ 50 w 93"/>
                <a:gd name="T5" fmla="*/ 0 h 462"/>
                <a:gd name="T6" fmla="*/ 43 w 93"/>
                <a:gd name="T7" fmla="*/ 0 h 462"/>
                <a:gd name="T8" fmla="*/ 33 w 93"/>
                <a:gd name="T9" fmla="*/ 0 h 462"/>
                <a:gd name="T10" fmla="*/ 33 w 93"/>
                <a:gd name="T11" fmla="*/ 14 h 462"/>
                <a:gd name="T12" fmla="*/ 0 w 93"/>
                <a:gd name="T13" fmla="*/ 31 h 462"/>
                <a:gd name="T14" fmla="*/ 0 w 93"/>
                <a:gd name="T15" fmla="*/ 462 h 462"/>
                <a:gd name="T16" fmla="*/ 43 w 93"/>
                <a:gd name="T17" fmla="*/ 462 h 462"/>
                <a:gd name="T18" fmla="*/ 50 w 93"/>
                <a:gd name="T19" fmla="*/ 462 h 462"/>
                <a:gd name="T20" fmla="*/ 93 w 93"/>
                <a:gd name="T21" fmla="*/ 462 h 462"/>
                <a:gd name="T22" fmla="*/ 93 w 93"/>
                <a:gd name="T23" fmla="*/ 31 h 462"/>
                <a:gd name="T24" fmla="*/ 60 w 93"/>
                <a:gd name="T25" fmla="*/ 14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462">
                  <a:moveTo>
                    <a:pt x="60" y="14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14"/>
                    <a:pt x="5" y="22"/>
                    <a:pt x="0" y="31"/>
                  </a:cubicBezTo>
                  <a:cubicBezTo>
                    <a:pt x="0" y="462"/>
                    <a:pt x="0" y="462"/>
                    <a:pt x="0" y="462"/>
                  </a:cubicBezTo>
                  <a:cubicBezTo>
                    <a:pt x="43" y="462"/>
                    <a:pt x="43" y="462"/>
                    <a:pt x="43" y="462"/>
                  </a:cubicBezTo>
                  <a:cubicBezTo>
                    <a:pt x="50" y="462"/>
                    <a:pt x="50" y="462"/>
                    <a:pt x="50" y="462"/>
                  </a:cubicBezTo>
                  <a:cubicBezTo>
                    <a:pt x="93" y="462"/>
                    <a:pt x="93" y="462"/>
                    <a:pt x="93" y="462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88" y="22"/>
                    <a:pt x="60" y="14"/>
                    <a:pt x="60" y="14"/>
                  </a:cubicBezTo>
                  <a:close/>
                </a:path>
              </a:pathLst>
            </a:custGeom>
            <a:solidFill>
              <a:srgbClr val="EBE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8" name="Rectangle 6"/>
            <p:cNvSpPr>
              <a:spLocks noChangeArrowheads="1"/>
            </p:cNvSpPr>
            <p:nvPr/>
          </p:nvSpPr>
          <p:spPr bwMode="auto">
            <a:xfrm rot="10800000">
              <a:off x="5636573" y="2811156"/>
              <a:ext cx="968041" cy="3267516"/>
            </a:xfrm>
            <a:prstGeom prst="rect">
              <a:avLst/>
            </a:prstGeom>
            <a:solidFill>
              <a:srgbClr val="D5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9" name="Rectangle 7"/>
            <p:cNvSpPr>
              <a:spLocks noChangeArrowheads="1"/>
            </p:cNvSpPr>
            <p:nvPr/>
          </p:nvSpPr>
          <p:spPr bwMode="auto">
            <a:xfrm rot="10800000">
              <a:off x="6375340" y="2811156"/>
              <a:ext cx="229274" cy="6569117"/>
            </a:xfrm>
            <a:prstGeom prst="rect">
              <a:avLst/>
            </a:prstGeom>
            <a:solidFill>
              <a:srgbClr val="BF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0" name="Freeform 8"/>
            <p:cNvSpPr>
              <a:spLocks/>
            </p:cNvSpPr>
            <p:nvPr/>
          </p:nvSpPr>
          <p:spPr bwMode="auto">
            <a:xfrm rot="10800000">
              <a:off x="6079832" y="10860637"/>
              <a:ext cx="86616" cy="1236883"/>
            </a:xfrm>
            <a:custGeom>
              <a:avLst/>
              <a:gdLst>
                <a:gd name="T0" fmla="*/ 17 w 17"/>
                <a:gd name="T1" fmla="*/ 19 h 254"/>
                <a:gd name="T2" fmla="*/ 0 w 17"/>
                <a:gd name="T3" fmla="*/ 0 h 254"/>
                <a:gd name="T4" fmla="*/ 0 w 17"/>
                <a:gd name="T5" fmla="*/ 254 h 254"/>
                <a:gd name="T6" fmla="*/ 17 w 17"/>
                <a:gd name="T7" fmla="*/ 254 h 254"/>
                <a:gd name="T8" fmla="*/ 17 w 17"/>
                <a:gd name="T9" fmla="*/ 19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54">
                  <a:moveTo>
                    <a:pt x="17" y="19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7" y="254"/>
                  </a:lnTo>
                  <a:lnTo>
                    <a:pt x="17" y="19"/>
                  </a:lnTo>
                  <a:close/>
                </a:path>
              </a:pathLst>
            </a:custGeom>
            <a:solidFill>
              <a:srgbClr val="C5C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1" name="Freeform 62"/>
            <p:cNvSpPr>
              <a:spLocks/>
            </p:cNvSpPr>
            <p:nvPr/>
          </p:nvSpPr>
          <p:spPr bwMode="auto">
            <a:xfrm rot="10800000">
              <a:off x="5050655" y="4325605"/>
              <a:ext cx="2068551" cy="112003"/>
            </a:xfrm>
            <a:custGeom>
              <a:avLst/>
              <a:gdLst>
                <a:gd name="T0" fmla="*/ 169 w 169"/>
                <a:gd name="T1" fmla="*/ 5 h 10"/>
                <a:gd name="T2" fmla="*/ 164 w 169"/>
                <a:gd name="T3" fmla="*/ 10 h 10"/>
                <a:gd name="T4" fmla="*/ 5 w 169"/>
                <a:gd name="T5" fmla="*/ 10 h 10"/>
                <a:gd name="T6" fmla="*/ 0 w 169"/>
                <a:gd name="T7" fmla="*/ 5 h 10"/>
                <a:gd name="T8" fmla="*/ 5 w 169"/>
                <a:gd name="T9" fmla="*/ 0 h 10"/>
                <a:gd name="T10" fmla="*/ 164 w 169"/>
                <a:gd name="T11" fmla="*/ 0 h 10"/>
                <a:gd name="T12" fmla="*/ 169 w 169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">
                  <a:moveTo>
                    <a:pt x="169" y="5"/>
                  </a:moveTo>
                  <a:cubicBezTo>
                    <a:pt x="169" y="8"/>
                    <a:pt x="167" y="10"/>
                    <a:pt x="164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67" y="0"/>
                    <a:pt x="169" y="2"/>
                    <a:pt x="169" y="5"/>
                  </a:cubicBezTo>
                  <a:close/>
                </a:path>
              </a:pathLst>
            </a:custGeom>
            <a:solidFill>
              <a:srgbClr val="97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2" name="Freeform 63"/>
            <p:cNvSpPr>
              <a:spLocks/>
            </p:cNvSpPr>
            <p:nvPr/>
          </p:nvSpPr>
          <p:spPr bwMode="auto">
            <a:xfrm rot="10800000">
              <a:off x="5906604" y="9774710"/>
              <a:ext cx="433073" cy="1305058"/>
            </a:xfrm>
            <a:custGeom>
              <a:avLst/>
              <a:gdLst>
                <a:gd name="T0" fmla="*/ 35 w 35"/>
                <a:gd name="T1" fmla="*/ 12 h 113"/>
                <a:gd name="T2" fmla="*/ 17 w 35"/>
                <a:gd name="T3" fmla="*/ 0 h 113"/>
                <a:gd name="T4" fmla="*/ 0 w 35"/>
                <a:gd name="T5" fmla="*/ 12 h 113"/>
                <a:gd name="T6" fmla="*/ 0 w 35"/>
                <a:gd name="T7" fmla="*/ 113 h 113"/>
                <a:gd name="T8" fmla="*/ 35 w 35"/>
                <a:gd name="T9" fmla="*/ 113 h 113"/>
                <a:gd name="T10" fmla="*/ 35 w 35"/>
                <a:gd name="T11" fmla="*/ 1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13">
                  <a:moveTo>
                    <a:pt x="35" y="12"/>
                  </a:moveTo>
                  <a:cubicBezTo>
                    <a:pt x="35" y="12"/>
                    <a:pt x="29" y="0"/>
                    <a:pt x="17" y="0"/>
                  </a:cubicBezTo>
                  <a:cubicBezTo>
                    <a:pt x="6" y="0"/>
                    <a:pt x="0" y="12"/>
                    <a:pt x="0" y="12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35" y="113"/>
                    <a:pt x="35" y="113"/>
                    <a:pt x="35" y="113"/>
                  </a:cubicBezTo>
                  <a:lnTo>
                    <a:pt x="35" y="12"/>
                  </a:lnTo>
                  <a:close/>
                </a:path>
              </a:pathLst>
            </a:custGeom>
            <a:solidFill>
              <a:srgbClr val="C5C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3" name="Rectangle 64"/>
            <p:cNvSpPr>
              <a:spLocks noChangeArrowheads="1"/>
            </p:cNvSpPr>
            <p:nvPr/>
          </p:nvSpPr>
          <p:spPr bwMode="auto">
            <a:xfrm rot="10800000">
              <a:off x="5860751" y="9774710"/>
              <a:ext cx="524782" cy="58435"/>
            </a:xfrm>
            <a:prstGeom prst="rect">
              <a:avLst/>
            </a:prstGeom>
            <a:solidFill>
              <a:srgbClr val="8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4" name="Freeform 65"/>
            <p:cNvSpPr>
              <a:spLocks/>
            </p:cNvSpPr>
            <p:nvPr/>
          </p:nvSpPr>
          <p:spPr bwMode="auto">
            <a:xfrm rot="10800000">
              <a:off x="5407299" y="2708892"/>
              <a:ext cx="1370544" cy="112003"/>
            </a:xfrm>
            <a:custGeom>
              <a:avLst/>
              <a:gdLst>
                <a:gd name="T0" fmla="*/ 112 w 112"/>
                <a:gd name="T1" fmla="*/ 5 h 10"/>
                <a:gd name="T2" fmla="*/ 109 w 112"/>
                <a:gd name="T3" fmla="*/ 10 h 10"/>
                <a:gd name="T4" fmla="*/ 3 w 112"/>
                <a:gd name="T5" fmla="*/ 10 h 10"/>
                <a:gd name="T6" fmla="*/ 0 w 112"/>
                <a:gd name="T7" fmla="*/ 5 h 10"/>
                <a:gd name="T8" fmla="*/ 3 w 112"/>
                <a:gd name="T9" fmla="*/ 0 h 10"/>
                <a:gd name="T10" fmla="*/ 109 w 112"/>
                <a:gd name="T11" fmla="*/ 0 h 10"/>
                <a:gd name="T12" fmla="*/ 112 w 1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0">
                  <a:moveTo>
                    <a:pt x="112" y="5"/>
                  </a:moveTo>
                  <a:cubicBezTo>
                    <a:pt x="112" y="8"/>
                    <a:pt x="111" y="10"/>
                    <a:pt x="109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1" y="0"/>
                    <a:pt x="112" y="2"/>
                    <a:pt x="112" y="5"/>
                  </a:cubicBezTo>
                  <a:close/>
                </a:path>
              </a:pathLst>
            </a:custGeom>
            <a:solidFill>
              <a:srgbClr val="97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5" name="Rectangle 9"/>
            <p:cNvSpPr>
              <a:spLocks noChangeArrowheads="1"/>
            </p:cNvSpPr>
            <p:nvPr/>
          </p:nvSpPr>
          <p:spPr bwMode="auto">
            <a:xfrm rot="10800000">
              <a:off x="5590717" y="4992745"/>
              <a:ext cx="1054657" cy="438752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grpSp>
          <p:nvGrpSpPr>
            <p:cNvPr id="146" name="Group 139"/>
            <p:cNvGrpSpPr/>
            <p:nvPr/>
          </p:nvGrpSpPr>
          <p:grpSpPr>
            <a:xfrm rot="10800000">
              <a:off x="6263254" y="5168049"/>
              <a:ext cx="427976" cy="3983349"/>
              <a:chOff x="739775" y="2392363"/>
              <a:chExt cx="133350" cy="1298575"/>
            </a:xfrm>
          </p:grpSpPr>
          <p:sp>
            <p:nvSpPr>
              <p:cNvPr id="148" name="Line 10"/>
              <p:cNvSpPr>
                <a:spLocks noChangeShapeType="1"/>
              </p:cNvSpPr>
              <p:nvPr/>
            </p:nvSpPr>
            <p:spPr bwMode="auto">
              <a:xfrm>
                <a:off x="739775" y="2392363"/>
                <a:ext cx="13335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49" name="Line 11"/>
              <p:cNvSpPr>
                <a:spLocks noChangeShapeType="1"/>
              </p:cNvSpPr>
              <p:nvPr/>
            </p:nvSpPr>
            <p:spPr bwMode="auto">
              <a:xfrm>
                <a:off x="739775" y="241935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50" name="Line 12"/>
              <p:cNvSpPr>
                <a:spLocks noChangeShapeType="1"/>
              </p:cNvSpPr>
              <p:nvPr/>
            </p:nvSpPr>
            <p:spPr bwMode="auto">
              <a:xfrm>
                <a:off x="739775" y="244475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51" name="Line 13"/>
              <p:cNvSpPr>
                <a:spLocks noChangeShapeType="1"/>
              </p:cNvSpPr>
              <p:nvPr/>
            </p:nvSpPr>
            <p:spPr bwMode="auto">
              <a:xfrm>
                <a:off x="739775" y="2466975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52" name="Line 14"/>
              <p:cNvSpPr>
                <a:spLocks noChangeShapeType="1"/>
              </p:cNvSpPr>
              <p:nvPr/>
            </p:nvSpPr>
            <p:spPr bwMode="auto">
              <a:xfrm>
                <a:off x="739775" y="2493963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53" name="Line 15"/>
              <p:cNvSpPr>
                <a:spLocks noChangeShapeType="1"/>
              </p:cNvSpPr>
              <p:nvPr/>
            </p:nvSpPr>
            <p:spPr bwMode="auto">
              <a:xfrm>
                <a:off x="739775" y="2520950"/>
                <a:ext cx="13335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54" name="Line 16"/>
              <p:cNvSpPr>
                <a:spLocks noChangeShapeType="1"/>
              </p:cNvSpPr>
              <p:nvPr/>
            </p:nvSpPr>
            <p:spPr bwMode="auto">
              <a:xfrm>
                <a:off x="739775" y="254635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55" name="Line 17"/>
              <p:cNvSpPr>
                <a:spLocks noChangeShapeType="1"/>
              </p:cNvSpPr>
              <p:nvPr/>
            </p:nvSpPr>
            <p:spPr bwMode="auto">
              <a:xfrm>
                <a:off x="739775" y="2573338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56" name="Line 18"/>
              <p:cNvSpPr>
                <a:spLocks noChangeShapeType="1"/>
              </p:cNvSpPr>
              <p:nvPr/>
            </p:nvSpPr>
            <p:spPr bwMode="auto">
              <a:xfrm>
                <a:off x="739775" y="2598738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57" name="Line 19"/>
              <p:cNvSpPr>
                <a:spLocks noChangeShapeType="1"/>
              </p:cNvSpPr>
              <p:nvPr/>
            </p:nvSpPr>
            <p:spPr bwMode="auto">
              <a:xfrm>
                <a:off x="739775" y="2625725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58" name="Line 20"/>
              <p:cNvSpPr>
                <a:spLocks noChangeShapeType="1"/>
              </p:cNvSpPr>
              <p:nvPr/>
            </p:nvSpPr>
            <p:spPr bwMode="auto">
              <a:xfrm>
                <a:off x="739775" y="2652713"/>
                <a:ext cx="13335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59" name="Line 21"/>
              <p:cNvSpPr>
                <a:spLocks noChangeShapeType="1"/>
              </p:cNvSpPr>
              <p:nvPr/>
            </p:nvSpPr>
            <p:spPr bwMode="auto">
              <a:xfrm>
                <a:off x="739775" y="2678113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60" name="Line 22"/>
              <p:cNvSpPr>
                <a:spLocks noChangeShapeType="1"/>
              </p:cNvSpPr>
              <p:nvPr/>
            </p:nvSpPr>
            <p:spPr bwMode="auto">
              <a:xfrm>
                <a:off x="739775" y="270510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61" name="Line 23"/>
              <p:cNvSpPr>
                <a:spLocks noChangeShapeType="1"/>
              </p:cNvSpPr>
              <p:nvPr/>
            </p:nvSpPr>
            <p:spPr bwMode="auto">
              <a:xfrm>
                <a:off x="739775" y="2727325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62" name="Line 24"/>
              <p:cNvSpPr>
                <a:spLocks noChangeShapeType="1"/>
              </p:cNvSpPr>
              <p:nvPr/>
            </p:nvSpPr>
            <p:spPr bwMode="auto">
              <a:xfrm>
                <a:off x="739775" y="2754313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63" name="Line 25"/>
              <p:cNvSpPr>
                <a:spLocks noChangeShapeType="1"/>
              </p:cNvSpPr>
              <p:nvPr/>
            </p:nvSpPr>
            <p:spPr bwMode="auto">
              <a:xfrm>
                <a:off x="739775" y="2779713"/>
                <a:ext cx="13335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64" name="Line 26"/>
              <p:cNvSpPr>
                <a:spLocks noChangeShapeType="1"/>
              </p:cNvSpPr>
              <p:nvPr/>
            </p:nvSpPr>
            <p:spPr bwMode="auto">
              <a:xfrm>
                <a:off x="739775" y="280670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65" name="Line 27"/>
              <p:cNvSpPr>
                <a:spLocks noChangeShapeType="1"/>
              </p:cNvSpPr>
              <p:nvPr/>
            </p:nvSpPr>
            <p:spPr bwMode="auto">
              <a:xfrm>
                <a:off x="739775" y="2833688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66" name="Line 28"/>
              <p:cNvSpPr>
                <a:spLocks noChangeShapeType="1"/>
              </p:cNvSpPr>
              <p:nvPr/>
            </p:nvSpPr>
            <p:spPr bwMode="auto">
              <a:xfrm>
                <a:off x="739775" y="2859088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67" name="Line 29"/>
              <p:cNvSpPr>
                <a:spLocks noChangeShapeType="1"/>
              </p:cNvSpPr>
              <p:nvPr/>
            </p:nvSpPr>
            <p:spPr bwMode="auto">
              <a:xfrm>
                <a:off x="739775" y="2886075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68" name="Line 30"/>
              <p:cNvSpPr>
                <a:spLocks noChangeShapeType="1"/>
              </p:cNvSpPr>
              <p:nvPr/>
            </p:nvSpPr>
            <p:spPr bwMode="auto">
              <a:xfrm>
                <a:off x="739775" y="2911475"/>
                <a:ext cx="13335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69" name="Line 31"/>
              <p:cNvSpPr>
                <a:spLocks noChangeShapeType="1"/>
              </p:cNvSpPr>
              <p:nvPr/>
            </p:nvSpPr>
            <p:spPr bwMode="auto">
              <a:xfrm>
                <a:off x="739775" y="2938463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70" name="Line 32"/>
              <p:cNvSpPr>
                <a:spLocks noChangeShapeType="1"/>
              </p:cNvSpPr>
              <p:nvPr/>
            </p:nvSpPr>
            <p:spPr bwMode="auto">
              <a:xfrm>
                <a:off x="739775" y="296545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71" name="Line 33"/>
              <p:cNvSpPr>
                <a:spLocks noChangeShapeType="1"/>
              </p:cNvSpPr>
              <p:nvPr/>
            </p:nvSpPr>
            <p:spPr bwMode="auto">
              <a:xfrm>
                <a:off x="739775" y="299085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72" name="Line 34"/>
              <p:cNvSpPr>
                <a:spLocks noChangeShapeType="1"/>
              </p:cNvSpPr>
              <p:nvPr/>
            </p:nvSpPr>
            <p:spPr bwMode="auto">
              <a:xfrm>
                <a:off x="739775" y="3017838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73" name="Line 35"/>
              <p:cNvSpPr>
                <a:spLocks noChangeShapeType="1"/>
              </p:cNvSpPr>
              <p:nvPr/>
            </p:nvSpPr>
            <p:spPr bwMode="auto">
              <a:xfrm>
                <a:off x="739775" y="3040063"/>
                <a:ext cx="13335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74" name="Line 36"/>
              <p:cNvSpPr>
                <a:spLocks noChangeShapeType="1"/>
              </p:cNvSpPr>
              <p:nvPr/>
            </p:nvSpPr>
            <p:spPr bwMode="auto">
              <a:xfrm>
                <a:off x="739775" y="306705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75" name="Line 37"/>
              <p:cNvSpPr>
                <a:spLocks noChangeShapeType="1"/>
              </p:cNvSpPr>
              <p:nvPr/>
            </p:nvSpPr>
            <p:spPr bwMode="auto">
              <a:xfrm>
                <a:off x="739775" y="309245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76" name="Line 38"/>
              <p:cNvSpPr>
                <a:spLocks noChangeShapeType="1"/>
              </p:cNvSpPr>
              <p:nvPr/>
            </p:nvSpPr>
            <p:spPr bwMode="auto">
              <a:xfrm>
                <a:off x="739775" y="3119438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77" name="Line 39"/>
              <p:cNvSpPr>
                <a:spLocks noChangeShapeType="1"/>
              </p:cNvSpPr>
              <p:nvPr/>
            </p:nvSpPr>
            <p:spPr bwMode="auto">
              <a:xfrm>
                <a:off x="739775" y="3144838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78" name="Line 40"/>
              <p:cNvSpPr>
                <a:spLocks noChangeShapeType="1"/>
              </p:cNvSpPr>
              <p:nvPr/>
            </p:nvSpPr>
            <p:spPr bwMode="auto">
              <a:xfrm>
                <a:off x="739775" y="3171825"/>
                <a:ext cx="13335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79" name="Line 41"/>
              <p:cNvSpPr>
                <a:spLocks noChangeShapeType="1"/>
              </p:cNvSpPr>
              <p:nvPr/>
            </p:nvSpPr>
            <p:spPr bwMode="auto">
              <a:xfrm>
                <a:off x="739775" y="3198813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80" name="Line 42"/>
              <p:cNvSpPr>
                <a:spLocks noChangeShapeType="1"/>
              </p:cNvSpPr>
              <p:nvPr/>
            </p:nvSpPr>
            <p:spPr bwMode="auto">
              <a:xfrm>
                <a:off x="739775" y="3224213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81" name="Line 43"/>
              <p:cNvSpPr>
                <a:spLocks noChangeShapeType="1"/>
              </p:cNvSpPr>
              <p:nvPr/>
            </p:nvSpPr>
            <p:spPr bwMode="auto">
              <a:xfrm>
                <a:off x="739775" y="325120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82" name="Line 44"/>
              <p:cNvSpPr>
                <a:spLocks noChangeShapeType="1"/>
              </p:cNvSpPr>
              <p:nvPr/>
            </p:nvSpPr>
            <p:spPr bwMode="auto">
              <a:xfrm>
                <a:off x="739775" y="327660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83" name="Line 45"/>
              <p:cNvSpPr>
                <a:spLocks noChangeShapeType="1"/>
              </p:cNvSpPr>
              <p:nvPr/>
            </p:nvSpPr>
            <p:spPr bwMode="auto">
              <a:xfrm>
                <a:off x="739775" y="3300413"/>
                <a:ext cx="13335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84" name="Line 46"/>
              <p:cNvSpPr>
                <a:spLocks noChangeShapeType="1"/>
              </p:cNvSpPr>
              <p:nvPr/>
            </p:nvSpPr>
            <p:spPr bwMode="auto">
              <a:xfrm>
                <a:off x="739775" y="3325813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85" name="Line 47"/>
              <p:cNvSpPr>
                <a:spLocks noChangeShapeType="1"/>
              </p:cNvSpPr>
              <p:nvPr/>
            </p:nvSpPr>
            <p:spPr bwMode="auto">
              <a:xfrm>
                <a:off x="739775" y="335280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86" name="Line 48"/>
              <p:cNvSpPr>
                <a:spLocks noChangeShapeType="1"/>
              </p:cNvSpPr>
              <p:nvPr/>
            </p:nvSpPr>
            <p:spPr bwMode="auto">
              <a:xfrm>
                <a:off x="739775" y="337820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87" name="Line 49"/>
              <p:cNvSpPr>
                <a:spLocks noChangeShapeType="1"/>
              </p:cNvSpPr>
              <p:nvPr/>
            </p:nvSpPr>
            <p:spPr bwMode="auto">
              <a:xfrm>
                <a:off x="739775" y="3405188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88" name="Line 50"/>
              <p:cNvSpPr>
                <a:spLocks noChangeShapeType="1"/>
              </p:cNvSpPr>
              <p:nvPr/>
            </p:nvSpPr>
            <p:spPr bwMode="auto">
              <a:xfrm>
                <a:off x="739775" y="3432175"/>
                <a:ext cx="13335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89" name="Line 51"/>
              <p:cNvSpPr>
                <a:spLocks noChangeShapeType="1"/>
              </p:cNvSpPr>
              <p:nvPr/>
            </p:nvSpPr>
            <p:spPr bwMode="auto">
              <a:xfrm>
                <a:off x="739775" y="3457575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90" name="Line 52"/>
              <p:cNvSpPr>
                <a:spLocks noChangeShapeType="1"/>
              </p:cNvSpPr>
              <p:nvPr/>
            </p:nvSpPr>
            <p:spPr bwMode="auto">
              <a:xfrm>
                <a:off x="739775" y="3484563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91" name="Line 53"/>
              <p:cNvSpPr>
                <a:spLocks noChangeShapeType="1"/>
              </p:cNvSpPr>
              <p:nvPr/>
            </p:nvSpPr>
            <p:spPr bwMode="auto">
              <a:xfrm>
                <a:off x="739775" y="3509963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92" name="Line 54"/>
              <p:cNvSpPr>
                <a:spLocks noChangeShapeType="1"/>
              </p:cNvSpPr>
              <p:nvPr/>
            </p:nvSpPr>
            <p:spPr bwMode="auto">
              <a:xfrm>
                <a:off x="739775" y="3533775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93" name="Line 55"/>
              <p:cNvSpPr>
                <a:spLocks noChangeShapeType="1"/>
              </p:cNvSpPr>
              <p:nvPr/>
            </p:nvSpPr>
            <p:spPr bwMode="auto">
              <a:xfrm>
                <a:off x="739775" y="3559175"/>
                <a:ext cx="13335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94" name="Line 56"/>
              <p:cNvSpPr>
                <a:spLocks noChangeShapeType="1"/>
              </p:cNvSpPr>
              <p:nvPr/>
            </p:nvSpPr>
            <p:spPr bwMode="auto">
              <a:xfrm>
                <a:off x="739775" y="3586163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95" name="Line 57"/>
              <p:cNvSpPr>
                <a:spLocks noChangeShapeType="1"/>
              </p:cNvSpPr>
              <p:nvPr/>
            </p:nvSpPr>
            <p:spPr bwMode="auto">
              <a:xfrm>
                <a:off x="739775" y="3611563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96" name="Line 58"/>
              <p:cNvSpPr>
                <a:spLocks noChangeShapeType="1"/>
              </p:cNvSpPr>
              <p:nvPr/>
            </p:nvSpPr>
            <p:spPr bwMode="auto">
              <a:xfrm>
                <a:off x="739775" y="3638550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97" name="Line 59"/>
              <p:cNvSpPr>
                <a:spLocks noChangeShapeType="1"/>
              </p:cNvSpPr>
              <p:nvPr/>
            </p:nvSpPr>
            <p:spPr bwMode="auto">
              <a:xfrm>
                <a:off x="739775" y="3665538"/>
                <a:ext cx="7620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198" name="Line 60"/>
              <p:cNvSpPr>
                <a:spLocks noChangeShapeType="1"/>
              </p:cNvSpPr>
              <p:nvPr/>
            </p:nvSpPr>
            <p:spPr bwMode="auto">
              <a:xfrm>
                <a:off x="739775" y="3690938"/>
                <a:ext cx="133350" cy="0"/>
              </a:xfrm>
              <a:prstGeom prst="line">
                <a:avLst/>
              </a:prstGeom>
              <a:noFill/>
              <a:ln w="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</p:grpSp>
        <p:sp>
          <p:nvSpPr>
            <p:cNvPr id="147" name="Rectangle 61"/>
            <p:cNvSpPr>
              <a:spLocks noChangeArrowheads="1"/>
            </p:cNvSpPr>
            <p:nvPr/>
          </p:nvSpPr>
          <p:spPr bwMode="auto">
            <a:xfrm rot="10800000">
              <a:off x="5555054" y="4914831"/>
              <a:ext cx="1136176" cy="126610"/>
            </a:xfrm>
            <a:prstGeom prst="rect">
              <a:avLst/>
            </a:prstGeom>
            <a:solidFill>
              <a:srgbClr val="3D3D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199" name="Freeform 194"/>
          <p:cNvSpPr>
            <a:spLocks noEditPoints="1"/>
          </p:cNvSpPr>
          <p:nvPr/>
        </p:nvSpPr>
        <p:spPr bwMode="auto">
          <a:xfrm>
            <a:off x="2331711" y="4733416"/>
            <a:ext cx="442220" cy="535460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0" name="Freeform 195"/>
          <p:cNvSpPr>
            <a:spLocks noEditPoints="1"/>
          </p:cNvSpPr>
          <p:nvPr/>
        </p:nvSpPr>
        <p:spPr bwMode="auto">
          <a:xfrm>
            <a:off x="5598017" y="4733416"/>
            <a:ext cx="386275" cy="610051"/>
          </a:xfrm>
          <a:custGeom>
            <a:avLst/>
            <a:gdLst>
              <a:gd name="T0" fmla="*/ 57 w 67"/>
              <a:gd name="T1" fmla="*/ 10 h 106"/>
              <a:gd name="T2" fmla="*/ 62 w 67"/>
              <a:gd name="T3" fmla="*/ 51 h 106"/>
              <a:gd name="T4" fmla="*/ 51 w 67"/>
              <a:gd name="T5" fmla="*/ 66 h 106"/>
              <a:gd name="T6" fmla="*/ 55 w 67"/>
              <a:gd name="T7" fmla="*/ 65 h 106"/>
              <a:gd name="T8" fmla="*/ 57 w 67"/>
              <a:gd name="T9" fmla="*/ 73 h 106"/>
              <a:gd name="T10" fmla="*/ 56 w 67"/>
              <a:gd name="T11" fmla="*/ 80 h 106"/>
              <a:gd name="T12" fmla="*/ 57 w 67"/>
              <a:gd name="T13" fmla="*/ 86 h 106"/>
              <a:gd name="T14" fmla="*/ 55 w 67"/>
              <a:gd name="T15" fmla="*/ 93 h 106"/>
              <a:gd name="T16" fmla="*/ 15 w 67"/>
              <a:gd name="T17" fmla="*/ 97 h 106"/>
              <a:gd name="T18" fmla="*/ 12 w 67"/>
              <a:gd name="T19" fmla="*/ 95 h 106"/>
              <a:gd name="T20" fmla="*/ 12 w 67"/>
              <a:gd name="T21" fmla="*/ 83 h 106"/>
              <a:gd name="T22" fmla="*/ 12 w 67"/>
              <a:gd name="T23" fmla="*/ 82 h 106"/>
              <a:gd name="T24" fmla="*/ 12 w 67"/>
              <a:gd name="T25" fmla="*/ 71 h 106"/>
              <a:gd name="T26" fmla="*/ 15 w 67"/>
              <a:gd name="T27" fmla="*/ 69 h 106"/>
              <a:gd name="T28" fmla="*/ 16 w 67"/>
              <a:gd name="T29" fmla="*/ 63 h 106"/>
              <a:gd name="T30" fmla="*/ 0 w 67"/>
              <a:gd name="T31" fmla="*/ 34 h 106"/>
              <a:gd name="T32" fmla="*/ 33 w 67"/>
              <a:gd name="T33" fmla="*/ 0 h 106"/>
              <a:gd name="T34" fmla="*/ 28 w 67"/>
              <a:gd name="T35" fmla="*/ 41 h 106"/>
              <a:gd name="T36" fmla="*/ 30 w 67"/>
              <a:gd name="T37" fmla="*/ 39 h 106"/>
              <a:gd name="T38" fmla="*/ 33 w 67"/>
              <a:gd name="T39" fmla="*/ 41 h 106"/>
              <a:gd name="T40" fmla="*/ 36 w 67"/>
              <a:gd name="T41" fmla="*/ 39 h 106"/>
              <a:gd name="T42" fmla="*/ 39 w 67"/>
              <a:gd name="T43" fmla="*/ 41 h 106"/>
              <a:gd name="T44" fmla="*/ 43 w 67"/>
              <a:gd name="T45" fmla="*/ 38 h 106"/>
              <a:gd name="T46" fmla="*/ 39 w 67"/>
              <a:gd name="T47" fmla="*/ 52 h 106"/>
              <a:gd name="T48" fmla="*/ 44 w 67"/>
              <a:gd name="T49" fmla="*/ 66 h 106"/>
              <a:gd name="T50" fmla="*/ 44 w 67"/>
              <a:gd name="T51" fmla="*/ 58 h 106"/>
              <a:gd name="T52" fmla="*/ 56 w 67"/>
              <a:gd name="T53" fmla="*/ 47 h 106"/>
              <a:gd name="T54" fmla="*/ 52 w 67"/>
              <a:gd name="T55" fmla="*/ 15 h 106"/>
              <a:gd name="T56" fmla="*/ 15 w 67"/>
              <a:gd name="T57" fmla="*/ 15 h 106"/>
              <a:gd name="T58" fmla="*/ 11 w 67"/>
              <a:gd name="T59" fmla="*/ 48 h 106"/>
              <a:gd name="T60" fmla="*/ 23 w 67"/>
              <a:gd name="T61" fmla="*/ 59 h 106"/>
              <a:gd name="T62" fmla="*/ 23 w 67"/>
              <a:gd name="T63" fmla="*/ 67 h 106"/>
              <a:gd name="T64" fmla="*/ 29 w 67"/>
              <a:gd name="T65" fmla="*/ 52 h 106"/>
              <a:gd name="T66" fmla="*/ 25 w 67"/>
              <a:gd name="T67" fmla="*/ 38 h 106"/>
              <a:gd name="T68" fmla="*/ 40 w 67"/>
              <a:gd name="T69" fmla="*/ 43 h 106"/>
              <a:gd name="T70" fmla="*/ 36 w 67"/>
              <a:gd name="T71" fmla="*/ 42 h 106"/>
              <a:gd name="T72" fmla="*/ 30 w 67"/>
              <a:gd name="T73" fmla="*/ 42 h 106"/>
              <a:gd name="T74" fmla="*/ 27 w 67"/>
              <a:gd name="T75" fmla="*/ 42 h 106"/>
              <a:gd name="T76" fmla="*/ 32 w 67"/>
              <a:gd name="T77" fmla="*/ 51 h 106"/>
              <a:gd name="T78" fmla="*/ 32 w 67"/>
              <a:gd name="T79" fmla="*/ 67 h 106"/>
              <a:gd name="T80" fmla="*/ 35 w 67"/>
              <a:gd name="T81" fmla="*/ 51 h 106"/>
              <a:gd name="T82" fmla="*/ 35 w 67"/>
              <a:gd name="T83" fmla="*/ 50 h 106"/>
              <a:gd name="T84" fmla="*/ 43 w 67"/>
              <a:gd name="T85" fmla="*/ 96 h 106"/>
              <a:gd name="T86" fmla="*/ 34 w 67"/>
              <a:gd name="T87" fmla="*/ 106 h 106"/>
              <a:gd name="T88" fmla="*/ 43 w 67"/>
              <a:gd name="T89" fmla="*/ 96 h 106"/>
              <a:gd name="T90" fmla="*/ 17 w 67"/>
              <a:gd name="T91" fmla="*/ 88 h 106"/>
              <a:gd name="T92" fmla="*/ 17 w 67"/>
              <a:gd name="T93" fmla="*/ 90 h 106"/>
              <a:gd name="T94" fmla="*/ 50 w 67"/>
              <a:gd name="T95" fmla="*/ 86 h 106"/>
              <a:gd name="T96" fmla="*/ 50 w 67"/>
              <a:gd name="T97" fmla="*/ 73 h 106"/>
              <a:gd name="T98" fmla="*/ 17 w 67"/>
              <a:gd name="T99" fmla="*/ 77 h 106"/>
              <a:gd name="T100" fmla="*/ 50 w 67"/>
              <a:gd name="T101" fmla="*/ 74 h 106"/>
              <a:gd name="T102" fmla="*/ 50 w 67"/>
              <a:gd name="T103" fmla="*/ 73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7" h="106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1" name="Freeform 196"/>
          <p:cNvSpPr>
            <a:spLocks/>
          </p:cNvSpPr>
          <p:nvPr/>
        </p:nvSpPr>
        <p:spPr bwMode="auto">
          <a:xfrm>
            <a:off x="8786797" y="4821328"/>
            <a:ext cx="487507" cy="447548"/>
          </a:xfrm>
          <a:custGeom>
            <a:avLst/>
            <a:gdLst>
              <a:gd name="T0" fmla="*/ 29 w 85"/>
              <a:gd name="T1" fmla="*/ 0 h 78"/>
              <a:gd name="T2" fmla="*/ 34 w 85"/>
              <a:gd name="T3" fmla="*/ 29 h 78"/>
              <a:gd name="T4" fmla="*/ 8 w 85"/>
              <a:gd name="T5" fmla="*/ 29 h 78"/>
              <a:gd name="T6" fmla="*/ 6 w 85"/>
              <a:gd name="T7" fmla="*/ 29 h 78"/>
              <a:gd name="T8" fmla="*/ 0 w 85"/>
              <a:gd name="T9" fmla="*/ 35 h 78"/>
              <a:gd name="T10" fmla="*/ 0 w 85"/>
              <a:gd name="T11" fmla="*/ 35 h 78"/>
              <a:gd name="T12" fmla="*/ 4 w 85"/>
              <a:gd name="T13" fmla="*/ 42 h 78"/>
              <a:gd name="T14" fmla="*/ 0 w 85"/>
              <a:gd name="T15" fmla="*/ 47 h 78"/>
              <a:gd name="T16" fmla="*/ 0 w 85"/>
              <a:gd name="T17" fmla="*/ 47 h 78"/>
              <a:gd name="T18" fmla="*/ 5 w 85"/>
              <a:gd name="T19" fmla="*/ 54 h 78"/>
              <a:gd name="T20" fmla="*/ 4 w 85"/>
              <a:gd name="T21" fmla="*/ 58 h 78"/>
              <a:gd name="T22" fmla="*/ 4 w 85"/>
              <a:gd name="T23" fmla="*/ 58 h 78"/>
              <a:gd name="T24" fmla="*/ 10 w 85"/>
              <a:gd name="T25" fmla="*/ 65 h 78"/>
              <a:gd name="T26" fmla="*/ 11 w 85"/>
              <a:gd name="T27" fmla="*/ 65 h 78"/>
              <a:gd name="T28" fmla="*/ 9 w 85"/>
              <a:gd name="T29" fmla="*/ 70 h 78"/>
              <a:gd name="T30" fmla="*/ 9 w 85"/>
              <a:gd name="T31" fmla="*/ 70 h 78"/>
              <a:gd name="T32" fmla="*/ 15 w 85"/>
              <a:gd name="T33" fmla="*/ 77 h 78"/>
              <a:gd name="T34" fmla="*/ 29 w 85"/>
              <a:gd name="T35" fmla="*/ 77 h 78"/>
              <a:gd name="T36" fmla="*/ 45 w 85"/>
              <a:gd name="T37" fmla="*/ 77 h 78"/>
              <a:gd name="T38" fmla="*/ 46 w 85"/>
              <a:gd name="T39" fmla="*/ 77 h 78"/>
              <a:gd name="T40" fmla="*/ 51 w 85"/>
              <a:gd name="T41" fmla="*/ 71 h 78"/>
              <a:gd name="T42" fmla="*/ 66 w 85"/>
              <a:gd name="T43" fmla="*/ 69 h 78"/>
              <a:gd name="T44" fmla="*/ 66 w 85"/>
              <a:gd name="T45" fmla="*/ 78 h 78"/>
              <a:gd name="T46" fmla="*/ 85 w 85"/>
              <a:gd name="T47" fmla="*/ 78 h 78"/>
              <a:gd name="T48" fmla="*/ 85 w 85"/>
              <a:gd name="T49" fmla="*/ 25 h 78"/>
              <a:gd name="T50" fmla="*/ 66 w 85"/>
              <a:gd name="T51" fmla="*/ 25 h 78"/>
              <a:gd name="T52" fmla="*/ 66 w 85"/>
              <a:gd name="T53" fmla="*/ 32 h 78"/>
              <a:gd name="T54" fmla="*/ 61 w 85"/>
              <a:gd name="T55" fmla="*/ 32 h 78"/>
              <a:gd name="T56" fmla="*/ 29 w 85"/>
              <a:gd name="T5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5" h="78">
                <a:moveTo>
                  <a:pt x="29" y="0"/>
                </a:moveTo>
                <a:cubicBezTo>
                  <a:pt x="1" y="7"/>
                  <a:pt x="33" y="28"/>
                  <a:pt x="34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3" y="29"/>
                  <a:pt x="0" y="32"/>
                  <a:pt x="0" y="35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8"/>
                  <a:pt x="1" y="41"/>
                  <a:pt x="4" y="42"/>
                </a:cubicBezTo>
                <a:cubicBezTo>
                  <a:pt x="2" y="43"/>
                  <a:pt x="0" y="45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51"/>
                  <a:pt x="2" y="53"/>
                  <a:pt x="5" y="54"/>
                </a:cubicBezTo>
                <a:cubicBezTo>
                  <a:pt x="4" y="55"/>
                  <a:pt x="4" y="57"/>
                  <a:pt x="4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4" y="62"/>
                  <a:pt x="7" y="65"/>
                  <a:pt x="10" y="65"/>
                </a:cubicBezTo>
                <a:cubicBezTo>
                  <a:pt x="11" y="65"/>
                  <a:pt x="11" y="65"/>
                  <a:pt x="11" y="65"/>
                </a:cubicBezTo>
                <a:cubicBezTo>
                  <a:pt x="9" y="66"/>
                  <a:pt x="9" y="68"/>
                  <a:pt x="9" y="70"/>
                </a:cubicBezTo>
                <a:cubicBezTo>
                  <a:pt x="9" y="70"/>
                  <a:pt x="9" y="70"/>
                  <a:pt x="9" y="70"/>
                </a:cubicBezTo>
                <a:cubicBezTo>
                  <a:pt x="9" y="74"/>
                  <a:pt x="12" y="77"/>
                  <a:pt x="15" y="77"/>
                </a:cubicBezTo>
                <a:cubicBezTo>
                  <a:pt x="29" y="77"/>
                  <a:pt x="29" y="77"/>
                  <a:pt x="29" y="77"/>
                </a:cubicBezTo>
                <a:cubicBezTo>
                  <a:pt x="45" y="77"/>
                  <a:pt x="45" y="77"/>
                  <a:pt x="45" y="77"/>
                </a:cubicBezTo>
                <a:cubicBezTo>
                  <a:pt x="46" y="77"/>
                  <a:pt x="46" y="77"/>
                  <a:pt x="46" y="77"/>
                </a:cubicBezTo>
                <a:cubicBezTo>
                  <a:pt x="51" y="71"/>
                  <a:pt x="51" y="71"/>
                  <a:pt x="51" y="71"/>
                </a:cubicBezTo>
                <a:cubicBezTo>
                  <a:pt x="66" y="69"/>
                  <a:pt x="66" y="69"/>
                  <a:pt x="66" y="69"/>
                </a:cubicBezTo>
                <a:cubicBezTo>
                  <a:pt x="66" y="78"/>
                  <a:pt x="66" y="78"/>
                  <a:pt x="66" y="78"/>
                </a:cubicBezTo>
                <a:cubicBezTo>
                  <a:pt x="85" y="78"/>
                  <a:pt x="85" y="78"/>
                  <a:pt x="85" y="78"/>
                </a:cubicBezTo>
                <a:cubicBezTo>
                  <a:pt x="85" y="25"/>
                  <a:pt x="85" y="25"/>
                  <a:pt x="85" y="25"/>
                </a:cubicBezTo>
                <a:cubicBezTo>
                  <a:pt x="66" y="25"/>
                  <a:pt x="66" y="25"/>
                  <a:pt x="66" y="25"/>
                </a:cubicBezTo>
                <a:cubicBezTo>
                  <a:pt x="66" y="32"/>
                  <a:pt x="66" y="32"/>
                  <a:pt x="66" y="32"/>
                </a:cubicBezTo>
                <a:cubicBezTo>
                  <a:pt x="61" y="32"/>
                  <a:pt x="61" y="32"/>
                  <a:pt x="61" y="32"/>
                </a:cubicBezTo>
                <a:cubicBezTo>
                  <a:pt x="57" y="16"/>
                  <a:pt x="32" y="17"/>
                  <a:pt x="2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2" name="TextBox 174"/>
          <p:cNvSpPr txBox="1"/>
          <p:nvPr/>
        </p:nvSpPr>
        <p:spPr>
          <a:xfrm>
            <a:off x="2782612" y="4767354"/>
            <a:ext cx="1476723" cy="4842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lang="id-ID" sz="3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%</a:t>
            </a:r>
            <a:endParaRPr lang="en-US" sz="3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3" name="TextBox 178"/>
          <p:cNvSpPr txBox="1"/>
          <p:nvPr/>
        </p:nvSpPr>
        <p:spPr>
          <a:xfrm>
            <a:off x="6037168" y="4767354"/>
            <a:ext cx="1476723" cy="4842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85</a:t>
            </a:r>
            <a:r>
              <a:rPr lang="id-ID" sz="3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%</a:t>
            </a:r>
            <a:endParaRPr lang="en-US" sz="36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" name="TextBox 182"/>
          <p:cNvSpPr txBox="1"/>
          <p:nvPr/>
        </p:nvSpPr>
        <p:spPr>
          <a:xfrm>
            <a:off x="9291724" y="4767354"/>
            <a:ext cx="1476723" cy="4842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id-ID" sz="3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5 %</a:t>
            </a:r>
            <a:endParaRPr lang="en-US" sz="3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5" name="组合 204"/>
          <p:cNvGrpSpPr/>
          <p:nvPr/>
        </p:nvGrpSpPr>
        <p:grpSpPr>
          <a:xfrm>
            <a:off x="8106044" y="5441938"/>
            <a:ext cx="3148278" cy="829116"/>
            <a:chOff x="805079" y="636132"/>
            <a:chExt cx="3148278" cy="829116"/>
          </a:xfrm>
        </p:grpSpPr>
        <p:sp>
          <p:nvSpPr>
            <p:cNvPr id="206" name="Rectangle 63"/>
            <p:cNvSpPr/>
            <p:nvPr/>
          </p:nvSpPr>
          <p:spPr>
            <a:xfrm>
              <a:off x="1671332" y="636132"/>
              <a:ext cx="14157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</a:t>
              </a:r>
              <a:endParaRPr 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207" name="Rectangle 18"/>
            <p:cNvSpPr/>
            <p:nvPr/>
          </p:nvSpPr>
          <p:spPr>
            <a:xfrm>
              <a:off x="805079" y="942028"/>
              <a:ext cx="314827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单击此处编辑您要的内容，建议您在展示时采用微软雅黑字体。</a:t>
              </a:r>
              <a:endParaRPr lang="en-GB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8" name="组合 207"/>
          <p:cNvGrpSpPr/>
          <p:nvPr/>
        </p:nvGrpSpPr>
        <p:grpSpPr>
          <a:xfrm>
            <a:off x="4901421" y="5441938"/>
            <a:ext cx="3148494" cy="829116"/>
            <a:chOff x="804971" y="636132"/>
            <a:chExt cx="3148494" cy="829116"/>
          </a:xfrm>
        </p:grpSpPr>
        <p:sp>
          <p:nvSpPr>
            <p:cNvPr id="209" name="Rectangle 63"/>
            <p:cNvSpPr/>
            <p:nvPr/>
          </p:nvSpPr>
          <p:spPr>
            <a:xfrm>
              <a:off x="1671332" y="636132"/>
              <a:ext cx="14157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</a:t>
              </a:r>
              <a:endParaRPr 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210" name="Rectangle 18"/>
            <p:cNvSpPr/>
            <p:nvPr/>
          </p:nvSpPr>
          <p:spPr>
            <a:xfrm>
              <a:off x="804971" y="942028"/>
              <a:ext cx="314849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单击此处编辑您要的内容，建议您在展示时采用微软雅黑字体。</a:t>
              </a:r>
              <a:endParaRPr lang="en-GB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1" name="组合 210"/>
          <p:cNvGrpSpPr/>
          <p:nvPr/>
        </p:nvGrpSpPr>
        <p:grpSpPr>
          <a:xfrm>
            <a:off x="1749816" y="5441938"/>
            <a:ext cx="3042674" cy="829116"/>
            <a:chOff x="857881" y="636132"/>
            <a:chExt cx="3042674" cy="829116"/>
          </a:xfrm>
        </p:grpSpPr>
        <p:sp>
          <p:nvSpPr>
            <p:cNvPr id="212" name="Rectangle 63"/>
            <p:cNvSpPr/>
            <p:nvPr/>
          </p:nvSpPr>
          <p:spPr>
            <a:xfrm>
              <a:off x="1671332" y="636132"/>
              <a:ext cx="14157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</a:t>
              </a:r>
              <a:endParaRPr 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213" name="Rectangle 18"/>
            <p:cNvSpPr/>
            <p:nvPr/>
          </p:nvSpPr>
          <p:spPr>
            <a:xfrm>
              <a:off x="857881" y="942028"/>
              <a:ext cx="304267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单击此处编辑您要的内容，建议您在展示时采用微软雅黑字体。</a:t>
              </a:r>
              <a:endParaRPr lang="en-GB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7" name="出自【趣你的PPT】(微信:qunideppt)：最优质的PPT资源库">
            <a:extLst>
              <a:ext uri="{FF2B5EF4-FFF2-40B4-BE49-F238E27FC236}">
                <a16:creationId xmlns:a16="http://schemas.microsoft.com/office/drawing/2014/main" id="{4CC88ADC-E449-4935-9C6D-90196E9C2218}"/>
              </a:ext>
            </a:extLst>
          </p:cNvPr>
          <p:cNvSpPr/>
          <p:nvPr/>
        </p:nvSpPr>
        <p:spPr>
          <a:xfrm>
            <a:off x="1" y="288926"/>
            <a:ext cx="2673625" cy="716298"/>
          </a:xfrm>
          <a:prstGeom prst="rect">
            <a:avLst/>
          </a:prstGeom>
          <a:solidFill>
            <a:srgbClr val="F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18" name="出自【趣你的PPT】(微信:qunideppt)：最优质的PPT资源库">
            <a:extLst>
              <a:ext uri="{FF2B5EF4-FFF2-40B4-BE49-F238E27FC236}">
                <a16:creationId xmlns:a16="http://schemas.microsoft.com/office/drawing/2014/main" id="{E8B01625-9718-4DB6-9B90-109D7B66486D}"/>
              </a:ext>
            </a:extLst>
          </p:cNvPr>
          <p:cNvSpPr/>
          <p:nvPr/>
        </p:nvSpPr>
        <p:spPr>
          <a:xfrm>
            <a:off x="2876298" y="288926"/>
            <a:ext cx="174911" cy="716298"/>
          </a:xfrm>
          <a:prstGeom prst="rect">
            <a:avLst/>
          </a:prstGeom>
          <a:solidFill>
            <a:srgbClr val="EB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19" name="出自【趣你的PPT】(微信:qunideppt)：最优质的PPT资源库">
            <a:extLst>
              <a:ext uri="{FF2B5EF4-FFF2-40B4-BE49-F238E27FC236}">
                <a16:creationId xmlns:a16="http://schemas.microsoft.com/office/drawing/2014/main" id="{A0E5E410-EBBA-4320-850C-2AA847D2D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16243"/>
            <a:ext cx="2523702" cy="46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点此添加标题</a:t>
            </a:r>
          </a:p>
        </p:txBody>
      </p:sp>
    </p:spTree>
    <p:extLst>
      <p:ext uri="{BB962C8B-B14F-4D97-AF65-F5344CB8AC3E}">
        <p14:creationId xmlns:p14="http://schemas.microsoft.com/office/powerpoint/2010/main" val="1062309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flipH="1">
            <a:off x="1263855" y="1371620"/>
            <a:ext cx="3552361" cy="3136650"/>
            <a:chOff x="3656603" y="1422691"/>
            <a:chExt cx="4821642" cy="4257396"/>
          </a:xfrm>
          <a:solidFill>
            <a:schemeClr val="accent3"/>
          </a:solidFill>
        </p:grpSpPr>
        <p:cxnSp>
          <p:nvCxnSpPr>
            <p:cNvPr id="5" name="Straight Connector 4"/>
            <p:cNvCxnSpPr>
              <a:stCxn id="19" idx="4"/>
            </p:cNvCxnSpPr>
            <p:nvPr/>
          </p:nvCxnSpPr>
          <p:spPr>
            <a:xfrm>
              <a:off x="5475992" y="3166901"/>
              <a:ext cx="0" cy="535294"/>
            </a:xfrm>
            <a:prstGeom prst="line">
              <a:avLst/>
            </a:prstGeom>
            <a:grpFill/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6036728" y="2703367"/>
              <a:ext cx="497076" cy="0"/>
            </a:xfrm>
            <a:prstGeom prst="line">
              <a:avLst/>
            </a:prstGeom>
            <a:grpFill/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036728" y="1972646"/>
              <a:ext cx="0" cy="3707440"/>
            </a:xfrm>
            <a:prstGeom prst="line">
              <a:avLst/>
            </a:prstGeom>
            <a:grpFill/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4386054" y="4248869"/>
              <a:ext cx="1328094" cy="1431217"/>
              <a:chOff x="4105911" y="4029435"/>
              <a:chExt cx="1378767" cy="1485825"/>
            </a:xfrm>
            <a:grpFill/>
          </p:grpSpPr>
          <p:cxnSp>
            <p:nvCxnSpPr>
              <p:cNvPr id="37" name="Straight Connector 36"/>
              <p:cNvCxnSpPr/>
              <p:nvPr/>
            </p:nvCxnSpPr>
            <p:spPr>
              <a:xfrm>
                <a:off x="5484678" y="4029435"/>
                <a:ext cx="0" cy="1485825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4105911" y="4029435"/>
                <a:ext cx="1378767" cy="0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6187465" y="2504351"/>
              <a:ext cx="851189" cy="3175735"/>
              <a:chOff x="5976054" y="2218355"/>
              <a:chExt cx="883666" cy="3296905"/>
            </a:xfrm>
            <a:grpFill/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5986328" y="2933575"/>
                <a:ext cx="0" cy="2581685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5976054" y="2933575"/>
                <a:ext cx="883666" cy="0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6" name="Straight Connector 35"/>
              <p:cNvCxnSpPr>
                <a:stCxn id="22" idx="2"/>
              </p:cNvCxnSpPr>
              <p:nvPr/>
            </p:nvCxnSpPr>
            <p:spPr>
              <a:xfrm>
                <a:off x="6859717" y="2218355"/>
                <a:ext cx="0" cy="716217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0" name="Group 9"/>
            <p:cNvGrpSpPr/>
            <p:nvPr/>
          </p:nvGrpSpPr>
          <p:grpSpPr>
            <a:xfrm>
              <a:off x="4423554" y="3076088"/>
              <a:ext cx="1457201" cy="2603999"/>
              <a:chOff x="4144841" y="2811906"/>
              <a:chExt cx="1512800" cy="2703354"/>
            </a:xfrm>
            <a:grpFill/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5654466" y="3461902"/>
                <a:ext cx="0" cy="2053358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4144841" y="3461902"/>
                <a:ext cx="1512800" cy="0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4157215" y="2811906"/>
                <a:ext cx="0" cy="649996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>
              <a:off x="6346425" y="3481418"/>
              <a:ext cx="1308454" cy="2198668"/>
              <a:chOff x="6141079" y="3232702"/>
              <a:chExt cx="1358378" cy="2282558"/>
            </a:xfrm>
            <a:grpFill/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6156116" y="4224417"/>
                <a:ext cx="0" cy="1290843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6141079" y="4224417"/>
                <a:ext cx="1358378" cy="0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7499457" y="3232702"/>
                <a:ext cx="0" cy="991715"/>
              </a:xfrm>
              <a:prstGeom prst="line">
                <a:avLst/>
              </a:prstGeom>
              <a:grpFill/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2" name="Rounded Rectangle 24"/>
            <p:cNvSpPr>
              <a:spLocks noChangeAspect="1"/>
            </p:cNvSpPr>
            <p:nvPr/>
          </p:nvSpPr>
          <p:spPr>
            <a:xfrm>
              <a:off x="4046560" y="4009019"/>
              <a:ext cx="479701" cy="479701"/>
            </a:xfrm>
            <a:prstGeom prst="round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6419311" y="3401723"/>
              <a:ext cx="479701" cy="479701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4909269" y="3177854"/>
              <a:ext cx="374759" cy="37475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4791413" y="1935501"/>
              <a:ext cx="531705" cy="53170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ounded Rectangle 28"/>
            <p:cNvSpPr>
              <a:spLocks noChangeAspect="1"/>
            </p:cNvSpPr>
            <p:nvPr/>
          </p:nvSpPr>
          <p:spPr>
            <a:xfrm>
              <a:off x="5652102" y="1422691"/>
              <a:ext cx="769251" cy="769249"/>
            </a:xfrm>
            <a:prstGeom prst="round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ounded Rectangle 29"/>
            <p:cNvSpPr>
              <a:spLocks noChangeAspect="1"/>
            </p:cNvSpPr>
            <p:nvPr/>
          </p:nvSpPr>
          <p:spPr>
            <a:xfrm>
              <a:off x="7304506" y="2827481"/>
              <a:ext cx="700746" cy="700746"/>
            </a:xfrm>
            <a:prstGeom prst="round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3656603" y="3353691"/>
              <a:ext cx="531705" cy="53170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5288612" y="2792142"/>
              <a:ext cx="374759" cy="37475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6346425" y="2515987"/>
              <a:ext cx="374759" cy="37475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ounded Rectangle 33"/>
            <p:cNvSpPr>
              <a:spLocks noChangeAspect="1"/>
            </p:cNvSpPr>
            <p:nvPr/>
          </p:nvSpPr>
          <p:spPr>
            <a:xfrm>
              <a:off x="4107923" y="2568139"/>
              <a:ext cx="625147" cy="625147"/>
            </a:xfrm>
            <a:prstGeom prst="round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ounded Rectangle 34"/>
            <p:cNvSpPr>
              <a:spLocks noChangeAspect="1"/>
            </p:cNvSpPr>
            <p:nvPr/>
          </p:nvSpPr>
          <p:spPr>
            <a:xfrm>
              <a:off x="6772801" y="1972646"/>
              <a:ext cx="531705" cy="531705"/>
            </a:xfrm>
            <a:prstGeom prst="round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5096029" y="3486836"/>
              <a:ext cx="0" cy="762034"/>
            </a:xfrm>
            <a:prstGeom prst="line">
              <a:avLst/>
            </a:prstGeom>
            <a:grpFill/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654879" y="3958467"/>
              <a:ext cx="431730" cy="0"/>
            </a:xfrm>
            <a:prstGeom prst="line">
              <a:avLst/>
            </a:prstGeom>
            <a:grpFill/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104934" y="4018817"/>
              <a:ext cx="0" cy="417868"/>
            </a:xfrm>
            <a:prstGeom prst="line">
              <a:avLst/>
            </a:prstGeom>
            <a:grpFill/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7946540" y="3692614"/>
              <a:ext cx="531705" cy="53170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6917554" y="3831437"/>
              <a:ext cx="374759" cy="37475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0" name="Freeform 11"/>
          <p:cNvSpPr>
            <a:spLocks/>
          </p:cNvSpPr>
          <p:nvPr/>
        </p:nvSpPr>
        <p:spPr bwMode="auto">
          <a:xfrm>
            <a:off x="4264511" y="3354506"/>
            <a:ext cx="178231" cy="198618"/>
          </a:xfrm>
          <a:custGeom>
            <a:avLst/>
            <a:gdLst>
              <a:gd name="T0" fmla="*/ 358 w 378"/>
              <a:gd name="T1" fmla="*/ 116 h 374"/>
              <a:gd name="T2" fmla="*/ 192 w 378"/>
              <a:gd name="T3" fmla="*/ 351 h 374"/>
              <a:gd name="T4" fmla="*/ 116 w 378"/>
              <a:gd name="T5" fmla="*/ 319 h 374"/>
              <a:gd name="T6" fmla="*/ 55 w 378"/>
              <a:gd name="T7" fmla="*/ 133 h 374"/>
              <a:gd name="T8" fmla="*/ 14 w 378"/>
              <a:gd name="T9" fmla="*/ 146 h 374"/>
              <a:gd name="T10" fmla="*/ 0 w 378"/>
              <a:gd name="T11" fmla="*/ 126 h 374"/>
              <a:gd name="T12" fmla="*/ 108 w 378"/>
              <a:gd name="T13" fmla="*/ 42 h 374"/>
              <a:gd name="T14" fmla="*/ 169 w 378"/>
              <a:gd name="T15" fmla="*/ 168 h 374"/>
              <a:gd name="T16" fmla="*/ 198 w 378"/>
              <a:gd name="T17" fmla="*/ 241 h 374"/>
              <a:gd name="T18" fmla="*/ 248 w 378"/>
              <a:gd name="T19" fmla="*/ 175 h 374"/>
              <a:gd name="T20" fmla="*/ 206 w 378"/>
              <a:gd name="T21" fmla="*/ 125 h 374"/>
              <a:gd name="T22" fmla="*/ 358 w 378"/>
              <a:gd name="T23" fmla="*/ 116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78" h="374">
                <a:moveTo>
                  <a:pt x="358" y="116"/>
                </a:moveTo>
                <a:cubicBezTo>
                  <a:pt x="338" y="231"/>
                  <a:pt x="225" y="329"/>
                  <a:pt x="192" y="351"/>
                </a:cubicBezTo>
                <a:cubicBezTo>
                  <a:pt x="158" y="374"/>
                  <a:pt x="127" y="342"/>
                  <a:pt x="116" y="319"/>
                </a:cubicBezTo>
                <a:cubicBezTo>
                  <a:pt x="103" y="292"/>
                  <a:pt x="65" y="146"/>
                  <a:pt x="55" y="133"/>
                </a:cubicBezTo>
                <a:cubicBezTo>
                  <a:pt x="45" y="121"/>
                  <a:pt x="14" y="146"/>
                  <a:pt x="14" y="146"/>
                </a:cubicBezTo>
                <a:cubicBezTo>
                  <a:pt x="0" y="126"/>
                  <a:pt x="0" y="126"/>
                  <a:pt x="0" y="126"/>
                </a:cubicBezTo>
                <a:cubicBezTo>
                  <a:pt x="0" y="126"/>
                  <a:pt x="61" y="51"/>
                  <a:pt x="108" y="42"/>
                </a:cubicBezTo>
                <a:cubicBezTo>
                  <a:pt x="157" y="32"/>
                  <a:pt x="157" y="119"/>
                  <a:pt x="169" y="168"/>
                </a:cubicBezTo>
                <a:cubicBezTo>
                  <a:pt x="180" y="215"/>
                  <a:pt x="188" y="241"/>
                  <a:pt x="198" y="241"/>
                </a:cubicBezTo>
                <a:cubicBezTo>
                  <a:pt x="208" y="241"/>
                  <a:pt x="227" y="215"/>
                  <a:pt x="248" y="175"/>
                </a:cubicBezTo>
                <a:cubicBezTo>
                  <a:pt x="269" y="135"/>
                  <a:pt x="247" y="100"/>
                  <a:pt x="206" y="125"/>
                </a:cubicBezTo>
                <a:cubicBezTo>
                  <a:pt x="223" y="24"/>
                  <a:pt x="378" y="0"/>
                  <a:pt x="358" y="1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400" kern="0" dirty="0">
              <a:solidFill>
                <a:srgbClr val="44546A"/>
              </a:solidFill>
            </a:endParaRPr>
          </a:p>
        </p:txBody>
      </p:sp>
      <p:sp>
        <p:nvSpPr>
          <p:cNvPr id="41" name="Freeform 16"/>
          <p:cNvSpPr>
            <a:spLocks/>
          </p:cNvSpPr>
          <p:nvPr/>
        </p:nvSpPr>
        <p:spPr bwMode="auto">
          <a:xfrm>
            <a:off x="1710098" y="2530031"/>
            <a:ext cx="322281" cy="261900"/>
          </a:xfrm>
          <a:custGeom>
            <a:avLst/>
            <a:gdLst>
              <a:gd name="T0" fmla="*/ 368 w 368"/>
              <a:gd name="T1" fmla="*/ 36 h 299"/>
              <a:gd name="T2" fmla="*/ 324 w 368"/>
              <a:gd name="T3" fmla="*/ 48 h 299"/>
              <a:gd name="T4" fmla="*/ 358 w 368"/>
              <a:gd name="T5" fmla="*/ 6 h 299"/>
              <a:gd name="T6" fmla="*/ 310 w 368"/>
              <a:gd name="T7" fmla="*/ 24 h 299"/>
              <a:gd name="T8" fmla="*/ 255 w 368"/>
              <a:gd name="T9" fmla="*/ 0 h 299"/>
              <a:gd name="T10" fmla="*/ 179 w 368"/>
              <a:gd name="T11" fmla="*/ 76 h 299"/>
              <a:gd name="T12" fmla="*/ 181 w 368"/>
              <a:gd name="T13" fmla="*/ 93 h 299"/>
              <a:gd name="T14" fmla="*/ 25 w 368"/>
              <a:gd name="T15" fmla="*/ 14 h 299"/>
              <a:gd name="T16" fmla="*/ 15 w 368"/>
              <a:gd name="T17" fmla="*/ 52 h 299"/>
              <a:gd name="T18" fmla="*/ 49 w 368"/>
              <a:gd name="T19" fmla="*/ 115 h 299"/>
              <a:gd name="T20" fmla="*/ 15 w 368"/>
              <a:gd name="T21" fmla="*/ 106 h 299"/>
              <a:gd name="T22" fmla="*/ 14 w 368"/>
              <a:gd name="T23" fmla="*/ 106 h 299"/>
              <a:gd name="T24" fmla="*/ 75 w 368"/>
              <a:gd name="T25" fmla="*/ 181 h 299"/>
              <a:gd name="T26" fmla="*/ 55 w 368"/>
              <a:gd name="T27" fmla="*/ 183 h 299"/>
              <a:gd name="T28" fmla="*/ 41 w 368"/>
              <a:gd name="T29" fmla="*/ 182 h 299"/>
              <a:gd name="T30" fmla="*/ 111 w 368"/>
              <a:gd name="T31" fmla="*/ 234 h 299"/>
              <a:gd name="T32" fmla="*/ 18 w 368"/>
              <a:gd name="T33" fmla="*/ 267 h 299"/>
              <a:gd name="T34" fmla="*/ 0 w 368"/>
              <a:gd name="T35" fmla="*/ 265 h 299"/>
              <a:gd name="T36" fmla="*/ 115 w 368"/>
              <a:gd name="T37" fmla="*/ 299 h 299"/>
              <a:gd name="T38" fmla="*/ 330 w 368"/>
              <a:gd name="T39" fmla="*/ 85 h 299"/>
              <a:gd name="T40" fmla="*/ 330 w 368"/>
              <a:gd name="T41" fmla="*/ 75 h 299"/>
              <a:gd name="T42" fmla="*/ 368 w 368"/>
              <a:gd name="T43" fmla="*/ 36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68" h="299">
                <a:moveTo>
                  <a:pt x="368" y="36"/>
                </a:moveTo>
                <a:cubicBezTo>
                  <a:pt x="354" y="42"/>
                  <a:pt x="340" y="46"/>
                  <a:pt x="324" y="48"/>
                </a:cubicBezTo>
                <a:cubicBezTo>
                  <a:pt x="340" y="38"/>
                  <a:pt x="352" y="24"/>
                  <a:pt x="358" y="6"/>
                </a:cubicBezTo>
                <a:cubicBezTo>
                  <a:pt x="343" y="15"/>
                  <a:pt x="327" y="21"/>
                  <a:pt x="310" y="24"/>
                </a:cubicBezTo>
                <a:cubicBezTo>
                  <a:pt x="296" y="10"/>
                  <a:pt x="276" y="0"/>
                  <a:pt x="255" y="0"/>
                </a:cubicBezTo>
                <a:cubicBezTo>
                  <a:pt x="213" y="0"/>
                  <a:pt x="179" y="34"/>
                  <a:pt x="179" y="76"/>
                </a:cubicBezTo>
                <a:cubicBezTo>
                  <a:pt x="179" y="82"/>
                  <a:pt x="180" y="88"/>
                  <a:pt x="181" y="93"/>
                </a:cubicBezTo>
                <a:cubicBezTo>
                  <a:pt x="118" y="90"/>
                  <a:pt x="63" y="60"/>
                  <a:pt x="25" y="14"/>
                </a:cubicBezTo>
                <a:cubicBezTo>
                  <a:pt x="19" y="25"/>
                  <a:pt x="15" y="38"/>
                  <a:pt x="15" y="52"/>
                </a:cubicBezTo>
                <a:cubicBezTo>
                  <a:pt x="15" y="78"/>
                  <a:pt x="28" y="101"/>
                  <a:pt x="49" y="115"/>
                </a:cubicBezTo>
                <a:cubicBezTo>
                  <a:pt x="36" y="115"/>
                  <a:pt x="25" y="111"/>
                  <a:pt x="15" y="106"/>
                </a:cubicBezTo>
                <a:cubicBezTo>
                  <a:pt x="14" y="106"/>
                  <a:pt x="14" y="106"/>
                  <a:pt x="14" y="106"/>
                </a:cubicBezTo>
                <a:cubicBezTo>
                  <a:pt x="14" y="143"/>
                  <a:pt x="41" y="174"/>
                  <a:pt x="75" y="181"/>
                </a:cubicBezTo>
                <a:cubicBezTo>
                  <a:pt x="69" y="182"/>
                  <a:pt x="62" y="183"/>
                  <a:pt x="55" y="183"/>
                </a:cubicBezTo>
                <a:cubicBezTo>
                  <a:pt x="50" y="183"/>
                  <a:pt x="46" y="183"/>
                  <a:pt x="41" y="182"/>
                </a:cubicBezTo>
                <a:cubicBezTo>
                  <a:pt x="51" y="212"/>
                  <a:pt x="78" y="234"/>
                  <a:pt x="111" y="234"/>
                </a:cubicBezTo>
                <a:cubicBezTo>
                  <a:pt x="86" y="254"/>
                  <a:pt x="53" y="267"/>
                  <a:pt x="18" y="267"/>
                </a:cubicBezTo>
                <a:cubicBezTo>
                  <a:pt x="12" y="267"/>
                  <a:pt x="6" y="266"/>
                  <a:pt x="0" y="265"/>
                </a:cubicBezTo>
                <a:cubicBezTo>
                  <a:pt x="33" y="287"/>
                  <a:pt x="73" y="299"/>
                  <a:pt x="115" y="299"/>
                </a:cubicBezTo>
                <a:cubicBezTo>
                  <a:pt x="254" y="299"/>
                  <a:pt x="330" y="184"/>
                  <a:pt x="330" y="85"/>
                </a:cubicBezTo>
                <a:cubicBezTo>
                  <a:pt x="330" y="81"/>
                  <a:pt x="330" y="78"/>
                  <a:pt x="330" y="75"/>
                </a:cubicBezTo>
                <a:cubicBezTo>
                  <a:pt x="345" y="64"/>
                  <a:pt x="358" y="51"/>
                  <a:pt x="368" y="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</a:endParaRPr>
          </a:p>
        </p:txBody>
      </p:sp>
      <p:sp>
        <p:nvSpPr>
          <p:cNvPr id="42" name="Freeform 6"/>
          <p:cNvSpPr>
            <a:spLocks/>
          </p:cNvSpPr>
          <p:nvPr/>
        </p:nvSpPr>
        <p:spPr bwMode="auto">
          <a:xfrm>
            <a:off x="4179756" y="2310362"/>
            <a:ext cx="132722" cy="260565"/>
          </a:xfrm>
          <a:custGeom>
            <a:avLst/>
            <a:gdLst/>
            <a:ahLst/>
            <a:cxnLst>
              <a:cxn ang="0">
                <a:pos x="156" y="50"/>
              </a:cxn>
              <a:cxn ang="0">
                <a:pos x="128" y="50"/>
              </a:cxn>
              <a:cxn ang="0">
                <a:pos x="128" y="50"/>
              </a:cxn>
              <a:cxn ang="0">
                <a:pos x="121" y="50"/>
              </a:cxn>
              <a:cxn ang="0">
                <a:pos x="115" y="51"/>
              </a:cxn>
              <a:cxn ang="0">
                <a:pos x="110" y="53"/>
              </a:cxn>
              <a:cxn ang="0">
                <a:pos x="106" y="57"/>
              </a:cxn>
              <a:cxn ang="0">
                <a:pos x="104" y="61"/>
              </a:cxn>
              <a:cxn ang="0">
                <a:pos x="102" y="64"/>
              </a:cxn>
              <a:cxn ang="0">
                <a:pos x="100" y="76"/>
              </a:cxn>
              <a:cxn ang="0">
                <a:pos x="100" y="111"/>
              </a:cxn>
              <a:cxn ang="0">
                <a:pos x="154" y="111"/>
              </a:cxn>
              <a:cxn ang="0">
                <a:pos x="154" y="163"/>
              </a:cxn>
              <a:cxn ang="0">
                <a:pos x="100" y="163"/>
              </a:cxn>
              <a:cxn ang="0">
                <a:pos x="100" y="301"/>
              </a:cxn>
              <a:cxn ang="0">
                <a:pos x="47" y="301"/>
              </a:cxn>
              <a:cxn ang="0">
                <a:pos x="47" y="163"/>
              </a:cxn>
              <a:cxn ang="0">
                <a:pos x="0" y="163"/>
              </a:cxn>
              <a:cxn ang="0">
                <a:pos x="0" y="111"/>
              </a:cxn>
              <a:cxn ang="0">
                <a:pos x="47" y="111"/>
              </a:cxn>
              <a:cxn ang="0">
                <a:pos x="47" y="70"/>
              </a:cxn>
              <a:cxn ang="0">
                <a:pos x="47" y="70"/>
              </a:cxn>
              <a:cxn ang="0">
                <a:pos x="47" y="53"/>
              </a:cxn>
              <a:cxn ang="0">
                <a:pos x="50" y="40"/>
              </a:cxn>
              <a:cxn ang="0">
                <a:pos x="58" y="27"/>
              </a:cxn>
              <a:cxn ang="0">
                <a:pos x="65" y="18"/>
              </a:cxn>
              <a:cxn ang="0">
                <a:pos x="74" y="11"/>
              </a:cxn>
              <a:cxn ang="0">
                <a:pos x="87" y="3"/>
              </a:cxn>
              <a:cxn ang="0">
                <a:pos x="100" y="1"/>
              </a:cxn>
              <a:cxn ang="0">
                <a:pos x="115" y="0"/>
              </a:cxn>
              <a:cxn ang="0">
                <a:pos x="156" y="0"/>
              </a:cxn>
              <a:cxn ang="0">
                <a:pos x="156" y="50"/>
              </a:cxn>
            </a:cxnLst>
            <a:rect l="0" t="0" r="r" b="b"/>
            <a:pathLst>
              <a:path w="156" h="301">
                <a:moveTo>
                  <a:pt x="156" y="50"/>
                </a:moveTo>
                <a:lnTo>
                  <a:pt x="128" y="50"/>
                </a:lnTo>
                <a:lnTo>
                  <a:pt x="128" y="50"/>
                </a:lnTo>
                <a:lnTo>
                  <a:pt x="121" y="50"/>
                </a:lnTo>
                <a:lnTo>
                  <a:pt x="115" y="51"/>
                </a:lnTo>
                <a:lnTo>
                  <a:pt x="110" y="53"/>
                </a:lnTo>
                <a:lnTo>
                  <a:pt x="106" y="57"/>
                </a:lnTo>
                <a:lnTo>
                  <a:pt x="104" y="61"/>
                </a:lnTo>
                <a:lnTo>
                  <a:pt x="102" y="64"/>
                </a:lnTo>
                <a:lnTo>
                  <a:pt x="100" y="76"/>
                </a:lnTo>
                <a:lnTo>
                  <a:pt x="100" y="111"/>
                </a:lnTo>
                <a:lnTo>
                  <a:pt x="154" y="111"/>
                </a:lnTo>
                <a:lnTo>
                  <a:pt x="154" y="163"/>
                </a:lnTo>
                <a:lnTo>
                  <a:pt x="100" y="163"/>
                </a:lnTo>
                <a:lnTo>
                  <a:pt x="100" y="301"/>
                </a:lnTo>
                <a:lnTo>
                  <a:pt x="47" y="301"/>
                </a:lnTo>
                <a:lnTo>
                  <a:pt x="47" y="163"/>
                </a:lnTo>
                <a:lnTo>
                  <a:pt x="0" y="163"/>
                </a:lnTo>
                <a:lnTo>
                  <a:pt x="0" y="111"/>
                </a:lnTo>
                <a:lnTo>
                  <a:pt x="47" y="111"/>
                </a:lnTo>
                <a:lnTo>
                  <a:pt x="47" y="70"/>
                </a:lnTo>
                <a:lnTo>
                  <a:pt x="47" y="70"/>
                </a:lnTo>
                <a:lnTo>
                  <a:pt x="47" y="53"/>
                </a:lnTo>
                <a:lnTo>
                  <a:pt x="50" y="40"/>
                </a:lnTo>
                <a:lnTo>
                  <a:pt x="58" y="27"/>
                </a:lnTo>
                <a:lnTo>
                  <a:pt x="65" y="18"/>
                </a:lnTo>
                <a:lnTo>
                  <a:pt x="74" y="11"/>
                </a:lnTo>
                <a:lnTo>
                  <a:pt x="87" y="3"/>
                </a:lnTo>
                <a:lnTo>
                  <a:pt x="100" y="1"/>
                </a:lnTo>
                <a:lnTo>
                  <a:pt x="115" y="0"/>
                </a:lnTo>
                <a:lnTo>
                  <a:pt x="156" y="0"/>
                </a:lnTo>
                <a:lnTo>
                  <a:pt x="156" y="5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2925652" y="1511971"/>
            <a:ext cx="272618" cy="277861"/>
            <a:chOff x="2766554" y="2454017"/>
            <a:chExt cx="412750" cy="420688"/>
          </a:xfrm>
          <a:solidFill>
            <a:schemeClr val="bg1"/>
          </a:solidFill>
        </p:grpSpPr>
        <p:sp>
          <p:nvSpPr>
            <p:cNvPr id="44" name="Freeform 8"/>
            <p:cNvSpPr>
              <a:spLocks noEditPoints="1"/>
            </p:cNvSpPr>
            <p:nvPr/>
          </p:nvSpPr>
          <p:spPr bwMode="auto">
            <a:xfrm>
              <a:off x="2766554" y="2454017"/>
              <a:ext cx="274638" cy="420688"/>
            </a:xfrm>
            <a:custGeom>
              <a:avLst/>
              <a:gdLst/>
              <a:ahLst/>
              <a:cxnLst>
                <a:cxn ang="0">
                  <a:pos x="141" y="161"/>
                </a:cxn>
                <a:cxn ang="0">
                  <a:pos x="132" y="144"/>
                </a:cxn>
                <a:cxn ang="0">
                  <a:pos x="135" y="133"/>
                </a:cxn>
                <a:cxn ang="0">
                  <a:pos x="154" y="115"/>
                </a:cxn>
                <a:cxn ang="0">
                  <a:pos x="173" y="89"/>
                </a:cxn>
                <a:cxn ang="0">
                  <a:pos x="174" y="70"/>
                </a:cxn>
                <a:cxn ang="0">
                  <a:pos x="169" y="43"/>
                </a:cxn>
                <a:cxn ang="0">
                  <a:pos x="147" y="17"/>
                </a:cxn>
                <a:cxn ang="0">
                  <a:pos x="121" y="0"/>
                </a:cxn>
                <a:cxn ang="0">
                  <a:pos x="84" y="6"/>
                </a:cxn>
                <a:cxn ang="0">
                  <a:pos x="45" y="24"/>
                </a:cxn>
                <a:cxn ang="0">
                  <a:pos x="26" y="50"/>
                </a:cxn>
                <a:cxn ang="0">
                  <a:pos x="21" y="78"/>
                </a:cxn>
                <a:cxn ang="0">
                  <a:pos x="30" y="109"/>
                </a:cxn>
                <a:cxn ang="0">
                  <a:pos x="58" y="133"/>
                </a:cxn>
                <a:cxn ang="0">
                  <a:pos x="86" y="139"/>
                </a:cxn>
                <a:cxn ang="0">
                  <a:pos x="95" y="144"/>
                </a:cxn>
                <a:cxn ang="0">
                  <a:pos x="95" y="161"/>
                </a:cxn>
                <a:cxn ang="0">
                  <a:pos x="106" y="180"/>
                </a:cxn>
                <a:cxn ang="0">
                  <a:pos x="50" y="189"/>
                </a:cxn>
                <a:cxn ang="0">
                  <a:pos x="32" y="198"/>
                </a:cxn>
                <a:cxn ang="0">
                  <a:pos x="8" y="222"/>
                </a:cxn>
                <a:cxn ang="0">
                  <a:pos x="0" y="246"/>
                </a:cxn>
                <a:cxn ang="0">
                  <a:pos x="13" y="278"/>
                </a:cxn>
                <a:cxn ang="0">
                  <a:pos x="48" y="298"/>
                </a:cxn>
                <a:cxn ang="0">
                  <a:pos x="86" y="302"/>
                </a:cxn>
                <a:cxn ang="0">
                  <a:pos x="148" y="289"/>
                </a:cxn>
                <a:cxn ang="0">
                  <a:pos x="182" y="256"/>
                </a:cxn>
                <a:cxn ang="0">
                  <a:pos x="189" y="228"/>
                </a:cxn>
                <a:cxn ang="0">
                  <a:pos x="182" y="202"/>
                </a:cxn>
                <a:cxn ang="0">
                  <a:pos x="156" y="172"/>
                </a:cxn>
                <a:cxn ang="0">
                  <a:pos x="104" y="128"/>
                </a:cxn>
                <a:cxn ang="0">
                  <a:pos x="74" y="113"/>
                </a:cxn>
                <a:cxn ang="0">
                  <a:pos x="58" y="80"/>
                </a:cxn>
                <a:cxn ang="0">
                  <a:pos x="56" y="57"/>
                </a:cxn>
                <a:cxn ang="0">
                  <a:pos x="63" y="28"/>
                </a:cxn>
                <a:cxn ang="0">
                  <a:pos x="76" y="19"/>
                </a:cxn>
                <a:cxn ang="0">
                  <a:pos x="91" y="15"/>
                </a:cxn>
                <a:cxn ang="0">
                  <a:pos x="121" y="32"/>
                </a:cxn>
                <a:cxn ang="0">
                  <a:pos x="137" y="65"/>
                </a:cxn>
                <a:cxn ang="0">
                  <a:pos x="141" y="87"/>
                </a:cxn>
                <a:cxn ang="0">
                  <a:pos x="135" y="109"/>
                </a:cxn>
                <a:cxn ang="0">
                  <a:pos x="126" y="120"/>
                </a:cxn>
                <a:cxn ang="0">
                  <a:pos x="104" y="128"/>
                </a:cxn>
                <a:cxn ang="0">
                  <a:pos x="104" y="285"/>
                </a:cxn>
                <a:cxn ang="0">
                  <a:pos x="63" y="278"/>
                </a:cxn>
                <a:cxn ang="0">
                  <a:pos x="41" y="257"/>
                </a:cxn>
                <a:cxn ang="0">
                  <a:pos x="36" y="239"/>
                </a:cxn>
                <a:cxn ang="0">
                  <a:pos x="43" y="213"/>
                </a:cxn>
                <a:cxn ang="0">
                  <a:pos x="69" y="198"/>
                </a:cxn>
                <a:cxn ang="0">
                  <a:pos x="95" y="193"/>
                </a:cxn>
                <a:cxn ang="0">
                  <a:pos x="119" y="191"/>
                </a:cxn>
                <a:cxn ang="0">
                  <a:pos x="152" y="218"/>
                </a:cxn>
                <a:cxn ang="0">
                  <a:pos x="161" y="237"/>
                </a:cxn>
                <a:cxn ang="0">
                  <a:pos x="161" y="252"/>
                </a:cxn>
                <a:cxn ang="0">
                  <a:pos x="148" y="274"/>
                </a:cxn>
                <a:cxn ang="0">
                  <a:pos x="117" y="285"/>
                </a:cxn>
              </a:cxnLst>
              <a:rect l="0" t="0" r="r" b="b"/>
              <a:pathLst>
                <a:path w="197" h="302">
                  <a:moveTo>
                    <a:pt x="156" y="172"/>
                  </a:moveTo>
                  <a:lnTo>
                    <a:pt x="141" y="161"/>
                  </a:lnTo>
                  <a:lnTo>
                    <a:pt x="141" y="161"/>
                  </a:lnTo>
                  <a:lnTo>
                    <a:pt x="135" y="156"/>
                  </a:lnTo>
                  <a:lnTo>
                    <a:pt x="132" y="150"/>
                  </a:lnTo>
                  <a:lnTo>
                    <a:pt x="132" y="144"/>
                  </a:lnTo>
                  <a:lnTo>
                    <a:pt x="132" y="144"/>
                  </a:lnTo>
                  <a:lnTo>
                    <a:pt x="132" y="139"/>
                  </a:lnTo>
                  <a:lnTo>
                    <a:pt x="135" y="133"/>
                  </a:lnTo>
                  <a:lnTo>
                    <a:pt x="143" y="126"/>
                  </a:lnTo>
                  <a:lnTo>
                    <a:pt x="143" y="126"/>
                  </a:lnTo>
                  <a:lnTo>
                    <a:pt x="154" y="115"/>
                  </a:lnTo>
                  <a:lnTo>
                    <a:pt x="165" y="104"/>
                  </a:lnTo>
                  <a:lnTo>
                    <a:pt x="169" y="96"/>
                  </a:lnTo>
                  <a:lnTo>
                    <a:pt x="173" y="89"/>
                  </a:lnTo>
                  <a:lnTo>
                    <a:pt x="174" y="80"/>
                  </a:lnTo>
                  <a:lnTo>
                    <a:pt x="174" y="70"/>
                  </a:lnTo>
                  <a:lnTo>
                    <a:pt x="174" y="70"/>
                  </a:lnTo>
                  <a:lnTo>
                    <a:pt x="174" y="59"/>
                  </a:lnTo>
                  <a:lnTo>
                    <a:pt x="173" y="50"/>
                  </a:lnTo>
                  <a:lnTo>
                    <a:pt x="169" y="43"/>
                  </a:lnTo>
                  <a:lnTo>
                    <a:pt x="165" y="35"/>
                  </a:lnTo>
                  <a:lnTo>
                    <a:pt x="156" y="24"/>
                  </a:lnTo>
                  <a:lnTo>
                    <a:pt x="147" y="17"/>
                  </a:lnTo>
                  <a:lnTo>
                    <a:pt x="173" y="17"/>
                  </a:lnTo>
                  <a:lnTo>
                    <a:pt x="197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02" y="2"/>
                  </a:lnTo>
                  <a:lnTo>
                    <a:pt x="84" y="6"/>
                  </a:lnTo>
                  <a:lnTo>
                    <a:pt x="63" y="13"/>
                  </a:lnTo>
                  <a:lnTo>
                    <a:pt x="54" y="19"/>
                  </a:lnTo>
                  <a:lnTo>
                    <a:pt x="45" y="24"/>
                  </a:lnTo>
                  <a:lnTo>
                    <a:pt x="45" y="24"/>
                  </a:lnTo>
                  <a:lnTo>
                    <a:pt x="34" y="35"/>
                  </a:lnTo>
                  <a:lnTo>
                    <a:pt x="26" y="50"/>
                  </a:lnTo>
                  <a:lnTo>
                    <a:pt x="23" y="63"/>
                  </a:lnTo>
                  <a:lnTo>
                    <a:pt x="21" y="78"/>
                  </a:lnTo>
                  <a:lnTo>
                    <a:pt x="21" y="78"/>
                  </a:lnTo>
                  <a:lnTo>
                    <a:pt x="21" y="89"/>
                  </a:lnTo>
                  <a:lnTo>
                    <a:pt x="24" y="100"/>
                  </a:lnTo>
                  <a:lnTo>
                    <a:pt x="30" y="109"/>
                  </a:lnTo>
                  <a:lnTo>
                    <a:pt x="37" y="119"/>
                  </a:lnTo>
                  <a:lnTo>
                    <a:pt x="47" y="128"/>
                  </a:lnTo>
                  <a:lnTo>
                    <a:pt x="58" y="133"/>
                  </a:lnTo>
                  <a:lnTo>
                    <a:pt x="71" y="137"/>
                  </a:lnTo>
                  <a:lnTo>
                    <a:pt x="86" y="139"/>
                  </a:lnTo>
                  <a:lnTo>
                    <a:pt x="86" y="139"/>
                  </a:lnTo>
                  <a:lnTo>
                    <a:pt x="98" y="139"/>
                  </a:lnTo>
                  <a:lnTo>
                    <a:pt x="98" y="139"/>
                  </a:lnTo>
                  <a:lnTo>
                    <a:pt x="95" y="144"/>
                  </a:lnTo>
                  <a:lnTo>
                    <a:pt x="95" y="154"/>
                  </a:lnTo>
                  <a:lnTo>
                    <a:pt x="95" y="154"/>
                  </a:lnTo>
                  <a:lnTo>
                    <a:pt x="95" y="161"/>
                  </a:lnTo>
                  <a:lnTo>
                    <a:pt x="98" y="169"/>
                  </a:lnTo>
                  <a:lnTo>
                    <a:pt x="106" y="180"/>
                  </a:lnTo>
                  <a:lnTo>
                    <a:pt x="106" y="180"/>
                  </a:lnTo>
                  <a:lnTo>
                    <a:pt x="91" y="181"/>
                  </a:lnTo>
                  <a:lnTo>
                    <a:pt x="71" y="183"/>
                  </a:lnTo>
                  <a:lnTo>
                    <a:pt x="50" y="189"/>
                  </a:lnTo>
                  <a:lnTo>
                    <a:pt x="41" y="193"/>
                  </a:lnTo>
                  <a:lnTo>
                    <a:pt x="32" y="198"/>
                  </a:lnTo>
                  <a:lnTo>
                    <a:pt x="32" y="198"/>
                  </a:lnTo>
                  <a:lnTo>
                    <a:pt x="23" y="204"/>
                  </a:lnTo>
                  <a:lnTo>
                    <a:pt x="17" y="209"/>
                  </a:lnTo>
                  <a:lnTo>
                    <a:pt x="8" y="222"/>
                  </a:lnTo>
                  <a:lnTo>
                    <a:pt x="2" y="235"/>
                  </a:lnTo>
                  <a:lnTo>
                    <a:pt x="0" y="246"/>
                  </a:lnTo>
                  <a:lnTo>
                    <a:pt x="0" y="246"/>
                  </a:lnTo>
                  <a:lnTo>
                    <a:pt x="2" y="257"/>
                  </a:lnTo>
                  <a:lnTo>
                    <a:pt x="6" y="267"/>
                  </a:lnTo>
                  <a:lnTo>
                    <a:pt x="13" y="278"/>
                  </a:lnTo>
                  <a:lnTo>
                    <a:pt x="23" y="285"/>
                  </a:lnTo>
                  <a:lnTo>
                    <a:pt x="34" y="293"/>
                  </a:lnTo>
                  <a:lnTo>
                    <a:pt x="48" y="298"/>
                  </a:lnTo>
                  <a:lnTo>
                    <a:pt x="65" y="302"/>
                  </a:lnTo>
                  <a:lnTo>
                    <a:pt x="86" y="302"/>
                  </a:lnTo>
                  <a:lnTo>
                    <a:pt x="86" y="302"/>
                  </a:lnTo>
                  <a:lnTo>
                    <a:pt x="110" y="300"/>
                  </a:lnTo>
                  <a:lnTo>
                    <a:pt x="130" y="296"/>
                  </a:lnTo>
                  <a:lnTo>
                    <a:pt x="148" y="289"/>
                  </a:lnTo>
                  <a:lnTo>
                    <a:pt x="161" y="280"/>
                  </a:lnTo>
                  <a:lnTo>
                    <a:pt x="174" y="268"/>
                  </a:lnTo>
                  <a:lnTo>
                    <a:pt x="182" y="256"/>
                  </a:lnTo>
                  <a:lnTo>
                    <a:pt x="187" y="243"/>
                  </a:lnTo>
                  <a:lnTo>
                    <a:pt x="189" y="228"/>
                  </a:lnTo>
                  <a:lnTo>
                    <a:pt x="189" y="228"/>
                  </a:lnTo>
                  <a:lnTo>
                    <a:pt x="187" y="218"/>
                  </a:lnTo>
                  <a:lnTo>
                    <a:pt x="185" y="209"/>
                  </a:lnTo>
                  <a:lnTo>
                    <a:pt x="182" y="202"/>
                  </a:lnTo>
                  <a:lnTo>
                    <a:pt x="178" y="196"/>
                  </a:lnTo>
                  <a:lnTo>
                    <a:pt x="169" y="183"/>
                  </a:lnTo>
                  <a:lnTo>
                    <a:pt x="156" y="172"/>
                  </a:lnTo>
                  <a:lnTo>
                    <a:pt x="156" y="172"/>
                  </a:lnTo>
                  <a:close/>
                  <a:moveTo>
                    <a:pt x="104" y="128"/>
                  </a:moveTo>
                  <a:lnTo>
                    <a:pt x="104" y="128"/>
                  </a:lnTo>
                  <a:lnTo>
                    <a:pt x="93" y="126"/>
                  </a:lnTo>
                  <a:lnTo>
                    <a:pt x="82" y="120"/>
                  </a:lnTo>
                  <a:lnTo>
                    <a:pt x="74" y="113"/>
                  </a:lnTo>
                  <a:lnTo>
                    <a:pt x="67" y="102"/>
                  </a:lnTo>
                  <a:lnTo>
                    <a:pt x="61" y="91"/>
                  </a:lnTo>
                  <a:lnTo>
                    <a:pt x="58" y="80"/>
                  </a:lnTo>
                  <a:lnTo>
                    <a:pt x="56" y="69"/>
                  </a:lnTo>
                  <a:lnTo>
                    <a:pt x="56" y="57"/>
                  </a:lnTo>
                  <a:lnTo>
                    <a:pt x="56" y="57"/>
                  </a:lnTo>
                  <a:lnTo>
                    <a:pt x="58" y="43"/>
                  </a:lnTo>
                  <a:lnTo>
                    <a:pt x="60" y="35"/>
                  </a:lnTo>
                  <a:lnTo>
                    <a:pt x="63" y="28"/>
                  </a:lnTo>
                  <a:lnTo>
                    <a:pt x="63" y="28"/>
                  </a:lnTo>
                  <a:lnTo>
                    <a:pt x="69" y="22"/>
                  </a:lnTo>
                  <a:lnTo>
                    <a:pt x="76" y="19"/>
                  </a:lnTo>
                  <a:lnTo>
                    <a:pt x="84" y="17"/>
                  </a:lnTo>
                  <a:lnTo>
                    <a:pt x="91" y="15"/>
                  </a:lnTo>
                  <a:lnTo>
                    <a:pt x="91" y="15"/>
                  </a:lnTo>
                  <a:lnTo>
                    <a:pt x="102" y="17"/>
                  </a:lnTo>
                  <a:lnTo>
                    <a:pt x="113" y="22"/>
                  </a:lnTo>
                  <a:lnTo>
                    <a:pt x="121" y="32"/>
                  </a:lnTo>
                  <a:lnTo>
                    <a:pt x="128" y="41"/>
                  </a:lnTo>
                  <a:lnTo>
                    <a:pt x="134" y="52"/>
                  </a:lnTo>
                  <a:lnTo>
                    <a:pt x="137" y="65"/>
                  </a:lnTo>
                  <a:lnTo>
                    <a:pt x="139" y="76"/>
                  </a:lnTo>
                  <a:lnTo>
                    <a:pt x="141" y="87"/>
                  </a:lnTo>
                  <a:lnTo>
                    <a:pt x="141" y="87"/>
                  </a:lnTo>
                  <a:lnTo>
                    <a:pt x="141" y="94"/>
                  </a:lnTo>
                  <a:lnTo>
                    <a:pt x="139" y="102"/>
                  </a:lnTo>
                  <a:lnTo>
                    <a:pt x="135" y="109"/>
                  </a:lnTo>
                  <a:lnTo>
                    <a:pt x="130" y="117"/>
                  </a:lnTo>
                  <a:lnTo>
                    <a:pt x="130" y="117"/>
                  </a:lnTo>
                  <a:lnTo>
                    <a:pt x="126" y="120"/>
                  </a:lnTo>
                  <a:lnTo>
                    <a:pt x="119" y="124"/>
                  </a:lnTo>
                  <a:lnTo>
                    <a:pt x="111" y="128"/>
                  </a:lnTo>
                  <a:lnTo>
                    <a:pt x="104" y="128"/>
                  </a:lnTo>
                  <a:lnTo>
                    <a:pt x="104" y="128"/>
                  </a:lnTo>
                  <a:close/>
                  <a:moveTo>
                    <a:pt x="104" y="285"/>
                  </a:moveTo>
                  <a:lnTo>
                    <a:pt x="104" y="285"/>
                  </a:lnTo>
                  <a:lnTo>
                    <a:pt x="89" y="285"/>
                  </a:lnTo>
                  <a:lnTo>
                    <a:pt x="76" y="283"/>
                  </a:lnTo>
                  <a:lnTo>
                    <a:pt x="63" y="278"/>
                  </a:lnTo>
                  <a:lnTo>
                    <a:pt x="54" y="272"/>
                  </a:lnTo>
                  <a:lnTo>
                    <a:pt x="47" y="265"/>
                  </a:lnTo>
                  <a:lnTo>
                    <a:pt x="41" y="257"/>
                  </a:lnTo>
                  <a:lnTo>
                    <a:pt x="37" y="248"/>
                  </a:lnTo>
                  <a:lnTo>
                    <a:pt x="36" y="239"/>
                  </a:lnTo>
                  <a:lnTo>
                    <a:pt x="36" y="239"/>
                  </a:lnTo>
                  <a:lnTo>
                    <a:pt x="37" y="228"/>
                  </a:lnTo>
                  <a:lnTo>
                    <a:pt x="39" y="220"/>
                  </a:lnTo>
                  <a:lnTo>
                    <a:pt x="43" y="213"/>
                  </a:lnTo>
                  <a:lnTo>
                    <a:pt x="48" y="209"/>
                  </a:lnTo>
                  <a:lnTo>
                    <a:pt x="60" y="202"/>
                  </a:lnTo>
                  <a:lnTo>
                    <a:pt x="69" y="198"/>
                  </a:lnTo>
                  <a:lnTo>
                    <a:pt x="69" y="198"/>
                  </a:lnTo>
                  <a:lnTo>
                    <a:pt x="82" y="194"/>
                  </a:lnTo>
                  <a:lnTo>
                    <a:pt x="95" y="193"/>
                  </a:lnTo>
                  <a:lnTo>
                    <a:pt x="110" y="191"/>
                  </a:lnTo>
                  <a:lnTo>
                    <a:pt x="110" y="191"/>
                  </a:lnTo>
                  <a:lnTo>
                    <a:pt x="119" y="191"/>
                  </a:lnTo>
                  <a:lnTo>
                    <a:pt x="119" y="191"/>
                  </a:lnTo>
                  <a:lnTo>
                    <a:pt x="139" y="206"/>
                  </a:lnTo>
                  <a:lnTo>
                    <a:pt x="152" y="218"/>
                  </a:lnTo>
                  <a:lnTo>
                    <a:pt x="156" y="224"/>
                  </a:lnTo>
                  <a:lnTo>
                    <a:pt x="160" y="230"/>
                  </a:lnTo>
                  <a:lnTo>
                    <a:pt x="161" y="237"/>
                  </a:lnTo>
                  <a:lnTo>
                    <a:pt x="161" y="243"/>
                  </a:lnTo>
                  <a:lnTo>
                    <a:pt x="161" y="243"/>
                  </a:lnTo>
                  <a:lnTo>
                    <a:pt x="161" y="252"/>
                  </a:lnTo>
                  <a:lnTo>
                    <a:pt x="158" y="261"/>
                  </a:lnTo>
                  <a:lnTo>
                    <a:pt x="154" y="268"/>
                  </a:lnTo>
                  <a:lnTo>
                    <a:pt x="148" y="274"/>
                  </a:lnTo>
                  <a:lnTo>
                    <a:pt x="139" y="280"/>
                  </a:lnTo>
                  <a:lnTo>
                    <a:pt x="130" y="283"/>
                  </a:lnTo>
                  <a:lnTo>
                    <a:pt x="117" y="285"/>
                  </a:lnTo>
                  <a:lnTo>
                    <a:pt x="104" y="285"/>
                  </a:lnTo>
                  <a:lnTo>
                    <a:pt x="104" y="2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endParaRPr>
            </a:p>
          </p:txBody>
        </p:sp>
        <p:sp>
          <p:nvSpPr>
            <p:cNvPr id="45" name="Freeform 9"/>
            <p:cNvSpPr>
              <a:spLocks/>
            </p:cNvSpPr>
            <p:nvPr/>
          </p:nvSpPr>
          <p:spPr bwMode="auto">
            <a:xfrm>
              <a:off x="3041192" y="2574667"/>
              <a:ext cx="138112" cy="139700"/>
            </a:xfrm>
            <a:custGeom>
              <a:avLst/>
              <a:gdLst/>
              <a:ahLst/>
              <a:cxnLst>
                <a:cxn ang="0">
                  <a:pos x="57" y="41"/>
                </a:cxn>
                <a:cxn ang="0">
                  <a:pos x="57" y="0"/>
                </a:cxn>
                <a:cxn ang="0">
                  <a:pos x="38" y="0"/>
                </a:cxn>
                <a:cxn ang="0">
                  <a:pos x="38" y="41"/>
                </a:cxn>
                <a:cxn ang="0">
                  <a:pos x="0" y="41"/>
                </a:cxn>
                <a:cxn ang="0">
                  <a:pos x="0" y="59"/>
                </a:cxn>
                <a:cxn ang="0">
                  <a:pos x="38" y="59"/>
                </a:cxn>
                <a:cxn ang="0">
                  <a:pos x="38" y="100"/>
                </a:cxn>
                <a:cxn ang="0">
                  <a:pos x="57" y="100"/>
                </a:cxn>
                <a:cxn ang="0">
                  <a:pos x="57" y="59"/>
                </a:cxn>
                <a:cxn ang="0">
                  <a:pos x="98" y="59"/>
                </a:cxn>
                <a:cxn ang="0">
                  <a:pos x="98" y="41"/>
                </a:cxn>
                <a:cxn ang="0">
                  <a:pos x="57" y="41"/>
                </a:cxn>
              </a:cxnLst>
              <a:rect l="0" t="0" r="r" b="b"/>
              <a:pathLst>
                <a:path w="98" h="100">
                  <a:moveTo>
                    <a:pt x="57" y="41"/>
                  </a:moveTo>
                  <a:lnTo>
                    <a:pt x="57" y="0"/>
                  </a:lnTo>
                  <a:lnTo>
                    <a:pt x="38" y="0"/>
                  </a:lnTo>
                  <a:lnTo>
                    <a:pt x="38" y="41"/>
                  </a:lnTo>
                  <a:lnTo>
                    <a:pt x="0" y="41"/>
                  </a:lnTo>
                  <a:lnTo>
                    <a:pt x="0" y="59"/>
                  </a:lnTo>
                  <a:lnTo>
                    <a:pt x="38" y="59"/>
                  </a:lnTo>
                  <a:lnTo>
                    <a:pt x="38" y="100"/>
                  </a:lnTo>
                  <a:lnTo>
                    <a:pt x="57" y="100"/>
                  </a:lnTo>
                  <a:lnTo>
                    <a:pt x="57" y="59"/>
                  </a:lnTo>
                  <a:lnTo>
                    <a:pt x="98" y="59"/>
                  </a:lnTo>
                  <a:lnTo>
                    <a:pt x="98" y="41"/>
                  </a:lnTo>
                  <a:lnTo>
                    <a:pt x="57" y="4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</a:endParaRPr>
            </a:p>
          </p:txBody>
        </p:sp>
      </p:grpSp>
      <p:sp>
        <p:nvSpPr>
          <p:cNvPr id="46" name="Freeform 5"/>
          <p:cNvSpPr>
            <a:spLocks noEditPoints="1"/>
          </p:cNvSpPr>
          <p:nvPr/>
        </p:nvSpPr>
        <p:spPr bwMode="auto">
          <a:xfrm>
            <a:off x="2192190" y="1908431"/>
            <a:ext cx="261114" cy="140766"/>
          </a:xfrm>
          <a:custGeom>
            <a:avLst/>
            <a:gdLst>
              <a:gd name="T0" fmla="*/ 1518 w 1578"/>
              <a:gd name="T1" fmla="*/ 304 h 849"/>
              <a:gd name="T2" fmla="*/ 1170 w 1578"/>
              <a:gd name="T3" fmla="*/ 62 h 849"/>
              <a:gd name="T4" fmla="*/ 915 w 1578"/>
              <a:gd name="T5" fmla="*/ 83 h 849"/>
              <a:gd name="T6" fmla="*/ 1109 w 1578"/>
              <a:gd name="T7" fmla="*/ 144 h 849"/>
              <a:gd name="T8" fmla="*/ 1184 w 1578"/>
              <a:gd name="T9" fmla="*/ 296 h 849"/>
              <a:gd name="T10" fmla="*/ 973 w 1578"/>
              <a:gd name="T11" fmla="*/ 340 h 849"/>
              <a:gd name="T12" fmla="*/ 576 w 1578"/>
              <a:gd name="T13" fmla="*/ 335 h 849"/>
              <a:gd name="T14" fmla="*/ 275 w 1578"/>
              <a:gd name="T15" fmla="*/ 287 h 849"/>
              <a:gd name="T16" fmla="*/ 601 w 1578"/>
              <a:gd name="T17" fmla="*/ 119 h 849"/>
              <a:gd name="T18" fmla="*/ 627 w 1578"/>
              <a:gd name="T19" fmla="*/ 21 h 849"/>
              <a:gd name="T20" fmla="*/ 85 w 1578"/>
              <a:gd name="T21" fmla="*/ 301 h 849"/>
              <a:gd name="T22" fmla="*/ 3 w 1578"/>
              <a:gd name="T23" fmla="*/ 367 h 849"/>
              <a:gd name="T24" fmla="*/ 38 w 1578"/>
              <a:gd name="T25" fmla="*/ 484 h 849"/>
              <a:gd name="T26" fmla="*/ 62 w 1578"/>
              <a:gd name="T27" fmla="*/ 613 h 849"/>
              <a:gd name="T28" fmla="*/ 431 w 1578"/>
              <a:gd name="T29" fmla="*/ 849 h 849"/>
              <a:gd name="T30" fmla="*/ 746 w 1578"/>
              <a:gd name="T31" fmla="*/ 558 h 849"/>
              <a:gd name="T32" fmla="*/ 793 w 1578"/>
              <a:gd name="T33" fmla="*/ 545 h 849"/>
              <a:gd name="T34" fmla="*/ 929 w 1578"/>
              <a:gd name="T35" fmla="*/ 728 h 849"/>
              <a:gd name="T36" fmla="*/ 1267 w 1578"/>
              <a:gd name="T37" fmla="*/ 846 h 849"/>
              <a:gd name="T38" fmla="*/ 1524 w 1578"/>
              <a:gd name="T39" fmla="*/ 506 h 849"/>
              <a:gd name="T40" fmla="*/ 1577 w 1578"/>
              <a:gd name="T41" fmla="*/ 423 h 849"/>
              <a:gd name="T42" fmla="*/ 1270 w 1578"/>
              <a:gd name="T43" fmla="*/ 401 h 849"/>
              <a:gd name="T44" fmla="*/ 1407 w 1578"/>
              <a:gd name="T45" fmla="*/ 489 h 849"/>
              <a:gd name="T46" fmla="*/ 1374 w 1578"/>
              <a:gd name="T47" fmla="*/ 699 h 849"/>
              <a:gd name="T48" fmla="*/ 1177 w 1578"/>
              <a:gd name="T49" fmla="*/ 748 h 849"/>
              <a:gd name="T50" fmla="*/ 972 w 1578"/>
              <a:gd name="T51" fmla="*/ 477 h 849"/>
              <a:gd name="T52" fmla="*/ 1270 w 1578"/>
              <a:gd name="T53" fmla="*/ 401 h 849"/>
              <a:gd name="T54" fmla="*/ 302 w 1578"/>
              <a:gd name="T55" fmla="*/ 744 h 849"/>
              <a:gd name="T56" fmla="*/ 167 w 1578"/>
              <a:gd name="T57" fmla="*/ 598 h 849"/>
              <a:gd name="T58" fmla="*/ 261 w 1578"/>
              <a:gd name="T59" fmla="*/ 404 h 849"/>
              <a:gd name="T60" fmla="*/ 606 w 1578"/>
              <a:gd name="T61" fmla="*/ 477 h 849"/>
              <a:gd name="T62" fmla="*/ 401 w 1578"/>
              <a:gd name="T63" fmla="*/ 748 h 849"/>
              <a:gd name="T64" fmla="*/ 401 w 1578"/>
              <a:gd name="T65" fmla="*/ 748 h 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78" h="849">
                <a:moveTo>
                  <a:pt x="1575" y="367"/>
                </a:moveTo>
                <a:cubicBezTo>
                  <a:pt x="1574" y="334"/>
                  <a:pt x="1550" y="308"/>
                  <a:pt x="1518" y="304"/>
                </a:cubicBezTo>
                <a:cubicBezTo>
                  <a:pt x="1493" y="301"/>
                  <a:pt x="1493" y="301"/>
                  <a:pt x="1493" y="301"/>
                </a:cubicBezTo>
                <a:cubicBezTo>
                  <a:pt x="1170" y="62"/>
                  <a:pt x="1170" y="62"/>
                  <a:pt x="1170" y="62"/>
                </a:cubicBezTo>
                <a:cubicBezTo>
                  <a:pt x="1107" y="16"/>
                  <a:pt x="1027" y="1"/>
                  <a:pt x="951" y="21"/>
                </a:cubicBezTo>
                <a:cubicBezTo>
                  <a:pt x="924" y="28"/>
                  <a:pt x="908" y="56"/>
                  <a:pt x="915" y="83"/>
                </a:cubicBezTo>
                <a:cubicBezTo>
                  <a:pt x="923" y="110"/>
                  <a:pt x="951" y="126"/>
                  <a:pt x="978" y="119"/>
                </a:cubicBezTo>
                <a:cubicBezTo>
                  <a:pt x="1023" y="107"/>
                  <a:pt x="1071" y="116"/>
                  <a:pt x="1109" y="144"/>
                </a:cubicBezTo>
                <a:cubicBezTo>
                  <a:pt x="1304" y="287"/>
                  <a:pt x="1304" y="287"/>
                  <a:pt x="1304" y="287"/>
                </a:cubicBezTo>
                <a:cubicBezTo>
                  <a:pt x="1264" y="288"/>
                  <a:pt x="1224" y="291"/>
                  <a:pt x="1184" y="296"/>
                </a:cubicBezTo>
                <a:cubicBezTo>
                  <a:pt x="1123" y="305"/>
                  <a:pt x="1062" y="318"/>
                  <a:pt x="1004" y="334"/>
                </a:cubicBezTo>
                <a:cubicBezTo>
                  <a:pt x="973" y="340"/>
                  <a:pt x="973" y="340"/>
                  <a:pt x="973" y="340"/>
                </a:cubicBezTo>
                <a:cubicBezTo>
                  <a:pt x="854" y="364"/>
                  <a:pt x="731" y="364"/>
                  <a:pt x="611" y="341"/>
                </a:cubicBezTo>
                <a:cubicBezTo>
                  <a:pt x="576" y="335"/>
                  <a:pt x="576" y="335"/>
                  <a:pt x="576" y="335"/>
                </a:cubicBezTo>
                <a:cubicBezTo>
                  <a:pt x="517" y="318"/>
                  <a:pt x="456" y="305"/>
                  <a:pt x="395" y="296"/>
                </a:cubicBezTo>
                <a:cubicBezTo>
                  <a:pt x="355" y="291"/>
                  <a:pt x="315" y="288"/>
                  <a:pt x="275" y="287"/>
                </a:cubicBezTo>
                <a:cubicBezTo>
                  <a:pt x="469" y="144"/>
                  <a:pt x="469" y="144"/>
                  <a:pt x="469" y="144"/>
                </a:cubicBezTo>
                <a:cubicBezTo>
                  <a:pt x="507" y="116"/>
                  <a:pt x="555" y="107"/>
                  <a:pt x="601" y="119"/>
                </a:cubicBezTo>
                <a:cubicBezTo>
                  <a:pt x="628" y="127"/>
                  <a:pt x="656" y="110"/>
                  <a:pt x="663" y="83"/>
                </a:cubicBezTo>
                <a:cubicBezTo>
                  <a:pt x="670" y="56"/>
                  <a:pt x="654" y="28"/>
                  <a:pt x="627" y="21"/>
                </a:cubicBezTo>
                <a:cubicBezTo>
                  <a:pt x="551" y="0"/>
                  <a:pt x="472" y="16"/>
                  <a:pt x="409" y="62"/>
                </a:cubicBezTo>
                <a:cubicBezTo>
                  <a:pt x="85" y="301"/>
                  <a:pt x="85" y="301"/>
                  <a:pt x="85" y="301"/>
                </a:cubicBezTo>
                <a:cubicBezTo>
                  <a:pt x="60" y="304"/>
                  <a:pt x="60" y="304"/>
                  <a:pt x="60" y="304"/>
                </a:cubicBezTo>
                <a:cubicBezTo>
                  <a:pt x="28" y="308"/>
                  <a:pt x="4" y="335"/>
                  <a:pt x="3" y="367"/>
                </a:cubicBezTo>
                <a:cubicBezTo>
                  <a:pt x="1" y="423"/>
                  <a:pt x="1" y="423"/>
                  <a:pt x="1" y="423"/>
                </a:cubicBezTo>
                <a:cubicBezTo>
                  <a:pt x="0" y="451"/>
                  <a:pt x="16" y="476"/>
                  <a:pt x="38" y="484"/>
                </a:cubicBezTo>
                <a:cubicBezTo>
                  <a:pt x="48" y="489"/>
                  <a:pt x="54" y="497"/>
                  <a:pt x="55" y="506"/>
                </a:cubicBezTo>
                <a:cubicBezTo>
                  <a:pt x="62" y="613"/>
                  <a:pt x="62" y="613"/>
                  <a:pt x="62" y="613"/>
                </a:cubicBezTo>
                <a:cubicBezTo>
                  <a:pt x="75" y="743"/>
                  <a:pt x="182" y="843"/>
                  <a:pt x="312" y="846"/>
                </a:cubicBezTo>
                <a:cubicBezTo>
                  <a:pt x="431" y="849"/>
                  <a:pt x="431" y="849"/>
                  <a:pt x="431" y="849"/>
                </a:cubicBezTo>
                <a:cubicBezTo>
                  <a:pt x="520" y="849"/>
                  <a:pt x="602" y="804"/>
                  <a:pt x="650" y="727"/>
                </a:cubicBezTo>
                <a:cubicBezTo>
                  <a:pt x="746" y="558"/>
                  <a:pt x="746" y="558"/>
                  <a:pt x="746" y="558"/>
                </a:cubicBezTo>
                <a:cubicBezTo>
                  <a:pt x="752" y="548"/>
                  <a:pt x="770" y="545"/>
                  <a:pt x="786" y="545"/>
                </a:cubicBezTo>
                <a:cubicBezTo>
                  <a:pt x="786" y="545"/>
                  <a:pt x="793" y="545"/>
                  <a:pt x="793" y="545"/>
                </a:cubicBezTo>
                <a:cubicBezTo>
                  <a:pt x="808" y="545"/>
                  <a:pt x="826" y="549"/>
                  <a:pt x="832" y="556"/>
                </a:cubicBezTo>
                <a:cubicBezTo>
                  <a:pt x="929" y="728"/>
                  <a:pt x="929" y="728"/>
                  <a:pt x="929" y="728"/>
                </a:cubicBezTo>
                <a:cubicBezTo>
                  <a:pt x="977" y="804"/>
                  <a:pt x="1058" y="849"/>
                  <a:pt x="1147" y="849"/>
                </a:cubicBezTo>
                <a:cubicBezTo>
                  <a:pt x="1267" y="846"/>
                  <a:pt x="1267" y="846"/>
                  <a:pt x="1267" y="846"/>
                </a:cubicBezTo>
                <a:cubicBezTo>
                  <a:pt x="1396" y="843"/>
                  <a:pt x="1504" y="743"/>
                  <a:pt x="1516" y="613"/>
                </a:cubicBezTo>
                <a:cubicBezTo>
                  <a:pt x="1524" y="506"/>
                  <a:pt x="1524" y="506"/>
                  <a:pt x="1524" y="506"/>
                </a:cubicBezTo>
                <a:cubicBezTo>
                  <a:pt x="1524" y="497"/>
                  <a:pt x="1530" y="489"/>
                  <a:pt x="1537" y="485"/>
                </a:cubicBezTo>
                <a:cubicBezTo>
                  <a:pt x="1562" y="476"/>
                  <a:pt x="1578" y="451"/>
                  <a:pt x="1577" y="423"/>
                </a:cubicBezTo>
                <a:lnTo>
                  <a:pt x="1575" y="367"/>
                </a:lnTo>
                <a:close/>
                <a:moveTo>
                  <a:pt x="1270" y="401"/>
                </a:moveTo>
                <a:cubicBezTo>
                  <a:pt x="1288" y="401"/>
                  <a:pt x="1304" y="402"/>
                  <a:pt x="1317" y="404"/>
                </a:cubicBezTo>
                <a:cubicBezTo>
                  <a:pt x="1360" y="410"/>
                  <a:pt x="1405" y="438"/>
                  <a:pt x="1407" y="489"/>
                </a:cubicBezTo>
                <a:cubicBezTo>
                  <a:pt x="1411" y="598"/>
                  <a:pt x="1411" y="598"/>
                  <a:pt x="1411" y="598"/>
                </a:cubicBezTo>
                <a:cubicBezTo>
                  <a:pt x="1412" y="636"/>
                  <a:pt x="1399" y="671"/>
                  <a:pt x="1374" y="699"/>
                </a:cubicBezTo>
                <a:cubicBezTo>
                  <a:pt x="1348" y="727"/>
                  <a:pt x="1314" y="743"/>
                  <a:pt x="1276" y="744"/>
                </a:cubicBezTo>
                <a:cubicBezTo>
                  <a:pt x="1276" y="744"/>
                  <a:pt x="1182" y="748"/>
                  <a:pt x="1177" y="748"/>
                </a:cubicBezTo>
                <a:cubicBezTo>
                  <a:pt x="1007" y="748"/>
                  <a:pt x="958" y="578"/>
                  <a:pt x="956" y="571"/>
                </a:cubicBezTo>
                <a:cubicBezTo>
                  <a:pt x="948" y="539"/>
                  <a:pt x="954" y="505"/>
                  <a:pt x="972" y="477"/>
                </a:cubicBezTo>
                <a:cubicBezTo>
                  <a:pt x="990" y="450"/>
                  <a:pt x="1019" y="431"/>
                  <a:pt x="1051" y="425"/>
                </a:cubicBezTo>
                <a:cubicBezTo>
                  <a:pt x="1145" y="409"/>
                  <a:pt x="1216" y="401"/>
                  <a:pt x="1270" y="401"/>
                </a:cubicBezTo>
                <a:close/>
                <a:moveTo>
                  <a:pt x="401" y="748"/>
                </a:moveTo>
                <a:cubicBezTo>
                  <a:pt x="396" y="748"/>
                  <a:pt x="302" y="744"/>
                  <a:pt x="302" y="744"/>
                </a:cubicBezTo>
                <a:cubicBezTo>
                  <a:pt x="265" y="743"/>
                  <a:pt x="230" y="727"/>
                  <a:pt x="205" y="699"/>
                </a:cubicBezTo>
                <a:cubicBezTo>
                  <a:pt x="179" y="671"/>
                  <a:pt x="166" y="636"/>
                  <a:pt x="167" y="598"/>
                </a:cubicBezTo>
                <a:cubicBezTo>
                  <a:pt x="172" y="489"/>
                  <a:pt x="172" y="489"/>
                  <a:pt x="172" y="489"/>
                </a:cubicBezTo>
                <a:cubicBezTo>
                  <a:pt x="174" y="438"/>
                  <a:pt x="218" y="410"/>
                  <a:pt x="261" y="404"/>
                </a:cubicBezTo>
                <a:cubicBezTo>
                  <a:pt x="314" y="397"/>
                  <a:pt x="402" y="404"/>
                  <a:pt x="527" y="425"/>
                </a:cubicBezTo>
                <a:cubicBezTo>
                  <a:pt x="559" y="431"/>
                  <a:pt x="588" y="450"/>
                  <a:pt x="606" y="477"/>
                </a:cubicBezTo>
                <a:cubicBezTo>
                  <a:pt x="624" y="505"/>
                  <a:pt x="630" y="539"/>
                  <a:pt x="622" y="570"/>
                </a:cubicBezTo>
                <a:cubicBezTo>
                  <a:pt x="620" y="578"/>
                  <a:pt x="572" y="748"/>
                  <a:pt x="401" y="748"/>
                </a:cubicBezTo>
                <a:close/>
                <a:moveTo>
                  <a:pt x="401" y="748"/>
                </a:moveTo>
                <a:cubicBezTo>
                  <a:pt x="401" y="748"/>
                  <a:pt x="401" y="748"/>
                  <a:pt x="401" y="74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7" name="Freeform 9"/>
          <p:cNvSpPr>
            <a:spLocks noEditPoints="1"/>
          </p:cNvSpPr>
          <p:nvPr/>
        </p:nvSpPr>
        <p:spPr bwMode="auto">
          <a:xfrm>
            <a:off x="1369344" y="3108740"/>
            <a:ext cx="177161" cy="262242"/>
          </a:xfrm>
          <a:custGeom>
            <a:avLst/>
            <a:gdLst>
              <a:gd name="T0" fmla="*/ 492 w 1090"/>
              <a:gd name="T1" fmla="*/ 35 h 1615"/>
              <a:gd name="T2" fmla="*/ 21 w 1090"/>
              <a:gd name="T3" fmla="*/ 502 h 1615"/>
              <a:gd name="T4" fmla="*/ 198 w 1090"/>
              <a:gd name="T5" fmla="*/ 970 h 1615"/>
              <a:gd name="T6" fmla="*/ 198 w 1090"/>
              <a:gd name="T7" fmla="*/ 1054 h 1615"/>
              <a:gd name="T8" fmla="*/ 323 w 1090"/>
              <a:gd name="T9" fmla="*/ 1268 h 1615"/>
              <a:gd name="T10" fmla="*/ 323 w 1090"/>
              <a:gd name="T11" fmla="*/ 1395 h 1615"/>
              <a:gd name="T12" fmla="*/ 442 w 1090"/>
              <a:gd name="T13" fmla="*/ 1513 h 1615"/>
              <a:gd name="T14" fmla="*/ 476 w 1090"/>
              <a:gd name="T15" fmla="*/ 1513 h 1615"/>
              <a:gd name="T16" fmla="*/ 476 w 1090"/>
              <a:gd name="T17" fmla="*/ 1538 h 1615"/>
              <a:gd name="T18" fmla="*/ 553 w 1090"/>
              <a:gd name="T19" fmla="*/ 1615 h 1615"/>
              <a:gd name="T20" fmla="*/ 554 w 1090"/>
              <a:gd name="T21" fmla="*/ 1615 h 1615"/>
              <a:gd name="T22" fmla="*/ 631 w 1090"/>
              <a:gd name="T23" fmla="*/ 1538 h 1615"/>
              <a:gd name="T24" fmla="*/ 631 w 1090"/>
              <a:gd name="T25" fmla="*/ 1513 h 1615"/>
              <a:gd name="T26" fmla="*/ 665 w 1090"/>
              <a:gd name="T27" fmla="*/ 1513 h 1615"/>
              <a:gd name="T28" fmla="*/ 784 w 1090"/>
              <a:gd name="T29" fmla="*/ 1395 h 1615"/>
              <a:gd name="T30" fmla="*/ 784 w 1090"/>
              <a:gd name="T31" fmla="*/ 1268 h 1615"/>
              <a:gd name="T32" fmla="*/ 909 w 1090"/>
              <a:gd name="T33" fmla="*/ 1054 h 1615"/>
              <a:gd name="T34" fmla="*/ 909 w 1090"/>
              <a:gd name="T35" fmla="*/ 970 h 1615"/>
              <a:gd name="T36" fmla="*/ 1090 w 1090"/>
              <a:gd name="T37" fmla="*/ 569 h 1615"/>
              <a:gd name="T38" fmla="*/ 492 w 1090"/>
              <a:gd name="T39" fmla="*/ 35 h 1615"/>
              <a:gd name="T40" fmla="*/ 653 w 1090"/>
              <a:gd name="T41" fmla="*/ 703 h 1615"/>
              <a:gd name="T42" fmla="*/ 653 w 1090"/>
              <a:gd name="T43" fmla="*/ 1186 h 1615"/>
              <a:gd name="T44" fmla="*/ 454 w 1090"/>
              <a:gd name="T45" fmla="*/ 1186 h 1615"/>
              <a:gd name="T46" fmla="*/ 454 w 1090"/>
              <a:gd name="T47" fmla="*/ 703 h 1615"/>
              <a:gd name="T48" fmla="*/ 653 w 1090"/>
              <a:gd name="T49" fmla="*/ 703 h 1615"/>
              <a:gd name="T50" fmla="*/ 816 w 1090"/>
              <a:gd name="T51" fmla="*/ 899 h 1615"/>
              <a:gd name="T52" fmla="*/ 794 w 1090"/>
              <a:gd name="T53" fmla="*/ 916 h 1615"/>
              <a:gd name="T54" fmla="*/ 794 w 1090"/>
              <a:gd name="T55" fmla="*/ 1054 h 1615"/>
              <a:gd name="T56" fmla="*/ 710 w 1090"/>
              <a:gd name="T57" fmla="*/ 1177 h 1615"/>
              <a:gd name="T58" fmla="*/ 710 w 1090"/>
              <a:gd name="T59" fmla="*/ 703 h 1615"/>
              <a:gd name="T60" fmla="*/ 731 w 1090"/>
              <a:gd name="T61" fmla="*/ 703 h 1615"/>
              <a:gd name="T62" fmla="*/ 816 w 1090"/>
              <a:gd name="T63" fmla="*/ 618 h 1615"/>
              <a:gd name="T64" fmla="*/ 816 w 1090"/>
              <a:gd name="T65" fmla="*/ 573 h 1615"/>
              <a:gd name="T66" fmla="*/ 731 w 1090"/>
              <a:gd name="T67" fmla="*/ 488 h 1615"/>
              <a:gd name="T68" fmla="*/ 376 w 1090"/>
              <a:gd name="T69" fmla="*/ 488 h 1615"/>
              <a:gd name="T70" fmla="*/ 291 w 1090"/>
              <a:gd name="T71" fmla="*/ 573 h 1615"/>
              <a:gd name="T72" fmla="*/ 291 w 1090"/>
              <a:gd name="T73" fmla="*/ 618 h 1615"/>
              <a:gd name="T74" fmla="*/ 376 w 1090"/>
              <a:gd name="T75" fmla="*/ 703 h 1615"/>
              <a:gd name="T76" fmla="*/ 397 w 1090"/>
              <a:gd name="T77" fmla="*/ 703 h 1615"/>
              <a:gd name="T78" fmla="*/ 397 w 1090"/>
              <a:gd name="T79" fmla="*/ 1177 h 1615"/>
              <a:gd name="T80" fmla="*/ 313 w 1090"/>
              <a:gd name="T81" fmla="*/ 1054 h 1615"/>
              <a:gd name="T82" fmla="*/ 313 w 1090"/>
              <a:gd name="T83" fmla="*/ 916 h 1615"/>
              <a:gd name="T84" fmla="*/ 292 w 1090"/>
              <a:gd name="T85" fmla="*/ 899 h 1615"/>
              <a:gd name="T86" fmla="*/ 135 w 1090"/>
              <a:gd name="T87" fmla="*/ 516 h 1615"/>
              <a:gd name="T88" fmla="*/ 505 w 1090"/>
              <a:gd name="T89" fmla="*/ 150 h 1615"/>
              <a:gd name="T90" fmla="*/ 554 w 1090"/>
              <a:gd name="T91" fmla="*/ 147 h 1615"/>
              <a:gd name="T92" fmla="*/ 975 w 1090"/>
              <a:gd name="T93" fmla="*/ 569 h 1615"/>
              <a:gd name="T94" fmla="*/ 816 w 1090"/>
              <a:gd name="T95" fmla="*/ 899 h 1615"/>
              <a:gd name="T96" fmla="*/ 816 w 1090"/>
              <a:gd name="T97" fmla="*/ 899 h 1615"/>
              <a:gd name="T98" fmla="*/ 816 w 1090"/>
              <a:gd name="T99" fmla="*/ 899 h 16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090" h="1615">
                <a:moveTo>
                  <a:pt x="492" y="35"/>
                </a:moveTo>
                <a:cubicBezTo>
                  <a:pt x="249" y="62"/>
                  <a:pt x="50" y="259"/>
                  <a:pt x="21" y="502"/>
                </a:cubicBezTo>
                <a:cubicBezTo>
                  <a:pt x="0" y="680"/>
                  <a:pt x="66" y="853"/>
                  <a:pt x="198" y="970"/>
                </a:cubicBezTo>
                <a:cubicBezTo>
                  <a:pt x="198" y="1054"/>
                  <a:pt x="198" y="1054"/>
                  <a:pt x="198" y="1054"/>
                </a:cubicBezTo>
                <a:cubicBezTo>
                  <a:pt x="198" y="1146"/>
                  <a:pt x="249" y="1225"/>
                  <a:pt x="323" y="1268"/>
                </a:cubicBezTo>
                <a:cubicBezTo>
                  <a:pt x="323" y="1395"/>
                  <a:pt x="323" y="1395"/>
                  <a:pt x="323" y="1395"/>
                </a:cubicBezTo>
                <a:cubicBezTo>
                  <a:pt x="323" y="1460"/>
                  <a:pt x="376" y="1513"/>
                  <a:pt x="442" y="1513"/>
                </a:cubicBezTo>
                <a:cubicBezTo>
                  <a:pt x="476" y="1513"/>
                  <a:pt x="476" y="1513"/>
                  <a:pt x="476" y="1513"/>
                </a:cubicBezTo>
                <a:cubicBezTo>
                  <a:pt x="476" y="1538"/>
                  <a:pt x="476" y="1538"/>
                  <a:pt x="476" y="1538"/>
                </a:cubicBezTo>
                <a:cubicBezTo>
                  <a:pt x="476" y="1580"/>
                  <a:pt x="510" y="1615"/>
                  <a:pt x="553" y="1615"/>
                </a:cubicBezTo>
                <a:cubicBezTo>
                  <a:pt x="554" y="1615"/>
                  <a:pt x="554" y="1615"/>
                  <a:pt x="554" y="1615"/>
                </a:cubicBezTo>
                <a:cubicBezTo>
                  <a:pt x="597" y="1615"/>
                  <a:pt x="631" y="1580"/>
                  <a:pt x="631" y="1538"/>
                </a:cubicBezTo>
                <a:cubicBezTo>
                  <a:pt x="631" y="1513"/>
                  <a:pt x="631" y="1513"/>
                  <a:pt x="631" y="1513"/>
                </a:cubicBezTo>
                <a:cubicBezTo>
                  <a:pt x="665" y="1513"/>
                  <a:pt x="665" y="1513"/>
                  <a:pt x="665" y="1513"/>
                </a:cubicBezTo>
                <a:cubicBezTo>
                  <a:pt x="731" y="1513"/>
                  <a:pt x="784" y="1460"/>
                  <a:pt x="784" y="1395"/>
                </a:cubicBezTo>
                <a:cubicBezTo>
                  <a:pt x="784" y="1268"/>
                  <a:pt x="784" y="1268"/>
                  <a:pt x="784" y="1268"/>
                </a:cubicBezTo>
                <a:cubicBezTo>
                  <a:pt x="858" y="1225"/>
                  <a:pt x="909" y="1146"/>
                  <a:pt x="909" y="1054"/>
                </a:cubicBezTo>
                <a:cubicBezTo>
                  <a:pt x="909" y="970"/>
                  <a:pt x="909" y="970"/>
                  <a:pt x="909" y="970"/>
                </a:cubicBezTo>
                <a:cubicBezTo>
                  <a:pt x="1024" y="868"/>
                  <a:pt x="1090" y="723"/>
                  <a:pt x="1090" y="569"/>
                </a:cubicBezTo>
                <a:cubicBezTo>
                  <a:pt x="1090" y="252"/>
                  <a:pt x="815" y="0"/>
                  <a:pt x="492" y="35"/>
                </a:cubicBezTo>
                <a:close/>
                <a:moveTo>
                  <a:pt x="653" y="703"/>
                </a:moveTo>
                <a:cubicBezTo>
                  <a:pt x="653" y="1186"/>
                  <a:pt x="653" y="1186"/>
                  <a:pt x="653" y="1186"/>
                </a:cubicBezTo>
                <a:cubicBezTo>
                  <a:pt x="454" y="1186"/>
                  <a:pt x="454" y="1186"/>
                  <a:pt x="454" y="1186"/>
                </a:cubicBezTo>
                <a:cubicBezTo>
                  <a:pt x="454" y="703"/>
                  <a:pt x="454" y="703"/>
                  <a:pt x="454" y="703"/>
                </a:cubicBezTo>
                <a:lnTo>
                  <a:pt x="653" y="703"/>
                </a:lnTo>
                <a:close/>
                <a:moveTo>
                  <a:pt x="816" y="899"/>
                </a:moveTo>
                <a:cubicBezTo>
                  <a:pt x="794" y="916"/>
                  <a:pt x="794" y="916"/>
                  <a:pt x="794" y="916"/>
                </a:cubicBezTo>
                <a:cubicBezTo>
                  <a:pt x="794" y="1054"/>
                  <a:pt x="794" y="1054"/>
                  <a:pt x="794" y="1054"/>
                </a:cubicBezTo>
                <a:cubicBezTo>
                  <a:pt x="794" y="1110"/>
                  <a:pt x="759" y="1157"/>
                  <a:pt x="710" y="1177"/>
                </a:cubicBezTo>
                <a:cubicBezTo>
                  <a:pt x="710" y="703"/>
                  <a:pt x="710" y="703"/>
                  <a:pt x="710" y="703"/>
                </a:cubicBezTo>
                <a:cubicBezTo>
                  <a:pt x="731" y="703"/>
                  <a:pt x="731" y="703"/>
                  <a:pt x="731" y="703"/>
                </a:cubicBezTo>
                <a:cubicBezTo>
                  <a:pt x="778" y="703"/>
                  <a:pt x="816" y="665"/>
                  <a:pt x="816" y="618"/>
                </a:cubicBezTo>
                <a:cubicBezTo>
                  <a:pt x="816" y="573"/>
                  <a:pt x="816" y="573"/>
                  <a:pt x="816" y="573"/>
                </a:cubicBezTo>
                <a:cubicBezTo>
                  <a:pt x="816" y="526"/>
                  <a:pt x="778" y="488"/>
                  <a:pt x="731" y="488"/>
                </a:cubicBezTo>
                <a:cubicBezTo>
                  <a:pt x="376" y="488"/>
                  <a:pt x="376" y="488"/>
                  <a:pt x="376" y="488"/>
                </a:cubicBezTo>
                <a:cubicBezTo>
                  <a:pt x="329" y="488"/>
                  <a:pt x="291" y="526"/>
                  <a:pt x="291" y="573"/>
                </a:cubicBezTo>
                <a:cubicBezTo>
                  <a:pt x="291" y="618"/>
                  <a:pt x="291" y="618"/>
                  <a:pt x="291" y="618"/>
                </a:cubicBezTo>
                <a:cubicBezTo>
                  <a:pt x="291" y="665"/>
                  <a:pt x="329" y="703"/>
                  <a:pt x="376" y="703"/>
                </a:cubicBezTo>
                <a:cubicBezTo>
                  <a:pt x="397" y="703"/>
                  <a:pt x="397" y="703"/>
                  <a:pt x="397" y="703"/>
                </a:cubicBezTo>
                <a:cubicBezTo>
                  <a:pt x="397" y="1177"/>
                  <a:pt x="397" y="1177"/>
                  <a:pt x="397" y="1177"/>
                </a:cubicBezTo>
                <a:cubicBezTo>
                  <a:pt x="348" y="1157"/>
                  <a:pt x="313" y="1110"/>
                  <a:pt x="313" y="1054"/>
                </a:cubicBezTo>
                <a:cubicBezTo>
                  <a:pt x="313" y="916"/>
                  <a:pt x="313" y="916"/>
                  <a:pt x="313" y="916"/>
                </a:cubicBezTo>
                <a:cubicBezTo>
                  <a:pt x="292" y="899"/>
                  <a:pt x="292" y="899"/>
                  <a:pt x="292" y="899"/>
                </a:cubicBezTo>
                <a:cubicBezTo>
                  <a:pt x="176" y="806"/>
                  <a:pt x="117" y="663"/>
                  <a:pt x="135" y="516"/>
                </a:cubicBezTo>
                <a:cubicBezTo>
                  <a:pt x="158" y="325"/>
                  <a:pt x="314" y="171"/>
                  <a:pt x="505" y="150"/>
                </a:cubicBezTo>
                <a:cubicBezTo>
                  <a:pt x="521" y="148"/>
                  <a:pt x="538" y="147"/>
                  <a:pt x="554" y="147"/>
                </a:cubicBezTo>
                <a:cubicBezTo>
                  <a:pt x="786" y="147"/>
                  <a:pt x="975" y="336"/>
                  <a:pt x="975" y="569"/>
                </a:cubicBezTo>
                <a:cubicBezTo>
                  <a:pt x="975" y="698"/>
                  <a:pt x="917" y="818"/>
                  <a:pt x="816" y="899"/>
                </a:cubicBezTo>
                <a:close/>
                <a:moveTo>
                  <a:pt x="816" y="899"/>
                </a:moveTo>
                <a:cubicBezTo>
                  <a:pt x="816" y="899"/>
                  <a:pt x="816" y="899"/>
                  <a:pt x="816" y="89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48" name="Group 12"/>
          <p:cNvGrpSpPr>
            <a:grpSpLocks noChangeAspect="1"/>
          </p:cNvGrpSpPr>
          <p:nvPr/>
        </p:nvGrpSpPr>
        <p:grpSpPr bwMode="auto">
          <a:xfrm>
            <a:off x="4551672" y="2886219"/>
            <a:ext cx="167863" cy="198612"/>
            <a:chOff x="2284" y="295"/>
            <a:chExt cx="3150" cy="3727"/>
          </a:xfrm>
          <a:solidFill>
            <a:schemeClr val="bg1"/>
          </a:solidFill>
        </p:grpSpPr>
        <p:sp>
          <p:nvSpPr>
            <p:cNvPr id="49" name="Freeform 13"/>
            <p:cNvSpPr>
              <a:spLocks noEditPoints="1"/>
            </p:cNvSpPr>
            <p:nvPr/>
          </p:nvSpPr>
          <p:spPr bwMode="auto">
            <a:xfrm>
              <a:off x="2284" y="295"/>
              <a:ext cx="2532" cy="3727"/>
            </a:xfrm>
            <a:custGeom>
              <a:avLst/>
              <a:gdLst>
                <a:gd name="T0" fmla="*/ 938 w 1069"/>
                <a:gd name="T1" fmla="*/ 1136 h 1575"/>
                <a:gd name="T2" fmla="*/ 938 w 1069"/>
                <a:gd name="T3" fmla="*/ 1269 h 1575"/>
                <a:gd name="T4" fmla="*/ 878 w 1069"/>
                <a:gd name="T5" fmla="*/ 1329 h 1575"/>
                <a:gd name="T6" fmla="*/ 192 w 1069"/>
                <a:gd name="T7" fmla="*/ 1329 h 1575"/>
                <a:gd name="T8" fmla="*/ 131 w 1069"/>
                <a:gd name="T9" fmla="*/ 1269 h 1575"/>
                <a:gd name="T10" fmla="*/ 131 w 1069"/>
                <a:gd name="T11" fmla="*/ 201 h 1575"/>
                <a:gd name="T12" fmla="*/ 192 w 1069"/>
                <a:gd name="T13" fmla="*/ 141 h 1575"/>
                <a:gd name="T14" fmla="*/ 878 w 1069"/>
                <a:gd name="T15" fmla="*/ 141 h 1575"/>
                <a:gd name="T16" fmla="*/ 938 w 1069"/>
                <a:gd name="T17" fmla="*/ 201 h 1575"/>
                <a:gd name="T18" fmla="*/ 938 w 1069"/>
                <a:gd name="T19" fmla="*/ 355 h 1575"/>
                <a:gd name="T20" fmla="*/ 1065 w 1069"/>
                <a:gd name="T21" fmla="*/ 126 h 1575"/>
                <a:gd name="T22" fmla="*/ 905 w 1069"/>
                <a:gd name="T23" fmla="*/ 0 h 1575"/>
                <a:gd name="T24" fmla="*/ 164 w 1069"/>
                <a:gd name="T25" fmla="*/ 0 h 1575"/>
                <a:gd name="T26" fmla="*/ 0 w 1069"/>
                <a:gd name="T27" fmla="*/ 164 h 1575"/>
                <a:gd name="T28" fmla="*/ 0 w 1069"/>
                <a:gd name="T29" fmla="*/ 1410 h 1575"/>
                <a:gd name="T30" fmla="*/ 164 w 1069"/>
                <a:gd name="T31" fmla="*/ 1575 h 1575"/>
                <a:gd name="T32" fmla="*/ 905 w 1069"/>
                <a:gd name="T33" fmla="*/ 1575 h 1575"/>
                <a:gd name="T34" fmla="*/ 1069 w 1069"/>
                <a:gd name="T35" fmla="*/ 1410 h 1575"/>
                <a:gd name="T36" fmla="*/ 1069 w 1069"/>
                <a:gd name="T37" fmla="*/ 986 h 1575"/>
                <a:gd name="T38" fmla="*/ 1036 w 1069"/>
                <a:gd name="T39" fmla="*/ 1046 h 1575"/>
                <a:gd name="T40" fmla="*/ 938 w 1069"/>
                <a:gd name="T41" fmla="*/ 1136 h 1575"/>
                <a:gd name="T42" fmla="*/ 686 w 1069"/>
                <a:gd name="T43" fmla="*/ 1502 h 1575"/>
                <a:gd name="T44" fmla="*/ 383 w 1069"/>
                <a:gd name="T45" fmla="*/ 1502 h 1575"/>
                <a:gd name="T46" fmla="*/ 331 w 1069"/>
                <a:gd name="T47" fmla="*/ 1450 h 1575"/>
                <a:gd name="T48" fmla="*/ 383 w 1069"/>
                <a:gd name="T49" fmla="*/ 1397 h 1575"/>
                <a:gd name="T50" fmla="*/ 686 w 1069"/>
                <a:gd name="T51" fmla="*/ 1397 h 1575"/>
                <a:gd name="T52" fmla="*/ 739 w 1069"/>
                <a:gd name="T53" fmla="*/ 1450 h 1575"/>
                <a:gd name="T54" fmla="*/ 686 w 1069"/>
                <a:gd name="T55" fmla="*/ 1502 h 1575"/>
                <a:gd name="T56" fmla="*/ 686 w 1069"/>
                <a:gd name="T57" fmla="*/ 1502 h 1575"/>
                <a:gd name="T58" fmla="*/ 686 w 1069"/>
                <a:gd name="T59" fmla="*/ 1502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9" h="1575">
                  <a:moveTo>
                    <a:pt x="938" y="1136"/>
                  </a:moveTo>
                  <a:cubicBezTo>
                    <a:pt x="938" y="1269"/>
                    <a:pt x="938" y="1269"/>
                    <a:pt x="938" y="1269"/>
                  </a:cubicBezTo>
                  <a:cubicBezTo>
                    <a:pt x="938" y="1302"/>
                    <a:pt x="911" y="1329"/>
                    <a:pt x="878" y="1329"/>
                  </a:cubicBezTo>
                  <a:cubicBezTo>
                    <a:pt x="192" y="1329"/>
                    <a:pt x="192" y="1329"/>
                    <a:pt x="192" y="1329"/>
                  </a:cubicBezTo>
                  <a:cubicBezTo>
                    <a:pt x="158" y="1329"/>
                    <a:pt x="131" y="1302"/>
                    <a:pt x="131" y="1269"/>
                  </a:cubicBezTo>
                  <a:cubicBezTo>
                    <a:pt x="131" y="201"/>
                    <a:pt x="131" y="201"/>
                    <a:pt x="131" y="201"/>
                  </a:cubicBezTo>
                  <a:cubicBezTo>
                    <a:pt x="131" y="168"/>
                    <a:pt x="158" y="141"/>
                    <a:pt x="192" y="141"/>
                  </a:cubicBezTo>
                  <a:cubicBezTo>
                    <a:pt x="878" y="141"/>
                    <a:pt x="878" y="141"/>
                    <a:pt x="878" y="141"/>
                  </a:cubicBezTo>
                  <a:cubicBezTo>
                    <a:pt x="911" y="141"/>
                    <a:pt x="938" y="168"/>
                    <a:pt x="938" y="201"/>
                  </a:cubicBezTo>
                  <a:cubicBezTo>
                    <a:pt x="938" y="355"/>
                    <a:pt x="938" y="355"/>
                    <a:pt x="938" y="355"/>
                  </a:cubicBezTo>
                  <a:cubicBezTo>
                    <a:pt x="1065" y="126"/>
                    <a:pt x="1065" y="126"/>
                    <a:pt x="1065" y="126"/>
                  </a:cubicBezTo>
                  <a:cubicBezTo>
                    <a:pt x="1047" y="54"/>
                    <a:pt x="983" y="0"/>
                    <a:pt x="905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74" y="0"/>
                    <a:pt x="0" y="74"/>
                    <a:pt x="0" y="164"/>
                  </a:cubicBezTo>
                  <a:cubicBezTo>
                    <a:pt x="0" y="1410"/>
                    <a:pt x="0" y="1410"/>
                    <a:pt x="0" y="1410"/>
                  </a:cubicBezTo>
                  <a:cubicBezTo>
                    <a:pt x="0" y="1501"/>
                    <a:pt x="74" y="1575"/>
                    <a:pt x="164" y="1575"/>
                  </a:cubicBezTo>
                  <a:cubicBezTo>
                    <a:pt x="905" y="1575"/>
                    <a:pt x="905" y="1575"/>
                    <a:pt x="905" y="1575"/>
                  </a:cubicBezTo>
                  <a:cubicBezTo>
                    <a:pt x="996" y="1575"/>
                    <a:pt x="1069" y="1501"/>
                    <a:pt x="1069" y="1410"/>
                  </a:cubicBezTo>
                  <a:cubicBezTo>
                    <a:pt x="1069" y="986"/>
                    <a:pt x="1069" y="986"/>
                    <a:pt x="1069" y="986"/>
                  </a:cubicBezTo>
                  <a:cubicBezTo>
                    <a:pt x="1036" y="1046"/>
                    <a:pt x="1036" y="1046"/>
                    <a:pt x="1036" y="1046"/>
                  </a:cubicBezTo>
                  <a:cubicBezTo>
                    <a:pt x="1014" y="1086"/>
                    <a:pt x="979" y="1117"/>
                    <a:pt x="938" y="1136"/>
                  </a:cubicBezTo>
                  <a:close/>
                  <a:moveTo>
                    <a:pt x="686" y="1502"/>
                  </a:moveTo>
                  <a:cubicBezTo>
                    <a:pt x="383" y="1502"/>
                    <a:pt x="383" y="1502"/>
                    <a:pt x="383" y="1502"/>
                  </a:cubicBezTo>
                  <a:cubicBezTo>
                    <a:pt x="354" y="1502"/>
                    <a:pt x="331" y="1479"/>
                    <a:pt x="331" y="1450"/>
                  </a:cubicBezTo>
                  <a:cubicBezTo>
                    <a:pt x="331" y="1421"/>
                    <a:pt x="354" y="1397"/>
                    <a:pt x="383" y="1397"/>
                  </a:cubicBezTo>
                  <a:cubicBezTo>
                    <a:pt x="686" y="1397"/>
                    <a:pt x="686" y="1397"/>
                    <a:pt x="686" y="1397"/>
                  </a:cubicBezTo>
                  <a:cubicBezTo>
                    <a:pt x="715" y="1397"/>
                    <a:pt x="739" y="1421"/>
                    <a:pt x="739" y="1450"/>
                  </a:cubicBezTo>
                  <a:cubicBezTo>
                    <a:pt x="739" y="1479"/>
                    <a:pt x="715" y="1502"/>
                    <a:pt x="686" y="1502"/>
                  </a:cubicBezTo>
                  <a:close/>
                  <a:moveTo>
                    <a:pt x="686" y="1502"/>
                  </a:moveTo>
                  <a:cubicBezTo>
                    <a:pt x="686" y="1502"/>
                    <a:pt x="686" y="1502"/>
                    <a:pt x="686" y="150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" name="Freeform 14"/>
            <p:cNvSpPr>
              <a:spLocks noEditPoints="1"/>
            </p:cNvSpPr>
            <p:nvPr/>
          </p:nvSpPr>
          <p:spPr bwMode="auto">
            <a:xfrm>
              <a:off x="3428" y="717"/>
              <a:ext cx="2006" cy="2063"/>
            </a:xfrm>
            <a:custGeom>
              <a:avLst/>
              <a:gdLst>
                <a:gd name="T0" fmla="*/ 778 w 847"/>
                <a:gd name="T1" fmla="*/ 28 h 872"/>
                <a:gd name="T2" fmla="*/ 635 w 847"/>
                <a:gd name="T3" fmla="*/ 69 h 872"/>
                <a:gd name="T4" fmla="*/ 327 w 847"/>
                <a:gd name="T5" fmla="*/ 627 h 872"/>
                <a:gd name="T6" fmla="*/ 168 w 847"/>
                <a:gd name="T7" fmla="*/ 545 h 872"/>
                <a:gd name="T8" fmla="*/ 26 w 847"/>
                <a:gd name="T9" fmla="*/ 591 h 872"/>
                <a:gd name="T10" fmla="*/ 72 w 847"/>
                <a:gd name="T11" fmla="*/ 732 h 872"/>
                <a:gd name="T12" fmla="*/ 321 w 847"/>
                <a:gd name="T13" fmla="*/ 860 h 872"/>
                <a:gd name="T14" fmla="*/ 369 w 847"/>
                <a:gd name="T15" fmla="*/ 872 h 872"/>
                <a:gd name="T16" fmla="*/ 461 w 847"/>
                <a:gd name="T17" fmla="*/ 817 h 872"/>
                <a:gd name="T18" fmla="*/ 819 w 847"/>
                <a:gd name="T19" fmla="*/ 170 h 872"/>
                <a:gd name="T20" fmla="*/ 778 w 847"/>
                <a:gd name="T21" fmla="*/ 28 h 872"/>
                <a:gd name="T22" fmla="*/ 778 w 847"/>
                <a:gd name="T23" fmla="*/ 28 h 872"/>
                <a:gd name="T24" fmla="*/ 778 w 847"/>
                <a:gd name="T25" fmla="*/ 28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7" h="872">
                  <a:moveTo>
                    <a:pt x="778" y="28"/>
                  </a:moveTo>
                  <a:cubicBezTo>
                    <a:pt x="727" y="0"/>
                    <a:pt x="663" y="18"/>
                    <a:pt x="635" y="69"/>
                  </a:cubicBezTo>
                  <a:cubicBezTo>
                    <a:pt x="327" y="627"/>
                    <a:pt x="327" y="627"/>
                    <a:pt x="327" y="627"/>
                  </a:cubicBezTo>
                  <a:cubicBezTo>
                    <a:pt x="168" y="545"/>
                    <a:pt x="168" y="545"/>
                    <a:pt x="168" y="545"/>
                  </a:cubicBezTo>
                  <a:cubicBezTo>
                    <a:pt x="116" y="519"/>
                    <a:pt x="53" y="539"/>
                    <a:pt x="26" y="591"/>
                  </a:cubicBezTo>
                  <a:cubicBezTo>
                    <a:pt x="0" y="642"/>
                    <a:pt x="20" y="705"/>
                    <a:pt x="72" y="732"/>
                  </a:cubicBezTo>
                  <a:cubicBezTo>
                    <a:pt x="321" y="860"/>
                    <a:pt x="321" y="860"/>
                    <a:pt x="321" y="860"/>
                  </a:cubicBezTo>
                  <a:cubicBezTo>
                    <a:pt x="337" y="868"/>
                    <a:pt x="353" y="872"/>
                    <a:pt x="369" y="872"/>
                  </a:cubicBezTo>
                  <a:cubicBezTo>
                    <a:pt x="406" y="872"/>
                    <a:pt x="442" y="852"/>
                    <a:pt x="461" y="817"/>
                  </a:cubicBezTo>
                  <a:cubicBezTo>
                    <a:pt x="819" y="170"/>
                    <a:pt x="819" y="170"/>
                    <a:pt x="819" y="170"/>
                  </a:cubicBezTo>
                  <a:cubicBezTo>
                    <a:pt x="847" y="120"/>
                    <a:pt x="828" y="56"/>
                    <a:pt x="778" y="28"/>
                  </a:cubicBezTo>
                  <a:close/>
                  <a:moveTo>
                    <a:pt x="778" y="28"/>
                  </a:moveTo>
                  <a:cubicBezTo>
                    <a:pt x="778" y="28"/>
                    <a:pt x="778" y="28"/>
                    <a:pt x="778" y="2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51" name="Group 17"/>
          <p:cNvGrpSpPr>
            <a:grpSpLocks noChangeAspect="1"/>
          </p:cNvGrpSpPr>
          <p:nvPr/>
        </p:nvGrpSpPr>
        <p:grpSpPr bwMode="auto">
          <a:xfrm>
            <a:off x="2531043" y="2877256"/>
            <a:ext cx="163117" cy="244676"/>
            <a:chOff x="4678" y="1016"/>
            <a:chExt cx="118" cy="177"/>
          </a:xfrm>
          <a:solidFill>
            <a:schemeClr val="bg1"/>
          </a:solidFill>
        </p:grpSpPr>
        <p:sp>
          <p:nvSpPr>
            <p:cNvPr id="52" name="Freeform 18"/>
            <p:cNvSpPr>
              <a:spLocks noEditPoints="1"/>
            </p:cNvSpPr>
            <p:nvPr/>
          </p:nvSpPr>
          <p:spPr bwMode="auto">
            <a:xfrm>
              <a:off x="4704" y="1016"/>
              <a:ext cx="66" cy="99"/>
            </a:xfrm>
            <a:custGeom>
              <a:avLst/>
              <a:gdLst>
                <a:gd name="T0" fmla="*/ 288 w 576"/>
                <a:gd name="T1" fmla="*/ 874 h 874"/>
                <a:gd name="T2" fmla="*/ 576 w 576"/>
                <a:gd name="T3" fmla="*/ 586 h 874"/>
                <a:gd name="T4" fmla="*/ 576 w 576"/>
                <a:gd name="T5" fmla="*/ 288 h 874"/>
                <a:gd name="T6" fmla="*/ 288 w 576"/>
                <a:gd name="T7" fmla="*/ 0 h 874"/>
                <a:gd name="T8" fmla="*/ 0 w 576"/>
                <a:gd name="T9" fmla="*/ 288 h 874"/>
                <a:gd name="T10" fmla="*/ 0 w 576"/>
                <a:gd name="T11" fmla="*/ 586 h 874"/>
                <a:gd name="T12" fmla="*/ 288 w 576"/>
                <a:gd name="T13" fmla="*/ 874 h 874"/>
                <a:gd name="T14" fmla="*/ 288 w 576"/>
                <a:gd name="T15" fmla="*/ 104 h 874"/>
                <a:gd name="T16" fmla="*/ 472 w 576"/>
                <a:gd name="T17" fmla="*/ 288 h 874"/>
                <a:gd name="T18" fmla="*/ 472 w 576"/>
                <a:gd name="T19" fmla="*/ 437 h 874"/>
                <a:gd name="T20" fmla="*/ 105 w 576"/>
                <a:gd name="T21" fmla="*/ 437 h 874"/>
                <a:gd name="T22" fmla="*/ 105 w 576"/>
                <a:gd name="T23" fmla="*/ 288 h 874"/>
                <a:gd name="T24" fmla="*/ 288 w 576"/>
                <a:gd name="T25" fmla="*/ 104 h 874"/>
                <a:gd name="T26" fmla="*/ 288 w 576"/>
                <a:gd name="T27" fmla="*/ 104 h 874"/>
                <a:gd name="T28" fmla="*/ 288 w 576"/>
                <a:gd name="T29" fmla="*/ 104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6" h="874">
                  <a:moveTo>
                    <a:pt x="288" y="874"/>
                  </a:moveTo>
                  <a:cubicBezTo>
                    <a:pt x="447" y="874"/>
                    <a:pt x="576" y="745"/>
                    <a:pt x="576" y="586"/>
                  </a:cubicBezTo>
                  <a:cubicBezTo>
                    <a:pt x="576" y="288"/>
                    <a:pt x="576" y="288"/>
                    <a:pt x="576" y="288"/>
                  </a:cubicBezTo>
                  <a:cubicBezTo>
                    <a:pt x="576" y="129"/>
                    <a:pt x="447" y="0"/>
                    <a:pt x="288" y="0"/>
                  </a:cubicBezTo>
                  <a:cubicBezTo>
                    <a:pt x="130" y="0"/>
                    <a:pt x="0" y="129"/>
                    <a:pt x="0" y="288"/>
                  </a:cubicBezTo>
                  <a:cubicBezTo>
                    <a:pt x="0" y="586"/>
                    <a:pt x="0" y="586"/>
                    <a:pt x="0" y="586"/>
                  </a:cubicBezTo>
                  <a:cubicBezTo>
                    <a:pt x="0" y="745"/>
                    <a:pt x="130" y="874"/>
                    <a:pt x="288" y="874"/>
                  </a:cubicBezTo>
                  <a:close/>
                  <a:moveTo>
                    <a:pt x="288" y="104"/>
                  </a:moveTo>
                  <a:cubicBezTo>
                    <a:pt x="390" y="104"/>
                    <a:pt x="472" y="187"/>
                    <a:pt x="472" y="288"/>
                  </a:cubicBezTo>
                  <a:cubicBezTo>
                    <a:pt x="472" y="437"/>
                    <a:pt x="472" y="437"/>
                    <a:pt x="472" y="437"/>
                  </a:cubicBezTo>
                  <a:cubicBezTo>
                    <a:pt x="105" y="437"/>
                    <a:pt x="105" y="437"/>
                    <a:pt x="105" y="437"/>
                  </a:cubicBezTo>
                  <a:cubicBezTo>
                    <a:pt x="105" y="288"/>
                    <a:pt x="105" y="288"/>
                    <a:pt x="105" y="288"/>
                  </a:cubicBezTo>
                  <a:cubicBezTo>
                    <a:pt x="105" y="187"/>
                    <a:pt x="187" y="104"/>
                    <a:pt x="288" y="104"/>
                  </a:cubicBezTo>
                  <a:close/>
                  <a:moveTo>
                    <a:pt x="288" y="104"/>
                  </a:moveTo>
                  <a:cubicBezTo>
                    <a:pt x="288" y="104"/>
                    <a:pt x="288" y="104"/>
                    <a:pt x="288" y="10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" name="Freeform 19"/>
            <p:cNvSpPr>
              <a:spLocks noEditPoints="1"/>
            </p:cNvSpPr>
            <p:nvPr/>
          </p:nvSpPr>
          <p:spPr bwMode="auto">
            <a:xfrm>
              <a:off x="4678" y="1069"/>
              <a:ext cx="118" cy="124"/>
            </a:xfrm>
            <a:custGeom>
              <a:avLst/>
              <a:gdLst>
                <a:gd name="T0" fmla="*/ 1035 w 1035"/>
                <a:gd name="T1" fmla="*/ 162 h 1096"/>
                <a:gd name="T2" fmla="*/ 1035 w 1035"/>
                <a:gd name="T3" fmla="*/ 79 h 1096"/>
                <a:gd name="T4" fmla="*/ 956 w 1035"/>
                <a:gd name="T5" fmla="*/ 0 h 1096"/>
                <a:gd name="T6" fmla="*/ 878 w 1035"/>
                <a:gd name="T7" fmla="*/ 79 h 1096"/>
                <a:gd name="T8" fmla="*/ 878 w 1035"/>
                <a:gd name="T9" fmla="*/ 162 h 1096"/>
                <a:gd name="T10" fmla="*/ 517 w 1035"/>
                <a:gd name="T11" fmla="*/ 523 h 1096"/>
                <a:gd name="T12" fmla="*/ 157 w 1035"/>
                <a:gd name="T13" fmla="*/ 162 h 1096"/>
                <a:gd name="T14" fmla="*/ 157 w 1035"/>
                <a:gd name="T15" fmla="*/ 79 h 1096"/>
                <a:gd name="T16" fmla="*/ 78 w 1035"/>
                <a:gd name="T17" fmla="*/ 0 h 1096"/>
                <a:gd name="T18" fmla="*/ 0 w 1035"/>
                <a:gd name="T19" fmla="*/ 79 h 1096"/>
                <a:gd name="T20" fmla="*/ 0 w 1035"/>
                <a:gd name="T21" fmla="*/ 162 h 1096"/>
                <a:gd name="T22" fmla="*/ 413 w 1035"/>
                <a:gd name="T23" fmla="*/ 669 h 1096"/>
                <a:gd name="T24" fmla="*/ 413 w 1035"/>
                <a:gd name="T25" fmla="*/ 887 h 1096"/>
                <a:gd name="T26" fmla="*/ 244 w 1035"/>
                <a:gd name="T27" fmla="*/ 887 h 1096"/>
                <a:gd name="T28" fmla="*/ 140 w 1035"/>
                <a:gd name="T29" fmla="*/ 992 h 1096"/>
                <a:gd name="T30" fmla="*/ 244 w 1035"/>
                <a:gd name="T31" fmla="*/ 1096 h 1096"/>
                <a:gd name="T32" fmla="*/ 791 w 1035"/>
                <a:gd name="T33" fmla="*/ 1096 h 1096"/>
                <a:gd name="T34" fmla="*/ 895 w 1035"/>
                <a:gd name="T35" fmla="*/ 992 h 1096"/>
                <a:gd name="T36" fmla="*/ 791 w 1035"/>
                <a:gd name="T37" fmla="*/ 887 h 1096"/>
                <a:gd name="T38" fmla="*/ 622 w 1035"/>
                <a:gd name="T39" fmla="*/ 887 h 1096"/>
                <a:gd name="T40" fmla="*/ 622 w 1035"/>
                <a:gd name="T41" fmla="*/ 669 h 1096"/>
                <a:gd name="T42" fmla="*/ 1035 w 1035"/>
                <a:gd name="T43" fmla="*/ 162 h 1096"/>
                <a:gd name="T44" fmla="*/ 1035 w 1035"/>
                <a:gd name="T45" fmla="*/ 162 h 1096"/>
                <a:gd name="T46" fmla="*/ 1035 w 1035"/>
                <a:gd name="T47" fmla="*/ 162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35" h="1096">
                  <a:moveTo>
                    <a:pt x="1035" y="162"/>
                  </a:moveTo>
                  <a:cubicBezTo>
                    <a:pt x="1035" y="79"/>
                    <a:pt x="1035" y="79"/>
                    <a:pt x="1035" y="79"/>
                  </a:cubicBezTo>
                  <a:cubicBezTo>
                    <a:pt x="1035" y="35"/>
                    <a:pt x="1000" y="0"/>
                    <a:pt x="956" y="0"/>
                  </a:cubicBezTo>
                  <a:cubicBezTo>
                    <a:pt x="913" y="0"/>
                    <a:pt x="878" y="35"/>
                    <a:pt x="878" y="79"/>
                  </a:cubicBezTo>
                  <a:cubicBezTo>
                    <a:pt x="878" y="162"/>
                    <a:pt x="878" y="162"/>
                    <a:pt x="878" y="162"/>
                  </a:cubicBezTo>
                  <a:cubicBezTo>
                    <a:pt x="878" y="361"/>
                    <a:pt x="716" y="523"/>
                    <a:pt x="517" y="523"/>
                  </a:cubicBezTo>
                  <a:cubicBezTo>
                    <a:pt x="318" y="523"/>
                    <a:pt x="157" y="361"/>
                    <a:pt x="157" y="162"/>
                  </a:cubicBezTo>
                  <a:cubicBezTo>
                    <a:pt x="157" y="79"/>
                    <a:pt x="157" y="79"/>
                    <a:pt x="157" y="79"/>
                  </a:cubicBezTo>
                  <a:cubicBezTo>
                    <a:pt x="157" y="35"/>
                    <a:pt x="122" y="0"/>
                    <a:pt x="78" y="0"/>
                  </a:cubicBezTo>
                  <a:cubicBezTo>
                    <a:pt x="35" y="0"/>
                    <a:pt x="0" y="35"/>
                    <a:pt x="0" y="79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411"/>
                    <a:pt x="178" y="620"/>
                    <a:pt x="413" y="669"/>
                  </a:cubicBezTo>
                  <a:cubicBezTo>
                    <a:pt x="413" y="887"/>
                    <a:pt x="413" y="887"/>
                    <a:pt x="413" y="887"/>
                  </a:cubicBezTo>
                  <a:cubicBezTo>
                    <a:pt x="244" y="887"/>
                    <a:pt x="244" y="887"/>
                    <a:pt x="244" y="887"/>
                  </a:cubicBezTo>
                  <a:cubicBezTo>
                    <a:pt x="187" y="887"/>
                    <a:pt x="140" y="934"/>
                    <a:pt x="140" y="992"/>
                  </a:cubicBezTo>
                  <a:cubicBezTo>
                    <a:pt x="140" y="1049"/>
                    <a:pt x="187" y="1096"/>
                    <a:pt x="244" y="1096"/>
                  </a:cubicBezTo>
                  <a:cubicBezTo>
                    <a:pt x="791" y="1096"/>
                    <a:pt x="791" y="1096"/>
                    <a:pt x="791" y="1096"/>
                  </a:cubicBezTo>
                  <a:cubicBezTo>
                    <a:pt x="848" y="1096"/>
                    <a:pt x="895" y="1049"/>
                    <a:pt x="895" y="992"/>
                  </a:cubicBezTo>
                  <a:cubicBezTo>
                    <a:pt x="895" y="934"/>
                    <a:pt x="848" y="887"/>
                    <a:pt x="791" y="887"/>
                  </a:cubicBezTo>
                  <a:cubicBezTo>
                    <a:pt x="622" y="887"/>
                    <a:pt x="622" y="887"/>
                    <a:pt x="622" y="887"/>
                  </a:cubicBezTo>
                  <a:cubicBezTo>
                    <a:pt x="622" y="669"/>
                    <a:pt x="622" y="669"/>
                    <a:pt x="622" y="669"/>
                  </a:cubicBezTo>
                  <a:cubicBezTo>
                    <a:pt x="857" y="620"/>
                    <a:pt x="1035" y="411"/>
                    <a:pt x="1035" y="162"/>
                  </a:cubicBezTo>
                  <a:close/>
                  <a:moveTo>
                    <a:pt x="1035" y="162"/>
                  </a:moveTo>
                  <a:cubicBezTo>
                    <a:pt x="1035" y="162"/>
                    <a:pt x="1035" y="162"/>
                    <a:pt x="1035" y="16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54" name="Freeform 23"/>
          <p:cNvSpPr>
            <a:spLocks noEditPoints="1"/>
          </p:cNvSpPr>
          <p:nvPr/>
        </p:nvSpPr>
        <p:spPr bwMode="auto">
          <a:xfrm>
            <a:off x="3681564" y="1823544"/>
            <a:ext cx="220988" cy="249625"/>
          </a:xfrm>
          <a:custGeom>
            <a:avLst/>
            <a:gdLst>
              <a:gd name="T0" fmla="*/ 120 w 170"/>
              <a:gd name="T1" fmla="*/ 14 h 193"/>
              <a:gd name="T2" fmla="*/ 125 w 170"/>
              <a:gd name="T3" fmla="*/ 7 h 193"/>
              <a:gd name="T4" fmla="*/ 142 w 170"/>
              <a:gd name="T5" fmla="*/ 4 h 193"/>
              <a:gd name="T6" fmla="*/ 158 w 170"/>
              <a:gd name="T7" fmla="*/ 16 h 193"/>
              <a:gd name="T8" fmla="*/ 161 w 170"/>
              <a:gd name="T9" fmla="*/ 34 h 193"/>
              <a:gd name="T10" fmla="*/ 156 w 170"/>
              <a:gd name="T11" fmla="*/ 41 h 193"/>
              <a:gd name="T12" fmla="*/ 120 w 170"/>
              <a:gd name="T13" fmla="*/ 14 h 193"/>
              <a:gd name="T14" fmla="*/ 14 w 170"/>
              <a:gd name="T15" fmla="*/ 41 h 193"/>
              <a:gd name="T16" fmla="*/ 50 w 170"/>
              <a:gd name="T17" fmla="*/ 14 h 193"/>
              <a:gd name="T18" fmla="*/ 45 w 170"/>
              <a:gd name="T19" fmla="*/ 7 h 193"/>
              <a:gd name="T20" fmla="*/ 27 w 170"/>
              <a:gd name="T21" fmla="*/ 4 h 193"/>
              <a:gd name="T22" fmla="*/ 12 w 170"/>
              <a:gd name="T23" fmla="*/ 16 h 193"/>
              <a:gd name="T24" fmla="*/ 9 w 170"/>
              <a:gd name="T25" fmla="*/ 34 h 193"/>
              <a:gd name="T26" fmla="*/ 14 w 170"/>
              <a:gd name="T27" fmla="*/ 41 h 193"/>
              <a:gd name="T28" fmla="*/ 146 w 170"/>
              <a:gd name="T29" fmla="*/ 98 h 193"/>
              <a:gd name="T30" fmla="*/ 85 w 170"/>
              <a:gd name="T31" fmla="*/ 159 h 193"/>
              <a:gd name="T32" fmla="*/ 24 w 170"/>
              <a:gd name="T33" fmla="*/ 98 h 193"/>
              <a:gd name="T34" fmla="*/ 85 w 170"/>
              <a:gd name="T35" fmla="*/ 37 h 193"/>
              <a:gd name="T36" fmla="*/ 146 w 170"/>
              <a:gd name="T37" fmla="*/ 98 h 193"/>
              <a:gd name="T38" fmla="*/ 125 w 170"/>
              <a:gd name="T39" fmla="*/ 98 h 193"/>
              <a:gd name="T40" fmla="*/ 120 w 170"/>
              <a:gd name="T41" fmla="*/ 93 h 193"/>
              <a:gd name="T42" fmla="*/ 91 w 170"/>
              <a:gd name="T43" fmla="*/ 93 h 193"/>
              <a:gd name="T44" fmla="*/ 85 w 170"/>
              <a:gd name="T45" fmla="*/ 90 h 193"/>
              <a:gd name="T46" fmla="*/ 73 w 170"/>
              <a:gd name="T47" fmla="*/ 57 h 193"/>
              <a:gd name="T48" fmla="*/ 69 w 170"/>
              <a:gd name="T49" fmla="*/ 55 h 193"/>
              <a:gd name="T50" fmla="*/ 67 w 170"/>
              <a:gd name="T51" fmla="*/ 59 h 193"/>
              <a:gd name="T52" fmla="*/ 79 w 170"/>
              <a:gd name="T53" fmla="*/ 92 h 193"/>
              <a:gd name="T54" fmla="*/ 77 w 170"/>
              <a:gd name="T55" fmla="*/ 98 h 193"/>
              <a:gd name="T56" fmla="*/ 85 w 170"/>
              <a:gd name="T57" fmla="*/ 106 h 193"/>
              <a:gd name="T58" fmla="*/ 91 w 170"/>
              <a:gd name="T59" fmla="*/ 103 h 193"/>
              <a:gd name="T60" fmla="*/ 120 w 170"/>
              <a:gd name="T61" fmla="*/ 103 h 193"/>
              <a:gd name="T62" fmla="*/ 125 w 170"/>
              <a:gd name="T63" fmla="*/ 98 h 193"/>
              <a:gd name="T64" fmla="*/ 143 w 170"/>
              <a:gd name="T65" fmla="*/ 168 h 193"/>
              <a:gd name="T66" fmla="*/ 147 w 170"/>
              <a:gd name="T67" fmla="*/ 190 h 193"/>
              <a:gd name="T68" fmla="*/ 124 w 170"/>
              <a:gd name="T69" fmla="*/ 180 h 193"/>
              <a:gd name="T70" fmla="*/ 121 w 170"/>
              <a:gd name="T71" fmla="*/ 177 h 193"/>
              <a:gd name="T72" fmla="*/ 119 w 170"/>
              <a:gd name="T73" fmla="*/ 175 h 193"/>
              <a:gd name="T74" fmla="*/ 85 w 170"/>
              <a:gd name="T75" fmla="*/ 183 h 193"/>
              <a:gd name="T76" fmla="*/ 50 w 170"/>
              <a:gd name="T77" fmla="*/ 175 h 193"/>
              <a:gd name="T78" fmla="*/ 49 w 170"/>
              <a:gd name="T79" fmla="*/ 177 h 193"/>
              <a:gd name="T80" fmla="*/ 46 w 170"/>
              <a:gd name="T81" fmla="*/ 180 h 193"/>
              <a:gd name="T82" fmla="*/ 23 w 170"/>
              <a:gd name="T83" fmla="*/ 190 h 193"/>
              <a:gd name="T84" fmla="*/ 26 w 170"/>
              <a:gd name="T85" fmla="*/ 168 h 193"/>
              <a:gd name="T86" fmla="*/ 30 w 170"/>
              <a:gd name="T87" fmla="*/ 163 h 193"/>
              <a:gd name="T88" fmla="*/ 0 w 170"/>
              <a:gd name="T89" fmla="*/ 98 h 193"/>
              <a:gd name="T90" fmla="*/ 18 w 170"/>
              <a:gd name="T91" fmla="*/ 46 h 193"/>
              <a:gd name="T92" fmla="*/ 54 w 170"/>
              <a:gd name="T93" fmla="*/ 19 h 193"/>
              <a:gd name="T94" fmla="*/ 85 w 170"/>
              <a:gd name="T95" fmla="*/ 13 h 193"/>
              <a:gd name="T96" fmla="*/ 116 w 170"/>
              <a:gd name="T97" fmla="*/ 19 h 193"/>
              <a:gd name="T98" fmla="*/ 152 w 170"/>
              <a:gd name="T99" fmla="*/ 46 h 193"/>
              <a:gd name="T100" fmla="*/ 170 w 170"/>
              <a:gd name="T101" fmla="*/ 98 h 193"/>
              <a:gd name="T102" fmla="*/ 140 w 170"/>
              <a:gd name="T103" fmla="*/ 163 h 193"/>
              <a:gd name="T104" fmla="*/ 143 w 170"/>
              <a:gd name="T105" fmla="*/ 168 h 193"/>
              <a:gd name="T106" fmla="*/ 152 w 170"/>
              <a:gd name="T107" fmla="*/ 98 h 193"/>
              <a:gd name="T108" fmla="*/ 85 w 170"/>
              <a:gd name="T109" fmla="*/ 31 h 193"/>
              <a:gd name="T110" fmla="*/ 18 w 170"/>
              <a:gd name="T111" fmla="*/ 98 h 193"/>
              <a:gd name="T112" fmla="*/ 85 w 170"/>
              <a:gd name="T113" fmla="*/ 165 h 193"/>
              <a:gd name="T114" fmla="*/ 152 w 170"/>
              <a:gd name="T115" fmla="*/ 98 h 193"/>
              <a:gd name="T116" fmla="*/ 152 w 170"/>
              <a:gd name="T117" fmla="*/ 98 h 193"/>
              <a:gd name="T118" fmla="*/ 152 w 170"/>
              <a:gd name="T119" fmla="*/ 98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70" h="193">
                <a:moveTo>
                  <a:pt x="120" y="14"/>
                </a:moveTo>
                <a:cubicBezTo>
                  <a:pt x="125" y="7"/>
                  <a:pt x="125" y="7"/>
                  <a:pt x="125" y="7"/>
                </a:cubicBezTo>
                <a:cubicBezTo>
                  <a:pt x="129" y="2"/>
                  <a:pt x="137" y="0"/>
                  <a:pt x="142" y="4"/>
                </a:cubicBezTo>
                <a:cubicBezTo>
                  <a:pt x="158" y="16"/>
                  <a:pt x="158" y="16"/>
                  <a:pt x="158" y="16"/>
                </a:cubicBezTo>
                <a:cubicBezTo>
                  <a:pt x="164" y="20"/>
                  <a:pt x="165" y="28"/>
                  <a:pt x="161" y="34"/>
                </a:cubicBezTo>
                <a:cubicBezTo>
                  <a:pt x="156" y="41"/>
                  <a:pt x="156" y="41"/>
                  <a:pt x="156" y="41"/>
                </a:cubicBezTo>
                <a:cubicBezTo>
                  <a:pt x="146" y="29"/>
                  <a:pt x="134" y="20"/>
                  <a:pt x="120" y="14"/>
                </a:cubicBezTo>
                <a:close/>
                <a:moveTo>
                  <a:pt x="14" y="41"/>
                </a:moveTo>
                <a:cubicBezTo>
                  <a:pt x="23" y="29"/>
                  <a:pt x="36" y="20"/>
                  <a:pt x="50" y="14"/>
                </a:cubicBezTo>
                <a:cubicBezTo>
                  <a:pt x="45" y="7"/>
                  <a:pt x="45" y="7"/>
                  <a:pt x="45" y="7"/>
                </a:cubicBezTo>
                <a:cubicBezTo>
                  <a:pt x="41" y="2"/>
                  <a:pt x="33" y="0"/>
                  <a:pt x="27" y="4"/>
                </a:cubicBezTo>
                <a:cubicBezTo>
                  <a:pt x="12" y="16"/>
                  <a:pt x="12" y="16"/>
                  <a:pt x="12" y="16"/>
                </a:cubicBezTo>
                <a:cubicBezTo>
                  <a:pt x="6" y="20"/>
                  <a:pt x="5" y="28"/>
                  <a:pt x="9" y="34"/>
                </a:cubicBezTo>
                <a:lnTo>
                  <a:pt x="14" y="41"/>
                </a:lnTo>
                <a:close/>
                <a:moveTo>
                  <a:pt x="146" y="98"/>
                </a:moveTo>
                <a:cubicBezTo>
                  <a:pt x="146" y="132"/>
                  <a:pt x="118" y="159"/>
                  <a:pt x="85" y="159"/>
                </a:cubicBezTo>
                <a:cubicBezTo>
                  <a:pt x="51" y="159"/>
                  <a:pt x="24" y="132"/>
                  <a:pt x="24" y="98"/>
                </a:cubicBezTo>
                <a:cubicBezTo>
                  <a:pt x="24" y="64"/>
                  <a:pt x="51" y="37"/>
                  <a:pt x="85" y="37"/>
                </a:cubicBezTo>
                <a:cubicBezTo>
                  <a:pt x="118" y="37"/>
                  <a:pt x="146" y="64"/>
                  <a:pt x="146" y="98"/>
                </a:cubicBezTo>
                <a:close/>
                <a:moveTo>
                  <a:pt x="125" y="98"/>
                </a:moveTo>
                <a:cubicBezTo>
                  <a:pt x="125" y="95"/>
                  <a:pt x="123" y="93"/>
                  <a:pt x="120" y="93"/>
                </a:cubicBezTo>
                <a:cubicBezTo>
                  <a:pt x="91" y="93"/>
                  <a:pt x="91" y="93"/>
                  <a:pt x="91" y="93"/>
                </a:cubicBezTo>
                <a:cubicBezTo>
                  <a:pt x="90" y="91"/>
                  <a:pt x="88" y="90"/>
                  <a:pt x="85" y="90"/>
                </a:cubicBezTo>
                <a:cubicBezTo>
                  <a:pt x="73" y="57"/>
                  <a:pt x="73" y="57"/>
                  <a:pt x="73" y="57"/>
                </a:cubicBezTo>
                <a:cubicBezTo>
                  <a:pt x="73" y="55"/>
                  <a:pt x="71" y="54"/>
                  <a:pt x="69" y="55"/>
                </a:cubicBezTo>
                <a:cubicBezTo>
                  <a:pt x="68" y="56"/>
                  <a:pt x="67" y="57"/>
                  <a:pt x="67" y="59"/>
                </a:cubicBezTo>
                <a:cubicBezTo>
                  <a:pt x="79" y="92"/>
                  <a:pt x="79" y="92"/>
                  <a:pt x="79" y="92"/>
                </a:cubicBezTo>
                <a:cubicBezTo>
                  <a:pt x="78" y="94"/>
                  <a:pt x="77" y="96"/>
                  <a:pt x="77" y="98"/>
                </a:cubicBezTo>
                <a:cubicBezTo>
                  <a:pt x="77" y="102"/>
                  <a:pt x="80" y="106"/>
                  <a:pt x="85" y="106"/>
                </a:cubicBezTo>
                <a:cubicBezTo>
                  <a:pt x="87" y="106"/>
                  <a:pt x="90" y="105"/>
                  <a:pt x="91" y="103"/>
                </a:cubicBezTo>
                <a:cubicBezTo>
                  <a:pt x="120" y="103"/>
                  <a:pt x="120" y="103"/>
                  <a:pt x="120" y="103"/>
                </a:cubicBezTo>
                <a:cubicBezTo>
                  <a:pt x="123" y="103"/>
                  <a:pt x="125" y="101"/>
                  <a:pt x="125" y="98"/>
                </a:cubicBezTo>
                <a:close/>
                <a:moveTo>
                  <a:pt x="143" y="168"/>
                </a:moveTo>
                <a:cubicBezTo>
                  <a:pt x="149" y="177"/>
                  <a:pt x="151" y="186"/>
                  <a:pt x="147" y="190"/>
                </a:cubicBezTo>
                <a:cubicBezTo>
                  <a:pt x="142" y="193"/>
                  <a:pt x="133" y="189"/>
                  <a:pt x="124" y="180"/>
                </a:cubicBezTo>
                <a:cubicBezTo>
                  <a:pt x="123" y="179"/>
                  <a:pt x="122" y="178"/>
                  <a:pt x="121" y="177"/>
                </a:cubicBezTo>
                <a:cubicBezTo>
                  <a:pt x="119" y="175"/>
                  <a:pt x="119" y="175"/>
                  <a:pt x="119" y="175"/>
                </a:cubicBezTo>
                <a:cubicBezTo>
                  <a:pt x="109" y="180"/>
                  <a:pt x="97" y="183"/>
                  <a:pt x="85" y="183"/>
                </a:cubicBezTo>
                <a:cubicBezTo>
                  <a:pt x="72" y="183"/>
                  <a:pt x="61" y="180"/>
                  <a:pt x="50" y="175"/>
                </a:cubicBezTo>
                <a:cubicBezTo>
                  <a:pt x="49" y="177"/>
                  <a:pt x="49" y="177"/>
                  <a:pt x="49" y="177"/>
                </a:cubicBezTo>
                <a:cubicBezTo>
                  <a:pt x="48" y="178"/>
                  <a:pt x="47" y="179"/>
                  <a:pt x="46" y="180"/>
                </a:cubicBezTo>
                <a:cubicBezTo>
                  <a:pt x="37" y="189"/>
                  <a:pt x="27" y="193"/>
                  <a:pt x="23" y="190"/>
                </a:cubicBezTo>
                <a:cubicBezTo>
                  <a:pt x="19" y="186"/>
                  <a:pt x="20" y="177"/>
                  <a:pt x="26" y="168"/>
                </a:cubicBezTo>
                <a:cubicBezTo>
                  <a:pt x="27" y="166"/>
                  <a:pt x="29" y="164"/>
                  <a:pt x="30" y="163"/>
                </a:cubicBezTo>
                <a:cubicBezTo>
                  <a:pt x="12" y="147"/>
                  <a:pt x="0" y="124"/>
                  <a:pt x="0" y="98"/>
                </a:cubicBezTo>
                <a:cubicBezTo>
                  <a:pt x="0" y="78"/>
                  <a:pt x="7" y="60"/>
                  <a:pt x="18" y="46"/>
                </a:cubicBezTo>
                <a:cubicBezTo>
                  <a:pt x="27" y="34"/>
                  <a:pt x="39" y="25"/>
                  <a:pt x="54" y="19"/>
                </a:cubicBezTo>
                <a:cubicBezTo>
                  <a:pt x="63" y="15"/>
                  <a:pt x="74" y="13"/>
                  <a:pt x="85" y="13"/>
                </a:cubicBezTo>
                <a:cubicBezTo>
                  <a:pt x="96" y="13"/>
                  <a:pt x="106" y="15"/>
                  <a:pt x="116" y="19"/>
                </a:cubicBezTo>
                <a:cubicBezTo>
                  <a:pt x="130" y="25"/>
                  <a:pt x="143" y="34"/>
                  <a:pt x="152" y="46"/>
                </a:cubicBezTo>
                <a:cubicBezTo>
                  <a:pt x="163" y="60"/>
                  <a:pt x="170" y="78"/>
                  <a:pt x="170" y="98"/>
                </a:cubicBezTo>
                <a:cubicBezTo>
                  <a:pt x="170" y="124"/>
                  <a:pt x="158" y="147"/>
                  <a:pt x="140" y="163"/>
                </a:cubicBezTo>
                <a:cubicBezTo>
                  <a:pt x="141" y="164"/>
                  <a:pt x="142" y="166"/>
                  <a:pt x="143" y="168"/>
                </a:cubicBezTo>
                <a:close/>
                <a:moveTo>
                  <a:pt x="152" y="98"/>
                </a:moveTo>
                <a:cubicBezTo>
                  <a:pt x="152" y="61"/>
                  <a:pt x="122" y="31"/>
                  <a:pt x="85" y="31"/>
                </a:cubicBezTo>
                <a:cubicBezTo>
                  <a:pt x="48" y="31"/>
                  <a:pt x="18" y="61"/>
                  <a:pt x="18" y="98"/>
                </a:cubicBezTo>
                <a:cubicBezTo>
                  <a:pt x="18" y="135"/>
                  <a:pt x="48" y="165"/>
                  <a:pt x="85" y="165"/>
                </a:cubicBezTo>
                <a:cubicBezTo>
                  <a:pt x="122" y="165"/>
                  <a:pt x="152" y="135"/>
                  <a:pt x="152" y="98"/>
                </a:cubicBezTo>
                <a:close/>
                <a:moveTo>
                  <a:pt x="152" y="98"/>
                </a:moveTo>
                <a:cubicBezTo>
                  <a:pt x="152" y="98"/>
                  <a:pt x="152" y="98"/>
                  <a:pt x="152" y="9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5" name="Freeform 27"/>
          <p:cNvSpPr>
            <a:spLocks noEditPoints="1"/>
          </p:cNvSpPr>
          <p:nvPr/>
        </p:nvSpPr>
        <p:spPr bwMode="auto">
          <a:xfrm>
            <a:off x="2185818" y="3197755"/>
            <a:ext cx="177249" cy="177249"/>
          </a:xfrm>
          <a:custGeom>
            <a:avLst/>
            <a:gdLst>
              <a:gd name="T0" fmla="*/ 93 w 186"/>
              <a:gd name="T1" fmla="*/ 0 h 186"/>
              <a:gd name="T2" fmla="*/ 0 w 186"/>
              <a:gd name="T3" fmla="*/ 93 h 186"/>
              <a:gd name="T4" fmla="*/ 93 w 186"/>
              <a:gd name="T5" fmla="*/ 186 h 186"/>
              <a:gd name="T6" fmla="*/ 186 w 186"/>
              <a:gd name="T7" fmla="*/ 93 h 186"/>
              <a:gd name="T8" fmla="*/ 93 w 186"/>
              <a:gd name="T9" fmla="*/ 0 h 186"/>
              <a:gd name="T10" fmla="*/ 93 w 186"/>
              <a:gd name="T11" fmla="*/ 170 h 186"/>
              <a:gd name="T12" fmla="*/ 15 w 186"/>
              <a:gd name="T13" fmla="*/ 93 h 186"/>
              <a:gd name="T14" fmla="*/ 93 w 186"/>
              <a:gd name="T15" fmla="*/ 15 h 186"/>
              <a:gd name="T16" fmla="*/ 170 w 186"/>
              <a:gd name="T17" fmla="*/ 93 h 186"/>
              <a:gd name="T18" fmla="*/ 93 w 186"/>
              <a:gd name="T19" fmla="*/ 170 h 186"/>
              <a:gd name="T20" fmla="*/ 125 w 186"/>
              <a:gd name="T21" fmla="*/ 114 h 186"/>
              <a:gd name="T22" fmla="*/ 125 w 186"/>
              <a:gd name="T23" fmla="*/ 123 h 186"/>
              <a:gd name="T24" fmla="*/ 100 w 186"/>
              <a:gd name="T25" fmla="*/ 135 h 186"/>
              <a:gd name="T26" fmla="*/ 100 w 186"/>
              <a:gd name="T27" fmla="*/ 142 h 186"/>
              <a:gd name="T28" fmla="*/ 94 w 186"/>
              <a:gd name="T29" fmla="*/ 149 h 186"/>
              <a:gd name="T30" fmla="*/ 87 w 186"/>
              <a:gd name="T31" fmla="*/ 142 h 186"/>
              <a:gd name="T32" fmla="*/ 87 w 186"/>
              <a:gd name="T33" fmla="*/ 135 h 186"/>
              <a:gd name="T34" fmla="*/ 49 w 186"/>
              <a:gd name="T35" fmla="*/ 91 h 186"/>
              <a:gd name="T36" fmla="*/ 87 w 186"/>
              <a:gd name="T37" fmla="*/ 48 h 186"/>
              <a:gd name="T38" fmla="*/ 87 w 186"/>
              <a:gd name="T39" fmla="*/ 40 h 186"/>
              <a:gd name="T40" fmla="*/ 94 w 186"/>
              <a:gd name="T41" fmla="*/ 34 h 186"/>
              <a:gd name="T42" fmla="*/ 100 w 186"/>
              <a:gd name="T43" fmla="*/ 40 h 186"/>
              <a:gd name="T44" fmla="*/ 100 w 186"/>
              <a:gd name="T45" fmla="*/ 48 h 186"/>
              <a:gd name="T46" fmla="*/ 125 w 186"/>
              <a:gd name="T47" fmla="*/ 60 h 186"/>
              <a:gd name="T48" fmla="*/ 125 w 186"/>
              <a:gd name="T49" fmla="*/ 69 h 186"/>
              <a:gd name="T50" fmla="*/ 116 w 186"/>
              <a:gd name="T51" fmla="*/ 69 h 186"/>
              <a:gd name="T52" fmla="*/ 94 w 186"/>
              <a:gd name="T53" fmla="*/ 60 h 186"/>
              <a:gd name="T54" fmla="*/ 62 w 186"/>
              <a:gd name="T55" fmla="*/ 91 h 186"/>
              <a:gd name="T56" fmla="*/ 94 w 186"/>
              <a:gd name="T57" fmla="*/ 123 h 186"/>
              <a:gd name="T58" fmla="*/ 116 w 186"/>
              <a:gd name="T59" fmla="*/ 114 h 186"/>
              <a:gd name="T60" fmla="*/ 125 w 186"/>
              <a:gd name="T61" fmla="*/ 114 h 186"/>
              <a:gd name="T62" fmla="*/ 125 w 186"/>
              <a:gd name="T63" fmla="*/ 114 h 186"/>
              <a:gd name="T64" fmla="*/ 125 w 186"/>
              <a:gd name="T65" fmla="*/ 114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86" h="186">
                <a:moveTo>
                  <a:pt x="93" y="0"/>
                </a:moveTo>
                <a:cubicBezTo>
                  <a:pt x="42" y="0"/>
                  <a:pt x="0" y="42"/>
                  <a:pt x="0" y="93"/>
                </a:cubicBezTo>
                <a:cubicBezTo>
                  <a:pt x="0" y="144"/>
                  <a:pt x="42" y="186"/>
                  <a:pt x="93" y="186"/>
                </a:cubicBezTo>
                <a:cubicBezTo>
                  <a:pt x="144" y="186"/>
                  <a:pt x="186" y="144"/>
                  <a:pt x="186" y="93"/>
                </a:cubicBezTo>
                <a:cubicBezTo>
                  <a:pt x="186" y="42"/>
                  <a:pt x="144" y="0"/>
                  <a:pt x="93" y="0"/>
                </a:cubicBezTo>
                <a:close/>
                <a:moveTo>
                  <a:pt x="93" y="170"/>
                </a:moveTo>
                <a:cubicBezTo>
                  <a:pt x="50" y="170"/>
                  <a:pt x="15" y="136"/>
                  <a:pt x="15" y="93"/>
                </a:cubicBezTo>
                <a:cubicBezTo>
                  <a:pt x="15" y="50"/>
                  <a:pt x="50" y="15"/>
                  <a:pt x="93" y="15"/>
                </a:cubicBezTo>
                <a:cubicBezTo>
                  <a:pt x="136" y="15"/>
                  <a:pt x="170" y="50"/>
                  <a:pt x="170" y="93"/>
                </a:cubicBezTo>
                <a:cubicBezTo>
                  <a:pt x="170" y="136"/>
                  <a:pt x="136" y="170"/>
                  <a:pt x="93" y="170"/>
                </a:cubicBezTo>
                <a:close/>
                <a:moveTo>
                  <a:pt x="125" y="114"/>
                </a:moveTo>
                <a:cubicBezTo>
                  <a:pt x="127" y="116"/>
                  <a:pt x="127" y="120"/>
                  <a:pt x="125" y="123"/>
                </a:cubicBezTo>
                <a:cubicBezTo>
                  <a:pt x="118" y="129"/>
                  <a:pt x="109" y="133"/>
                  <a:pt x="100" y="135"/>
                </a:cubicBezTo>
                <a:cubicBezTo>
                  <a:pt x="100" y="142"/>
                  <a:pt x="100" y="142"/>
                  <a:pt x="100" y="142"/>
                </a:cubicBezTo>
                <a:cubicBezTo>
                  <a:pt x="100" y="146"/>
                  <a:pt x="97" y="149"/>
                  <a:pt x="94" y="149"/>
                </a:cubicBezTo>
                <a:cubicBezTo>
                  <a:pt x="90" y="149"/>
                  <a:pt x="87" y="146"/>
                  <a:pt x="87" y="142"/>
                </a:cubicBezTo>
                <a:cubicBezTo>
                  <a:pt x="87" y="135"/>
                  <a:pt x="87" y="135"/>
                  <a:pt x="87" y="135"/>
                </a:cubicBezTo>
                <a:cubicBezTo>
                  <a:pt x="66" y="132"/>
                  <a:pt x="49" y="113"/>
                  <a:pt x="49" y="91"/>
                </a:cubicBezTo>
                <a:cubicBezTo>
                  <a:pt x="49" y="69"/>
                  <a:pt x="66" y="51"/>
                  <a:pt x="87" y="48"/>
                </a:cubicBezTo>
                <a:cubicBezTo>
                  <a:pt x="87" y="40"/>
                  <a:pt x="87" y="40"/>
                  <a:pt x="87" y="40"/>
                </a:cubicBezTo>
                <a:cubicBezTo>
                  <a:pt x="87" y="37"/>
                  <a:pt x="90" y="34"/>
                  <a:pt x="94" y="34"/>
                </a:cubicBezTo>
                <a:cubicBezTo>
                  <a:pt x="97" y="34"/>
                  <a:pt x="100" y="37"/>
                  <a:pt x="100" y="40"/>
                </a:cubicBezTo>
                <a:cubicBezTo>
                  <a:pt x="100" y="48"/>
                  <a:pt x="100" y="48"/>
                  <a:pt x="100" y="48"/>
                </a:cubicBezTo>
                <a:cubicBezTo>
                  <a:pt x="110" y="49"/>
                  <a:pt x="118" y="53"/>
                  <a:pt x="125" y="60"/>
                </a:cubicBezTo>
                <a:cubicBezTo>
                  <a:pt x="128" y="63"/>
                  <a:pt x="128" y="67"/>
                  <a:pt x="125" y="69"/>
                </a:cubicBezTo>
                <a:cubicBezTo>
                  <a:pt x="123" y="72"/>
                  <a:pt x="118" y="72"/>
                  <a:pt x="116" y="69"/>
                </a:cubicBezTo>
                <a:cubicBezTo>
                  <a:pt x="110" y="63"/>
                  <a:pt x="102" y="60"/>
                  <a:pt x="94" y="60"/>
                </a:cubicBezTo>
                <a:cubicBezTo>
                  <a:pt x="76" y="60"/>
                  <a:pt x="62" y="74"/>
                  <a:pt x="62" y="91"/>
                </a:cubicBezTo>
                <a:cubicBezTo>
                  <a:pt x="62" y="108"/>
                  <a:pt x="76" y="123"/>
                  <a:pt x="94" y="123"/>
                </a:cubicBezTo>
                <a:cubicBezTo>
                  <a:pt x="102" y="123"/>
                  <a:pt x="110" y="119"/>
                  <a:pt x="116" y="114"/>
                </a:cubicBezTo>
                <a:cubicBezTo>
                  <a:pt x="118" y="111"/>
                  <a:pt x="122" y="111"/>
                  <a:pt x="125" y="114"/>
                </a:cubicBezTo>
                <a:close/>
                <a:moveTo>
                  <a:pt x="125" y="114"/>
                </a:moveTo>
                <a:cubicBezTo>
                  <a:pt x="125" y="114"/>
                  <a:pt x="125" y="114"/>
                  <a:pt x="125" y="114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56" name="Group 34"/>
          <p:cNvGrpSpPr>
            <a:grpSpLocks noChangeAspect="1"/>
          </p:cNvGrpSpPr>
          <p:nvPr/>
        </p:nvGrpSpPr>
        <p:grpSpPr bwMode="auto">
          <a:xfrm>
            <a:off x="2607856" y="2249629"/>
            <a:ext cx="180117" cy="146777"/>
            <a:chOff x="3604" y="1971"/>
            <a:chExt cx="470" cy="383"/>
          </a:xfrm>
          <a:solidFill>
            <a:schemeClr val="bg1"/>
          </a:solidFill>
        </p:grpSpPr>
        <p:sp>
          <p:nvSpPr>
            <p:cNvPr id="57" name="Freeform 35"/>
            <p:cNvSpPr>
              <a:spLocks noEditPoints="1"/>
            </p:cNvSpPr>
            <p:nvPr/>
          </p:nvSpPr>
          <p:spPr bwMode="auto">
            <a:xfrm>
              <a:off x="3604" y="1971"/>
              <a:ext cx="470" cy="383"/>
            </a:xfrm>
            <a:custGeom>
              <a:avLst/>
              <a:gdLst>
                <a:gd name="T0" fmla="*/ 376 w 470"/>
                <a:gd name="T1" fmla="*/ 0 h 383"/>
                <a:gd name="T2" fmla="*/ 314 w 470"/>
                <a:gd name="T3" fmla="*/ 94 h 383"/>
                <a:gd name="T4" fmla="*/ 249 w 470"/>
                <a:gd name="T5" fmla="*/ 0 h 383"/>
                <a:gd name="T6" fmla="*/ 376 w 470"/>
                <a:gd name="T7" fmla="*/ 0 h 383"/>
                <a:gd name="T8" fmla="*/ 304 w 470"/>
                <a:gd name="T9" fmla="*/ 116 h 383"/>
                <a:gd name="T10" fmla="*/ 168 w 470"/>
                <a:gd name="T11" fmla="*/ 116 h 383"/>
                <a:gd name="T12" fmla="*/ 235 w 470"/>
                <a:gd name="T13" fmla="*/ 378 h 383"/>
                <a:gd name="T14" fmla="*/ 304 w 470"/>
                <a:gd name="T15" fmla="*/ 116 h 383"/>
                <a:gd name="T16" fmla="*/ 170 w 470"/>
                <a:gd name="T17" fmla="*/ 101 h 383"/>
                <a:gd name="T18" fmla="*/ 300 w 470"/>
                <a:gd name="T19" fmla="*/ 101 h 383"/>
                <a:gd name="T20" fmla="*/ 235 w 470"/>
                <a:gd name="T21" fmla="*/ 5 h 383"/>
                <a:gd name="T22" fmla="*/ 170 w 470"/>
                <a:gd name="T23" fmla="*/ 101 h 383"/>
                <a:gd name="T24" fmla="*/ 156 w 470"/>
                <a:gd name="T25" fmla="*/ 94 h 383"/>
                <a:gd name="T26" fmla="*/ 220 w 470"/>
                <a:gd name="T27" fmla="*/ 0 h 383"/>
                <a:gd name="T28" fmla="*/ 96 w 470"/>
                <a:gd name="T29" fmla="*/ 0 h 383"/>
                <a:gd name="T30" fmla="*/ 156 w 470"/>
                <a:gd name="T31" fmla="*/ 94 h 383"/>
                <a:gd name="T32" fmla="*/ 220 w 470"/>
                <a:gd name="T33" fmla="*/ 383 h 383"/>
                <a:gd name="T34" fmla="*/ 151 w 470"/>
                <a:gd name="T35" fmla="*/ 116 h 383"/>
                <a:gd name="T36" fmla="*/ 0 w 470"/>
                <a:gd name="T37" fmla="*/ 116 h 383"/>
                <a:gd name="T38" fmla="*/ 220 w 470"/>
                <a:gd name="T39" fmla="*/ 383 h 383"/>
                <a:gd name="T40" fmla="*/ 0 w 470"/>
                <a:gd name="T41" fmla="*/ 101 h 383"/>
                <a:gd name="T42" fmla="*/ 141 w 470"/>
                <a:gd name="T43" fmla="*/ 101 h 383"/>
                <a:gd name="T44" fmla="*/ 81 w 470"/>
                <a:gd name="T45" fmla="*/ 8 h 383"/>
                <a:gd name="T46" fmla="*/ 0 w 470"/>
                <a:gd name="T47" fmla="*/ 101 h 383"/>
                <a:gd name="T48" fmla="*/ 391 w 470"/>
                <a:gd name="T49" fmla="*/ 8 h 383"/>
                <a:gd name="T50" fmla="*/ 328 w 470"/>
                <a:gd name="T51" fmla="*/ 101 h 383"/>
                <a:gd name="T52" fmla="*/ 470 w 470"/>
                <a:gd name="T53" fmla="*/ 101 h 383"/>
                <a:gd name="T54" fmla="*/ 391 w 470"/>
                <a:gd name="T55" fmla="*/ 8 h 383"/>
                <a:gd name="T56" fmla="*/ 319 w 470"/>
                <a:gd name="T57" fmla="*/ 116 h 383"/>
                <a:gd name="T58" fmla="*/ 249 w 470"/>
                <a:gd name="T59" fmla="*/ 383 h 383"/>
                <a:gd name="T60" fmla="*/ 470 w 470"/>
                <a:gd name="T61" fmla="*/ 116 h 383"/>
                <a:gd name="T62" fmla="*/ 319 w 470"/>
                <a:gd name="T63" fmla="*/ 116 h 383"/>
                <a:gd name="T64" fmla="*/ 319 w 470"/>
                <a:gd name="T65" fmla="*/ 116 h 383"/>
                <a:gd name="T66" fmla="*/ 319 w 470"/>
                <a:gd name="T67" fmla="*/ 116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70" h="383">
                  <a:moveTo>
                    <a:pt x="376" y="0"/>
                  </a:moveTo>
                  <a:lnTo>
                    <a:pt x="314" y="94"/>
                  </a:lnTo>
                  <a:lnTo>
                    <a:pt x="249" y="0"/>
                  </a:lnTo>
                  <a:lnTo>
                    <a:pt x="376" y="0"/>
                  </a:lnTo>
                  <a:close/>
                  <a:moveTo>
                    <a:pt x="304" y="116"/>
                  </a:moveTo>
                  <a:lnTo>
                    <a:pt x="168" y="116"/>
                  </a:lnTo>
                  <a:lnTo>
                    <a:pt x="235" y="378"/>
                  </a:lnTo>
                  <a:lnTo>
                    <a:pt x="304" y="116"/>
                  </a:lnTo>
                  <a:close/>
                  <a:moveTo>
                    <a:pt x="170" y="101"/>
                  </a:moveTo>
                  <a:lnTo>
                    <a:pt x="300" y="101"/>
                  </a:lnTo>
                  <a:lnTo>
                    <a:pt x="235" y="5"/>
                  </a:lnTo>
                  <a:lnTo>
                    <a:pt x="170" y="101"/>
                  </a:lnTo>
                  <a:close/>
                  <a:moveTo>
                    <a:pt x="156" y="94"/>
                  </a:moveTo>
                  <a:lnTo>
                    <a:pt x="220" y="0"/>
                  </a:lnTo>
                  <a:lnTo>
                    <a:pt x="96" y="0"/>
                  </a:lnTo>
                  <a:lnTo>
                    <a:pt x="156" y="94"/>
                  </a:lnTo>
                  <a:close/>
                  <a:moveTo>
                    <a:pt x="220" y="383"/>
                  </a:moveTo>
                  <a:lnTo>
                    <a:pt x="151" y="116"/>
                  </a:lnTo>
                  <a:lnTo>
                    <a:pt x="0" y="116"/>
                  </a:lnTo>
                  <a:lnTo>
                    <a:pt x="220" y="383"/>
                  </a:lnTo>
                  <a:close/>
                  <a:moveTo>
                    <a:pt x="0" y="101"/>
                  </a:moveTo>
                  <a:lnTo>
                    <a:pt x="141" y="101"/>
                  </a:lnTo>
                  <a:lnTo>
                    <a:pt x="81" y="8"/>
                  </a:lnTo>
                  <a:lnTo>
                    <a:pt x="0" y="101"/>
                  </a:lnTo>
                  <a:close/>
                  <a:moveTo>
                    <a:pt x="391" y="8"/>
                  </a:moveTo>
                  <a:lnTo>
                    <a:pt x="328" y="101"/>
                  </a:lnTo>
                  <a:lnTo>
                    <a:pt x="470" y="101"/>
                  </a:lnTo>
                  <a:lnTo>
                    <a:pt x="391" y="8"/>
                  </a:lnTo>
                  <a:close/>
                  <a:moveTo>
                    <a:pt x="319" y="116"/>
                  </a:moveTo>
                  <a:lnTo>
                    <a:pt x="249" y="383"/>
                  </a:lnTo>
                  <a:lnTo>
                    <a:pt x="470" y="116"/>
                  </a:lnTo>
                  <a:lnTo>
                    <a:pt x="319" y="116"/>
                  </a:lnTo>
                  <a:close/>
                  <a:moveTo>
                    <a:pt x="319" y="116"/>
                  </a:moveTo>
                  <a:lnTo>
                    <a:pt x="319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8" name="Freeform 36"/>
            <p:cNvSpPr>
              <a:spLocks noEditPoints="1"/>
            </p:cNvSpPr>
            <p:nvPr/>
          </p:nvSpPr>
          <p:spPr bwMode="auto">
            <a:xfrm>
              <a:off x="3604" y="1971"/>
              <a:ext cx="470" cy="383"/>
            </a:xfrm>
            <a:custGeom>
              <a:avLst/>
              <a:gdLst>
                <a:gd name="T0" fmla="*/ 376 w 470"/>
                <a:gd name="T1" fmla="*/ 0 h 383"/>
                <a:gd name="T2" fmla="*/ 314 w 470"/>
                <a:gd name="T3" fmla="*/ 94 h 383"/>
                <a:gd name="T4" fmla="*/ 249 w 470"/>
                <a:gd name="T5" fmla="*/ 0 h 383"/>
                <a:gd name="T6" fmla="*/ 376 w 470"/>
                <a:gd name="T7" fmla="*/ 0 h 383"/>
                <a:gd name="T8" fmla="*/ 304 w 470"/>
                <a:gd name="T9" fmla="*/ 116 h 383"/>
                <a:gd name="T10" fmla="*/ 168 w 470"/>
                <a:gd name="T11" fmla="*/ 116 h 383"/>
                <a:gd name="T12" fmla="*/ 235 w 470"/>
                <a:gd name="T13" fmla="*/ 378 h 383"/>
                <a:gd name="T14" fmla="*/ 304 w 470"/>
                <a:gd name="T15" fmla="*/ 116 h 383"/>
                <a:gd name="T16" fmla="*/ 170 w 470"/>
                <a:gd name="T17" fmla="*/ 101 h 383"/>
                <a:gd name="T18" fmla="*/ 300 w 470"/>
                <a:gd name="T19" fmla="*/ 101 h 383"/>
                <a:gd name="T20" fmla="*/ 235 w 470"/>
                <a:gd name="T21" fmla="*/ 5 h 383"/>
                <a:gd name="T22" fmla="*/ 170 w 470"/>
                <a:gd name="T23" fmla="*/ 101 h 383"/>
                <a:gd name="T24" fmla="*/ 156 w 470"/>
                <a:gd name="T25" fmla="*/ 94 h 383"/>
                <a:gd name="T26" fmla="*/ 220 w 470"/>
                <a:gd name="T27" fmla="*/ 0 h 383"/>
                <a:gd name="T28" fmla="*/ 96 w 470"/>
                <a:gd name="T29" fmla="*/ 0 h 383"/>
                <a:gd name="T30" fmla="*/ 156 w 470"/>
                <a:gd name="T31" fmla="*/ 94 h 383"/>
                <a:gd name="T32" fmla="*/ 220 w 470"/>
                <a:gd name="T33" fmla="*/ 383 h 383"/>
                <a:gd name="T34" fmla="*/ 151 w 470"/>
                <a:gd name="T35" fmla="*/ 116 h 383"/>
                <a:gd name="T36" fmla="*/ 0 w 470"/>
                <a:gd name="T37" fmla="*/ 116 h 383"/>
                <a:gd name="T38" fmla="*/ 220 w 470"/>
                <a:gd name="T39" fmla="*/ 383 h 383"/>
                <a:gd name="T40" fmla="*/ 0 w 470"/>
                <a:gd name="T41" fmla="*/ 101 h 383"/>
                <a:gd name="T42" fmla="*/ 141 w 470"/>
                <a:gd name="T43" fmla="*/ 101 h 383"/>
                <a:gd name="T44" fmla="*/ 81 w 470"/>
                <a:gd name="T45" fmla="*/ 8 h 383"/>
                <a:gd name="T46" fmla="*/ 0 w 470"/>
                <a:gd name="T47" fmla="*/ 101 h 383"/>
                <a:gd name="T48" fmla="*/ 391 w 470"/>
                <a:gd name="T49" fmla="*/ 8 h 383"/>
                <a:gd name="T50" fmla="*/ 328 w 470"/>
                <a:gd name="T51" fmla="*/ 101 h 383"/>
                <a:gd name="T52" fmla="*/ 470 w 470"/>
                <a:gd name="T53" fmla="*/ 101 h 383"/>
                <a:gd name="T54" fmla="*/ 391 w 470"/>
                <a:gd name="T55" fmla="*/ 8 h 383"/>
                <a:gd name="T56" fmla="*/ 319 w 470"/>
                <a:gd name="T57" fmla="*/ 116 h 383"/>
                <a:gd name="T58" fmla="*/ 249 w 470"/>
                <a:gd name="T59" fmla="*/ 383 h 383"/>
                <a:gd name="T60" fmla="*/ 470 w 470"/>
                <a:gd name="T61" fmla="*/ 116 h 383"/>
                <a:gd name="T62" fmla="*/ 319 w 470"/>
                <a:gd name="T63" fmla="*/ 116 h 383"/>
                <a:gd name="T64" fmla="*/ 319 w 470"/>
                <a:gd name="T65" fmla="*/ 116 h 383"/>
                <a:gd name="T66" fmla="*/ 319 w 470"/>
                <a:gd name="T67" fmla="*/ 116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70" h="383">
                  <a:moveTo>
                    <a:pt x="376" y="0"/>
                  </a:moveTo>
                  <a:lnTo>
                    <a:pt x="314" y="94"/>
                  </a:lnTo>
                  <a:lnTo>
                    <a:pt x="249" y="0"/>
                  </a:lnTo>
                  <a:lnTo>
                    <a:pt x="376" y="0"/>
                  </a:lnTo>
                  <a:moveTo>
                    <a:pt x="304" y="116"/>
                  </a:moveTo>
                  <a:lnTo>
                    <a:pt x="168" y="116"/>
                  </a:lnTo>
                  <a:lnTo>
                    <a:pt x="235" y="378"/>
                  </a:lnTo>
                  <a:lnTo>
                    <a:pt x="304" y="116"/>
                  </a:lnTo>
                  <a:moveTo>
                    <a:pt x="170" y="101"/>
                  </a:moveTo>
                  <a:lnTo>
                    <a:pt x="300" y="101"/>
                  </a:lnTo>
                  <a:lnTo>
                    <a:pt x="235" y="5"/>
                  </a:lnTo>
                  <a:lnTo>
                    <a:pt x="170" y="101"/>
                  </a:lnTo>
                  <a:moveTo>
                    <a:pt x="156" y="94"/>
                  </a:moveTo>
                  <a:lnTo>
                    <a:pt x="220" y="0"/>
                  </a:lnTo>
                  <a:lnTo>
                    <a:pt x="96" y="0"/>
                  </a:lnTo>
                  <a:lnTo>
                    <a:pt x="156" y="94"/>
                  </a:lnTo>
                  <a:moveTo>
                    <a:pt x="220" y="383"/>
                  </a:moveTo>
                  <a:lnTo>
                    <a:pt x="151" y="116"/>
                  </a:lnTo>
                  <a:lnTo>
                    <a:pt x="0" y="116"/>
                  </a:lnTo>
                  <a:lnTo>
                    <a:pt x="220" y="383"/>
                  </a:lnTo>
                  <a:moveTo>
                    <a:pt x="0" y="101"/>
                  </a:moveTo>
                  <a:lnTo>
                    <a:pt x="141" y="101"/>
                  </a:lnTo>
                  <a:lnTo>
                    <a:pt x="81" y="8"/>
                  </a:lnTo>
                  <a:lnTo>
                    <a:pt x="0" y="101"/>
                  </a:lnTo>
                  <a:moveTo>
                    <a:pt x="391" y="8"/>
                  </a:moveTo>
                  <a:lnTo>
                    <a:pt x="328" y="101"/>
                  </a:lnTo>
                  <a:lnTo>
                    <a:pt x="470" y="101"/>
                  </a:lnTo>
                  <a:lnTo>
                    <a:pt x="391" y="8"/>
                  </a:lnTo>
                  <a:moveTo>
                    <a:pt x="319" y="116"/>
                  </a:moveTo>
                  <a:lnTo>
                    <a:pt x="249" y="383"/>
                  </a:lnTo>
                  <a:lnTo>
                    <a:pt x="470" y="116"/>
                  </a:lnTo>
                  <a:lnTo>
                    <a:pt x="319" y="116"/>
                  </a:lnTo>
                  <a:moveTo>
                    <a:pt x="319" y="116"/>
                  </a:moveTo>
                  <a:lnTo>
                    <a:pt x="319" y="11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59" name="Freeform 40"/>
          <p:cNvSpPr>
            <a:spLocks noEditPoints="1"/>
          </p:cNvSpPr>
          <p:nvPr/>
        </p:nvSpPr>
        <p:spPr bwMode="auto">
          <a:xfrm flipH="1">
            <a:off x="3445306" y="2408891"/>
            <a:ext cx="61800" cy="215109"/>
          </a:xfrm>
          <a:custGeom>
            <a:avLst/>
            <a:gdLst>
              <a:gd name="T0" fmla="*/ 64 w 64"/>
              <a:gd name="T1" fmla="*/ 13 h 227"/>
              <a:gd name="T2" fmla="*/ 51 w 64"/>
              <a:gd name="T3" fmla="*/ 40 h 227"/>
              <a:gd name="T4" fmla="*/ 32 w 64"/>
              <a:gd name="T5" fmla="*/ 45 h 227"/>
              <a:gd name="T6" fmla="*/ 13 w 64"/>
              <a:gd name="T7" fmla="*/ 40 h 227"/>
              <a:gd name="T8" fmla="*/ 0 w 64"/>
              <a:gd name="T9" fmla="*/ 13 h 227"/>
              <a:gd name="T10" fmla="*/ 32 w 64"/>
              <a:gd name="T11" fmla="*/ 0 h 227"/>
              <a:gd name="T12" fmla="*/ 64 w 64"/>
              <a:gd name="T13" fmla="*/ 13 h 227"/>
              <a:gd name="T14" fmla="*/ 16 w 64"/>
              <a:gd name="T15" fmla="*/ 53 h 227"/>
              <a:gd name="T16" fmla="*/ 5 w 64"/>
              <a:gd name="T17" fmla="*/ 180 h 227"/>
              <a:gd name="T18" fmla="*/ 13 w 64"/>
              <a:gd name="T19" fmla="*/ 207 h 227"/>
              <a:gd name="T20" fmla="*/ 32 w 64"/>
              <a:gd name="T21" fmla="*/ 227 h 227"/>
              <a:gd name="T22" fmla="*/ 51 w 64"/>
              <a:gd name="T23" fmla="*/ 207 h 227"/>
              <a:gd name="T24" fmla="*/ 61 w 64"/>
              <a:gd name="T25" fmla="*/ 179 h 227"/>
              <a:gd name="T26" fmla="*/ 48 w 64"/>
              <a:gd name="T27" fmla="*/ 52 h 227"/>
              <a:gd name="T28" fmla="*/ 45 w 64"/>
              <a:gd name="T29" fmla="*/ 50 h 227"/>
              <a:gd name="T30" fmla="*/ 19 w 64"/>
              <a:gd name="T31" fmla="*/ 50 h 227"/>
              <a:gd name="T32" fmla="*/ 16 w 64"/>
              <a:gd name="T33" fmla="*/ 53 h 227"/>
              <a:gd name="T34" fmla="*/ 16 w 64"/>
              <a:gd name="T35" fmla="*/ 53 h 227"/>
              <a:gd name="T36" fmla="*/ 16 w 64"/>
              <a:gd name="T37" fmla="*/ 53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4" h="227">
                <a:moveTo>
                  <a:pt x="64" y="13"/>
                </a:moveTo>
                <a:cubicBezTo>
                  <a:pt x="64" y="22"/>
                  <a:pt x="56" y="35"/>
                  <a:pt x="51" y="40"/>
                </a:cubicBezTo>
                <a:cubicBezTo>
                  <a:pt x="46" y="45"/>
                  <a:pt x="38" y="45"/>
                  <a:pt x="32" y="45"/>
                </a:cubicBezTo>
                <a:cubicBezTo>
                  <a:pt x="26" y="45"/>
                  <a:pt x="18" y="45"/>
                  <a:pt x="13" y="40"/>
                </a:cubicBezTo>
                <a:cubicBezTo>
                  <a:pt x="8" y="35"/>
                  <a:pt x="0" y="22"/>
                  <a:pt x="0" y="13"/>
                </a:cubicBezTo>
                <a:cubicBezTo>
                  <a:pt x="0" y="2"/>
                  <a:pt x="20" y="0"/>
                  <a:pt x="32" y="0"/>
                </a:cubicBezTo>
                <a:cubicBezTo>
                  <a:pt x="44" y="0"/>
                  <a:pt x="64" y="2"/>
                  <a:pt x="64" y="13"/>
                </a:cubicBezTo>
                <a:close/>
                <a:moveTo>
                  <a:pt x="16" y="53"/>
                </a:moveTo>
                <a:cubicBezTo>
                  <a:pt x="5" y="180"/>
                  <a:pt x="5" y="180"/>
                  <a:pt x="5" y="180"/>
                </a:cubicBezTo>
                <a:cubicBezTo>
                  <a:pt x="4" y="190"/>
                  <a:pt x="7" y="199"/>
                  <a:pt x="13" y="207"/>
                </a:cubicBezTo>
                <a:cubicBezTo>
                  <a:pt x="32" y="227"/>
                  <a:pt x="32" y="227"/>
                  <a:pt x="32" y="227"/>
                </a:cubicBezTo>
                <a:cubicBezTo>
                  <a:pt x="51" y="207"/>
                  <a:pt x="51" y="207"/>
                  <a:pt x="51" y="207"/>
                </a:cubicBezTo>
                <a:cubicBezTo>
                  <a:pt x="58" y="199"/>
                  <a:pt x="62" y="189"/>
                  <a:pt x="61" y="179"/>
                </a:cubicBezTo>
                <a:cubicBezTo>
                  <a:pt x="48" y="52"/>
                  <a:pt x="48" y="52"/>
                  <a:pt x="48" y="52"/>
                </a:cubicBezTo>
                <a:cubicBezTo>
                  <a:pt x="48" y="51"/>
                  <a:pt x="47" y="50"/>
                  <a:pt x="45" y="50"/>
                </a:cubicBezTo>
                <a:cubicBezTo>
                  <a:pt x="19" y="50"/>
                  <a:pt x="19" y="50"/>
                  <a:pt x="19" y="50"/>
                </a:cubicBezTo>
                <a:cubicBezTo>
                  <a:pt x="17" y="50"/>
                  <a:pt x="16" y="51"/>
                  <a:pt x="16" y="53"/>
                </a:cubicBezTo>
                <a:close/>
                <a:moveTo>
                  <a:pt x="16" y="53"/>
                </a:moveTo>
                <a:cubicBezTo>
                  <a:pt x="16" y="53"/>
                  <a:pt x="16" y="53"/>
                  <a:pt x="16" y="5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0" name="Freeform 44"/>
          <p:cNvSpPr>
            <a:spLocks noEditPoints="1"/>
          </p:cNvSpPr>
          <p:nvPr/>
        </p:nvSpPr>
        <p:spPr bwMode="auto">
          <a:xfrm>
            <a:off x="3658748" y="2727005"/>
            <a:ext cx="176183" cy="176183"/>
          </a:xfrm>
          <a:custGeom>
            <a:avLst/>
            <a:gdLst>
              <a:gd name="T0" fmla="*/ 83 w 205"/>
              <a:gd name="T1" fmla="*/ 122 h 205"/>
              <a:gd name="T2" fmla="*/ 129 w 205"/>
              <a:gd name="T3" fmla="*/ 148 h 205"/>
              <a:gd name="T4" fmla="*/ 172 w 205"/>
              <a:gd name="T5" fmla="*/ 147 h 205"/>
              <a:gd name="T6" fmla="*/ 167 w 205"/>
              <a:gd name="T7" fmla="*/ 192 h 205"/>
              <a:gd name="T8" fmla="*/ 60 w 205"/>
              <a:gd name="T9" fmla="*/ 146 h 205"/>
              <a:gd name="T10" fmla="*/ 13 w 205"/>
              <a:gd name="T11" fmla="*/ 39 h 205"/>
              <a:gd name="T12" fmla="*/ 58 w 205"/>
              <a:gd name="T13" fmla="*/ 33 h 205"/>
              <a:gd name="T14" fmla="*/ 57 w 205"/>
              <a:gd name="T15" fmla="*/ 77 h 205"/>
              <a:gd name="T16" fmla="*/ 83 w 205"/>
              <a:gd name="T17" fmla="*/ 122 h 205"/>
              <a:gd name="T18" fmla="*/ 108 w 205"/>
              <a:gd name="T19" fmla="*/ 40 h 205"/>
              <a:gd name="T20" fmla="*/ 99 w 205"/>
              <a:gd name="T21" fmla="*/ 42 h 205"/>
              <a:gd name="T22" fmla="*/ 99 w 205"/>
              <a:gd name="T23" fmla="*/ 57 h 205"/>
              <a:gd name="T24" fmla="*/ 105 w 205"/>
              <a:gd name="T25" fmla="*/ 60 h 205"/>
              <a:gd name="T26" fmla="*/ 132 w 205"/>
              <a:gd name="T27" fmla="*/ 73 h 205"/>
              <a:gd name="T28" fmla="*/ 146 w 205"/>
              <a:gd name="T29" fmla="*/ 100 h 205"/>
              <a:gd name="T30" fmla="*/ 148 w 205"/>
              <a:gd name="T31" fmla="*/ 106 h 205"/>
              <a:gd name="T32" fmla="*/ 163 w 205"/>
              <a:gd name="T33" fmla="*/ 106 h 205"/>
              <a:gd name="T34" fmla="*/ 166 w 205"/>
              <a:gd name="T35" fmla="*/ 97 h 205"/>
              <a:gd name="T36" fmla="*/ 146 w 205"/>
              <a:gd name="T37" fmla="*/ 59 h 205"/>
              <a:gd name="T38" fmla="*/ 108 w 205"/>
              <a:gd name="T39" fmla="*/ 40 h 205"/>
              <a:gd name="T40" fmla="*/ 158 w 205"/>
              <a:gd name="T41" fmla="*/ 47 h 205"/>
              <a:gd name="T42" fmla="*/ 183 w 205"/>
              <a:gd name="T43" fmla="*/ 106 h 205"/>
              <a:gd name="T44" fmla="*/ 185 w 205"/>
              <a:gd name="T45" fmla="*/ 115 h 205"/>
              <a:gd name="T46" fmla="*/ 200 w 205"/>
              <a:gd name="T47" fmla="*/ 115 h 205"/>
              <a:gd name="T48" fmla="*/ 203 w 205"/>
              <a:gd name="T49" fmla="*/ 109 h 205"/>
              <a:gd name="T50" fmla="*/ 172 w 205"/>
              <a:gd name="T51" fmla="*/ 33 h 205"/>
              <a:gd name="T52" fmla="*/ 97 w 205"/>
              <a:gd name="T53" fmla="*/ 3 h 205"/>
              <a:gd name="T54" fmla="*/ 90 w 205"/>
              <a:gd name="T55" fmla="*/ 6 h 205"/>
              <a:gd name="T56" fmla="*/ 90 w 205"/>
              <a:gd name="T57" fmla="*/ 20 h 205"/>
              <a:gd name="T58" fmla="*/ 99 w 205"/>
              <a:gd name="T59" fmla="*/ 23 h 205"/>
              <a:gd name="T60" fmla="*/ 158 w 205"/>
              <a:gd name="T61" fmla="*/ 47 h 205"/>
              <a:gd name="T62" fmla="*/ 158 w 205"/>
              <a:gd name="T63" fmla="*/ 47 h 205"/>
              <a:gd name="T64" fmla="*/ 158 w 205"/>
              <a:gd name="T65" fmla="*/ 47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5" h="205">
                <a:moveTo>
                  <a:pt x="83" y="122"/>
                </a:moveTo>
                <a:cubicBezTo>
                  <a:pt x="100" y="140"/>
                  <a:pt x="121" y="156"/>
                  <a:pt x="129" y="148"/>
                </a:cubicBezTo>
                <a:cubicBezTo>
                  <a:pt x="140" y="137"/>
                  <a:pt x="147" y="127"/>
                  <a:pt x="172" y="147"/>
                </a:cubicBezTo>
                <a:cubicBezTo>
                  <a:pt x="198" y="167"/>
                  <a:pt x="178" y="181"/>
                  <a:pt x="167" y="192"/>
                </a:cubicBezTo>
                <a:cubicBezTo>
                  <a:pt x="155" y="205"/>
                  <a:pt x="107" y="193"/>
                  <a:pt x="60" y="146"/>
                </a:cubicBezTo>
                <a:cubicBezTo>
                  <a:pt x="12" y="99"/>
                  <a:pt x="0" y="51"/>
                  <a:pt x="13" y="39"/>
                </a:cubicBezTo>
                <a:cubicBezTo>
                  <a:pt x="24" y="27"/>
                  <a:pt x="37" y="8"/>
                  <a:pt x="58" y="33"/>
                </a:cubicBezTo>
                <a:cubicBezTo>
                  <a:pt x="78" y="58"/>
                  <a:pt x="68" y="65"/>
                  <a:pt x="57" y="77"/>
                </a:cubicBezTo>
                <a:cubicBezTo>
                  <a:pt x="49" y="85"/>
                  <a:pt x="65" y="105"/>
                  <a:pt x="83" y="122"/>
                </a:cubicBezTo>
                <a:close/>
                <a:moveTo>
                  <a:pt x="108" y="40"/>
                </a:moveTo>
                <a:cubicBezTo>
                  <a:pt x="108" y="40"/>
                  <a:pt x="103" y="39"/>
                  <a:pt x="99" y="42"/>
                </a:cubicBezTo>
                <a:cubicBezTo>
                  <a:pt x="96" y="46"/>
                  <a:pt x="95" y="53"/>
                  <a:pt x="99" y="57"/>
                </a:cubicBezTo>
                <a:cubicBezTo>
                  <a:pt x="102" y="59"/>
                  <a:pt x="105" y="60"/>
                  <a:pt x="105" y="60"/>
                </a:cubicBezTo>
                <a:cubicBezTo>
                  <a:pt x="112" y="61"/>
                  <a:pt x="121" y="63"/>
                  <a:pt x="132" y="73"/>
                </a:cubicBezTo>
                <a:cubicBezTo>
                  <a:pt x="142" y="84"/>
                  <a:pt x="144" y="94"/>
                  <a:pt x="146" y="100"/>
                </a:cubicBezTo>
                <a:cubicBezTo>
                  <a:pt x="146" y="100"/>
                  <a:pt x="146" y="104"/>
                  <a:pt x="148" y="106"/>
                </a:cubicBezTo>
                <a:cubicBezTo>
                  <a:pt x="152" y="110"/>
                  <a:pt x="159" y="110"/>
                  <a:pt x="163" y="106"/>
                </a:cubicBezTo>
                <a:cubicBezTo>
                  <a:pt x="167" y="102"/>
                  <a:pt x="166" y="97"/>
                  <a:pt x="166" y="97"/>
                </a:cubicBezTo>
                <a:cubicBezTo>
                  <a:pt x="164" y="84"/>
                  <a:pt x="157" y="70"/>
                  <a:pt x="146" y="59"/>
                </a:cubicBezTo>
                <a:cubicBezTo>
                  <a:pt x="135" y="48"/>
                  <a:pt x="121" y="42"/>
                  <a:pt x="108" y="40"/>
                </a:cubicBezTo>
                <a:close/>
                <a:moveTo>
                  <a:pt x="158" y="47"/>
                </a:moveTo>
                <a:cubicBezTo>
                  <a:pt x="177" y="67"/>
                  <a:pt x="185" y="88"/>
                  <a:pt x="183" y="106"/>
                </a:cubicBezTo>
                <a:cubicBezTo>
                  <a:pt x="183" y="106"/>
                  <a:pt x="182" y="112"/>
                  <a:pt x="185" y="115"/>
                </a:cubicBezTo>
                <a:cubicBezTo>
                  <a:pt x="189" y="119"/>
                  <a:pt x="196" y="119"/>
                  <a:pt x="200" y="115"/>
                </a:cubicBezTo>
                <a:cubicBezTo>
                  <a:pt x="202" y="113"/>
                  <a:pt x="203" y="109"/>
                  <a:pt x="203" y="109"/>
                </a:cubicBezTo>
                <a:cubicBezTo>
                  <a:pt x="205" y="93"/>
                  <a:pt x="202" y="63"/>
                  <a:pt x="172" y="33"/>
                </a:cubicBezTo>
                <a:cubicBezTo>
                  <a:pt x="142" y="3"/>
                  <a:pt x="112" y="0"/>
                  <a:pt x="97" y="3"/>
                </a:cubicBezTo>
                <a:cubicBezTo>
                  <a:pt x="97" y="3"/>
                  <a:pt x="93" y="3"/>
                  <a:pt x="90" y="6"/>
                </a:cubicBezTo>
                <a:cubicBezTo>
                  <a:pt x="86" y="9"/>
                  <a:pt x="86" y="16"/>
                  <a:pt x="90" y="20"/>
                </a:cubicBezTo>
                <a:cubicBezTo>
                  <a:pt x="94" y="24"/>
                  <a:pt x="99" y="23"/>
                  <a:pt x="99" y="23"/>
                </a:cubicBezTo>
                <a:cubicBezTo>
                  <a:pt x="117" y="20"/>
                  <a:pt x="139" y="28"/>
                  <a:pt x="158" y="47"/>
                </a:cubicBezTo>
                <a:close/>
                <a:moveTo>
                  <a:pt x="158" y="47"/>
                </a:moveTo>
                <a:cubicBezTo>
                  <a:pt x="158" y="47"/>
                  <a:pt x="158" y="47"/>
                  <a:pt x="158" y="4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4284" y="4226382"/>
            <a:ext cx="3191505" cy="1964003"/>
          </a:xfrm>
          <a:prstGeom prst="rect">
            <a:avLst/>
          </a:prstGeom>
        </p:spPr>
      </p:pic>
      <p:pic>
        <p:nvPicPr>
          <p:cNvPr id="67" name="Picture Placeholder 66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3108" y="4460281"/>
            <a:ext cx="2228209" cy="1400175"/>
          </a:xfrm>
        </p:spPr>
      </p:pic>
      <p:grpSp>
        <p:nvGrpSpPr>
          <p:cNvPr id="70" name="组合 69"/>
          <p:cNvGrpSpPr/>
          <p:nvPr/>
        </p:nvGrpSpPr>
        <p:grpSpPr>
          <a:xfrm>
            <a:off x="5897458" y="3237907"/>
            <a:ext cx="4496125" cy="1302652"/>
            <a:chOff x="1263980" y="3222806"/>
            <a:chExt cx="4496125" cy="1302652"/>
          </a:xfrm>
        </p:grpSpPr>
        <p:grpSp>
          <p:nvGrpSpPr>
            <p:cNvPr id="71" name="Group 79"/>
            <p:cNvGrpSpPr/>
            <p:nvPr/>
          </p:nvGrpSpPr>
          <p:grpSpPr>
            <a:xfrm>
              <a:off x="1598003" y="3269836"/>
              <a:ext cx="781113" cy="781112"/>
              <a:chOff x="4127501" y="4194175"/>
              <a:chExt cx="909638" cy="909637"/>
            </a:xfrm>
            <a:solidFill>
              <a:schemeClr val="accent3"/>
            </a:solidFill>
          </p:grpSpPr>
          <p:sp>
            <p:nvSpPr>
              <p:cNvPr id="77" name="Freeform 11"/>
              <p:cNvSpPr>
                <a:spLocks/>
              </p:cNvSpPr>
              <p:nvPr/>
            </p:nvSpPr>
            <p:spPr bwMode="auto">
              <a:xfrm>
                <a:off x="4386263" y="4659313"/>
                <a:ext cx="96838" cy="192087"/>
              </a:xfrm>
              <a:custGeom>
                <a:avLst/>
                <a:gdLst>
                  <a:gd name="T0" fmla="*/ 0 w 61"/>
                  <a:gd name="T1" fmla="*/ 18 h 121"/>
                  <a:gd name="T2" fmla="*/ 22 w 61"/>
                  <a:gd name="T3" fmla="*/ 18 h 121"/>
                  <a:gd name="T4" fmla="*/ 22 w 61"/>
                  <a:gd name="T5" fmla="*/ 121 h 121"/>
                  <a:gd name="T6" fmla="*/ 40 w 61"/>
                  <a:gd name="T7" fmla="*/ 121 h 121"/>
                  <a:gd name="T8" fmla="*/ 40 w 61"/>
                  <a:gd name="T9" fmla="*/ 18 h 121"/>
                  <a:gd name="T10" fmla="*/ 61 w 61"/>
                  <a:gd name="T11" fmla="*/ 18 h 121"/>
                  <a:gd name="T12" fmla="*/ 61 w 61"/>
                  <a:gd name="T13" fmla="*/ 0 h 121"/>
                  <a:gd name="T14" fmla="*/ 0 w 61"/>
                  <a:gd name="T15" fmla="*/ 0 h 121"/>
                  <a:gd name="T16" fmla="*/ 0 w 61"/>
                  <a:gd name="T17" fmla="*/ 18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121">
                    <a:moveTo>
                      <a:pt x="0" y="18"/>
                    </a:moveTo>
                    <a:lnTo>
                      <a:pt x="22" y="18"/>
                    </a:lnTo>
                    <a:lnTo>
                      <a:pt x="22" y="121"/>
                    </a:lnTo>
                    <a:lnTo>
                      <a:pt x="40" y="121"/>
                    </a:lnTo>
                    <a:lnTo>
                      <a:pt x="40" y="18"/>
                    </a:lnTo>
                    <a:lnTo>
                      <a:pt x="61" y="18"/>
                    </a:lnTo>
                    <a:lnTo>
                      <a:pt x="61" y="0"/>
                    </a:lnTo>
                    <a:lnTo>
                      <a:pt x="0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8" name="Freeform 12"/>
              <p:cNvSpPr>
                <a:spLocks/>
              </p:cNvSpPr>
              <p:nvPr/>
            </p:nvSpPr>
            <p:spPr bwMode="auto">
              <a:xfrm>
                <a:off x="4572001" y="4440238"/>
                <a:ext cx="25400" cy="109537"/>
              </a:xfrm>
              <a:custGeom>
                <a:avLst/>
                <a:gdLst>
                  <a:gd name="T0" fmla="*/ 3 w 6"/>
                  <a:gd name="T1" fmla="*/ 26 h 26"/>
                  <a:gd name="T2" fmla="*/ 5 w 6"/>
                  <a:gd name="T3" fmla="*/ 25 h 26"/>
                  <a:gd name="T4" fmla="*/ 6 w 6"/>
                  <a:gd name="T5" fmla="*/ 23 h 26"/>
                  <a:gd name="T6" fmla="*/ 6 w 6"/>
                  <a:gd name="T7" fmla="*/ 3 h 26"/>
                  <a:gd name="T8" fmla="*/ 5 w 6"/>
                  <a:gd name="T9" fmla="*/ 1 h 26"/>
                  <a:gd name="T10" fmla="*/ 3 w 6"/>
                  <a:gd name="T11" fmla="*/ 0 h 26"/>
                  <a:gd name="T12" fmla="*/ 0 w 6"/>
                  <a:gd name="T13" fmla="*/ 1 h 26"/>
                  <a:gd name="T14" fmla="*/ 0 w 6"/>
                  <a:gd name="T15" fmla="*/ 3 h 26"/>
                  <a:gd name="T16" fmla="*/ 0 w 6"/>
                  <a:gd name="T17" fmla="*/ 23 h 26"/>
                  <a:gd name="T18" fmla="*/ 0 w 6"/>
                  <a:gd name="T19" fmla="*/ 25 h 26"/>
                  <a:gd name="T20" fmla="*/ 3 w 6"/>
                  <a:gd name="T21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26">
                    <a:moveTo>
                      <a:pt x="3" y="26"/>
                    </a:moveTo>
                    <a:cubicBezTo>
                      <a:pt x="4" y="26"/>
                      <a:pt x="5" y="26"/>
                      <a:pt x="5" y="25"/>
                    </a:cubicBezTo>
                    <a:cubicBezTo>
                      <a:pt x="6" y="25"/>
                      <a:pt x="6" y="24"/>
                      <a:pt x="6" y="2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4"/>
                      <a:pt x="0" y="25"/>
                      <a:pt x="0" y="25"/>
                    </a:cubicBezTo>
                    <a:cubicBezTo>
                      <a:pt x="1" y="26"/>
                      <a:pt x="2" y="26"/>
                      <a:pt x="3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9" name="Freeform 13"/>
              <p:cNvSpPr>
                <a:spLocks noEditPoints="1"/>
              </p:cNvSpPr>
              <p:nvPr/>
            </p:nvSpPr>
            <p:spPr bwMode="auto">
              <a:xfrm>
                <a:off x="4600576" y="4659313"/>
                <a:ext cx="79375" cy="192087"/>
              </a:xfrm>
              <a:custGeom>
                <a:avLst/>
                <a:gdLst>
                  <a:gd name="T0" fmla="*/ 13 w 19"/>
                  <a:gd name="T1" fmla="*/ 12 h 46"/>
                  <a:gd name="T2" fmla="*/ 9 w 19"/>
                  <a:gd name="T3" fmla="*/ 12 h 46"/>
                  <a:gd name="T4" fmla="*/ 6 w 19"/>
                  <a:gd name="T5" fmla="*/ 15 h 46"/>
                  <a:gd name="T6" fmla="*/ 6 w 19"/>
                  <a:gd name="T7" fmla="*/ 0 h 46"/>
                  <a:gd name="T8" fmla="*/ 0 w 19"/>
                  <a:gd name="T9" fmla="*/ 0 h 46"/>
                  <a:gd name="T10" fmla="*/ 0 w 19"/>
                  <a:gd name="T11" fmla="*/ 46 h 46"/>
                  <a:gd name="T12" fmla="*/ 6 w 19"/>
                  <a:gd name="T13" fmla="*/ 46 h 46"/>
                  <a:gd name="T14" fmla="*/ 6 w 19"/>
                  <a:gd name="T15" fmla="*/ 43 h 46"/>
                  <a:gd name="T16" fmla="*/ 9 w 19"/>
                  <a:gd name="T17" fmla="*/ 45 h 46"/>
                  <a:gd name="T18" fmla="*/ 13 w 19"/>
                  <a:gd name="T19" fmla="*/ 46 h 46"/>
                  <a:gd name="T20" fmla="*/ 18 w 19"/>
                  <a:gd name="T21" fmla="*/ 44 h 46"/>
                  <a:gd name="T22" fmla="*/ 19 w 19"/>
                  <a:gd name="T23" fmla="*/ 39 h 46"/>
                  <a:gd name="T24" fmla="*/ 19 w 19"/>
                  <a:gd name="T25" fmla="*/ 20 h 46"/>
                  <a:gd name="T26" fmla="*/ 17 w 19"/>
                  <a:gd name="T27" fmla="*/ 14 h 46"/>
                  <a:gd name="T28" fmla="*/ 13 w 19"/>
                  <a:gd name="T29" fmla="*/ 12 h 46"/>
                  <a:gd name="T30" fmla="*/ 12 w 19"/>
                  <a:gd name="T31" fmla="*/ 38 h 46"/>
                  <a:gd name="T32" fmla="*/ 12 w 19"/>
                  <a:gd name="T33" fmla="*/ 40 h 46"/>
                  <a:gd name="T34" fmla="*/ 10 w 19"/>
                  <a:gd name="T35" fmla="*/ 41 h 46"/>
                  <a:gd name="T36" fmla="*/ 8 w 19"/>
                  <a:gd name="T37" fmla="*/ 41 h 46"/>
                  <a:gd name="T38" fmla="*/ 6 w 19"/>
                  <a:gd name="T39" fmla="*/ 39 h 46"/>
                  <a:gd name="T40" fmla="*/ 6 w 19"/>
                  <a:gd name="T41" fmla="*/ 18 h 46"/>
                  <a:gd name="T42" fmla="*/ 8 w 19"/>
                  <a:gd name="T43" fmla="*/ 17 h 46"/>
                  <a:gd name="T44" fmla="*/ 9 w 19"/>
                  <a:gd name="T45" fmla="*/ 17 h 46"/>
                  <a:gd name="T46" fmla="*/ 11 w 19"/>
                  <a:gd name="T47" fmla="*/ 18 h 46"/>
                  <a:gd name="T48" fmla="*/ 12 w 19"/>
                  <a:gd name="T49" fmla="*/ 20 h 46"/>
                  <a:gd name="T50" fmla="*/ 12 w 19"/>
                  <a:gd name="T51" fmla="*/ 3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" h="46">
                    <a:moveTo>
                      <a:pt x="13" y="12"/>
                    </a:moveTo>
                    <a:cubicBezTo>
                      <a:pt x="11" y="12"/>
                      <a:pt x="10" y="12"/>
                      <a:pt x="9" y="12"/>
                    </a:cubicBezTo>
                    <a:cubicBezTo>
                      <a:pt x="8" y="13"/>
                      <a:pt x="7" y="14"/>
                      <a:pt x="6" y="15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6" y="46"/>
                      <a:pt x="6" y="46"/>
                      <a:pt x="6" y="46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7" y="44"/>
                      <a:pt x="8" y="45"/>
                      <a:pt x="9" y="45"/>
                    </a:cubicBezTo>
                    <a:cubicBezTo>
                      <a:pt x="10" y="46"/>
                      <a:pt x="12" y="46"/>
                      <a:pt x="13" y="46"/>
                    </a:cubicBezTo>
                    <a:cubicBezTo>
                      <a:pt x="15" y="46"/>
                      <a:pt x="16" y="46"/>
                      <a:pt x="18" y="44"/>
                    </a:cubicBezTo>
                    <a:cubicBezTo>
                      <a:pt x="19" y="43"/>
                      <a:pt x="19" y="41"/>
                      <a:pt x="19" y="39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17"/>
                      <a:pt x="19" y="15"/>
                      <a:pt x="17" y="14"/>
                    </a:cubicBezTo>
                    <a:cubicBezTo>
                      <a:pt x="16" y="12"/>
                      <a:pt x="15" y="12"/>
                      <a:pt x="13" y="12"/>
                    </a:cubicBezTo>
                    <a:close/>
                    <a:moveTo>
                      <a:pt x="12" y="38"/>
                    </a:moveTo>
                    <a:cubicBezTo>
                      <a:pt x="12" y="39"/>
                      <a:pt x="12" y="40"/>
                      <a:pt x="12" y="40"/>
                    </a:cubicBezTo>
                    <a:cubicBezTo>
                      <a:pt x="11" y="41"/>
                      <a:pt x="11" y="41"/>
                      <a:pt x="10" y="41"/>
                    </a:cubicBezTo>
                    <a:cubicBezTo>
                      <a:pt x="9" y="41"/>
                      <a:pt x="9" y="41"/>
                      <a:pt x="8" y="41"/>
                    </a:cubicBezTo>
                    <a:cubicBezTo>
                      <a:pt x="8" y="40"/>
                      <a:pt x="7" y="40"/>
                      <a:pt x="6" y="39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7"/>
                      <a:pt x="8" y="17"/>
                    </a:cubicBezTo>
                    <a:cubicBezTo>
                      <a:pt x="8" y="17"/>
                      <a:pt x="9" y="17"/>
                      <a:pt x="9" y="17"/>
                    </a:cubicBezTo>
                    <a:cubicBezTo>
                      <a:pt x="10" y="17"/>
                      <a:pt x="11" y="17"/>
                      <a:pt x="11" y="18"/>
                    </a:cubicBezTo>
                    <a:cubicBezTo>
                      <a:pt x="12" y="18"/>
                      <a:pt x="12" y="19"/>
                      <a:pt x="12" y="20"/>
                    </a:cubicBezTo>
                    <a:lnTo>
                      <a:pt x="12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0" name="Freeform 14"/>
              <p:cNvSpPr>
                <a:spLocks/>
              </p:cNvSpPr>
              <p:nvPr/>
            </p:nvSpPr>
            <p:spPr bwMode="auto">
              <a:xfrm>
                <a:off x="4521267" y="4710068"/>
                <a:ext cx="58671" cy="141332"/>
              </a:xfrm>
              <a:custGeom>
                <a:avLst/>
                <a:gdLst>
                  <a:gd name="T0" fmla="*/ 13 w 20"/>
                  <a:gd name="T1" fmla="*/ 26 h 34"/>
                  <a:gd name="T2" fmla="*/ 11 w 20"/>
                  <a:gd name="T3" fmla="*/ 27 h 34"/>
                  <a:gd name="T4" fmla="*/ 9 w 20"/>
                  <a:gd name="T5" fmla="*/ 28 h 34"/>
                  <a:gd name="T6" fmla="*/ 7 w 20"/>
                  <a:gd name="T7" fmla="*/ 28 h 34"/>
                  <a:gd name="T8" fmla="*/ 7 w 20"/>
                  <a:gd name="T9" fmla="*/ 26 h 34"/>
                  <a:gd name="T10" fmla="*/ 7 w 20"/>
                  <a:gd name="T11" fmla="*/ 0 h 34"/>
                  <a:gd name="T12" fmla="*/ 0 w 20"/>
                  <a:gd name="T13" fmla="*/ 0 h 34"/>
                  <a:gd name="T14" fmla="*/ 0 w 20"/>
                  <a:gd name="T15" fmla="*/ 28 h 34"/>
                  <a:gd name="T16" fmla="*/ 1 w 20"/>
                  <a:gd name="T17" fmla="*/ 33 h 34"/>
                  <a:gd name="T18" fmla="*/ 5 w 20"/>
                  <a:gd name="T19" fmla="*/ 34 h 34"/>
                  <a:gd name="T20" fmla="*/ 9 w 20"/>
                  <a:gd name="T21" fmla="*/ 33 h 34"/>
                  <a:gd name="T22" fmla="*/ 13 w 20"/>
                  <a:gd name="T23" fmla="*/ 30 h 34"/>
                  <a:gd name="T24" fmla="*/ 13 w 20"/>
                  <a:gd name="T25" fmla="*/ 34 h 34"/>
                  <a:gd name="T26" fmla="*/ 20 w 20"/>
                  <a:gd name="T27" fmla="*/ 34 h 34"/>
                  <a:gd name="T28" fmla="*/ 20 w 20"/>
                  <a:gd name="T29" fmla="*/ 0 h 34"/>
                  <a:gd name="T30" fmla="*/ 13 w 20"/>
                  <a:gd name="T31" fmla="*/ 0 h 34"/>
                  <a:gd name="T32" fmla="*/ 13 w 20"/>
                  <a:gd name="T33" fmla="*/ 2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34">
                    <a:moveTo>
                      <a:pt x="13" y="26"/>
                    </a:moveTo>
                    <a:cubicBezTo>
                      <a:pt x="12" y="26"/>
                      <a:pt x="11" y="27"/>
                      <a:pt x="11" y="27"/>
                    </a:cubicBezTo>
                    <a:cubicBezTo>
                      <a:pt x="10" y="28"/>
                      <a:pt x="9" y="28"/>
                      <a:pt x="9" y="28"/>
                    </a:cubicBezTo>
                    <a:cubicBezTo>
                      <a:pt x="8" y="28"/>
                      <a:pt x="8" y="28"/>
                      <a:pt x="7" y="28"/>
                    </a:cubicBezTo>
                    <a:cubicBezTo>
                      <a:pt x="7" y="27"/>
                      <a:pt x="7" y="27"/>
                      <a:pt x="7" y="26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0"/>
                      <a:pt x="1" y="32"/>
                      <a:pt x="1" y="33"/>
                    </a:cubicBezTo>
                    <a:cubicBezTo>
                      <a:pt x="2" y="34"/>
                      <a:pt x="3" y="34"/>
                      <a:pt x="5" y="34"/>
                    </a:cubicBezTo>
                    <a:cubicBezTo>
                      <a:pt x="6" y="34"/>
                      <a:pt x="8" y="34"/>
                      <a:pt x="9" y="33"/>
                    </a:cubicBezTo>
                    <a:cubicBezTo>
                      <a:pt x="10" y="32"/>
                      <a:pt x="12" y="31"/>
                      <a:pt x="13" y="30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3" y="0"/>
                      <a:pt x="13" y="0"/>
                      <a:pt x="13" y="0"/>
                    </a:cubicBezTo>
                    <a:lnTo>
                      <a:pt x="13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1" name="Freeform 15"/>
              <p:cNvSpPr>
                <a:spLocks noEditPoints="1"/>
              </p:cNvSpPr>
              <p:nvPr/>
            </p:nvSpPr>
            <p:spPr bwMode="auto">
              <a:xfrm>
                <a:off x="4127501" y="4194175"/>
                <a:ext cx="909638" cy="909637"/>
              </a:xfrm>
              <a:custGeom>
                <a:avLst/>
                <a:gdLst>
                  <a:gd name="T0" fmla="*/ 108 w 217"/>
                  <a:gd name="T1" fmla="*/ 0 h 217"/>
                  <a:gd name="T2" fmla="*/ 0 w 217"/>
                  <a:gd name="T3" fmla="*/ 108 h 217"/>
                  <a:gd name="T4" fmla="*/ 108 w 217"/>
                  <a:gd name="T5" fmla="*/ 217 h 217"/>
                  <a:gd name="T6" fmla="*/ 217 w 217"/>
                  <a:gd name="T7" fmla="*/ 108 h 217"/>
                  <a:gd name="T8" fmla="*/ 108 w 217"/>
                  <a:gd name="T9" fmla="*/ 0 h 217"/>
                  <a:gd name="T10" fmla="*/ 126 w 217"/>
                  <a:gd name="T11" fmla="*/ 53 h 217"/>
                  <a:gd name="T12" fmla="*/ 134 w 217"/>
                  <a:gd name="T13" fmla="*/ 53 h 217"/>
                  <a:gd name="T14" fmla="*/ 134 w 217"/>
                  <a:gd name="T15" fmla="*/ 82 h 217"/>
                  <a:gd name="T16" fmla="*/ 134 w 217"/>
                  <a:gd name="T17" fmla="*/ 84 h 217"/>
                  <a:gd name="T18" fmla="*/ 136 w 217"/>
                  <a:gd name="T19" fmla="*/ 84 h 217"/>
                  <a:gd name="T20" fmla="*/ 138 w 217"/>
                  <a:gd name="T21" fmla="*/ 84 h 217"/>
                  <a:gd name="T22" fmla="*/ 140 w 217"/>
                  <a:gd name="T23" fmla="*/ 82 h 217"/>
                  <a:gd name="T24" fmla="*/ 140 w 217"/>
                  <a:gd name="T25" fmla="*/ 53 h 217"/>
                  <a:gd name="T26" fmla="*/ 148 w 217"/>
                  <a:gd name="T27" fmla="*/ 53 h 217"/>
                  <a:gd name="T28" fmla="*/ 148 w 217"/>
                  <a:gd name="T29" fmla="*/ 91 h 217"/>
                  <a:gd name="T30" fmla="*/ 140 w 217"/>
                  <a:gd name="T31" fmla="*/ 91 h 217"/>
                  <a:gd name="T32" fmla="*/ 140 w 217"/>
                  <a:gd name="T33" fmla="*/ 86 h 217"/>
                  <a:gd name="T34" fmla="*/ 136 w 217"/>
                  <a:gd name="T35" fmla="*/ 90 h 217"/>
                  <a:gd name="T36" fmla="*/ 131 w 217"/>
                  <a:gd name="T37" fmla="*/ 91 h 217"/>
                  <a:gd name="T38" fmla="*/ 127 w 217"/>
                  <a:gd name="T39" fmla="*/ 89 h 217"/>
                  <a:gd name="T40" fmla="*/ 126 w 217"/>
                  <a:gd name="T41" fmla="*/ 84 h 217"/>
                  <a:gd name="T42" fmla="*/ 126 w 217"/>
                  <a:gd name="T43" fmla="*/ 53 h 217"/>
                  <a:gd name="T44" fmla="*/ 98 w 217"/>
                  <a:gd name="T45" fmla="*/ 62 h 217"/>
                  <a:gd name="T46" fmla="*/ 101 w 217"/>
                  <a:gd name="T47" fmla="*/ 55 h 217"/>
                  <a:gd name="T48" fmla="*/ 109 w 217"/>
                  <a:gd name="T49" fmla="*/ 52 h 217"/>
                  <a:gd name="T50" fmla="*/ 117 w 217"/>
                  <a:gd name="T51" fmla="*/ 55 h 217"/>
                  <a:gd name="T52" fmla="*/ 120 w 217"/>
                  <a:gd name="T53" fmla="*/ 62 h 217"/>
                  <a:gd name="T54" fmla="*/ 120 w 217"/>
                  <a:gd name="T55" fmla="*/ 81 h 217"/>
                  <a:gd name="T56" fmla="*/ 117 w 217"/>
                  <a:gd name="T57" fmla="*/ 89 h 217"/>
                  <a:gd name="T58" fmla="*/ 109 w 217"/>
                  <a:gd name="T59" fmla="*/ 91 h 217"/>
                  <a:gd name="T60" fmla="*/ 101 w 217"/>
                  <a:gd name="T61" fmla="*/ 89 h 217"/>
                  <a:gd name="T62" fmla="*/ 98 w 217"/>
                  <a:gd name="T63" fmla="*/ 81 h 217"/>
                  <a:gd name="T64" fmla="*/ 98 w 217"/>
                  <a:gd name="T65" fmla="*/ 62 h 217"/>
                  <a:gd name="T66" fmla="*/ 77 w 217"/>
                  <a:gd name="T67" fmla="*/ 40 h 217"/>
                  <a:gd name="T68" fmla="*/ 83 w 217"/>
                  <a:gd name="T69" fmla="*/ 60 h 217"/>
                  <a:gd name="T70" fmla="*/ 83 w 217"/>
                  <a:gd name="T71" fmla="*/ 60 h 217"/>
                  <a:gd name="T72" fmla="*/ 88 w 217"/>
                  <a:gd name="T73" fmla="*/ 40 h 217"/>
                  <a:gd name="T74" fmla="*/ 97 w 217"/>
                  <a:gd name="T75" fmla="*/ 40 h 217"/>
                  <a:gd name="T76" fmla="*/ 87 w 217"/>
                  <a:gd name="T77" fmla="*/ 70 h 217"/>
                  <a:gd name="T78" fmla="*/ 87 w 217"/>
                  <a:gd name="T79" fmla="*/ 91 h 217"/>
                  <a:gd name="T80" fmla="*/ 79 w 217"/>
                  <a:gd name="T81" fmla="*/ 91 h 217"/>
                  <a:gd name="T82" fmla="*/ 79 w 217"/>
                  <a:gd name="T83" fmla="*/ 71 h 217"/>
                  <a:gd name="T84" fmla="*/ 68 w 217"/>
                  <a:gd name="T85" fmla="*/ 40 h 217"/>
                  <a:gd name="T86" fmla="*/ 77 w 217"/>
                  <a:gd name="T87" fmla="*/ 40 h 217"/>
                  <a:gd name="T88" fmla="*/ 177 w 217"/>
                  <a:gd name="T89" fmla="*/ 146 h 217"/>
                  <a:gd name="T90" fmla="*/ 152 w 217"/>
                  <a:gd name="T91" fmla="*/ 171 h 217"/>
                  <a:gd name="T92" fmla="*/ 68 w 217"/>
                  <a:gd name="T93" fmla="*/ 171 h 217"/>
                  <a:gd name="T94" fmla="*/ 43 w 217"/>
                  <a:gd name="T95" fmla="*/ 146 h 217"/>
                  <a:gd name="T96" fmla="*/ 43 w 217"/>
                  <a:gd name="T97" fmla="*/ 127 h 217"/>
                  <a:gd name="T98" fmla="*/ 68 w 217"/>
                  <a:gd name="T99" fmla="*/ 102 h 217"/>
                  <a:gd name="T100" fmla="*/ 152 w 217"/>
                  <a:gd name="T101" fmla="*/ 102 h 217"/>
                  <a:gd name="T102" fmla="*/ 177 w 217"/>
                  <a:gd name="T103" fmla="*/ 127 h 217"/>
                  <a:gd name="T104" fmla="*/ 177 w 217"/>
                  <a:gd name="T105" fmla="*/ 146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17" h="217">
                    <a:moveTo>
                      <a:pt x="108" y="0"/>
                    </a:moveTo>
                    <a:cubicBezTo>
                      <a:pt x="48" y="0"/>
                      <a:pt x="0" y="48"/>
                      <a:pt x="0" y="108"/>
                    </a:cubicBezTo>
                    <a:cubicBezTo>
                      <a:pt x="0" y="169"/>
                      <a:pt x="48" y="217"/>
                      <a:pt x="108" y="217"/>
                    </a:cubicBezTo>
                    <a:cubicBezTo>
                      <a:pt x="169" y="217"/>
                      <a:pt x="217" y="169"/>
                      <a:pt x="217" y="108"/>
                    </a:cubicBezTo>
                    <a:cubicBezTo>
                      <a:pt x="217" y="48"/>
                      <a:pt x="169" y="0"/>
                      <a:pt x="108" y="0"/>
                    </a:cubicBezTo>
                    <a:close/>
                    <a:moveTo>
                      <a:pt x="126" y="53"/>
                    </a:moveTo>
                    <a:cubicBezTo>
                      <a:pt x="134" y="53"/>
                      <a:pt x="134" y="53"/>
                      <a:pt x="134" y="53"/>
                    </a:cubicBezTo>
                    <a:cubicBezTo>
                      <a:pt x="134" y="82"/>
                      <a:pt x="134" y="82"/>
                      <a:pt x="134" y="82"/>
                    </a:cubicBezTo>
                    <a:cubicBezTo>
                      <a:pt x="134" y="83"/>
                      <a:pt x="134" y="83"/>
                      <a:pt x="134" y="84"/>
                    </a:cubicBezTo>
                    <a:cubicBezTo>
                      <a:pt x="134" y="84"/>
                      <a:pt x="135" y="84"/>
                      <a:pt x="136" y="84"/>
                    </a:cubicBezTo>
                    <a:cubicBezTo>
                      <a:pt x="136" y="84"/>
                      <a:pt x="137" y="84"/>
                      <a:pt x="138" y="84"/>
                    </a:cubicBezTo>
                    <a:cubicBezTo>
                      <a:pt x="139" y="83"/>
                      <a:pt x="139" y="82"/>
                      <a:pt x="140" y="82"/>
                    </a:cubicBezTo>
                    <a:cubicBezTo>
                      <a:pt x="140" y="53"/>
                      <a:pt x="140" y="53"/>
                      <a:pt x="140" y="53"/>
                    </a:cubicBezTo>
                    <a:cubicBezTo>
                      <a:pt x="148" y="53"/>
                      <a:pt x="148" y="53"/>
                      <a:pt x="148" y="53"/>
                    </a:cubicBezTo>
                    <a:cubicBezTo>
                      <a:pt x="148" y="91"/>
                      <a:pt x="148" y="91"/>
                      <a:pt x="148" y="91"/>
                    </a:cubicBezTo>
                    <a:cubicBezTo>
                      <a:pt x="140" y="91"/>
                      <a:pt x="140" y="91"/>
                      <a:pt x="140" y="91"/>
                    </a:cubicBezTo>
                    <a:cubicBezTo>
                      <a:pt x="140" y="86"/>
                      <a:pt x="140" y="86"/>
                      <a:pt x="140" y="86"/>
                    </a:cubicBezTo>
                    <a:cubicBezTo>
                      <a:pt x="139" y="88"/>
                      <a:pt x="137" y="89"/>
                      <a:pt x="136" y="90"/>
                    </a:cubicBezTo>
                    <a:cubicBezTo>
                      <a:pt x="134" y="91"/>
                      <a:pt x="133" y="91"/>
                      <a:pt x="131" y="91"/>
                    </a:cubicBezTo>
                    <a:cubicBezTo>
                      <a:pt x="130" y="91"/>
                      <a:pt x="128" y="91"/>
                      <a:pt x="127" y="89"/>
                    </a:cubicBezTo>
                    <a:cubicBezTo>
                      <a:pt x="126" y="88"/>
                      <a:pt x="126" y="87"/>
                      <a:pt x="126" y="84"/>
                    </a:cubicBezTo>
                    <a:lnTo>
                      <a:pt x="126" y="53"/>
                    </a:lnTo>
                    <a:close/>
                    <a:moveTo>
                      <a:pt x="98" y="62"/>
                    </a:moveTo>
                    <a:cubicBezTo>
                      <a:pt x="98" y="59"/>
                      <a:pt x="99" y="57"/>
                      <a:pt x="101" y="55"/>
                    </a:cubicBezTo>
                    <a:cubicBezTo>
                      <a:pt x="103" y="53"/>
                      <a:pt x="106" y="52"/>
                      <a:pt x="109" y="52"/>
                    </a:cubicBezTo>
                    <a:cubicBezTo>
                      <a:pt x="112" y="52"/>
                      <a:pt x="115" y="53"/>
                      <a:pt x="117" y="55"/>
                    </a:cubicBezTo>
                    <a:cubicBezTo>
                      <a:pt x="119" y="57"/>
                      <a:pt x="120" y="59"/>
                      <a:pt x="120" y="62"/>
                    </a:cubicBezTo>
                    <a:cubicBezTo>
                      <a:pt x="120" y="81"/>
                      <a:pt x="120" y="81"/>
                      <a:pt x="120" y="81"/>
                    </a:cubicBezTo>
                    <a:cubicBezTo>
                      <a:pt x="120" y="84"/>
                      <a:pt x="119" y="87"/>
                      <a:pt x="117" y="89"/>
                    </a:cubicBezTo>
                    <a:cubicBezTo>
                      <a:pt x="115" y="91"/>
                      <a:pt x="112" y="91"/>
                      <a:pt x="109" y="91"/>
                    </a:cubicBezTo>
                    <a:cubicBezTo>
                      <a:pt x="105" y="91"/>
                      <a:pt x="103" y="91"/>
                      <a:pt x="101" y="89"/>
                    </a:cubicBezTo>
                    <a:cubicBezTo>
                      <a:pt x="99" y="87"/>
                      <a:pt x="98" y="84"/>
                      <a:pt x="98" y="81"/>
                    </a:cubicBezTo>
                    <a:lnTo>
                      <a:pt x="98" y="62"/>
                    </a:lnTo>
                    <a:close/>
                    <a:moveTo>
                      <a:pt x="77" y="40"/>
                    </a:moveTo>
                    <a:cubicBezTo>
                      <a:pt x="83" y="60"/>
                      <a:pt x="83" y="60"/>
                      <a:pt x="83" y="60"/>
                    </a:cubicBezTo>
                    <a:cubicBezTo>
                      <a:pt x="83" y="60"/>
                      <a:pt x="83" y="60"/>
                      <a:pt x="83" y="60"/>
                    </a:cubicBezTo>
                    <a:cubicBezTo>
                      <a:pt x="88" y="40"/>
                      <a:pt x="88" y="40"/>
                      <a:pt x="88" y="40"/>
                    </a:cubicBezTo>
                    <a:cubicBezTo>
                      <a:pt x="97" y="40"/>
                      <a:pt x="97" y="40"/>
                      <a:pt x="97" y="40"/>
                    </a:cubicBezTo>
                    <a:cubicBezTo>
                      <a:pt x="87" y="70"/>
                      <a:pt x="87" y="70"/>
                      <a:pt x="87" y="70"/>
                    </a:cubicBezTo>
                    <a:cubicBezTo>
                      <a:pt x="87" y="91"/>
                      <a:pt x="87" y="91"/>
                      <a:pt x="87" y="91"/>
                    </a:cubicBezTo>
                    <a:cubicBezTo>
                      <a:pt x="79" y="91"/>
                      <a:pt x="79" y="91"/>
                      <a:pt x="79" y="91"/>
                    </a:cubicBezTo>
                    <a:cubicBezTo>
                      <a:pt x="79" y="71"/>
                      <a:pt x="79" y="71"/>
                      <a:pt x="79" y="71"/>
                    </a:cubicBezTo>
                    <a:cubicBezTo>
                      <a:pt x="68" y="40"/>
                      <a:pt x="68" y="40"/>
                      <a:pt x="68" y="40"/>
                    </a:cubicBezTo>
                    <a:lnTo>
                      <a:pt x="77" y="40"/>
                    </a:lnTo>
                    <a:close/>
                    <a:moveTo>
                      <a:pt x="177" y="146"/>
                    </a:moveTo>
                    <a:cubicBezTo>
                      <a:pt x="177" y="160"/>
                      <a:pt x="166" y="171"/>
                      <a:pt x="152" y="171"/>
                    </a:cubicBezTo>
                    <a:cubicBezTo>
                      <a:pt x="68" y="171"/>
                      <a:pt x="68" y="171"/>
                      <a:pt x="68" y="171"/>
                    </a:cubicBezTo>
                    <a:cubicBezTo>
                      <a:pt x="54" y="171"/>
                      <a:pt x="43" y="160"/>
                      <a:pt x="43" y="146"/>
                    </a:cubicBezTo>
                    <a:cubicBezTo>
                      <a:pt x="43" y="127"/>
                      <a:pt x="43" y="127"/>
                      <a:pt x="43" y="127"/>
                    </a:cubicBezTo>
                    <a:cubicBezTo>
                      <a:pt x="43" y="113"/>
                      <a:pt x="54" y="102"/>
                      <a:pt x="68" y="102"/>
                    </a:cubicBezTo>
                    <a:cubicBezTo>
                      <a:pt x="152" y="102"/>
                      <a:pt x="152" y="102"/>
                      <a:pt x="152" y="102"/>
                    </a:cubicBezTo>
                    <a:cubicBezTo>
                      <a:pt x="166" y="102"/>
                      <a:pt x="177" y="113"/>
                      <a:pt x="177" y="127"/>
                    </a:cubicBezTo>
                    <a:lnTo>
                      <a:pt x="177" y="1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2" name="Freeform 16"/>
              <p:cNvSpPr>
                <a:spLocks noEditPoints="1"/>
              </p:cNvSpPr>
              <p:nvPr/>
            </p:nvSpPr>
            <p:spPr bwMode="auto">
              <a:xfrm>
                <a:off x="4697413" y="4705350"/>
                <a:ext cx="84138" cy="150812"/>
              </a:xfrm>
              <a:custGeom>
                <a:avLst/>
                <a:gdLst>
                  <a:gd name="T0" fmla="*/ 10 w 20"/>
                  <a:gd name="T1" fmla="*/ 0 h 36"/>
                  <a:gd name="T2" fmla="*/ 3 w 20"/>
                  <a:gd name="T3" fmla="*/ 3 h 36"/>
                  <a:gd name="T4" fmla="*/ 0 w 20"/>
                  <a:gd name="T5" fmla="*/ 10 h 36"/>
                  <a:gd name="T6" fmla="*/ 0 w 20"/>
                  <a:gd name="T7" fmla="*/ 25 h 36"/>
                  <a:gd name="T8" fmla="*/ 2 w 20"/>
                  <a:gd name="T9" fmla="*/ 33 h 36"/>
                  <a:gd name="T10" fmla="*/ 9 w 20"/>
                  <a:gd name="T11" fmla="*/ 36 h 36"/>
                  <a:gd name="T12" fmla="*/ 17 w 20"/>
                  <a:gd name="T13" fmla="*/ 33 h 36"/>
                  <a:gd name="T14" fmla="*/ 20 w 20"/>
                  <a:gd name="T15" fmla="*/ 25 h 36"/>
                  <a:gd name="T16" fmla="*/ 20 w 20"/>
                  <a:gd name="T17" fmla="*/ 23 h 36"/>
                  <a:gd name="T18" fmla="*/ 13 w 20"/>
                  <a:gd name="T19" fmla="*/ 23 h 36"/>
                  <a:gd name="T20" fmla="*/ 13 w 20"/>
                  <a:gd name="T21" fmla="*/ 25 h 36"/>
                  <a:gd name="T22" fmla="*/ 12 w 20"/>
                  <a:gd name="T23" fmla="*/ 29 h 36"/>
                  <a:gd name="T24" fmla="*/ 10 w 20"/>
                  <a:gd name="T25" fmla="*/ 30 h 36"/>
                  <a:gd name="T26" fmla="*/ 7 w 20"/>
                  <a:gd name="T27" fmla="*/ 29 h 36"/>
                  <a:gd name="T28" fmla="*/ 7 w 20"/>
                  <a:gd name="T29" fmla="*/ 25 h 36"/>
                  <a:gd name="T30" fmla="*/ 7 w 20"/>
                  <a:gd name="T31" fmla="*/ 19 h 36"/>
                  <a:gd name="T32" fmla="*/ 20 w 20"/>
                  <a:gd name="T33" fmla="*/ 19 h 36"/>
                  <a:gd name="T34" fmla="*/ 20 w 20"/>
                  <a:gd name="T35" fmla="*/ 10 h 36"/>
                  <a:gd name="T36" fmla="*/ 17 w 20"/>
                  <a:gd name="T37" fmla="*/ 3 h 36"/>
                  <a:gd name="T38" fmla="*/ 10 w 20"/>
                  <a:gd name="T39" fmla="*/ 0 h 36"/>
                  <a:gd name="T40" fmla="*/ 13 w 20"/>
                  <a:gd name="T41" fmla="*/ 13 h 36"/>
                  <a:gd name="T42" fmla="*/ 7 w 20"/>
                  <a:gd name="T43" fmla="*/ 13 h 36"/>
                  <a:gd name="T44" fmla="*/ 7 w 20"/>
                  <a:gd name="T45" fmla="*/ 10 h 36"/>
                  <a:gd name="T46" fmla="*/ 7 w 20"/>
                  <a:gd name="T47" fmla="*/ 7 h 36"/>
                  <a:gd name="T48" fmla="*/ 10 w 20"/>
                  <a:gd name="T49" fmla="*/ 6 h 36"/>
                  <a:gd name="T50" fmla="*/ 12 w 20"/>
                  <a:gd name="T51" fmla="*/ 7 h 36"/>
                  <a:gd name="T52" fmla="*/ 13 w 20"/>
                  <a:gd name="T53" fmla="*/ 10 h 36"/>
                  <a:gd name="T54" fmla="*/ 13 w 20"/>
                  <a:gd name="T55" fmla="*/ 1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0" h="36">
                    <a:moveTo>
                      <a:pt x="10" y="0"/>
                    </a:moveTo>
                    <a:cubicBezTo>
                      <a:pt x="7" y="0"/>
                      <a:pt x="4" y="1"/>
                      <a:pt x="3" y="3"/>
                    </a:cubicBezTo>
                    <a:cubicBezTo>
                      <a:pt x="1" y="5"/>
                      <a:pt x="0" y="7"/>
                      <a:pt x="0" y="1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8"/>
                      <a:pt x="1" y="31"/>
                      <a:pt x="2" y="33"/>
                    </a:cubicBezTo>
                    <a:cubicBezTo>
                      <a:pt x="4" y="35"/>
                      <a:pt x="6" y="36"/>
                      <a:pt x="9" y="36"/>
                    </a:cubicBezTo>
                    <a:cubicBezTo>
                      <a:pt x="13" y="36"/>
                      <a:pt x="15" y="35"/>
                      <a:pt x="17" y="33"/>
                    </a:cubicBezTo>
                    <a:cubicBezTo>
                      <a:pt x="19" y="31"/>
                      <a:pt x="20" y="29"/>
                      <a:pt x="20" y="25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7"/>
                      <a:pt x="12" y="28"/>
                      <a:pt x="12" y="29"/>
                    </a:cubicBezTo>
                    <a:cubicBezTo>
                      <a:pt x="11" y="29"/>
                      <a:pt x="11" y="30"/>
                      <a:pt x="10" y="30"/>
                    </a:cubicBezTo>
                    <a:cubicBezTo>
                      <a:pt x="8" y="30"/>
                      <a:pt x="8" y="29"/>
                      <a:pt x="7" y="29"/>
                    </a:cubicBezTo>
                    <a:cubicBezTo>
                      <a:pt x="7" y="28"/>
                      <a:pt x="7" y="27"/>
                      <a:pt x="7" y="25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7"/>
                      <a:pt x="19" y="4"/>
                      <a:pt x="17" y="3"/>
                    </a:cubicBezTo>
                    <a:cubicBezTo>
                      <a:pt x="15" y="1"/>
                      <a:pt x="13" y="0"/>
                      <a:pt x="10" y="0"/>
                    </a:cubicBezTo>
                    <a:close/>
                    <a:moveTo>
                      <a:pt x="13" y="13"/>
                    </a:moveTo>
                    <a:cubicBezTo>
                      <a:pt x="7" y="13"/>
                      <a:pt x="7" y="13"/>
                      <a:pt x="7" y="13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8"/>
                      <a:pt x="7" y="7"/>
                    </a:cubicBezTo>
                    <a:cubicBezTo>
                      <a:pt x="8" y="6"/>
                      <a:pt x="9" y="6"/>
                      <a:pt x="10" y="6"/>
                    </a:cubicBezTo>
                    <a:cubicBezTo>
                      <a:pt x="11" y="6"/>
                      <a:pt x="11" y="6"/>
                      <a:pt x="12" y="7"/>
                    </a:cubicBezTo>
                    <a:cubicBezTo>
                      <a:pt x="12" y="8"/>
                      <a:pt x="13" y="9"/>
                      <a:pt x="13" y="10"/>
                    </a:cubicBezTo>
                    <a:lnTo>
                      <a:pt x="13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72" name="Freeform 21"/>
            <p:cNvSpPr>
              <a:spLocks/>
            </p:cNvSpPr>
            <p:nvPr/>
          </p:nvSpPr>
          <p:spPr bwMode="auto">
            <a:xfrm>
              <a:off x="4662692" y="3251433"/>
              <a:ext cx="822009" cy="817919"/>
            </a:xfrm>
            <a:custGeom>
              <a:avLst/>
              <a:gdLst>
                <a:gd name="T0" fmla="*/ 114 w 228"/>
                <a:gd name="T1" fmla="*/ 0 h 227"/>
                <a:gd name="T2" fmla="*/ 0 w 228"/>
                <a:gd name="T3" fmla="*/ 114 h 227"/>
                <a:gd name="T4" fmla="*/ 68 w 228"/>
                <a:gd name="T5" fmla="*/ 218 h 227"/>
                <a:gd name="T6" fmla="*/ 70 w 228"/>
                <a:gd name="T7" fmla="*/ 192 h 227"/>
                <a:gd name="T8" fmla="*/ 85 w 228"/>
                <a:gd name="T9" fmla="*/ 130 h 227"/>
                <a:gd name="T10" fmla="*/ 81 w 228"/>
                <a:gd name="T11" fmla="*/ 112 h 227"/>
                <a:gd name="T12" fmla="*/ 103 w 228"/>
                <a:gd name="T13" fmla="*/ 82 h 227"/>
                <a:gd name="T14" fmla="*/ 119 w 228"/>
                <a:gd name="T15" fmla="*/ 99 h 227"/>
                <a:gd name="T16" fmla="*/ 109 w 228"/>
                <a:gd name="T17" fmla="*/ 140 h 227"/>
                <a:gd name="T18" fmla="*/ 127 w 228"/>
                <a:gd name="T19" fmla="*/ 162 h 227"/>
                <a:gd name="T20" fmla="*/ 163 w 228"/>
                <a:gd name="T21" fmla="*/ 101 h 227"/>
                <a:gd name="T22" fmla="*/ 115 w 228"/>
                <a:gd name="T23" fmla="*/ 57 h 227"/>
                <a:gd name="T24" fmla="*/ 59 w 228"/>
                <a:gd name="T25" fmla="*/ 112 h 227"/>
                <a:gd name="T26" fmla="*/ 67 w 228"/>
                <a:gd name="T27" fmla="*/ 134 h 227"/>
                <a:gd name="T28" fmla="*/ 68 w 228"/>
                <a:gd name="T29" fmla="*/ 141 h 227"/>
                <a:gd name="T30" fmla="*/ 66 w 228"/>
                <a:gd name="T31" fmla="*/ 150 h 227"/>
                <a:gd name="T32" fmla="*/ 60 w 228"/>
                <a:gd name="T33" fmla="*/ 153 h 227"/>
                <a:gd name="T34" fmla="*/ 37 w 228"/>
                <a:gd name="T35" fmla="*/ 109 h 227"/>
                <a:gd name="T36" fmla="*/ 118 w 228"/>
                <a:gd name="T37" fmla="*/ 38 h 227"/>
                <a:gd name="T38" fmla="*/ 191 w 228"/>
                <a:gd name="T39" fmla="*/ 103 h 227"/>
                <a:gd name="T40" fmla="*/ 129 w 228"/>
                <a:gd name="T41" fmla="*/ 181 h 227"/>
                <a:gd name="T42" fmla="*/ 101 w 228"/>
                <a:gd name="T43" fmla="*/ 167 h 227"/>
                <a:gd name="T44" fmla="*/ 93 w 228"/>
                <a:gd name="T45" fmla="*/ 198 h 227"/>
                <a:gd name="T46" fmla="*/ 82 w 228"/>
                <a:gd name="T47" fmla="*/ 223 h 227"/>
                <a:gd name="T48" fmla="*/ 114 w 228"/>
                <a:gd name="T49" fmla="*/ 227 h 227"/>
                <a:gd name="T50" fmla="*/ 228 w 228"/>
                <a:gd name="T51" fmla="*/ 114 h 227"/>
                <a:gd name="T52" fmla="*/ 114 w 228"/>
                <a:gd name="T5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8" h="227">
                  <a:moveTo>
                    <a:pt x="114" y="0"/>
                  </a:moveTo>
                  <a:cubicBezTo>
                    <a:pt x="51" y="0"/>
                    <a:pt x="0" y="51"/>
                    <a:pt x="0" y="114"/>
                  </a:cubicBezTo>
                  <a:cubicBezTo>
                    <a:pt x="0" y="160"/>
                    <a:pt x="28" y="200"/>
                    <a:pt x="68" y="218"/>
                  </a:cubicBezTo>
                  <a:cubicBezTo>
                    <a:pt x="68" y="210"/>
                    <a:pt x="68" y="200"/>
                    <a:pt x="70" y="192"/>
                  </a:cubicBezTo>
                  <a:cubicBezTo>
                    <a:pt x="73" y="183"/>
                    <a:pt x="85" y="130"/>
                    <a:pt x="85" y="130"/>
                  </a:cubicBezTo>
                  <a:cubicBezTo>
                    <a:pt x="85" y="130"/>
                    <a:pt x="81" y="122"/>
                    <a:pt x="81" y="112"/>
                  </a:cubicBezTo>
                  <a:cubicBezTo>
                    <a:pt x="81" y="95"/>
                    <a:pt x="91" y="82"/>
                    <a:pt x="103" y="82"/>
                  </a:cubicBezTo>
                  <a:cubicBezTo>
                    <a:pt x="114" y="82"/>
                    <a:pt x="119" y="90"/>
                    <a:pt x="119" y="99"/>
                  </a:cubicBezTo>
                  <a:cubicBezTo>
                    <a:pt x="119" y="110"/>
                    <a:pt x="112" y="125"/>
                    <a:pt x="109" y="140"/>
                  </a:cubicBezTo>
                  <a:cubicBezTo>
                    <a:pt x="106" y="152"/>
                    <a:pt x="115" y="162"/>
                    <a:pt x="127" y="162"/>
                  </a:cubicBezTo>
                  <a:cubicBezTo>
                    <a:pt x="148" y="162"/>
                    <a:pt x="163" y="134"/>
                    <a:pt x="163" y="101"/>
                  </a:cubicBezTo>
                  <a:cubicBezTo>
                    <a:pt x="163" y="76"/>
                    <a:pt x="146" y="57"/>
                    <a:pt x="115" y="57"/>
                  </a:cubicBezTo>
                  <a:cubicBezTo>
                    <a:pt x="81" y="57"/>
                    <a:pt x="59" y="83"/>
                    <a:pt x="59" y="112"/>
                  </a:cubicBezTo>
                  <a:cubicBezTo>
                    <a:pt x="59" y="122"/>
                    <a:pt x="62" y="129"/>
                    <a:pt x="67" y="134"/>
                  </a:cubicBezTo>
                  <a:cubicBezTo>
                    <a:pt x="69" y="137"/>
                    <a:pt x="69" y="138"/>
                    <a:pt x="68" y="141"/>
                  </a:cubicBezTo>
                  <a:cubicBezTo>
                    <a:pt x="68" y="143"/>
                    <a:pt x="67" y="148"/>
                    <a:pt x="66" y="150"/>
                  </a:cubicBezTo>
                  <a:cubicBezTo>
                    <a:pt x="65" y="153"/>
                    <a:pt x="63" y="154"/>
                    <a:pt x="60" y="153"/>
                  </a:cubicBezTo>
                  <a:cubicBezTo>
                    <a:pt x="44" y="146"/>
                    <a:pt x="37" y="129"/>
                    <a:pt x="37" y="109"/>
                  </a:cubicBezTo>
                  <a:cubicBezTo>
                    <a:pt x="37" y="77"/>
                    <a:pt x="64" y="38"/>
                    <a:pt x="118" y="38"/>
                  </a:cubicBezTo>
                  <a:cubicBezTo>
                    <a:pt x="162" y="38"/>
                    <a:pt x="191" y="70"/>
                    <a:pt x="191" y="103"/>
                  </a:cubicBezTo>
                  <a:cubicBezTo>
                    <a:pt x="191" y="148"/>
                    <a:pt x="166" y="181"/>
                    <a:pt x="129" y="181"/>
                  </a:cubicBezTo>
                  <a:cubicBezTo>
                    <a:pt x="117" y="181"/>
                    <a:pt x="105" y="175"/>
                    <a:pt x="101" y="167"/>
                  </a:cubicBezTo>
                  <a:cubicBezTo>
                    <a:pt x="101" y="167"/>
                    <a:pt x="95" y="193"/>
                    <a:pt x="93" y="198"/>
                  </a:cubicBezTo>
                  <a:cubicBezTo>
                    <a:pt x="91" y="207"/>
                    <a:pt x="86" y="216"/>
                    <a:pt x="82" y="223"/>
                  </a:cubicBezTo>
                  <a:cubicBezTo>
                    <a:pt x="92" y="226"/>
                    <a:pt x="103" y="227"/>
                    <a:pt x="114" y="227"/>
                  </a:cubicBezTo>
                  <a:cubicBezTo>
                    <a:pt x="177" y="227"/>
                    <a:pt x="228" y="176"/>
                    <a:pt x="228" y="114"/>
                  </a:cubicBezTo>
                  <a:cubicBezTo>
                    <a:pt x="228" y="51"/>
                    <a:pt x="177" y="0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3" name="Freeform 9"/>
            <p:cNvSpPr>
              <a:spLocks noEditPoints="1"/>
            </p:cNvSpPr>
            <p:nvPr/>
          </p:nvSpPr>
          <p:spPr bwMode="auto">
            <a:xfrm>
              <a:off x="3139552" y="3222806"/>
              <a:ext cx="875173" cy="875173"/>
            </a:xfrm>
            <a:custGeom>
              <a:avLst/>
              <a:gdLst>
                <a:gd name="T0" fmla="*/ 122 w 243"/>
                <a:gd name="T1" fmla="*/ 0 h 243"/>
                <a:gd name="T2" fmla="*/ 0 w 243"/>
                <a:gd name="T3" fmla="*/ 121 h 243"/>
                <a:gd name="T4" fmla="*/ 122 w 243"/>
                <a:gd name="T5" fmla="*/ 243 h 243"/>
                <a:gd name="T6" fmla="*/ 243 w 243"/>
                <a:gd name="T7" fmla="*/ 121 h 243"/>
                <a:gd name="T8" fmla="*/ 122 w 243"/>
                <a:gd name="T9" fmla="*/ 0 h 243"/>
                <a:gd name="T10" fmla="*/ 154 w 243"/>
                <a:gd name="T11" fmla="*/ 121 h 243"/>
                <a:gd name="T12" fmla="*/ 133 w 243"/>
                <a:gd name="T13" fmla="*/ 121 h 243"/>
                <a:gd name="T14" fmla="*/ 133 w 243"/>
                <a:gd name="T15" fmla="*/ 196 h 243"/>
                <a:gd name="T16" fmla="*/ 102 w 243"/>
                <a:gd name="T17" fmla="*/ 196 h 243"/>
                <a:gd name="T18" fmla="*/ 102 w 243"/>
                <a:gd name="T19" fmla="*/ 121 h 243"/>
                <a:gd name="T20" fmla="*/ 87 w 243"/>
                <a:gd name="T21" fmla="*/ 121 h 243"/>
                <a:gd name="T22" fmla="*/ 87 w 243"/>
                <a:gd name="T23" fmla="*/ 94 h 243"/>
                <a:gd name="T24" fmla="*/ 102 w 243"/>
                <a:gd name="T25" fmla="*/ 94 h 243"/>
                <a:gd name="T26" fmla="*/ 102 w 243"/>
                <a:gd name="T27" fmla="*/ 77 h 243"/>
                <a:gd name="T28" fmla="*/ 133 w 243"/>
                <a:gd name="T29" fmla="*/ 46 h 243"/>
                <a:gd name="T30" fmla="*/ 156 w 243"/>
                <a:gd name="T31" fmla="*/ 46 h 243"/>
                <a:gd name="T32" fmla="*/ 156 w 243"/>
                <a:gd name="T33" fmla="*/ 72 h 243"/>
                <a:gd name="T34" fmla="*/ 140 w 243"/>
                <a:gd name="T35" fmla="*/ 72 h 243"/>
                <a:gd name="T36" fmla="*/ 133 w 243"/>
                <a:gd name="T37" fmla="*/ 79 h 243"/>
                <a:gd name="T38" fmla="*/ 133 w 243"/>
                <a:gd name="T39" fmla="*/ 94 h 243"/>
                <a:gd name="T40" fmla="*/ 157 w 243"/>
                <a:gd name="T41" fmla="*/ 94 h 243"/>
                <a:gd name="T42" fmla="*/ 154 w 243"/>
                <a:gd name="T43" fmla="*/ 12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43">
                  <a:moveTo>
                    <a:pt x="122" y="0"/>
                  </a:moveTo>
                  <a:cubicBezTo>
                    <a:pt x="55" y="0"/>
                    <a:pt x="0" y="54"/>
                    <a:pt x="0" y="121"/>
                  </a:cubicBezTo>
                  <a:cubicBezTo>
                    <a:pt x="0" y="188"/>
                    <a:pt x="55" y="243"/>
                    <a:pt x="122" y="243"/>
                  </a:cubicBezTo>
                  <a:cubicBezTo>
                    <a:pt x="189" y="243"/>
                    <a:pt x="243" y="188"/>
                    <a:pt x="243" y="121"/>
                  </a:cubicBezTo>
                  <a:cubicBezTo>
                    <a:pt x="243" y="54"/>
                    <a:pt x="189" y="0"/>
                    <a:pt x="122" y="0"/>
                  </a:cubicBezTo>
                  <a:close/>
                  <a:moveTo>
                    <a:pt x="154" y="121"/>
                  </a:moveTo>
                  <a:cubicBezTo>
                    <a:pt x="133" y="121"/>
                    <a:pt x="133" y="121"/>
                    <a:pt x="133" y="121"/>
                  </a:cubicBezTo>
                  <a:cubicBezTo>
                    <a:pt x="133" y="154"/>
                    <a:pt x="133" y="196"/>
                    <a:pt x="133" y="196"/>
                  </a:cubicBezTo>
                  <a:cubicBezTo>
                    <a:pt x="102" y="196"/>
                    <a:pt x="102" y="196"/>
                    <a:pt x="102" y="196"/>
                  </a:cubicBezTo>
                  <a:cubicBezTo>
                    <a:pt x="102" y="196"/>
                    <a:pt x="102" y="155"/>
                    <a:pt x="102" y="121"/>
                  </a:cubicBezTo>
                  <a:cubicBezTo>
                    <a:pt x="87" y="121"/>
                    <a:pt x="87" y="121"/>
                    <a:pt x="87" y="121"/>
                  </a:cubicBezTo>
                  <a:cubicBezTo>
                    <a:pt x="87" y="94"/>
                    <a:pt x="87" y="94"/>
                    <a:pt x="87" y="94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102" y="77"/>
                    <a:pt x="102" y="77"/>
                    <a:pt x="102" y="77"/>
                  </a:cubicBezTo>
                  <a:cubicBezTo>
                    <a:pt x="102" y="65"/>
                    <a:pt x="108" y="46"/>
                    <a:pt x="133" y="46"/>
                  </a:cubicBezTo>
                  <a:cubicBezTo>
                    <a:pt x="156" y="46"/>
                    <a:pt x="156" y="46"/>
                    <a:pt x="156" y="46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56" y="72"/>
                    <a:pt x="142" y="72"/>
                    <a:pt x="140" y="72"/>
                  </a:cubicBezTo>
                  <a:cubicBezTo>
                    <a:pt x="137" y="72"/>
                    <a:pt x="133" y="73"/>
                    <a:pt x="133" y="79"/>
                  </a:cubicBezTo>
                  <a:cubicBezTo>
                    <a:pt x="133" y="94"/>
                    <a:pt x="133" y="94"/>
                    <a:pt x="133" y="94"/>
                  </a:cubicBezTo>
                  <a:cubicBezTo>
                    <a:pt x="157" y="94"/>
                    <a:pt x="157" y="94"/>
                    <a:pt x="157" y="94"/>
                  </a:cubicBezTo>
                  <a:lnTo>
                    <a:pt x="154" y="12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4" name="TextBox 13"/>
            <p:cNvSpPr txBox="1"/>
            <p:nvPr/>
          </p:nvSpPr>
          <p:spPr>
            <a:xfrm>
              <a:off x="1263980" y="4229992"/>
              <a:ext cx="1372819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关键词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5" name="TextBox 13"/>
            <p:cNvSpPr txBox="1"/>
            <p:nvPr/>
          </p:nvSpPr>
          <p:spPr>
            <a:xfrm>
              <a:off x="2825633" y="4229992"/>
              <a:ext cx="1372819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关键词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6" name="TextBox 13"/>
            <p:cNvSpPr txBox="1"/>
            <p:nvPr/>
          </p:nvSpPr>
          <p:spPr>
            <a:xfrm>
              <a:off x="4387286" y="4229992"/>
              <a:ext cx="1372819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关键词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6231481" y="1498071"/>
            <a:ext cx="4550813" cy="1415493"/>
            <a:chOff x="1598003" y="1355443"/>
            <a:chExt cx="4550813" cy="1415493"/>
          </a:xfrm>
        </p:grpSpPr>
        <p:sp>
          <p:nvSpPr>
            <p:cNvPr id="84" name="矩形 83"/>
            <p:cNvSpPr/>
            <p:nvPr/>
          </p:nvSpPr>
          <p:spPr>
            <a:xfrm>
              <a:off x="1598003" y="1736807"/>
              <a:ext cx="4550813" cy="1034129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单击此处编辑您要的内容，建议您在展示时采用微软雅黑字体，本模版所有图形线条及其相应素材均可自由编辑、改色、替换。酱紫鱼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为您打造高逼格精品模板，为您的演示锦上添花。更多精品模板请搜索：酱紫鱼</a:t>
              </a:r>
              <a:endPara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5" name="TextBox 13"/>
            <p:cNvSpPr txBox="1"/>
            <p:nvPr/>
          </p:nvSpPr>
          <p:spPr>
            <a:xfrm>
              <a:off x="1598003" y="1355443"/>
              <a:ext cx="2071315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6231481" y="4864903"/>
            <a:ext cx="4550813" cy="1415493"/>
            <a:chOff x="1608240" y="4722275"/>
            <a:chExt cx="4550813" cy="1415493"/>
          </a:xfrm>
        </p:grpSpPr>
        <p:sp>
          <p:nvSpPr>
            <p:cNvPr id="87" name="矩形 86"/>
            <p:cNvSpPr/>
            <p:nvPr/>
          </p:nvSpPr>
          <p:spPr>
            <a:xfrm>
              <a:off x="1608240" y="5103639"/>
              <a:ext cx="4550813" cy="1034129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单击此处编辑您要的内容，建议您在展示时采用微软雅黑字体，本模版所有图形线条及其相应素材均可自由编辑、改色、替换。酱紫鱼</a:t>
              </a:r>
              <a:r>
                <a:rPr lang="en-US" altLang="zh-CN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PPT</a:t>
              </a: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为您打造高逼格精品模板，为您的演示锦上添花。更多精品模板请搜索：酱紫鱼</a:t>
              </a:r>
              <a:endPara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8" name="TextBox 13"/>
            <p:cNvSpPr txBox="1"/>
            <p:nvPr/>
          </p:nvSpPr>
          <p:spPr>
            <a:xfrm>
              <a:off x="1608240" y="4722275"/>
              <a:ext cx="2071315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4069" y="4443387"/>
            <a:ext cx="2115570" cy="1410380"/>
          </a:xfrm>
          <a:prstGeom prst="rect">
            <a:avLst/>
          </a:prstGeom>
        </p:spPr>
      </p:pic>
      <p:sp>
        <p:nvSpPr>
          <p:cNvPr id="89" name="出自【趣你的PPT】(微信:qunideppt)：最优质的PPT资源库">
            <a:extLst>
              <a:ext uri="{FF2B5EF4-FFF2-40B4-BE49-F238E27FC236}">
                <a16:creationId xmlns:a16="http://schemas.microsoft.com/office/drawing/2014/main" id="{59B8AB02-8EC3-4C57-B546-5CAF5F3A7B94}"/>
              </a:ext>
            </a:extLst>
          </p:cNvPr>
          <p:cNvSpPr/>
          <p:nvPr/>
        </p:nvSpPr>
        <p:spPr>
          <a:xfrm>
            <a:off x="1" y="288926"/>
            <a:ext cx="2673625" cy="716298"/>
          </a:xfrm>
          <a:prstGeom prst="rect">
            <a:avLst/>
          </a:prstGeom>
          <a:solidFill>
            <a:srgbClr val="F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0" name="出自【趣你的PPT】(微信:qunideppt)：最优质的PPT资源库">
            <a:extLst>
              <a:ext uri="{FF2B5EF4-FFF2-40B4-BE49-F238E27FC236}">
                <a16:creationId xmlns:a16="http://schemas.microsoft.com/office/drawing/2014/main" id="{0A4746D9-359D-4042-8F39-1EA2F8162718}"/>
              </a:ext>
            </a:extLst>
          </p:cNvPr>
          <p:cNvSpPr/>
          <p:nvPr/>
        </p:nvSpPr>
        <p:spPr>
          <a:xfrm>
            <a:off x="2876298" y="288926"/>
            <a:ext cx="174911" cy="716298"/>
          </a:xfrm>
          <a:prstGeom prst="rect">
            <a:avLst/>
          </a:prstGeom>
          <a:solidFill>
            <a:srgbClr val="EB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1" name="出自【趣你的PPT】(微信:qunideppt)：最优质的PPT资源库">
            <a:extLst>
              <a:ext uri="{FF2B5EF4-FFF2-40B4-BE49-F238E27FC236}">
                <a16:creationId xmlns:a16="http://schemas.microsoft.com/office/drawing/2014/main" id="{D81A304A-9EE7-494A-B6A9-B57D14B71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16243"/>
            <a:ext cx="2523702" cy="46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点此添加标题</a:t>
            </a:r>
          </a:p>
        </p:txBody>
      </p:sp>
    </p:spTree>
    <p:extLst>
      <p:ext uri="{BB962C8B-B14F-4D97-AF65-F5344CB8AC3E}">
        <p14:creationId xmlns:p14="http://schemas.microsoft.com/office/powerpoint/2010/main" val="3646051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iamond 23"/>
          <p:cNvSpPr/>
          <p:nvPr/>
        </p:nvSpPr>
        <p:spPr bwMode="auto">
          <a:xfrm>
            <a:off x="3143180" y="1979985"/>
            <a:ext cx="2898032" cy="2898032"/>
          </a:xfrm>
          <a:prstGeom prst="diamond">
            <a:avLst/>
          </a:prstGeom>
          <a:solidFill>
            <a:schemeClr val="accent1"/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25" name="Diamond 24"/>
          <p:cNvSpPr/>
          <p:nvPr/>
        </p:nvSpPr>
        <p:spPr bwMode="auto">
          <a:xfrm>
            <a:off x="1639377" y="3548753"/>
            <a:ext cx="2898032" cy="2898032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37" name="Freeform 36"/>
          <p:cNvSpPr/>
          <p:nvPr/>
        </p:nvSpPr>
        <p:spPr bwMode="auto">
          <a:xfrm>
            <a:off x="-786" y="3556492"/>
            <a:ext cx="1529493" cy="2898032"/>
          </a:xfrm>
          <a:custGeom>
            <a:avLst/>
            <a:gdLst>
              <a:gd name="connsiteX0" fmla="*/ 80477 w 1529493"/>
              <a:gd name="connsiteY0" fmla="*/ 0 h 2898032"/>
              <a:gd name="connsiteX1" fmla="*/ 1529493 w 1529493"/>
              <a:gd name="connsiteY1" fmla="*/ 1449016 h 2898032"/>
              <a:gd name="connsiteX2" fmla="*/ 80477 w 1529493"/>
              <a:gd name="connsiteY2" fmla="*/ 2898032 h 2898032"/>
              <a:gd name="connsiteX3" fmla="*/ 0 w 1529493"/>
              <a:gd name="connsiteY3" fmla="*/ 2817555 h 2898032"/>
              <a:gd name="connsiteX4" fmla="*/ 0 w 1529493"/>
              <a:gd name="connsiteY4" fmla="*/ 80477 h 2898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9493" h="2898032">
                <a:moveTo>
                  <a:pt x="80477" y="0"/>
                </a:moveTo>
                <a:lnTo>
                  <a:pt x="1529493" y="1449016"/>
                </a:lnTo>
                <a:lnTo>
                  <a:pt x="80477" y="2898032"/>
                </a:lnTo>
                <a:lnTo>
                  <a:pt x="0" y="2817555"/>
                </a:lnTo>
                <a:lnTo>
                  <a:pt x="0" y="8047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36" name="Freeform 35"/>
          <p:cNvSpPr/>
          <p:nvPr/>
        </p:nvSpPr>
        <p:spPr bwMode="auto">
          <a:xfrm>
            <a:off x="0" y="408157"/>
            <a:ext cx="1528706" cy="2898032"/>
          </a:xfrm>
          <a:custGeom>
            <a:avLst/>
            <a:gdLst>
              <a:gd name="connsiteX0" fmla="*/ 79690 w 1528706"/>
              <a:gd name="connsiteY0" fmla="*/ 0 h 2898032"/>
              <a:gd name="connsiteX1" fmla="*/ 1528706 w 1528706"/>
              <a:gd name="connsiteY1" fmla="*/ 1449016 h 2898032"/>
              <a:gd name="connsiteX2" fmla="*/ 79690 w 1528706"/>
              <a:gd name="connsiteY2" fmla="*/ 2898032 h 2898032"/>
              <a:gd name="connsiteX3" fmla="*/ 0 w 1528706"/>
              <a:gd name="connsiteY3" fmla="*/ 2818342 h 2898032"/>
              <a:gd name="connsiteX4" fmla="*/ 0 w 1528706"/>
              <a:gd name="connsiteY4" fmla="*/ 79690 h 2898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706" h="2898032">
                <a:moveTo>
                  <a:pt x="79690" y="0"/>
                </a:moveTo>
                <a:lnTo>
                  <a:pt x="1528706" y="1449016"/>
                </a:lnTo>
                <a:lnTo>
                  <a:pt x="79690" y="2898032"/>
                </a:lnTo>
                <a:lnTo>
                  <a:pt x="0" y="2818342"/>
                </a:lnTo>
                <a:lnTo>
                  <a:pt x="0" y="7969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28" name="Diamond 27"/>
          <p:cNvSpPr/>
          <p:nvPr/>
        </p:nvSpPr>
        <p:spPr bwMode="auto">
          <a:xfrm>
            <a:off x="4655891" y="3548753"/>
            <a:ext cx="2898032" cy="2898032"/>
          </a:xfrm>
          <a:prstGeom prst="diamond">
            <a:avLst/>
          </a:prstGeom>
          <a:solidFill>
            <a:schemeClr val="accent6">
              <a:lumMod val="50000"/>
            </a:scheme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29" name="Diamond 28"/>
          <p:cNvSpPr/>
          <p:nvPr/>
        </p:nvSpPr>
        <p:spPr bwMode="auto">
          <a:xfrm>
            <a:off x="6159247" y="1983854"/>
            <a:ext cx="2898032" cy="2898032"/>
          </a:xfrm>
          <a:prstGeom prst="diamond">
            <a:avLst/>
          </a:prstGeom>
          <a:solidFill>
            <a:schemeClr val="accent1"/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30" name="Diamond 29"/>
          <p:cNvSpPr/>
          <p:nvPr/>
        </p:nvSpPr>
        <p:spPr bwMode="auto">
          <a:xfrm>
            <a:off x="7672128" y="413002"/>
            <a:ext cx="2898032" cy="2898032"/>
          </a:xfrm>
          <a:prstGeom prst="diamond">
            <a:avLst/>
          </a:prstGeom>
          <a:solidFill>
            <a:schemeClr val="accent6">
              <a:lumMod val="50000"/>
            </a:scheme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41" name="Freeform 40"/>
          <p:cNvSpPr/>
          <p:nvPr/>
        </p:nvSpPr>
        <p:spPr bwMode="auto">
          <a:xfrm>
            <a:off x="10688196" y="413002"/>
            <a:ext cx="1512881" cy="2898032"/>
          </a:xfrm>
          <a:custGeom>
            <a:avLst/>
            <a:gdLst>
              <a:gd name="connsiteX0" fmla="*/ 1449016 w 1512881"/>
              <a:gd name="connsiteY0" fmla="*/ 0 h 2898032"/>
              <a:gd name="connsiteX1" fmla="*/ 1512881 w 1512881"/>
              <a:gd name="connsiteY1" fmla="*/ 63865 h 2898032"/>
              <a:gd name="connsiteX2" fmla="*/ 1512881 w 1512881"/>
              <a:gd name="connsiteY2" fmla="*/ 2834167 h 2898032"/>
              <a:gd name="connsiteX3" fmla="*/ 1449016 w 1512881"/>
              <a:gd name="connsiteY3" fmla="*/ 2898032 h 2898032"/>
              <a:gd name="connsiteX4" fmla="*/ 0 w 1512881"/>
              <a:gd name="connsiteY4" fmla="*/ 1449016 h 2898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2881" h="2898032">
                <a:moveTo>
                  <a:pt x="1449016" y="0"/>
                </a:moveTo>
                <a:lnTo>
                  <a:pt x="1512881" y="63865"/>
                </a:lnTo>
                <a:lnTo>
                  <a:pt x="1512881" y="2834167"/>
                </a:lnTo>
                <a:lnTo>
                  <a:pt x="1449016" y="2898032"/>
                </a:lnTo>
                <a:lnTo>
                  <a:pt x="0" y="14490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43" name="Freeform 42"/>
          <p:cNvSpPr/>
          <p:nvPr/>
        </p:nvSpPr>
        <p:spPr bwMode="auto">
          <a:xfrm>
            <a:off x="10697720" y="3556492"/>
            <a:ext cx="1503356" cy="2898032"/>
          </a:xfrm>
          <a:custGeom>
            <a:avLst/>
            <a:gdLst>
              <a:gd name="connsiteX0" fmla="*/ 1449016 w 1503356"/>
              <a:gd name="connsiteY0" fmla="*/ 0 h 2898032"/>
              <a:gd name="connsiteX1" fmla="*/ 1503356 w 1503356"/>
              <a:gd name="connsiteY1" fmla="*/ 54340 h 2898032"/>
              <a:gd name="connsiteX2" fmla="*/ 1503356 w 1503356"/>
              <a:gd name="connsiteY2" fmla="*/ 2843692 h 2898032"/>
              <a:gd name="connsiteX3" fmla="*/ 1449016 w 1503356"/>
              <a:gd name="connsiteY3" fmla="*/ 2898032 h 2898032"/>
              <a:gd name="connsiteX4" fmla="*/ 0 w 1503356"/>
              <a:gd name="connsiteY4" fmla="*/ 1449016 h 2898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3356" h="2898032">
                <a:moveTo>
                  <a:pt x="1449016" y="0"/>
                </a:moveTo>
                <a:lnTo>
                  <a:pt x="1503356" y="54340"/>
                </a:lnTo>
                <a:lnTo>
                  <a:pt x="1503356" y="2843692"/>
                </a:lnTo>
                <a:lnTo>
                  <a:pt x="1449016" y="2898032"/>
                </a:lnTo>
                <a:lnTo>
                  <a:pt x="0" y="144901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图片占位符 3"/>
          <p:cNvPicPr>
            <a:picLocks noGrp="1" noChangeAspect="1"/>
          </p:cNvPicPr>
          <p:nvPr>
            <p:ph type="pic" sz="quarter" idx="2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图片占位符 4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图片占位符 8"/>
          <p:cNvPicPr>
            <a:picLocks noGrp="1" noChangeAspect="1"/>
          </p:cNvPicPr>
          <p:nvPr>
            <p:ph type="pic" sz="quarter" idx="16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2" name="组合 11"/>
          <p:cNvGrpSpPr/>
          <p:nvPr/>
        </p:nvGrpSpPr>
        <p:grpSpPr>
          <a:xfrm>
            <a:off x="3423156" y="3015568"/>
            <a:ext cx="2338080" cy="709995"/>
            <a:chOff x="3423156" y="3015568"/>
            <a:chExt cx="2338080" cy="709995"/>
          </a:xfrm>
        </p:grpSpPr>
        <p:sp>
          <p:nvSpPr>
            <p:cNvPr id="33" name="TextBox 13"/>
            <p:cNvSpPr txBox="1"/>
            <p:nvPr/>
          </p:nvSpPr>
          <p:spPr>
            <a:xfrm>
              <a:off x="3423156" y="3015568"/>
              <a:ext cx="2338080" cy="27001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TextBox 13"/>
            <p:cNvSpPr txBox="1"/>
            <p:nvPr/>
          </p:nvSpPr>
          <p:spPr>
            <a:xfrm>
              <a:off x="3425197" y="3301473"/>
              <a:ext cx="2333999" cy="42409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439223" y="3001991"/>
            <a:ext cx="2338080" cy="709995"/>
            <a:chOff x="6439223" y="3001991"/>
            <a:chExt cx="2338080" cy="709995"/>
          </a:xfrm>
        </p:grpSpPr>
        <p:sp>
          <p:nvSpPr>
            <p:cNvPr id="35" name="TextBox 13"/>
            <p:cNvSpPr txBox="1"/>
            <p:nvPr/>
          </p:nvSpPr>
          <p:spPr>
            <a:xfrm>
              <a:off x="6439223" y="3001991"/>
              <a:ext cx="2338080" cy="27001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TextBox 13"/>
            <p:cNvSpPr txBox="1"/>
            <p:nvPr/>
          </p:nvSpPr>
          <p:spPr>
            <a:xfrm>
              <a:off x="6441264" y="3287896"/>
              <a:ext cx="2333999" cy="42409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952104" y="1437092"/>
            <a:ext cx="2338080" cy="709995"/>
            <a:chOff x="7952104" y="1437092"/>
            <a:chExt cx="2338080" cy="709995"/>
          </a:xfrm>
        </p:grpSpPr>
        <p:sp>
          <p:nvSpPr>
            <p:cNvPr id="39" name="TextBox 13"/>
            <p:cNvSpPr txBox="1"/>
            <p:nvPr/>
          </p:nvSpPr>
          <p:spPr>
            <a:xfrm>
              <a:off x="7952104" y="1437092"/>
              <a:ext cx="2338080" cy="27001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" name="TextBox 13"/>
            <p:cNvSpPr txBox="1"/>
            <p:nvPr/>
          </p:nvSpPr>
          <p:spPr>
            <a:xfrm>
              <a:off x="7954145" y="1722997"/>
              <a:ext cx="2333999" cy="42409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2" name="Diamond 27"/>
          <p:cNvSpPr/>
          <p:nvPr/>
        </p:nvSpPr>
        <p:spPr bwMode="auto">
          <a:xfrm>
            <a:off x="1647501" y="445089"/>
            <a:ext cx="2898032" cy="2898032"/>
          </a:xfrm>
          <a:prstGeom prst="diamond">
            <a:avLst/>
          </a:prstGeom>
          <a:solidFill>
            <a:schemeClr val="accent6">
              <a:lumMod val="50000"/>
            </a:scheme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grpSp>
        <p:nvGrpSpPr>
          <p:cNvPr id="50" name="组合 49"/>
          <p:cNvGrpSpPr/>
          <p:nvPr/>
        </p:nvGrpSpPr>
        <p:grpSpPr>
          <a:xfrm>
            <a:off x="1927477" y="1539107"/>
            <a:ext cx="2338080" cy="709995"/>
            <a:chOff x="3423156" y="3015568"/>
            <a:chExt cx="2338080" cy="709995"/>
          </a:xfrm>
        </p:grpSpPr>
        <p:sp>
          <p:nvSpPr>
            <p:cNvPr id="51" name="TextBox 13"/>
            <p:cNvSpPr txBox="1"/>
            <p:nvPr/>
          </p:nvSpPr>
          <p:spPr>
            <a:xfrm>
              <a:off x="3423156" y="3015568"/>
              <a:ext cx="2338080" cy="27001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8" name="TextBox 13"/>
            <p:cNvSpPr txBox="1"/>
            <p:nvPr/>
          </p:nvSpPr>
          <p:spPr>
            <a:xfrm>
              <a:off x="3425197" y="3301473"/>
              <a:ext cx="2333999" cy="42409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4935867" y="4650510"/>
            <a:ext cx="2338080" cy="709995"/>
            <a:chOff x="3423156" y="3015568"/>
            <a:chExt cx="2338080" cy="709995"/>
          </a:xfrm>
        </p:grpSpPr>
        <p:sp>
          <p:nvSpPr>
            <p:cNvPr id="60" name="TextBox 13"/>
            <p:cNvSpPr txBox="1"/>
            <p:nvPr/>
          </p:nvSpPr>
          <p:spPr>
            <a:xfrm>
              <a:off x="3423156" y="3015568"/>
              <a:ext cx="2338080" cy="27001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1" name="TextBox 13"/>
            <p:cNvSpPr txBox="1"/>
            <p:nvPr/>
          </p:nvSpPr>
          <p:spPr>
            <a:xfrm>
              <a:off x="3425197" y="3301473"/>
              <a:ext cx="2333999" cy="42409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ct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436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3576320" y="2311609"/>
            <a:ext cx="2468880" cy="3703937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图片占位符 10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图片占位符 11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图片占位符 14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图片占位符 12"/>
          <p:cNvPicPr>
            <a:picLocks noGrp="1" noChangeAspect="1"/>
          </p:cNvPicPr>
          <p:nvPr>
            <p:ph type="pic" sz="quarter" idx="13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图片占位符 13"/>
          <p:cNvPicPr>
            <a:picLocks noGrp="1" noChangeAspect="1"/>
          </p:cNvPicPr>
          <p:nvPr>
            <p:ph type="pic" sz="quarter" idx="15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0" name="组合 19"/>
          <p:cNvGrpSpPr/>
          <p:nvPr/>
        </p:nvGrpSpPr>
        <p:grpSpPr>
          <a:xfrm>
            <a:off x="3775103" y="2809500"/>
            <a:ext cx="2071315" cy="2708155"/>
            <a:chOff x="1608240" y="4722275"/>
            <a:chExt cx="2071315" cy="2708155"/>
          </a:xfrm>
        </p:grpSpPr>
        <p:sp>
          <p:nvSpPr>
            <p:cNvPr id="21" name="矩形 20"/>
            <p:cNvSpPr/>
            <p:nvPr/>
          </p:nvSpPr>
          <p:spPr>
            <a:xfrm>
              <a:off x="1608240" y="5103639"/>
              <a:ext cx="1995777" cy="232679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单击此处编辑您要的内容，建议您在展示时采用微软雅黑字体，本模版所有图形线条及其相应素材均可自由编辑、改色、替换。酱紫鱼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PPT</a:t>
              </a: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为您打造高逼格精品模板，为您的演示锦上添花。更多精品模板请搜索：酱紫鱼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TextBox 13"/>
            <p:cNvSpPr txBox="1"/>
            <p:nvPr/>
          </p:nvSpPr>
          <p:spPr>
            <a:xfrm>
              <a:off x="1608240" y="4722275"/>
              <a:ext cx="2071315" cy="27001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6" name="图片占位符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1550" y="2311926"/>
            <a:ext cx="2455863" cy="1775160"/>
          </a:xfrm>
          <a:prstGeom prst="rect">
            <a:avLst/>
          </a:prstGeom>
        </p:spPr>
      </p:pic>
      <p:pic>
        <p:nvPicPr>
          <p:cNvPr id="27" name="图片占位符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1550" y="4243261"/>
            <a:ext cx="2455863" cy="1775160"/>
          </a:xfrm>
          <a:prstGeom prst="rect">
            <a:avLst/>
          </a:prstGeom>
        </p:spPr>
      </p:pic>
      <p:pic>
        <p:nvPicPr>
          <p:cNvPr id="28" name="图片占位符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88628" y="2311609"/>
            <a:ext cx="2455231" cy="1775160"/>
          </a:xfrm>
          <a:prstGeom prst="rect">
            <a:avLst/>
          </a:prstGeom>
        </p:spPr>
      </p:pic>
      <p:pic>
        <p:nvPicPr>
          <p:cNvPr id="29" name="图片占位符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87996" y="4243261"/>
            <a:ext cx="2455863" cy="1775160"/>
          </a:xfrm>
          <a:prstGeom prst="rect">
            <a:avLst/>
          </a:prstGeom>
        </p:spPr>
      </p:pic>
      <p:pic>
        <p:nvPicPr>
          <p:cNvPr id="30" name="图片占位符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96532" y="2311609"/>
            <a:ext cx="2455863" cy="1775160"/>
          </a:xfrm>
          <a:prstGeom prst="rect">
            <a:avLst/>
          </a:prstGeom>
        </p:spPr>
      </p:pic>
      <p:pic>
        <p:nvPicPr>
          <p:cNvPr id="31" name="图片占位符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96532" y="4240386"/>
            <a:ext cx="2455863" cy="1775160"/>
          </a:xfrm>
          <a:prstGeom prst="rect">
            <a:avLst/>
          </a:prstGeom>
        </p:spPr>
      </p:pic>
      <p:sp>
        <p:nvSpPr>
          <p:cNvPr id="18" name="出自【趣你的PPT】(微信:qunideppt)：最优质的PPT资源库">
            <a:extLst>
              <a:ext uri="{FF2B5EF4-FFF2-40B4-BE49-F238E27FC236}">
                <a16:creationId xmlns:a16="http://schemas.microsoft.com/office/drawing/2014/main" id="{4C4936EC-D07C-4AED-9405-35CBB29E4C60}"/>
              </a:ext>
            </a:extLst>
          </p:cNvPr>
          <p:cNvSpPr/>
          <p:nvPr/>
        </p:nvSpPr>
        <p:spPr>
          <a:xfrm>
            <a:off x="1" y="288926"/>
            <a:ext cx="2673625" cy="716298"/>
          </a:xfrm>
          <a:prstGeom prst="rect">
            <a:avLst/>
          </a:prstGeom>
          <a:solidFill>
            <a:srgbClr val="F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9" name="出自【趣你的PPT】(微信:qunideppt)：最优质的PPT资源库">
            <a:extLst>
              <a:ext uri="{FF2B5EF4-FFF2-40B4-BE49-F238E27FC236}">
                <a16:creationId xmlns:a16="http://schemas.microsoft.com/office/drawing/2014/main" id="{A5311E1C-1959-4E9C-A192-F1EA2657423B}"/>
              </a:ext>
            </a:extLst>
          </p:cNvPr>
          <p:cNvSpPr/>
          <p:nvPr/>
        </p:nvSpPr>
        <p:spPr>
          <a:xfrm>
            <a:off x="2876298" y="288926"/>
            <a:ext cx="174911" cy="716298"/>
          </a:xfrm>
          <a:prstGeom prst="rect">
            <a:avLst/>
          </a:prstGeom>
          <a:solidFill>
            <a:srgbClr val="EB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3" name="出自【趣你的PPT】(微信:qunideppt)：最优质的PPT资源库">
            <a:extLst>
              <a:ext uri="{FF2B5EF4-FFF2-40B4-BE49-F238E27FC236}">
                <a16:creationId xmlns:a16="http://schemas.microsoft.com/office/drawing/2014/main" id="{8F5DAC1A-0316-4FBC-844F-E945FAB79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16243"/>
            <a:ext cx="2523702" cy="46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点此添加标题</a:t>
            </a:r>
          </a:p>
        </p:txBody>
      </p:sp>
    </p:spTree>
    <p:extLst>
      <p:ext uri="{BB962C8B-B14F-4D97-AF65-F5344CB8AC3E}">
        <p14:creationId xmlns:p14="http://schemas.microsoft.com/office/powerpoint/2010/main" val="560591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CDD9689-6330-4085-A780-D0159C6AF7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CB39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61">
            <a:extLst>
              <a:ext uri="{FF2B5EF4-FFF2-40B4-BE49-F238E27FC236}">
                <a16:creationId xmlns:a16="http://schemas.microsoft.com/office/drawing/2014/main" id="{F967BE43-CABA-4223-B2D1-958C786D17BC}"/>
              </a:ext>
            </a:extLst>
          </p:cNvPr>
          <p:cNvSpPr>
            <a:spLocks/>
          </p:cNvSpPr>
          <p:nvPr/>
        </p:nvSpPr>
        <p:spPr bwMode="auto">
          <a:xfrm>
            <a:off x="3362962" y="1066199"/>
            <a:ext cx="5587248" cy="4900623"/>
          </a:xfrm>
          <a:custGeom>
            <a:avLst/>
            <a:gdLst>
              <a:gd name="T0" fmla="*/ 153 w 306"/>
              <a:gd name="T1" fmla="*/ 0 h 269"/>
              <a:gd name="T2" fmla="*/ 140 w 306"/>
              <a:gd name="T3" fmla="*/ 11 h 269"/>
              <a:gd name="T4" fmla="*/ 137 w 306"/>
              <a:gd name="T5" fmla="*/ 12 h 269"/>
              <a:gd name="T6" fmla="*/ 128 w 306"/>
              <a:gd name="T7" fmla="*/ 13 h 269"/>
              <a:gd name="T8" fmla="*/ 123 w 306"/>
              <a:gd name="T9" fmla="*/ 13 h 269"/>
              <a:gd name="T10" fmla="*/ 112 w 306"/>
              <a:gd name="T11" fmla="*/ 12 h 269"/>
              <a:gd name="T12" fmla="*/ 94 w 306"/>
              <a:gd name="T13" fmla="*/ 14 h 269"/>
              <a:gd name="T14" fmla="*/ 78 w 306"/>
              <a:gd name="T15" fmla="*/ 21 h 269"/>
              <a:gd name="T16" fmla="*/ 66 w 306"/>
              <a:gd name="T17" fmla="*/ 35 h 269"/>
              <a:gd name="T18" fmla="*/ 48 w 306"/>
              <a:gd name="T19" fmla="*/ 47 h 269"/>
              <a:gd name="T20" fmla="*/ 38 w 306"/>
              <a:gd name="T21" fmla="*/ 63 h 269"/>
              <a:gd name="T22" fmla="*/ 34 w 306"/>
              <a:gd name="T23" fmla="*/ 64 h 269"/>
              <a:gd name="T24" fmla="*/ 21 w 306"/>
              <a:gd name="T25" fmla="*/ 69 h 269"/>
              <a:gd name="T26" fmla="*/ 21 w 306"/>
              <a:gd name="T27" fmla="*/ 86 h 269"/>
              <a:gd name="T28" fmla="*/ 0 w 306"/>
              <a:gd name="T29" fmla="*/ 134 h 269"/>
              <a:gd name="T30" fmla="*/ 21 w 306"/>
              <a:gd name="T31" fmla="*/ 183 h 269"/>
              <a:gd name="T32" fmla="*/ 21 w 306"/>
              <a:gd name="T33" fmla="*/ 200 h 269"/>
              <a:gd name="T34" fmla="*/ 34 w 306"/>
              <a:gd name="T35" fmla="*/ 205 h 269"/>
              <a:gd name="T36" fmla="*/ 38 w 306"/>
              <a:gd name="T37" fmla="*/ 206 h 269"/>
              <a:gd name="T38" fmla="*/ 48 w 306"/>
              <a:gd name="T39" fmla="*/ 222 h 269"/>
              <a:gd name="T40" fmla="*/ 66 w 306"/>
              <a:gd name="T41" fmla="*/ 234 h 269"/>
              <a:gd name="T42" fmla="*/ 78 w 306"/>
              <a:gd name="T43" fmla="*/ 248 h 269"/>
              <a:gd name="T44" fmla="*/ 94 w 306"/>
              <a:gd name="T45" fmla="*/ 254 h 269"/>
              <a:gd name="T46" fmla="*/ 112 w 306"/>
              <a:gd name="T47" fmla="*/ 257 h 269"/>
              <a:gd name="T48" fmla="*/ 123 w 306"/>
              <a:gd name="T49" fmla="*/ 256 h 269"/>
              <a:gd name="T50" fmla="*/ 128 w 306"/>
              <a:gd name="T51" fmla="*/ 256 h 269"/>
              <a:gd name="T52" fmla="*/ 128 w 306"/>
              <a:gd name="T53" fmla="*/ 256 h 269"/>
              <a:gd name="T54" fmla="*/ 137 w 306"/>
              <a:gd name="T55" fmla="*/ 257 h 269"/>
              <a:gd name="T56" fmla="*/ 140 w 306"/>
              <a:gd name="T57" fmla="*/ 258 h 269"/>
              <a:gd name="T58" fmla="*/ 153 w 306"/>
              <a:gd name="T59" fmla="*/ 269 h 269"/>
              <a:gd name="T60" fmla="*/ 166 w 306"/>
              <a:gd name="T61" fmla="*/ 258 h 269"/>
              <a:gd name="T62" fmla="*/ 169 w 306"/>
              <a:gd name="T63" fmla="*/ 257 h 269"/>
              <a:gd name="T64" fmla="*/ 178 w 306"/>
              <a:gd name="T65" fmla="*/ 256 h 269"/>
              <a:gd name="T66" fmla="*/ 178 w 306"/>
              <a:gd name="T67" fmla="*/ 256 h 269"/>
              <a:gd name="T68" fmla="*/ 183 w 306"/>
              <a:gd name="T69" fmla="*/ 256 h 269"/>
              <a:gd name="T70" fmla="*/ 194 w 306"/>
              <a:gd name="T71" fmla="*/ 257 h 269"/>
              <a:gd name="T72" fmla="*/ 212 w 306"/>
              <a:gd name="T73" fmla="*/ 254 h 269"/>
              <a:gd name="T74" fmla="*/ 228 w 306"/>
              <a:gd name="T75" fmla="*/ 248 h 269"/>
              <a:gd name="T76" fmla="*/ 241 w 306"/>
              <a:gd name="T77" fmla="*/ 234 h 269"/>
              <a:gd name="T78" fmla="*/ 258 w 306"/>
              <a:gd name="T79" fmla="*/ 222 h 269"/>
              <a:gd name="T80" fmla="*/ 269 w 306"/>
              <a:gd name="T81" fmla="*/ 206 h 269"/>
              <a:gd name="T82" fmla="*/ 273 w 306"/>
              <a:gd name="T83" fmla="*/ 205 h 269"/>
              <a:gd name="T84" fmla="*/ 285 w 306"/>
              <a:gd name="T85" fmla="*/ 200 h 269"/>
              <a:gd name="T86" fmla="*/ 285 w 306"/>
              <a:gd name="T87" fmla="*/ 183 h 269"/>
              <a:gd name="T88" fmla="*/ 306 w 306"/>
              <a:gd name="T89" fmla="*/ 134 h 269"/>
              <a:gd name="T90" fmla="*/ 285 w 306"/>
              <a:gd name="T91" fmla="*/ 86 h 269"/>
              <a:gd name="T92" fmla="*/ 285 w 306"/>
              <a:gd name="T93" fmla="*/ 69 h 269"/>
              <a:gd name="T94" fmla="*/ 273 w 306"/>
              <a:gd name="T95" fmla="*/ 64 h 269"/>
              <a:gd name="T96" fmla="*/ 269 w 306"/>
              <a:gd name="T97" fmla="*/ 63 h 269"/>
              <a:gd name="T98" fmla="*/ 258 w 306"/>
              <a:gd name="T99" fmla="*/ 47 h 269"/>
              <a:gd name="T100" fmla="*/ 241 w 306"/>
              <a:gd name="T101" fmla="*/ 35 h 269"/>
              <a:gd name="T102" fmla="*/ 228 w 306"/>
              <a:gd name="T103" fmla="*/ 21 h 269"/>
              <a:gd name="T104" fmla="*/ 212 w 306"/>
              <a:gd name="T105" fmla="*/ 14 h 269"/>
              <a:gd name="T106" fmla="*/ 194 w 306"/>
              <a:gd name="T107" fmla="*/ 12 h 269"/>
              <a:gd name="T108" fmla="*/ 183 w 306"/>
              <a:gd name="T109" fmla="*/ 13 h 269"/>
              <a:gd name="T110" fmla="*/ 178 w 306"/>
              <a:gd name="T111" fmla="*/ 13 h 269"/>
              <a:gd name="T112" fmla="*/ 178 w 306"/>
              <a:gd name="T113" fmla="*/ 13 h 269"/>
              <a:gd name="T114" fmla="*/ 169 w 306"/>
              <a:gd name="T115" fmla="*/ 12 h 269"/>
              <a:gd name="T116" fmla="*/ 166 w 306"/>
              <a:gd name="T117" fmla="*/ 11 h 269"/>
              <a:gd name="T118" fmla="*/ 153 w 306"/>
              <a:gd name="T119" fmla="*/ 0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06" h="269">
                <a:moveTo>
                  <a:pt x="153" y="0"/>
                </a:moveTo>
                <a:cubicBezTo>
                  <a:pt x="140" y="11"/>
                  <a:pt x="140" y="11"/>
                  <a:pt x="140" y="11"/>
                </a:cubicBezTo>
                <a:cubicBezTo>
                  <a:pt x="140" y="11"/>
                  <a:pt x="139" y="11"/>
                  <a:pt x="137" y="12"/>
                </a:cubicBezTo>
                <a:cubicBezTo>
                  <a:pt x="135" y="13"/>
                  <a:pt x="133" y="13"/>
                  <a:pt x="128" y="13"/>
                </a:cubicBezTo>
                <a:cubicBezTo>
                  <a:pt x="127" y="13"/>
                  <a:pt x="125" y="13"/>
                  <a:pt x="123" y="13"/>
                </a:cubicBezTo>
                <a:cubicBezTo>
                  <a:pt x="119" y="13"/>
                  <a:pt x="116" y="12"/>
                  <a:pt x="112" y="12"/>
                </a:cubicBezTo>
                <a:cubicBezTo>
                  <a:pt x="106" y="12"/>
                  <a:pt x="100" y="13"/>
                  <a:pt x="94" y="14"/>
                </a:cubicBezTo>
                <a:cubicBezTo>
                  <a:pt x="88" y="16"/>
                  <a:pt x="83" y="18"/>
                  <a:pt x="78" y="21"/>
                </a:cubicBezTo>
                <a:cubicBezTo>
                  <a:pt x="73" y="24"/>
                  <a:pt x="69" y="29"/>
                  <a:pt x="66" y="35"/>
                </a:cubicBezTo>
                <a:cubicBezTo>
                  <a:pt x="59" y="38"/>
                  <a:pt x="53" y="42"/>
                  <a:pt x="48" y="47"/>
                </a:cubicBezTo>
                <a:cubicBezTo>
                  <a:pt x="43" y="52"/>
                  <a:pt x="40" y="57"/>
                  <a:pt x="38" y="63"/>
                </a:cubicBezTo>
                <a:cubicBezTo>
                  <a:pt x="36" y="63"/>
                  <a:pt x="35" y="64"/>
                  <a:pt x="34" y="64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86"/>
                  <a:pt x="21" y="86"/>
                  <a:pt x="21" y="86"/>
                </a:cubicBezTo>
                <a:cubicBezTo>
                  <a:pt x="8" y="100"/>
                  <a:pt x="0" y="117"/>
                  <a:pt x="0" y="134"/>
                </a:cubicBezTo>
                <a:cubicBezTo>
                  <a:pt x="0" y="152"/>
                  <a:pt x="8" y="169"/>
                  <a:pt x="21" y="183"/>
                </a:cubicBezTo>
                <a:cubicBezTo>
                  <a:pt x="21" y="200"/>
                  <a:pt x="21" y="200"/>
                  <a:pt x="21" y="200"/>
                </a:cubicBezTo>
                <a:cubicBezTo>
                  <a:pt x="34" y="205"/>
                  <a:pt x="34" y="205"/>
                  <a:pt x="34" y="205"/>
                </a:cubicBezTo>
                <a:cubicBezTo>
                  <a:pt x="35" y="205"/>
                  <a:pt x="36" y="206"/>
                  <a:pt x="38" y="206"/>
                </a:cubicBezTo>
                <a:cubicBezTo>
                  <a:pt x="40" y="212"/>
                  <a:pt x="43" y="217"/>
                  <a:pt x="48" y="222"/>
                </a:cubicBezTo>
                <a:cubicBezTo>
                  <a:pt x="53" y="227"/>
                  <a:pt x="59" y="231"/>
                  <a:pt x="66" y="234"/>
                </a:cubicBezTo>
                <a:cubicBezTo>
                  <a:pt x="69" y="240"/>
                  <a:pt x="73" y="245"/>
                  <a:pt x="78" y="248"/>
                </a:cubicBezTo>
                <a:cubicBezTo>
                  <a:pt x="83" y="251"/>
                  <a:pt x="88" y="253"/>
                  <a:pt x="94" y="254"/>
                </a:cubicBezTo>
                <a:cubicBezTo>
                  <a:pt x="100" y="256"/>
                  <a:pt x="106" y="257"/>
                  <a:pt x="112" y="257"/>
                </a:cubicBezTo>
                <a:cubicBezTo>
                  <a:pt x="116" y="257"/>
                  <a:pt x="120" y="256"/>
                  <a:pt x="123" y="256"/>
                </a:cubicBezTo>
                <a:cubicBezTo>
                  <a:pt x="125" y="256"/>
                  <a:pt x="127" y="256"/>
                  <a:pt x="128" y="256"/>
                </a:cubicBezTo>
                <a:cubicBezTo>
                  <a:pt x="128" y="256"/>
                  <a:pt x="128" y="256"/>
                  <a:pt x="128" y="256"/>
                </a:cubicBezTo>
                <a:cubicBezTo>
                  <a:pt x="133" y="256"/>
                  <a:pt x="135" y="256"/>
                  <a:pt x="137" y="257"/>
                </a:cubicBezTo>
                <a:cubicBezTo>
                  <a:pt x="139" y="258"/>
                  <a:pt x="140" y="258"/>
                  <a:pt x="140" y="258"/>
                </a:cubicBezTo>
                <a:cubicBezTo>
                  <a:pt x="153" y="269"/>
                  <a:pt x="153" y="269"/>
                  <a:pt x="153" y="269"/>
                </a:cubicBezTo>
                <a:cubicBezTo>
                  <a:pt x="166" y="258"/>
                  <a:pt x="166" y="258"/>
                  <a:pt x="166" y="258"/>
                </a:cubicBezTo>
                <a:cubicBezTo>
                  <a:pt x="166" y="258"/>
                  <a:pt x="167" y="258"/>
                  <a:pt x="169" y="257"/>
                </a:cubicBezTo>
                <a:cubicBezTo>
                  <a:pt x="171" y="256"/>
                  <a:pt x="174" y="256"/>
                  <a:pt x="178" y="256"/>
                </a:cubicBezTo>
                <a:cubicBezTo>
                  <a:pt x="178" y="256"/>
                  <a:pt x="178" y="256"/>
                  <a:pt x="178" y="256"/>
                </a:cubicBezTo>
                <a:cubicBezTo>
                  <a:pt x="179" y="256"/>
                  <a:pt x="181" y="256"/>
                  <a:pt x="183" y="256"/>
                </a:cubicBezTo>
                <a:cubicBezTo>
                  <a:pt x="187" y="256"/>
                  <a:pt x="190" y="257"/>
                  <a:pt x="194" y="257"/>
                </a:cubicBezTo>
                <a:cubicBezTo>
                  <a:pt x="200" y="257"/>
                  <a:pt x="207" y="256"/>
                  <a:pt x="212" y="254"/>
                </a:cubicBezTo>
                <a:cubicBezTo>
                  <a:pt x="218" y="253"/>
                  <a:pt x="223" y="251"/>
                  <a:pt x="228" y="248"/>
                </a:cubicBezTo>
                <a:cubicBezTo>
                  <a:pt x="233" y="245"/>
                  <a:pt x="238" y="240"/>
                  <a:pt x="241" y="234"/>
                </a:cubicBezTo>
                <a:cubicBezTo>
                  <a:pt x="247" y="231"/>
                  <a:pt x="253" y="227"/>
                  <a:pt x="258" y="222"/>
                </a:cubicBezTo>
                <a:cubicBezTo>
                  <a:pt x="263" y="217"/>
                  <a:pt x="266" y="212"/>
                  <a:pt x="269" y="206"/>
                </a:cubicBezTo>
                <a:cubicBezTo>
                  <a:pt x="270" y="206"/>
                  <a:pt x="271" y="205"/>
                  <a:pt x="273" y="205"/>
                </a:cubicBezTo>
                <a:cubicBezTo>
                  <a:pt x="285" y="200"/>
                  <a:pt x="285" y="200"/>
                  <a:pt x="285" y="200"/>
                </a:cubicBezTo>
                <a:cubicBezTo>
                  <a:pt x="285" y="183"/>
                  <a:pt x="285" y="183"/>
                  <a:pt x="285" y="183"/>
                </a:cubicBezTo>
                <a:cubicBezTo>
                  <a:pt x="298" y="169"/>
                  <a:pt x="306" y="152"/>
                  <a:pt x="306" y="134"/>
                </a:cubicBezTo>
                <a:cubicBezTo>
                  <a:pt x="306" y="117"/>
                  <a:pt x="298" y="100"/>
                  <a:pt x="285" y="86"/>
                </a:cubicBezTo>
                <a:cubicBezTo>
                  <a:pt x="285" y="69"/>
                  <a:pt x="285" y="69"/>
                  <a:pt x="285" y="69"/>
                </a:cubicBezTo>
                <a:cubicBezTo>
                  <a:pt x="273" y="64"/>
                  <a:pt x="273" y="64"/>
                  <a:pt x="273" y="64"/>
                </a:cubicBezTo>
                <a:cubicBezTo>
                  <a:pt x="271" y="64"/>
                  <a:pt x="270" y="63"/>
                  <a:pt x="269" y="63"/>
                </a:cubicBezTo>
                <a:cubicBezTo>
                  <a:pt x="266" y="57"/>
                  <a:pt x="263" y="52"/>
                  <a:pt x="258" y="47"/>
                </a:cubicBezTo>
                <a:cubicBezTo>
                  <a:pt x="253" y="42"/>
                  <a:pt x="247" y="38"/>
                  <a:pt x="241" y="35"/>
                </a:cubicBezTo>
                <a:cubicBezTo>
                  <a:pt x="238" y="29"/>
                  <a:pt x="233" y="24"/>
                  <a:pt x="228" y="21"/>
                </a:cubicBezTo>
                <a:cubicBezTo>
                  <a:pt x="223" y="18"/>
                  <a:pt x="218" y="16"/>
                  <a:pt x="212" y="14"/>
                </a:cubicBezTo>
                <a:cubicBezTo>
                  <a:pt x="207" y="13"/>
                  <a:pt x="200" y="12"/>
                  <a:pt x="194" y="12"/>
                </a:cubicBezTo>
                <a:cubicBezTo>
                  <a:pt x="190" y="12"/>
                  <a:pt x="187" y="13"/>
                  <a:pt x="183" y="13"/>
                </a:cubicBezTo>
                <a:cubicBezTo>
                  <a:pt x="181" y="13"/>
                  <a:pt x="179" y="13"/>
                  <a:pt x="178" y="13"/>
                </a:cubicBezTo>
                <a:cubicBezTo>
                  <a:pt x="178" y="13"/>
                  <a:pt x="178" y="13"/>
                  <a:pt x="178" y="13"/>
                </a:cubicBezTo>
                <a:cubicBezTo>
                  <a:pt x="174" y="13"/>
                  <a:pt x="171" y="13"/>
                  <a:pt x="169" y="12"/>
                </a:cubicBezTo>
                <a:cubicBezTo>
                  <a:pt x="167" y="11"/>
                  <a:pt x="166" y="11"/>
                  <a:pt x="166" y="11"/>
                </a:cubicBezTo>
                <a:cubicBezTo>
                  <a:pt x="153" y="0"/>
                  <a:pt x="153" y="0"/>
                  <a:pt x="153" y="0"/>
                </a:cubicBezTo>
              </a:path>
            </a:pathLst>
          </a:custGeom>
          <a:solidFill>
            <a:srgbClr val="DC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Freeform 62">
            <a:extLst>
              <a:ext uri="{FF2B5EF4-FFF2-40B4-BE49-F238E27FC236}">
                <a16:creationId xmlns:a16="http://schemas.microsoft.com/office/drawing/2014/main" id="{8C2B2E40-64FA-4FF5-BD0F-B1CD20261266}"/>
              </a:ext>
            </a:extLst>
          </p:cNvPr>
          <p:cNvSpPr>
            <a:spLocks/>
          </p:cNvSpPr>
          <p:nvPr/>
        </p:nvSpPr>
        <p:spPr bwMode="auto">
          <a:xfrm>
            <a:off x="3241791" y="891178"/>
            <a:ext cx="5573784" cy="4914087"/>
          </a:xfrm>
          <a:custGeom>
            <a:avLst/>
            <a:gdLst>
              <a:gd name="T0" fmla="*/ 20 w 305"/>
              <a:gd name="T1" fmla="*/ 201 h 269"/>
              <a:gd name="T2" fmla="*/ 33 w 305"/>
              <a:gd name="T3" fmla="*/ 205 h 269"/>
              <a:gd name="T4" fmla="*/ 37 w 305"/>
              <a:gd name="T5" fmla="*/ 207 h 269"/>
              <a:gd name="T6" fmla="*/ 47 w 305"/>
              <a:gd name="T7" fmla="*/ 222 h 269"/>
              <a:gd name="T8" fmla="*/ 65 w 305"/>
              <a:gd name="T9" fmla="*/ 235 h 269"/>
              <a:gd name="T10" fmla="*/ 78 w 305"/>
              <a:gd name="T11" fmla="*/ 249 h 269"/>
              <a:gd name="T12" fmla="*/ 93 w 305"/>
              <a:gd name="T13" fmla="*/ 255 h 269"/>
              <a:gd name="T14" fmla="*/ 112 w 305"/>
              <a:gd name="T15" fmla="*/ 257 h 269"/>
              <a:gd name="T16" fmla="*/ 122 w 305"/>
              <a:gd name="T17" fmla="*/ 256 h 269"/>
              <a:gd name="T18" fmla="*/ 128 w 305"/>
              <a:gd name="T19" fmla="*/ 256 h 269"/>
              <a:gd name="T20" fmla="*/ 137 w 305"/>
              <a:gd name="T21" fmla="*/ 257 h 269"/>
              <a:gd name="T22" fmla="*/ 139 w 305"/>
              <a:gd name="T23" fmla="*/ 259 h 269"/>
              <a:gd name="T24" fmla="*/ 152 w 305"/>
              <a:gd name="T25" fmla="*/ 269 h 269"/>
              <a:gd name="T26" fmla="*/ 166 w 305"/>
              <a:gd name="T27" fmla="*/ 259 h 269"/>
              <a:gd name="T28" fmla="*/ 168 w 305"/>
              <a:gd name="T29" fmla="*/ 257 h 269"/>
              <a:gd name="T30" fmla="*/ 177 w 305"/>
              <a:gd name="T31" fmla="*/ 256 h 269"/>
              <a:gd name="T32" fmla="*/ 182 w 305"/>
              <a:gd name="T33" fmla="*/ 256 h 269"/>
              <a:gd name="T34" fmla="*/ 193 w 305"/>
              <a:gd name="T35" fmla="*/ 257 h 269"/>
              <a:gd name="T36" fmla="*/ 212 w 305"/>
              <a:gd name="T37" fmla="*/ 255 h 269"/>
              <a:gd name="T38" fmla="*/ 227 w 305"/>
              <a:gd name="T39" fmla="*/ 249 h 269"/>
              <a:gd name="T40" fmla="*/ 240 w 305"/>
              <a:gd name="T41" fmla="*/ 235 h 269"/>
              <a:gd name="T42" fmla="*/ 258 w 305"/>
              <a:gd name="T43" fmla="*/ 222 h 269"/>
              <a:gd name="T44" fmla="*/ 268 w 305"/>
              <a:gd name="T45" fmla="*/ 207 h 269"/>
              <a:gd name="T46" fmla="*/ 272 w 305"/>
              <a:gd name="T47" fmla="*/ 205 h 269"/>
              <a:gd name="T48" fmla="*/ 284 w 305"/>
              <a:gd name="T49" fmla="*/ 201 h 269"/>
              <a:gd name="T50" fmla="*/ 284 w 305"/>
              <a:gd name="T51" fmla="*/ 183 h 269"/>
              <a:gd name="T52" fmla="*/ 305 w 305"/>
              <a:gd name="T53" fmla="*/ 135 h 269"/>
              <a:gd name="T54" fmla="*/ 284 w 305"/>
              <a:gd name="T55" fmla="*/ 86 h 269"/>
              <a:gd name="T56" fmla="*/ 284 w 305"/>
              <a:gd name="T57" fmla="*/ 69 h 269"/>
              <a:gd name="T58" fmla="*/ 272 w 305"/>
              <a:gd name="T59" fmla="*/ 65 h 269"/>
              <a:gd name="T60" fmla="*/ 268 w 305"/>
              <a:gd name="T61" fmla="*/ 63 h 269"/>
              <a:gd name="T62" fmla="*/ 258 w 305"/>
              <a:gd name="T63" fmla="*/ 48 h 269"/>
              <a:gd name="T64" fmla="*/ 240 w 305"/>
              <a:gd name="T65" fmla="*/ 35 h 269"/>
              <a:gd name="T66" fmla="*/ 227 w 305"/>
              <a:gd name="T67" fmla="*/ 21 h 269"/>
              <a:gd name="T68" fmla="*/ 212 w 305"/>
              <a:gd name="T69" fmla="*/ 15 h 269"/>
              <a:gd name="T70" fmla="*/ 193 w 305"/>
              <a:gd name="T71" fmla="*/ 13 h 269"/>
              <a:gd name="T72" fmla="*/ 182 w 305"/>
              <a:gd name="T73" fmla="*/ 13 h 269"/>
              <a:gd name="T74" fmla="*/ 177 w 305"/>
              <a:gd name="T75" fmla="*/ 14 h 269"/>
              <a:gd name="T76" fmla="*/ 177 w 305"/>
              <a:gd name="T77" fmla="*/ 14 h 269"/>
              <a:gd name="T78" fmla="*/ 168 w 305"/>
              <a:gd name="T79" fmla="*/ 12 h 269"/>
              <a:gd name="T80" fmla="*/ 166 w 305"/>
              <a:gd name="T81" fmla="*/ 11 h 269"/>
              <a:gd name="T82" fmla="*/ 152 w 305"/>
              <a:gd name="T83" fmla="*/ 0 h 269"/>
              <a:gd name="T84" fmla="*/ 139 w 305"/>
              <a:gd name="T85" fmla="*/ 11 h 269"/>
              <a:gd name="T86" fmla="*/ 137 w 305"/>
              <a:gd name="T87" fmla="*/ 12 h 269"/>
              <a:gd name="T88" fmla="*/ 128 w 305"/>
              <a:gd name="T89" fmla="*/ 14 h 269"/>
              <a:gd name="T90" fmla="*/ 122 w 305"/>
              <a:gd name="T91" fmla="*/ 13 h 269"/>
              <a:gd name="T92" fmla="*/ 112 w 305"/>
              <a:gd name="T93" fmla="*/ 13 h 269"/>
              <a:gd name="T94" fmla="*/ 93 w 305"/>
              <a:gd name="T95" fmla="*/ 15 h 269"/>
              <a:gd name="T96" fmla="*/ 78 w 305"/>
              <a:gd name="T97" fmla="*/ 21 h 269"/>
              <a:gd name="T98" fmla="*/ 65 w 305"/>
              <a:gd name="T99" fmla="*/ 35 h 269"/>
              <a:gd name="T100" fmla="*/ 47 w 305"/>
              <a:gd name="T101" fmla="*/ 48 h 269"/>
              <a:gd name="T102" fmla="*/ 37 w 305"/>
              <a:gd name="T103" fmla="*/ 63 h 269"/>
              <a:gd name="T104" fmla="*/ 33 w 305"/>
              <a:gd name="T105" fmla="*/ 65 h 269"/>
              <a:gd name="T106" fmla="*/ 20 w 305"/>
              <a:gd name="T107" fmla="*/ 69 h 269"/>
              <a:gd name="T108" fmla="*/ 20 w 305"/>
              <a:gd name="T109" fmla="*/ 86 h 269"/>
              <a:gd name="T110" fmla="*/ 0 w 305"/>
              <a:gd name="T111" fmla="*/ 135 h 269"/>
              <a:gd name="T112" fmla="*/ 20 w 305"/>
              <a:gd name="T113" fmla="*/ 183 h 269"/>
              <a:gd name="T114" fmla="*/ 20 w 305"/>
              <a:gd name="T115" fmla="*/ 201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05" h="269">
                <a:moveTo>
                  <a:pt x="20" y="201"/>
                </a:moveTo>
                <a:cubicBezTo>
                  <a:pt x="33" y="205"/>
                  <a:pt x="33" y="205"/>
                  <a:pt x="33" y="205"/>
                </a:cubicBezTo>
                <a:cubicBezTo>
                  <a:pt x="34" y="205"/>
                  <a:pt x="36" y="206"/>
                  <a:pt x="37" y="207"/>
                </a:cubicBezTo>
                <a:cubicBezTo>
                  <a:pt x="39" y="212"/>
                  <a:pt x="43" y="217"/>
                  <a:pt x="47" y="222"/>
                </a:cubicBezTo>
                <a:cubicBezTo>
                  <a:pt x="52" y="227"/>
                  <a:pt x="58" y="231"/>
                  <a:pt x="65" y="235"/>
                </a:cubicBezTo>
                <a:cubicBezTo>
                  <a:pt x="68" y="240"/>
                  <a:pt x="72" y="245"/>
                  <a:pt x="78" y="249"/>
                </a:cubicBezTo>
                <a:cubicBezTo>
                  <a:pt x="82" y="251"/>
                  <a:pt x="87" y="253"/>
                  <a:pt x="93" y="255"/>
                </a:cubicBezTo>
                <a:cubicBezTo>
                  <a:pt x="99" y="256"/>
                  <a:pt x="105" y="257"/>
                  <a:pt x="112" y="257"/>
                </a:cubicBezTo>
                <a:cubicBezTo>
                  <a:pt x="115" y="257"/>
                  <a:pt x="119" y="257"/>
                  <a:pt x="122" y="256"/>
                </a:cubicBezTo>
                <a:cubicBezTo>
                  <a:pt x="124" y="256"/>
                  <a:pt x="126" y="256"/>
                  <a:pt x="128" y="256"/>
                </a:cubicBezTo>
                <a:cubicBezTo>
                  <a:pt x="132" y="256"/>
                  <a:pt x="135" y="257"/>
                  <a:pt x="137" y="257"/>
                </a:cubicBezTo>
                <a:cubicBezTo>
                  <a:pt x="138" y="258"/>
                  <a:pt x="139" y="259"/>
                  <a:pt x="139" y="259"/>
                </a:cubicBezTo>
                <a:cubicBezTo>
                  <a:pt x="152" y="269"/>
                  <a:pt x="152" y="269"/>
                  <a:pt x="152" y="269"/>
                </a:cubicBezTo>
                <a:cubicBezTo>
                  <a:pt x="166" y="259"/>
                  <a:pt x="166" y="259"/>
                  <a:pt x="166" y="259"/>
                </a:cubicBezTo>
                <a:cubicBezTo>
                  <a:pt x="166" y="259"/>
                  <a:pt x="166" y="258"/>
                  <a:pt x="168" y="257"/>
                </a:cubicBezTo>
                <a:cubicBezTo>
                  <a:pt x="170" y="257"/>
                  <a:pt x="173" y="256"/>
                  <a:pt x="177" y="256"/>
                </a:cubicBezTo>
                <a:cubicBezTo>
                  <a:pt x="179" y="256"/>
                  <a:pt x="180" y="256"/>
                  <a:pt x="182" y="256"/>
                </a:cubicBezTo>
                <a:cubicBezTo>
                  <a:pt x="186" y="257"/>
                  <a:pt x="189" y="257"/>
                  <a:pt x="193" y="257"/>
                </a:cubicBezTo>
                <a:cubicBezTo>
                  <a:pt x="200" y="257"/>
                  <a:pt x="206" y="256"/>
                  <a:pt x="212" y="255"/>
                </a:cubicBezTo>
                <a:cubicBezTo>
                  <a:pt x="217" y="253"/>
                  <a:pt x="223" y="251"/>
                  <a:pt x="227" y="249"/>
                </a:cubicBezTo>
                <a:cubicBezTo>
                  <a:pt x="232" y="245"/>
                  <a:pt x="237" y="240"/>
                  <a:pt x="240" y="235"/>
                </a:cubicBezTo>
                <a:cubicBezTo>
                  <a:pt x="247" y="231"/>
                  <a:pt x="253" y="227"/>
                  <a:pt x="258" y="222"/>
                </a:cubicBezTo>
                <a:cubicBezTo>
                  <a:pt x="262" y="217"/>
                  <a:pt x="265" y="212"/>
                  <a:pt x="268" y="207"/>
                </a:cubicBezTo>
                <a:cubicBezTo>
                  <a:pt x="269" y="206"/>
                  <a:pt x="270" y="205"/>
                  <a:pt x="272" y="205"/>
                </a:cubicBezTo>
                <a:cubicBezTo>
                  <a:pt x="284" y="201"/>
                  <a:pt x="284" y="201"/>
                  <a:pt x="284" y="201"/>
                </a:cubicBezTo>
                <a:cubicBezTo>
                  <a:pt x="284" y="183"/>
                  <a:pt x="284" y="183"/>
                  <a:pt x="284" y="183"/>
                </a:cubicBezTo>
                <a:cubicBezTo>
                  <a:pt x="297" y="170"/>
                  <a:pt x="305" y="153"/>
                  <a:pt x="305" y="135"/>
                </a:cubicBezTo>
                <a:cubicBezTo>
                  <a:pt x="305" y="117"/>
                  <a:pt x="297" y="100"/>
                  <a:pt x="284" y="86"/>
                </a:cubicBezTo>
                <a:cubicBezTo>
                  <a:pt x="284" y="69"/>
                  <a:pt x="284" y="69"/>
                  <a:pt x="284" y="69"/>
                </a:cubicBezTo>
                <a:cubicBezTo>
                  <a:pt x="272" y="65"/>
                  <a:pt x="272" y="65"/>
                  <a:pt x="272" y="65"/>
                </a:cubicBezTo>
                <a:cubicBezTo>
                  <a:pt x="270" y="64"/>
                  <a:pt x="269" y="64"/>
                  <a:pt x="268" y="63"/>
                </a:cubicBezTo>
                <a:cubicBezTo>
                  <a:pt x="265" y="57"/>
                  <a:pt x="262" y="52"/>
                  <a:pt x="258" y="48"/>
                </a:cubicBezTo>
                <a:cubicBezTo>
                  <a:pt x="253" y="43"/>
                  <a:pt x="247" y="38"/>
                  <a:pt x="240" y="35"/>
                </a:cubicBezTo>
                <a:cubicBezTo>
                  <a:pt x="237" y="29"/>
                  <a:pt x="232" y="25"/>
                  <a:pt x="227" y="21"/>
                </a:cubicBezTo>
                <a:cubicBezTo>
                  <a:pt x="223" y="18"/>
                  <a:pt x="217" y="16"/>
                  <a:pt x="212" y="15"/>
                </a:cubicBezTo>
                <a:cubicBezTo>
                  <a:pt x="206" y="13"/>
                  <a:pt x="200" y="13"/>
                  <a:pt x="193" y="13"/>
                </a:cubicBezTo>
                <a:cubicBezTo>
                  <a:pt x="190" y="13"/>
                  <a:pt x="186" y="13"/>
                  <a:pt x="182" y="13"/>
                </a:cubicBezTo>
                <a:cubicBezTo>
                  <a:pt x="180" y="14"/>
                  <a:pt x="179" y="14"/>
                  <a:pt x="177" y="14"/>
                </a:cubicBezTo>
                <a:cubicBezTo>
                  <a:pt x="177" y="14"/>
                  <a:pt x="177" y="14"/>
                  <a:pt x="177" y="14"/>
                </a:cubicBezTo>
                <a:cubicBezTo>
                  <a:pt x="173" y="14"/>
                  <a:pt x="170" y="13"/>
                  <a:pt x="168" y="12"/>
                </a:cubicBezTo>
                <a:cubicBezTo>
                  <a:pt x="166" y="12"/>
                  <a:pt x="166" y="11"/>
                  <a:pt x="166" y="11"/>
                </a:cubicBezTo>
                <a:cubicBezTo>
                  <a:pt x="152" y="0"/>
                  <a:pt x="152" y="0"/>
                  <a:pt x="152" y="0"/>
                </a:cubicBezTo>
                <a:cubicBezTo>
                  <a:pt x="139" y="11"/>
                  <a:pt x="139" y="11"/>
                  <a:pt x="139" y="11"/>
                </a:cubicBezTo>
                <a:cubicBezTo>
                  <a:pt x="139" y="11"/>
                  <a:pt x="138" y="12"/>
                  <a:pt x="137" y="12"/>
                </a:cubicBezTo>
                <a:cubicBezTo>
                  <a:pt x="135" y="13"/>
                  <a:pt x="132" y="14"/>
                  <a:pt x="128" y="14"/>
                </a:cubicBezTo>
                <a:cubicBezTo>
                  <a:pt x="126" y="14"/>
                  <a:pt x="124" y="14"/>
                  <a:pt x="122" y="13"/>
                </a:cubicBezTo>
                <a:cubicBezTo>
                  <a:pt x="119" y="13"/>
                  <a:pt x="115" y="13"/>
                  <a:pt x="112" y="13"/>
                </a:cubicBezTo>
                <a:cubicBezTo>
                  <a:pt x="105" y="13"/>
                  <a:pt x="99" y="13"/>
                  <a:pt x="93" y="15"/>
                </a:cubicBezTo>
                <a:cubicBezTo>
                  <a:pt x="87" y="16"/>
                  <a:pt x="82" y="18"/>
                  <a:pt x="78" y="21"/>
                </a:cubicBezTo>
                <a:cubicBezTo>
                  <a:pt x="72" y="25"/>
                  <a:pt x="68" y="29"/>
                  <a:pt x="65" y="35"/>
                </a:cubicBezTo>
                <a:cubicBezTo>
                  <a:pt x="58" y="38"/>
                  <a:pt x="52" y="43"/>
                  <a:pt x="47" y="48"/>
                </a:cubicBezTo>
                <a:cubicBezTo>
                  <a:pt x="43" y="52"/>
                  <a:pt x="39" y="57"/>
                  <a:pt x="37" y="63"/>
                </a:cubicBezTo>
                <a:cubicBezTo>
                  <a:pt x="36" y="64"/>
                  <a:pt x="34" y="64"/>
                  <a:pt x="33" y="65"/>
                </a:cubicBezTo>
                <a:cubicBezTo>
                  <a:pt x="20" y="69"/>
                  <a:pt x="20" y="69"/>
                  <a:pt x="20" y="69"/>
                </a:cubicBezTo>
                <a:cubicBezTo>
                  <a:pt x="20" y="86"/>
                  <a:pt x="20" y="86"/>
                  <a:pt x="20" y="86"/>
                </a:cubicBezTo>
                <a:cubicBezTo>
                  <a:pt x="7" y="100"/>
                  <a:pt x="0" y="117"/>
                  <a:pt x="0" y="135"/>
                </a:cubicBezTo>
                <a:cubicBezTo>
                  <a:pt x="0" y="153"/>
                  <a:pt x="7" y="170"/>
                  <a:pt x="20" y="183"/>
                </a:cubicBezTo>
                <a:lnTo>
                  <a:pt x="20" y="2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Freeform 63">
            <a:extLst>
              <a:ext uri="{FF2B5EF4-FFF2-40B4-BE49-F238E27FC236}">
                <a16:creationId xmlns:a16="http://schemas.microsoft.com/office/drawing/2014/main" id="{1F18C572-5EC8-4AB1-9615-CAC4800833C1}"/>
              </a:ext>
            </a:extLst>
          </p:cNvPr>
          <p:cNvSpPr>
            <a:spLocks/>
          </p:cNvSpPr>
          <p:nvPr/>
        </p:nvSpPr>
        <p:spPr bwMode="auto">
          <a:xfrm>
            <a:off x="5786346" y="1631658"/>
            <a:ext cx="471212" cy="390436"/>
          </a:xfrm>
          <a:custGeom>
            <a:avLst/>
            <a:gdLst>
              <a:gd name="T0" fmla="*/ 26 w 26"/>
              <a:gd name="T1" fmla="*/ 1 h 22"/>
              <a:gd name="T2" fmla="*/ 24 w 26"/>
              <a:gd name="T3" fmla="*/ 2 h 22"/>
              <a:gd name="T4" fmla="*/ 25 w 26"/>
              <a:gd name="T5" fmla="*/ 4 h 22"/>
              <a:gd name="T6" fmla="*/ 18 w 26"/>
              <a:gd name="T7" fmla="*/ 13 h 22"/>
              <a:gd name="T8" fmla="*/ 14 w 26"/>
              <a:gd name="T9" fmla="*/ 4 h 22"/>
              <a:gd name="T10" fmla="*/ 15 w 26"/>
              <a:gd name="T11" fmla="*/ 2 h 22"/>
              <a:gd name="T12" fmla="*/ 13 w 26"/>
              <a:gd name="T13" fmla="*/ 0 h 22"/>
              <a:gd name="T14" fmla="*/ 11 w 26"/>
              <a:gd name="T15" fmla="*/ 2 h 22"/>
              <a:gd name="T16" fmla="*/ 13 w 26"/>
              <a:gd name="T17" fmla="*/ 4 h 22"/>
              <a:gd name="T18" fmla="*/ 9 w 26"/>
              <a:gd name="T19" fmla="*/ 13 h 22"/>
              <a:gd name="T20" fmla="*/ 2 w 26"/>
              <a:gd name="T21" fmla="*/ 4 h 22"/>
              <a:gd name="T22" fmla="*/ 3 w 26"/>
              <a:gd name="T23" fmla="*/ 2 h 22"/>
              <a:gd name="T24" fmla="*/ 0 w 26"/>
              <a:gd name="T25" fmla="*/ 1 h 22"/>
              <a:gd name="T26" fmla="*/ 1 w 26"/>
              <a:gd name="T27" fmla="*/ 3 h 22"/>
              <a:gd name="T28" fmla="*/ 4 w 26"/>
              <a:gd name="T29" fmla="*/ 18 h 22"/>
              <a:gd name="T30" fmla="*/ 4 w 26"/>
              <a:gd name="T31" fmla="*/ 18 h 22"/>
              <a:gd name="T32" fmla="*/ 4 w 26"/>
              <a:gd name="T33" fmla="*/ 22 h 22"/>
              <a:gd name="T34" fmla="*/ 23 w 26"/>
              <a:gd name="T35" fmla="*/ 22 h 22"/>
              <a:gd name="T36" fmla="*/ 23 w 26"/>
              <a:gd name="T37" fmla="*/ 18 h 22"/>
              <a:gd name="T38" fmla="*/ 22 w 26"/>
              <a:gd name="T39" fmla="*/ 18 h 22"/>
              <a:gd name="T40" fmla="*/ 26 w 26"/>
              <a:gd name="T41" fmla="*/ 3 h 22"/>
              <a:gd name="T42" fmla="*/ 26 w 26"/>
              <a:gd name="T43" fmla="*/ 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6" h="22">
                <a:moveTo>
                  <a:pt x="26" y="1"/>
                </a:moveTo>
                <a:cubicBezTo>
                  <a:pt x="25" y="1"/>
                  <a:pt x="24" y="1"/>
                  <a:pt x="24" y="2"/>
                </a:cubicBezTo>
                <a:cubicBezTo>
                  <a:pt x="24" y="3"/>
                  <a:pt x="24" y="4"/>
                  <a:pt x="25" y="4"/>
                </a:cubicBezTo>
                <a:cubicBezTo>
                  <a:pt x="25" y="4"/>
                  <a:pt x="21" y="14"/>
                  <a:pt x="18" y="13"/>
                </a:cubicBezTo>
                <a:cubicBezTo>
                  <a:pt x="15" y="13"/>
                  <a:pt x="14" y="4"/>
                  <a:pt x="14" y="4"/>
                </a:cubicBezTo>
                <a:cubicBezTo>
                  <a:pt x="15" y="3"/>
                  <a:pt x="15" y="3"/>
                  <a:pt x="15" y="2"/>
                </a:cubicBezTo>
                <a:cubicBezTo>
                  <a:pt x="15" y="1"/>
                  <a:pt x="14" y="0"/>
                  <a:pt x="13" y="0"/>
                </a:cubicBezTo>
                <a:cubicBezTo>
                  <a:pt x="12" y="0"/>
                  <a:pt x="11" y="1"/>
                  <a:pt x="11" y="2"/>
                </a:cubicBezTo>
                <a:cubicBezTo>
                  <a:pt x="11" y="3"/>
                  <a:pt x="12" y="3"/>
                  <a:pt x="13" y="4"/>
                </a:cubicBezTo>
                <a:cubicBezTo>
                  <a:pt x="13" y="4"/>
                  <a:pt x="11" y="13"/>
                  <a:pt x="9" y="13"/>
                </a:cubicBezTo>
                <a:cubicBezTo>
                  <a:pt x="6" y="14"/>
                  <a:pt x="2" y="4"/>
                  <a:pt x="2" y="4"/>
                </a:cubicBezTo>
                <a:cubicBezTo>
                  <a:pt x="3" y="4"/>
                  <a:pt x="3" y="3"/>
                  <a:pt x="3" y="2"/>
                </a:cubicBezTo>
                <a:cubicBezTo>
                  <a:pt x="2" y="1"/>
                  <a:pt x="1" y="1"/>
                  <a:pt x="0" y="1"/>
                </a:cubicBezTo>
                <a:cubicBezTo>
                  <a:pt x="0" y="1"/>
                  <a:pt x="1" y="2"/>
                  <a:pt x="1" y="3"/>
                </a:cubicBezTo>
                <a:cubicBezTo>
                  <a:pt x="2" y="7"/>
                  <a:pt x="7" y="15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22"/>
                  <a:pt x="4" y="22"/>
                  <a:pt x="4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18"/>
                  <a:pt x="23" y="18"/>
                  <a:pt x="23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0" y="15"/>
                  <a:pt x="24" y="7"/>
                  <a:pt x="26" y="3"/>
                </a:cubicBezTo>
                <a:cubicBezTo>
                  <a:pt x="26" y="2"/>
                  <a:pt x="26" y="1"/>
                  <a:pt x="26" y="1"/>
                </a:cubicBezTo>
                <a:close/>
              </a:path>
            </a:pathLst>
          </a:custGeom>
          <a:solidFill>
            <a:srgbClr val="736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Freeform 64">
            <a:extLst>
              <a:ext uri="{FF2B5EF4-FFF2-40B4-BE49-F238E27FC236}">
                <a16:creationId xmlns:a16="http://schemas.microsoft.com/office/drawing/2014/main" id="{A0928AAB-ED0C-4C0C-8801-127735FEBAAF}"/>
              </a:ext>
            </a:extLst>
          </p:cNvPr>
          <p:cNvSpPr>
            <a:spLocks noEditPoints="1"/>
          </p:cNvSpPr>
          <p:nvPr/>
        </p:nvSpPr>
        <p:spPr bwMode="auto">
          <a:xfrm>
            <a:off x="3430278" y="1146978"/>
            <a:ext cx="5196812" cy="4415947"/>
          </a:xfrm>
          <a:custGeom>
            <a:avLst/>
            <a:gdLst>
              <a:gd name="T0" fmla="*/ 118 w 284"/>
              <a:gd name="T1" fmla="*/ 231 h 242"/>
              <a:gd name="T2" fmla="*/ 101 w 284"/>
              <a:gd name="T3" fmla="*/ 232 h 242"/>
              <a:gd name="T4" fmla="*/ 63 w 284"/>
              <a:gd name="T5" fmla="*/ 213 h 242"/>
              <a:gd name="T6" fmla="*/ 36 w 284"/>
              <a:gd name="T7" fmla="*/ 186 h 242"/>
              <a:gd name="T8" fmla="*/ 26 w 284"/>
              <a:gd name="T9" fmla="*/ 181 h 242"/>
              <a:gd name="T10" fmla="*/ 20 w 284"/>
              <a:gd name="T11" fmla="*/ 164 h 242"/>
              <a:gd name="T12" fmla="*/ 0 w 284"/>
              <a:gd name="T13" fmla="*/ 121 h 242"/>
              <a:gd name="T14" fmla="*/ 21 w 284"/>
              <a:gd name="T15" fmla="*/ 63 h 242"/>
              <a:gd name="T16" fmla="*/ 35 w 284"/>
              <a:gd name="T17" fmla="*/ 56 h 242"/>
              <a:gd name="T18" fmla="*/ 62 w 284"/>
              <a:gd name="T19" fmla="*/ 29 h 242"/>
              <a:gd name="T20" fmla="*/ 73 w 284"/>
              <a:gd name="T21" fmla="*/ 16 h 242"/>
              <a:gd name="T22" fmla="*/ 102 w 284"/>
              <a:gd name="T23" fmla="*/ 9 h 242"/>
              <a:gd name="T24" fmla="*/ 118 w 284"/>
              <a:gd name="T25" fmla="*/ 10 h 242"/>
              <a:gd name="T26" fmla="*/ 149 w 284"/>
              <a:gd name="T27" fmla="*/ 5 h 242"/>
              <a:gd name="T28" fmla="*/ 167 w 284"/>
              <a:gd name="T29" fmla="*/ 10 h 242"/>
              <a:gd name="T30" fmla="*/ 183 w 284"/>
              <a:gd name="T31" fmla="*/ 9 h 242"/>
              <a:gd name="T32" fmla="*/ 222 w 284"/>
              <a:gd name="T33" fmla="*/ 29 h 242"/>
              <a:gd name="T34" fmla="*/ 249 w 284"/>
              <a:gd name="T35" fmla="*/ 55 h 242"/>
              <a:gd name="T36" fmla="*/ 258 w 284"/>
              <a:gd name="T37" fmla="*/ 61 h 242"/>
              <a:gd name="T38" fmla="*/ 265 w 284"/>
              <a:gd name="T39" fmla="*/ 77 h 242"/>
              <a:gd name="T40" fmla="*/ 264 w 284"/>
              <a:gd name="T41" fmla="*/ 165 h 242"/>
              <a:gd name="T42" fmla="*/ 250 w 284"/>
              <a:gd name="T43" fmla="*/ 185 h 242"/>
              <a:gd name="T44" fmla="*/ 240 w 284"/>
              <a:gd name="T45" fmla="*/ 201 h 242"/>
              <a:gd name="T46" fmla="*/ 222 w 284"/>
              <a:gd name="T47" fmla="*/ 213 h 242"/>
              <a:gd name="T48" fmla="*/ 183 w 284"/>
              <a:gd name="T49" fmla="*/ 232 h 242"/>
              <a:gd name="T50" fmla="*/ 167 w 284"/>
              <a:gd name="T51" fmla="*/ 231 h 242"/>
              <a:gd name="T52" fmla="*/ 136 w 284"/>
              <a:gd name="T53" fmla="*/ 236 h 242"/>
              <a:gd name="T54" fmla="*/ 142 w 284"/>
              <a:gd name="T55" fmla="*/ 240 h 242"/>
              <a:gd name="T56" fmla="*/ 167 w 284"/>
              <a:gd name="T57" fmla="*/ 230 h 242"/>
              <a:gd name="T58" fmla="*/ 183 w 284"/>
              <a:gd name="T59" fmla="*/ 231 h 242"/>
              <a:gd name="T60" fmla="*/ 221 w 284"/>
              <a:gd name="T61" fmla="*/ 212 h 242"/>
              <a:gd name="T62" fmla="*/ 248 w 284"/>
              <a:gd name="T63" fmla="*/ 186 h 242"/>
              <a:gd name="T64" fmla="*/ 258 w 284"/>
              <a:gd name="T65" fmla="*/ 180 h 242"/>
              <a:gd name="T66" fmla="*/ 264 w 284"/>
              <a:gd name="T67" fmla="*/ 164 h 242"/>
              <a:gd name="T68" fmla="*/ 263 w 284"/>
              <a:gd name="T69" fmla="*/ 77 h 242"/>
              <a:gd name="T70" fmla="*/ 249 w 284"/>
              <a:gd name="T71" fmla="*/ 57 h 242"/>
              <a:gd name="T72" fmla="*/ 239 w 284"/>
              <a:gd name="T73" fmla="*/ 42 h 242"/>
              <a:gd name="T74" fmla="*/ 221 w 284"/>
              <a:gd name="T75" fmla="*/ 29 h 242"/>
              <a:gd name="T76" fmla="*/ 183 w 284"/>
              <a:gd name="T77" fmla="*/ 10 h 242"/>
              <a:gd name="T78" fmla="*/ 167 w 284"/>
              <a:gd name="T79" fmla="*/ 11 h 242"/>
              <a:gd name="T80" fmla="*/ 142 w 284"/>
              <a:gd name="T81" fmla="*/ 1 h 242"/>
              <a:gd name="T82" fmla="*/ 118 w 284"/>
              <a:gd name="T83" fmla="*/ 11 h 242"/>
              <a:gd name="T84" fmla="*/ 86 w 284"/>
              <a:gd name="T85" fmla="*/ 12 h 242"/>
              <a:gd name="T86" fmla="*/ 63 w 284"/>
              <a:gd name="T87" fmla="*/ 30 h 242"/>
              <a:gd name="T88" fmla="*/ 37 w 284"/>
              <a:gd name="T89" fmla="*/ 56 h 242"/>
              <a:gd name="T90" fmla="*/ 27 w 284"/>
              <a:gd name="T91" fmla="*/ 62 h 242"/>
              <a:gd name="T92" fmla="*/ 21 w 284"/>
              <a:gd name="T93" fmla="*/ 78 h 242"/>
              <a:gd name="T94" fmla="*/ 22 w 284"/>
              <a:gd name="T95" fmla="*/ 164 h 242"/>
              <a:gd name="T96" fmla="*/ 36 w 284"/>
              <a:gd name="T97" fmla="*/ 185 h 242"/>
              <a:gd name="T98" fmla="*/ 45 w 284"/>
              <a:gd name="T99" fmla="*/ 200 h 242"/>
              <a:gd name="T100" fmla="*/ 64 w 284"/>
              <a:gd name="T101" fmla="*/ 213 h 242"/>
              <a:gd name="T102" fmla="*/ 102 w 284"/>
              <a:gd name="T103" fmla="*/ 231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84" h="242">
                <a:moveTo>
                  <a:pt x="136" y="236"/>
                </a:moveTo>
                <a:cubicBezTo>
                  <a:pt x="134" y="235"/>
                  <a:pt x="129" y="231"/>
                  <a:pt x="118" y="231"/>
                </a:cubicBezTo>
                <a:cubicBezTo>
                  <a:pt x="118" y="231"/>
                  <a:pt x="118" y="231"/>
                  <a:pt x="118" y="231"/>
                </a:cubicBezTo>
                <a:cubicBezTo>
                  <a:pt x="116" y="231"/>
                  <a:pt x="113" y="232"/>
                  <a:pt x="111" y="232"/>
                </a:cubicBezTo>
                <a:cubicBezTo>
                  <a:pt x="108" y="232"/>
                  <a:pt x="105" y="232"/>
                  <a:pt x="102" y="232"/>
                </a:cubicBezTo>
                <a:cubicBezTo>
                  <a:pt x="101" y="232"/>
                  <a:pt x="101" y="232"/>
                  <a:pt x="101" y="232"/>
                </a:cubicBezTo>
                <a:cubicBezTo>
                  <a:pt x="90" y="232"/>
                  <a:pt x="79" y="230"/>
                  <a:pt x="73" y="226"/>
                </a:cubicBezTo>
                <a:cubicBezTo>
                  <a:pt x="69" y="223"/>
                  <a:pt x="65" y="218"/>
                  <a:pt x="63" y="213"/>
                </a:cubicBezTo>
                <a:cubicBezTo>
                  <a:pt x="63" y="213"/>
                  <a:pt x="63" y="213"/>
                  <a:pt x="63" y="213"/>
                </a:cubicBezTo>
                <a:cubicBezTo>
                  <a:pt x="62" y="212"/>
                  <a:pt x="62" y="212"/>
                  <a:pt x="62" y="212"/>
                </a:cubicBezTo>
                <a:cubicBezTo>
                  <a:pt x="55" y="209"/>
                  <a:pt x="49" y="205"/>
                  <a:pt x="45" y="201"/>
                </a:cubicBezTo>
                <a:cubicBezTo>
                  <a:pt x="40" y="196"/>
                  <a:pt x="37" y="191"/>
                  <a:pt x="36" y="186"/>
                </a:cubicBezTo>
                <a:cubicBezTo>
                  <a:pt x="35" y="186"/>
                  <a:pt x="35" y="186"/>
                  <a:pt x="35" y="186"/>
                </a:cubicBezTo>
                <a:cubicBezTo>
                  <a:pt x="35" y="185"/>
                  <a:pt x="35" y="185"/>
                  <a:pt x="35" y="185"/>
                </a:cubicBezTo>
                <a:cubicBezTo>
                  <a:pt x="32" y="184"/>
                  <a:pt x="29" y="182"/>
                  <a:pt x="26" y="181"/>
                </a:cubicBezTo>
                <a:cubicBezTo>
                  <a:pt x="21" y="179"/>
                  <a:pt x="21" y="179"/>
                  <a:pt x="21" y="179"/>
                </a:cubicBezTo>
                <a:cubicBezTo>
                  <a:pt x="21" y="165"/>
                  <a:pt x="21" y="165"/>
                  <a:pt x="21" y="165"/>
                </a:cubicBezTo>
                <a:cubicBezTo>
                  <a:pt x="20" y="164"/>
                  <a:pt x="20" y="164"/>
                  <a:pt x="20" y="164"/>
                </a:cubicBezTo>
                <a:cubicBezTo>
                  <a:pt x="21" y="164"/>
                  <a:pt x="21" y="164"/>
                  <a:pt x="21" y="164"/>
                </a:cubicBezTo>
                <a:cubicBezTo>
                  <a:pt x="20" y="164"/>
                  <a:pt x="20" y="164"/>
                  <a:pt x="20" y="164"/>
                </a:cubicBezTo>
                <a:cubicBezTo>
                  <a:pt x="7" y="152"/>
                  <a:pt x="0" y="137"/>
                  <a:pt x="0" y="121"/>
                </a:cubicBezTo>
                <a:cubicBezTo>
                  <a:pt x="0" y="105"/>
                  <a:pt x="7" y="90"/>
                  <a:pt x="20" y="77"/>
                </a:cubicBezTo>
                <a:cubicBezTo>
                  <a:pt x="21" y="77"/>
                  <a:pt x="21" y="77"/>
                  <a:pt x="21" y="77"/>
                </a:cubicBezTo>
                <a:cubicBezTo>
                  <a:pt x="21" y="63"/>
                  <a:pt x="21" y="63"/>
                  <a:pt x="21" y="63"/>
                </a:cubicBezTo>
                <a:cubicBezTo>
                  <a:pt x="26" y="61"/>
                  <a:pt x="26" y="61"/>
                  <a:pt x="26" y="61"/>
                </a:cubicBezTo>
                <a:cubicBezTo>
                  <a:pt x="29" y="60"/>
                  <a:pt x="32" y="58"/>
                  <a:pt x="35" y="56"/>
                </a:cubicBezTo>
                <a:cubicBezTo>
                  <a:pt x="35" y="56"/>
                  <a:pt x="35" y="56"/>
                  <a:pt x="35" y="56"/>
                </a:cubicBezTo>
                <a:cubicBezTo>
                  <a:pt x="36" y="55"/>
                  <a:pt x="36" y="55"/>
                  <a:pt x="36" y="55"/>
                </a:cubicBezTo>
                <a:cubicBezTo>
                  <a:pt x="37" y="50"/>
                  <a:pt x="40" y="45"/>
                  <a:pt x="45" y="41"/>
                </a:cubicBezTo>
                <a:cubicBezTo>
                  <a:pt x="49" y="36"/>
                  <a:pt x="55" y="32"/>
                  <a:pt x="62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8"/>
                  <a:pt x="63" y="28"/>
                  <a:pt x="63" y="28"/>
                </a:cubicBezTo>
                <a:cubicBezTo>
                  <a:pt x="65" y="23"/>
                  <a:pt x="69" y="19"/>
                  <a:pt x="73" y="16"/>
                </a:cubicBezTo>
                <a:cubicBezTo>
                  <a:pt x="76" y="14"/>
                  <a:pt x="81" y="12"/>
                  <a:pt x="86" y="11"/>
                </a:cubicBezTo>
                <a:cubicBezTo>
                  <a:pt x="90" y="10"/>
                  <a:pt x="96" y="9"/>
                  <a:pt x="102" y="9"/>
                </a:cubicBezTo>
                <a:cubicBezTo>
                  <a:pt x="102" y="9"/>
                  <a:pt x="102" y="9"/>
                  <a:pt x="102" y="9"/>
                </a:cubicBezTo>
                <a:cubicBezTo>
                  <a:pt x="105" y="9"/>
                  <a:pt x="108" y="9"/>
                  <a:pt x="111" y="10"/>
                </a:cubicBezTo>
                <a:cubicBezTo>
                  <a:pt x="113" y="10"/>
                  <a:pt x="116" y="10"/>
                  <a:pt x="118" y="10"/>
                </a:cubicBezTo>
                <a:cubicBezTo>
                  <a:pt x="118" y="10"/>
                  <a:pt x="118" y="10"/>
                  <a:pt x="118" y="10"/>
                </a:cubicBezTo>
                <a:cubicBezTo>
                  <a:pt x="128" y="10"/>
                  <a:pt x="134" y="7"/>
                  <a:pt x="136" y="5"/>
                </a:cubicBezTo>
                <a:cubicBezTo>
                  <a:pt x="142" y="0"/>
                  <a:pt x="142" y="0"/>
                  <a:pt x="142" y="0"/>
                </a:cubicBezTo>
                <a:cubicBezTo>
                  <a:pt x="149" y="5"/>
                  <a:pt x="149" y="5"/>
                  <a:pt x="149" y="5"/>
                </a:cubicBezTo>
                <a:cubicBezTo>
                  <a:pt x="150" y="7"/>
                  <a:pt x="156" y="10"/>
                  <a:pt x="167" y="10"/>
                </a:cubicBezTo>
                <a:cubicBezTo>
                  <a:pt x="167" y="10"/>
                  <a:pt x="167" y="10"/>
                  <a:pt x="167" y="10"/>
                </a:cubicBezTo>
                <a:cubicBezTo>
                  <a:pt x="167" y="10"/>
                  <a:pt x="167" y="10"/>
                  <a:pt x="167" y="10"/>
                </a:cubicBezTo>
                <a:cubicBezTo>
                  <a:pt x="169" y="10"/>
                  <a:pt x="171" y="10"/>
                  <a:pt x="174" y="10"/>
                </a:cubicBezTo>
                <a:cubicBezTo>
                  <a:pt x="177" y="9"/>
                  <a:pt x="180" y="9"/>
                  <a:pt x="183" y="9"/>
                </a:cubicBezTo>
                <a:cubicBezTo>
                  <a:pt x="183" y="9"/>
                  <a:pt x="183" y="9"/>
                  <a:pt x="183" y="9"/>
                </a:cubicBezTo>
                <a:cubicBezTo>
                  <a:pt x="194" y="9"/>
                  <a:pt x="205" y="12"/>
                  <a:pt x="211" y="16"/>
                </a:cubicBezTo>
                <a:cubicBezTo>
                  <a:pt x="216" y="19"/>
                  <a:pt x="220" y="23"/>
                  <a:pt x="222" y="28"/>
                </a:cubicBezTo>
                <a:cubicBezTo>
                  <a:pt x="222" y="29"/>
                  <a:pt x="222" y="29"/>
                  <a:pt x="222" y="29"/>
                </a:cubicBezTo>
                <a:cubicBezTo>
                  <a:pt x="223" y="29"/>
                  <a:pt x="223" y="29"/>
                  <a:pt x="223" y="29"/>
                </a:cubicBezTo>
                <a:cubicBezTo>
                  <a:pt x="229" y="32"/>
                  <a:pt x="235" y="36"/>
                  <a:pt x="240" y="41"/>
                </a:cubicBezTo>
                <a:cubicBezTo>
                  <a:pt x="244" y="45"/>
                  <a:pt x="247" y="50"/>
                  <a:pt x="249" y="55"/>
                </a:cubicBezTo>
                <a:cubicBezTo>
                  <a:pt x="249" y="56"/>
                  <a:pt x="249" y="56"/>
                  <a:pt x="249" y="56"/>
                </a:cubicBezTo>
                <a:cubicBezTo>
                  <a:pt x="250" y="56"/>
                  <a:pt x="250" y="56"/>
                  <a:pt x="250" y="56"/>
                </a:cubicBezTo>
                <a:cubicBezTo>
                  <a:pt x="252" y="58"/>
                  <a:pt x="255" y="60"/>
                  <a:pt x="258" y="61"/>
                </a:cubicBezTo>
                <a:cubicBezTo>
                  <a:pt x="264" y="63"/>
                  <a:pt x="264" y="63"/>
                  <a:pt x="264" y="63"/>
                </a:cubicBezTo>
                <a:cubicBezTo>
                  <a:pt x="264" y="77"/>
                  <a:pt x="264" y="77"/>
                  <a:pt x="264" y="77"/>
                </a:cubicBezTo>
                <a:cubicBezTo>
                  <a:pt x="265" y="77"/>
                  <a:pt x="265" y="77"/>
                  <a:pt x="265" y="77"/>
                </a:cubicBezTo>
                <a:cubicBezTo>
                  <a:pt x="277" y="90"/>
                  <a:pt x="284" y="105"/>
                  <a:pt x="284" y="121"/>
                </a:cubicBezTo>
                <a:cubicBezTo>
                  <a:pt x="284" y="137"/>
                  <a:pt x="277" y="152"/>
                  <a:pt x="265" y="164"/>
                </a:cubicBezTo>
                <a:cubicBezTo>
                  <a:pt x="264" y="165"/>
                  <a:pt x="264" y="165"/>
                  <a:pt x="264" y="165"/>
                </a:cubicBezTo>
                <a:cubicBezTo>
                  <a:pt x="264" y="179"/>
                  <a:pt x="264" y="179"/>
                  <a:pt x="264" y="179"/>
                </a:cubicBezTo>
                <a:cubicBezTo>
                  <a:pt x="258" y="181"/>
                  <a:pt x="258" y="181"/>
                  <a:pt x="258" y="181"/>
                </a:cubicBezTo>
                <a:cubicBezTo>
                  <a:pt x="255" y="182"/>
                  <a:pt x="252" y="184"/>
                  <a:pt x="250" y="185"/>
                </a:cubicBezTo>
                <a:cubicBezTo>
                  <a:pt x="249" y="186"/>
                  <a:pt x="249" y="186"/>
                  <a:pt x="249" y="186"/>
                </a:cubicBezTo>
                <a:cubicBezTo>
                  <a:pt x="249" y="186"/>
                  <a:pt x="249" y="186"/>
                  <a:pt x="249" y="186"/>
                </a:cubicBezTo>
                <a:cubicBezTo>
                  <a:pt x="247" y="191"/>
                  <a:pt x="244" y="196"/>
                  <a:pt x="240" y="201"/>
                </a:cubicBezTo>
                <a:cubicBezTo>
                  <a:pt x="235" y="205"/>
                  <a:pt x="229" y="209"/>
                  <a:pt x="223" y="212"/>
                </a:cubicBezTo>
                <a:cubicBezTo>
                  <a:pt x="222" y="213"/>
                  <a:pt x="222" y="213"/>
                  <a:pt x="222" y="213"/>
                </a:cubicBezTo>
                <a:cubicBezTo>
                  <a:pt x="222" y="213"/>
                  <a:pt x="222" y="213"/>
                  <a:pt x="222" y="213"/>
                </a:cubicBezTo>
                <a:cubicBezTo>
                  <a:pt x="220" y="218"/>
                  <a:pt x="216" y="223"/>
                  <a:pt x="211" y="226"/>
                </a:cubicBezTo>
                <a:cubicBezTo>
                  <a:pt x="205" y="230"/>
                  <a:pt x="194" y="232"/>
                  <a:pt x="183" y="232"/>
                </a:cubicBezTo>
                <a:cubicBezTo>
                  <a:pt x="183" y="232"/>
                  <a:pt x="183" y="232"/>
                  <a:pt x="183" y="232"/>
                </a:cubicBezTo>
                <a:cubicBezTo>
                  <a:pt x="180" y="232"/>
                  <a:pt x="177" y="232"/>
                  <a:pt x="174" y="232"/>
                </a:cubicBezTo>
                <a:cubicBezTo>
                  <a:pt x="171" y="232"/>
                  <a:pt x="169" y="231"/>
                  <a:pt x="167" y="231"/>
                </a:cubicBezTo>
                <a:cubicBezTo>
                  <a:pt x="167" y="231"/>
                  <a:pt x="167" y="231"/>
                  <a:pt x="167" y="231"/>
                </a:cubicBezTo>
                <a:cubicBezTo>
                  <a:pt x="156" y="231"/>
                  <a:pt x="150" y="235"/>
                  <a:pt x="149" y="236"/>
                </a:cubicBezTo>
                <a:cubicBezTo>
                  <a:pt x="142" y="242"/>
                  <a:pt x="142" y="242"/>
                  <a:pt x="142" y="242"/>
                </a:cubicBezTo>
                <a:lnTo>
                  <a:pt x="136" y="236"/>
                </a:lnTo>
                <a:close/>
                <a:moveTo>
                  <a:pt x="118" y="230"/>
                </a:moveTo>
                <a:cubicBezTo>
                  <a:pt x="129" y="230"/>
                  <a:pt x="135" y="234"/>
                  <a:pt x="136" y="236"/>
                </a:cubicBezTo>
                <a:cubicBezTo>
                  <a:pt x="142" y="240"/>
                  <a:pt x="142" y="240"/>
                  <a:pt x="142" y="240"/>
                </a:cubicBezTo>
                <a:cubicBezTo>
                  <a:pt x="148" y="236"/>
                  <a:pt x="148" y="236"/>
                  <a:pt x="148" y="236"/>
                </a:cubicBezTo>
                <a:cubicBezTo>
                  <a:pt x="150" y="234"/>
                  <a:pt x="156" y="230"/>
                  <a:pt x="167" y="230"/>
                </a:cubicBezTo>
                <a:cubicBezTo>
                  <a:pt x="167" y="230"/>
                  <a:pt x="167" y="230"/>
                  <a:pt x="167" y="230"/>
                </a:cubicBezTo>
                <a:cubicBezTo>
                  <a:pt x="169" y="230"/>
                  <a:pt x="171" y="231"/>
                  <a:pt x="174" y="231"/>
                </a:cubicBezTo>
                <a:cubicBezTo>
                  <a:pt x="177" y="231"/>
                  <a:pt x="180" y="231"/>
                  <a:pt x="183" y="231"/>
                </a:cubicBezTo>
                <a:cubicBezTo>
                  <a:pt x="183" y="231"/>
                  <a:pt x="183" y="231"/>
                  <a:pt x="183" y="231"/>
                </a:cubicBezTo>
                <a:cubicBezTo>
                  <a:pt x="194" y="231"/>
                  <a:pt x="205" y="229"/>
                  <a:pt x="211" y="225"/>
                </a:cubicBezTo>
                <a:cubicBezTo>
                  <a:pt x="215" y="222"/>
                  <a:pt x="219" y="218"/>
                  <a:pt x="221" y="213"/>
                </a:cubicBezTo>
                <a:cubicBezTo>
                  <a:pt x="221" y="212"/>
                  <a:pt x="221" y="212"/>
                  <a:pt x="221" y="212"/>
                </a:cubicBezTo>
                <a:cubicBezTo>
                  <a:pt x="222" y="212"/>
                  <a:pt x="222" y="212"/>
                  <a:pt x="222" y="212"/>
                </a:cubicBezTo>
                <a:cubicBezTo>
                  <a:pt x="229" y="209"/>
                  <a:pt x="235" y="205"/>
                  <a:pt x="239" y="200"/>
                </a:cubicBezTo>
                <a:cubicBezTo>
                  <a:pt x="243" y="196"/>
                  <a:pt x="246" y="191"/>
                  <a:pt x="248" y="186"/>
                </a:cubicBezTo>
                <a:cubicBezTo>
                  <a:pt x="248" y="185"/>
                  <a:pt x="248" y="185"/>
                  <a:pt x="248" y="185"/>
                </a:cubicBezTo>
                <a:cubicBezTo>
                  <a:pt x="249" y="185"/>
                  <a:pt x="249" y="185"/>
                  <a:pt x="249" y="185"/>
                </a:cubicBezTo>
                <a:cubicBezTo>
                  <a:pt x="252" y="183"/>
                  <a:pt x="255" y="181"/>
                  <a:pt x="258" y="180"/>
                </a:cubicBezTo>
                <a:cubicBezTo>
                  <a:pt x="263" y="178"/>
                  <a:pt x="263" y="178"/>
                  <a:pt x="263" y="178"/>
                </a:cubicBezTo>
                <a:cubicBezTo>
                  <a:pt x="263" y="164"/>
                  <a:pt x="263" y="164"/>
                  <a:pt x="263" y="164"/>
                </a:cubicBezTo>
                <a:cubicBezTo>
                  <a:pt x="264" y="164"/>
                  <a:pt x="264" y="164"/>
                  <a:pt x="264" y="164"/>
                </a:cubicBezTo>
                <a:cubicBezTo>
                  <a:pt x="277" y="151"/>
                  <a:pt x="283" y="136"/>
                  <a:pt x="283" y="121"/>
                </a:cubicBezTo>
                <a:cubicBezTo>
                  <a:pt x="283" y="105"/>
                  <a:pt x="277" y="90"/>
                  <a:pt x="264" y="78"/>
                </a:cubicBezTo>
                <a:cubicBezTo>
                  <a:pt x="263" y="77"/>
                  <a:pt x="263" y="77"/>
                  <a:pt x="263" y="77"/>
                </a:cubicBezTo>
                <a:cubicBezTo>
                  <a:pt x="263" y="63"/>
                  <a:pt x="263" y="63"/>
                  <a:pt x="263" y="63"/>
                </a:cubicBezTo>
                <a:cubicBezTo>
                  <a:pt x="258" y="62"/>
                  <a:pt x="258" y="62"/>
                  <a:pt x="258" y="62"/>
                </a:cubicBezTo>
                <a:cubicBezTo>
                  <a:pt x="255" y="61"/>
                  <a:pt x="252" y="59"/>
                  <a:pt x="249" y="57"/>
                </a:cubicBezTo>
                <a:cubicBezTo>
                  <a:pt x="248" y="57"/>
                  <a:pt x="248" y="57"/>
                  <a:pt x="248" y="57"/>
                </a:cubicBezTo>
                <a:cubicBezTo>
                  <a:pt x="248" y="56"/>
                  <a:pt x="248" y="56"/>
                  <a:pt x="248" y="56"/>
                </a:cubicBezTo>
                <a:cubicBezTo>
                  <a:pt x="246" y="51"/>
                  <a:pt x="243" y="46"/>
                  <a:pt x="239" y="42"/>
                </a:cubicBezTo>
                <a:cubicBezTo>
                  <a:pt x="235" y="37"/>
                  <a:pt x="229" y="33"/>
                  <a:pt x="222" y="30"/>
                </a:cubicBezTo>
                <a:cubicBezTo>
                  <a:pt x="221" y="30"/>
                  <a:pt x="221" y="30"/>
                  <a:pt x="221" y="30"/>
                </a:cubicBezTo>
                <a:cubicBezTo>
                  <a:pt x="221" y="29"/>
                  <a:pt x="221" y="29"/>
                  <a:pt x="221" y="29"/>
                </a:cubicBezTo>
                <a:cubicBezTo>
                  <a:pt x="219" y="24"/>
                  <a:pt x="215" y="20"/>
                  <a:pt x="211" y="17"/>
                </a:cubicBezTo>
                <a:cubicBezTo>
                  <a:pt x="205" y="13"/>
                  <a:pt x="194" y="10"/>
                  <a:pt x="183" y="10"/>
                </a:cubicBezTo>
                <a:cubicBezTo>
                  <a:pt x="183" y="10"/>
                  <a:pt x="183" y="10"/>
                  <a:pt x="183" y="10"/>
                </a:cubicBezTo>
                <a:cubicBezTo>
                  <a:pt x="180" y="10"/>
                  <a:pt x="177" y="11"/>
                  <a:pt x="174" y="11"/>
                </a:cubicBezTo>
                <a:cubicBezTo>
                  <a:pt x="171" y="11"/>
                  <a:pt x="169" y="11"/>
                  <a:pt x="167" y="11"/>
                </a:cubicBezTo>
                <a:cubicBezTo>
                  <a:pt x="167" y="11"/>
                  <a:pt x="167" y="11"/>
                  <a:pt x="167" y="11"/>
                </a:cubicBezTo>
                <a:cubicBezTo>
                  <a:pt x="167" y="11"/>
                  <a:pt x="167" y="11"/>
                  <a:pt x="167" y="11"/>
                </a:cubicBezTo>
                <a:cubicBezTo>
                  <a:pt x="156" y="11"/>
                  <a:pt x="150" y="7"/>
                  <a:pt x="148" y="6"/>
                </a:cubicBezTo>
                <a:cubicBezTo>
                  <a:pt x="142" y="1"/>
                  <a:pt x="142" y="1"/>
                  <a:pt x="142" y="1"/>
                </a:cubicBezTo>
                <a:cubicBezTo>
                  <a:pt x="136" y="6"/>
                  <a:pt x="136" y="6"/>
                  <a:pt x="136" y="6"/>
                </a:cubicBezTo>
                <a:cubicBezTo>
                  <a:pt x="135" y="7"/>
                  <a:pt x="129" y="11"/>
                  <a:pt x="118" y="11"/>
                </a:cubicBezTo>
                <a:cubicBezTo>
                  <a:pt x="118" y="11"/>
                  <a:pt x="118" y="11"/>
                  <a:pt x="118" y="11"/>
                </a:cubicBezTo>
                <a:cubicBezTo>
                  <a:pt x="115" y="11"/>
                  <a:pt x="113" y="11"/>
                  <a:pt x="111" y="11"/>
                </a:cubicBezTo>
                <a:cubicBezTo>
                  <a:pt x="108" y="11"/>
                  <a:pt x="105" y="10"/>
                  <a:pt x="102" y="10"/>
                </a:cubicBezTo>
                <a:cubicBezTo>
                  <a:pt x="96" y="10"/>
                  <a:pt x="91" y="11"/>
                  <a:pt x="86" y="12"/>
                </a:cubicBezTo>
                <a:cubicBezTo>
                  <a:pt x="81" y="13"/>
                  <a:pt x="77" y="15"/>
                  <a:pt x="74" y="17"/>
                </a:cubicBezTo>
                <a:cubicBezTo>
                  <a:pt x="69" y="20"/>
                  <a:pt x="66" y="24"/>
                  <a:pt x="64" y="29"/>
                </a:cubicBezTo>
                <a:cubicBezTo>
                  <a:pt x="63" y="30"/>
                  <a:pt x="63" y="30"/>
                  <a:pt x="63" y="30"/>
                </a:cubicBezTo>
                <a:cubicBezTo>
                  <a:pt x="62" y="30"/>
                  <a:pt x="62" y="30"/>
                  <a:pt x="62" y="30"/>
                </a:cubicBezTo>
                <a:cubicBezTo>
                  <a:pt x="56" y="33"/>
                  <a:pt x="50" y="37"/>
                  <a:pt x="45" y="42"/>
                </a:cubicBezTo>
                <a:cubicBezTo>
                  <a:pt x="41" y="46"/>
                  <a:pt x="38" y="51"/>
                  <a:pt x="37" y="56"/>
                </a:cubicBezTo>
                <a:cubicBezTo>
                  <a:pt x="36" y="57"/>
                  <a:pt x="36" y="57"/>
                  <a:pt x="36" y="57"/>
                </a:cubicBezTo>
                <a:cubicBezTo>
                  <a:pt x="36" y="57"/>
                  <a:pt x="36" y="57"/>
                  <a:pt x="36" y="57"/>
                </a:cubicBezTo>
                <a:cubicBezTo>
                  <a:pt x="33" y="59"/>
                  <a:pt x="30" y="61"/>
                  <a:pt x="27" y="62"/>
                </a:cubicBezTo>
                <a:cubicBezTo>
                  <a:pt x="22" y="63"/>
                  <a:pt x="22" y="63"/>
                  <a:pt x="22" y="63"/>
                </a:cubicBezTo>
                <a:cubicBezTo>
                  <a:pt x="22" y="77"/>
                  <a:pt x="22" y="77"/>
                  <a:pt x="22" y="77"/>
                </a:cubicBezTo>
                <a:cubicBezTo>
                  <a:pt x="21" y="78"/>
                  <a:pt x="21" y="78"/>
                  <a:pt x="21" y="78"/>
                </a:cubicBezTo>
                <a:cubicBezTo>
                  <a:pt x="8" y="90"/>
                  <a:pt x="1" y="105"/>
                  <a:pt x="1" y="121"/>
                </a:cubicBezTo>
                <a:cubicBezTo>
                  <a:pt x="1" y="136"/>
                  <a:pt x="8" y="151"/>
                  <a:pt x="21" y="164"/>
                </a:cubicBezTo>
                <a:cubicBezTo>
                  <a:pt x="22" y="164"/>
                  <a:pt x="22" y="164"/>
                  <a:pt x="22" y="164"/>
                </a:cubicBezTo>
                <a:cubicBezTo>
                  <a:pt x="22" y="178"/>
                  <a:pt x="22" y="178"/>
                  <a:pt x="22" y="178"/>
                </a:cubicBezTo>
                <a:cubicBezTo>
                  <a:pt x="27" y="180"/>
                  <a:pt x="27" y="180"/>
                  <a:pt x="27" y="180"/>
                </a:cubicBezTo>
                <a:cubicBezTo>
                  <a:pt x="30" y="181"/>
                  <a:pt x="33" y="183"/>
                  <a:pt x="36" y="185"/>
                </a:cubicBezTo>
                <a:cubicBezTo>
                  <a:pt x="36" y="185"/>
                  <a:pt x="36" y="185"/>
                  <a:pt x="36" y="185"/>
                </a:cubicBezTo>
                <a:cubicBezTo>
                  <a:pt x="37" y="186"/>
                  <a:pt x="37" y="186"/>
                  <a:pt x="37" y="186"/>
                </a:cubicBezTo>
                <a:cubicBezTo>
                  <a:pt x="38" y="191"/>
                  <a:pt x="41" y="196"/>
                  <a:pt x="45" y="200"/>
                </a:cubicBezTo>
                <a:cubicBezTo>
                  <a:pt x="50" y="205"/>
                  <a:pt x="56" y="209"/>
                  <a:pt x="62" y="212"/>
                </a:cubicBezTo>
                <a:cubicBezTo>
                  <a:pt x="63" y="212"/>
                  <a:pt x="63" y="212"/>
                  <a:pt x="63" y="212"/>
                </a:cubicBezTo>
                <a:cubicBezTo>
                  <a:pt x="64" y="213"/>
                  <a:pt x="64" y="213"/>
                  <a:pt x="64" y="213"/>
                </a:cubicBezTo>
                <a:cubicBezTo>
                  <a:pt x="66" y="218"/>
                  <a:pt x="69" y="222"/>
                  <a:pt x="74" y="225"/>
                </a:cubicBezTo>
                <a:cubicBezTo>
                  <a:pt x="80" y="229"/>
                  <a:pt x="90" y="231"/>
                  <a:pt x="101" y="231"/>
                </a:cubicBezTo>
                <a:cubicBezTo>
                  <a:pt x="102" y="231"/>
                  <a:pt x="102" y="231"/>
                  <a:pt x="102" y="231"/>
                </a:cubicBezTo>
                <a:cubicBezTo>
                  <a:pt x="105" y="231"/>
                  <a:pt x="108" y="231"/>
                  <a:pt x="111" y="231"/>
                </a:cubicBezTo>
                <a:cubicBezTo>
                  <a:pt x="113" y="231"/>
                  <a:pt x="115" y="230"/>
                  <a:pt x="118" y="230"/>
                </a:cubicBezTo>
                <a:close/>
              </a:path>
            </a:pathLst>
          </a:custGeom>
          <a:solidFill>
            <a:srgbClr val="7363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2647288-CB94-40E3-A671-CC91C9D92BAD}"/>
              </a:ext>
            </a:extLst>
          </p:cNvPr>
          <p:cNvSpPr txBox="1"/>
          <p:nvPr/>
        </p:nvSpPr>
        <p:spPr>
          <a:xfrm>
            <a:off x="4328882" y="2763211"/>
            <a:ext cx="3391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b="1" dirty="0">
                <a:solidFill>
                  <a:srgbClr val="73634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在此输入标题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23BEFED-F531-4EAF-B004-81933DAAE442}"/>
              </a:ext>
            </a:extLst>
          </p:cNvPr>
          <p:cNvSpPr txBox="1"/>
          <p:nvPr/>
        </p:nvSpPr>
        <p:spPr>
          <a:xfrm>
            <a:off x="4114674" y="3356125"/>
            <a:ext cx="39626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rgbClr val="736348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此页是过渡页，您可以这边输入此章节的简要描述。封面、目录页、过渡页送了这么好的素材，随便组合都是极好的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37CA1A6-9DB1-43BD-B7E3-FDD29E6C6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80" y="4517735"/>
            <a:ext cx="3744686" cy="209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25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33E7C865-5C58-4923-B972-309266A1D8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CB39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BA0C46B-8074-47A5-9654-29C973516A64}"/>
              </a:ext>
            </a:extLst>
          </p:cNvPr>
          <p:cNvSpPr/>
          <p:nvPr/>
        </p:nvSpPr>
        <p:spPr>
          <a:xfrm>
            <a:off x="328968" y="2476452"/>
            <a:ext cx="68273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6000" dirty="0">
                <a:latin typeface="方正胖头鱼简体" panose="03000509000000000000" pitchFamily="65" charset="-122"/>
                <a:ea typeface="方正胖头鱼简体" panose="03000509000000000000" pitchFamily="65" charset="-122"/>
              </a:rPr>
              <a:t>谢谢小朋友的陪伴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D6CB134-D26B-4300-8625-FA049A38168E}"/>
              </a:ext>
            </a:extLst>
          </p:cNvPr>
          <p:cNvSpPr txBox="1"/>
          <p:nvPr/>
        </p:nvSpPr>
        <p:spPr>
          <a:xfrm>
            <a:off x="1639508" y="4501632"/>
            <a:ext cx="420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/>
              <a:t>在此输入你的小标题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11B49A57-5794-4017-8EF5-75667102DB89}"/>
              </a:ext>
            </a:extLst>
          </p:cNvPr>
          <p:cNvGrpSpPr/>
          <p:nvPr/>
        </p:nvGrpSpPr>
        <p:grpSpPr>
          <a:xfrm>
            <a:off x="1762741" y="1833149"/>
            <a:ext cx="3959774" cy="452546"/>
            <a:chOff x="1568703" y="1182485"/>
            <a:chExt cx="2966034" cy="338976"/>
          </a:xfrm>
        </p:grpSpPr>
        <p:sp>
          <p:nvSpPr>
            <p:cNvPr id="8" name="Freeform 533">
              <a:extLst>
                <a:ext uri="{FF2B5EF4-FFF2-40B4-BE49-F238E27FC236}">
                  <a16:creationId xmlns:a16="http://schemas.microsoft.com/office/drawing/2014/main" id="{3DEF512C-2CE1-4E8F-B4DA-C4FAFDD6D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9905" y="1436717"/>
              <a:ext cx="2904832" cy="61205"/>
            </a:xfrm>
            <a:custGeom>
              <a:avLst/>
              <a:gdLst>
                <a:gd name="T0" fmla="*/ 227 w 454"/>
                <a:gd name="T1" fmla="*/ 1 h 9"/>
                <a:gd name="T2" fmla="*/ 233 w 454"/>
                <a:gd name="T3" fmla="*/ 4 h 9"/>
                <a:gd name="T4" fmla="*/ 238 w 454"/>
                <a:gd name="T5" fmla="*/ 4 h 9"/>
                <a:gd name="T6" fmla="*/ 240 w 454"/>
                <a:gd name="T7" fmla="*/ 1 h 9"/>
                <a:gd name="T8" fmla="*/ 243 w 454"/>
                <a:gd name="T9" fmla="*/ 4 h 9"/>
                <a:gd name="T10" fmla="*/ 247 w 454"/>
                <a:gd name="T11" fmla="*/ 4 h 9"/>
                <a:gd name="T12" fmla="*/ 255 w 454"/>
                <a:gd name="T13" fmla="*/ 0 h 9"/>
                <a:gd name="T14" fmla="*/ 360 w 454"/>
                <a:gd name="T15" fmla="*/ 2 h 9"/>
                <a:gd name="T16" fmla="*/ 454 w 454"/>
                <a:gd name="T17" fmla="*/ 4 h 9"/>
                <a:gd name="T18" fmla="*/ 454 w 454"/>
                <a:gd name="T19" fmla="*/ 4 h 9"/>
                <a:gd name="T20" fmla="*/ 360 w 454"/>
                <a:gd name="T21" fmla="*/ 6 h 9"/>
                <a:gd name="T22" fmla="*/ 255 w 454"/>
                <a:gd name="T23" fmla="*/ 9 h 9"/>
                <a:gd name="T24" fmla="*/ 247 w 454"/>
                <a:gd name="T25" fmla="*/ 5 h 9"/>
                <a:gd name="T26" fmla="*/ 243 w 454"/>
                <a:gd name="T27" fmla="*/ 5 h 9"/>
                <a:gd name="T28" fmla="*/ 240 w 454"/>
                <a:gd name="T29" fmla="*/ 7 h 9"/>
                <a:gd name="T30" fmla="*/ 238 w 454"/>
                <a:gd name="T31" fmla="*/ 5 h 9"/>
                <a:gd name="T32" fmla="*/ 233 w 454"/>
                <a:gd name="T33" fmla="*/ 5 h 9"/>
                <a:gd name="T34" fmla="*/ 227 w 454"/>
                <a:gd name="T35" fmla="*/ 7 h 9"/>
                <a:gd name="T36" fmla="*/ 221 w 454"/>
                <a:gd name="T37" fmla="*/ 5 h 9"/>
                <a:gd name="T38" fmla="*/ 216 w 454"/>
                <a:gd name="T39" fmla="*/ 5 h 9"/>
                <a:gd name="T40" fmla="*/ 213 w 454"/>
                <a:gd name="T41" fmla="*/ 7 h 9"/>
                <a:gd name="T42" fmla="*/ 211 w 454"/>
                <a:gd name="T43" fmla="*/ 5 h 9"/>
                <a:gd name="T44" fmla="*/ 207 w 454"/>
                <a:gd name="T45" fmla="*/ 5 h 9"/>
                <a:gd name="T46" fmla="*/ 198 w 454"/>
                <a:gd name="T47" fmla="*/ 9 h 9"/>
                <a:gd name="T48" fmla="*/ 94 w 454"/>
                <a:gd name="T49" fmla="*/ 6 h 9"/>
                <a:gd name="T50" fmla="*/ 0 w 454"/>
                <a:gd name="T51" fmla="*/ 4 h 9"/>
                <a:gd name="T52" fmla="*/ 0 w 454"/>
                <a:gd name="T53" fmla="*/ 4 h 9"/>
                <a:gd name="T54" fmla="*/ 94 w 454"/>
                <a:gd name="T55" fmla="*/ 2 h 9"/>
                <a:gd name="T56" fmla="*/ 198 w 454"/>
                <a:gd name="T57" fmla="*/ 0 h 9"/>
                <a:gd name="T58" fmla="*/ 207 w 454"/>
                <a:gd name="T59" fmla="*/ 4 h 9"/>
                <a:gd name="T60" fmla="*/ 211 w 454"/>
                <a:gd name="T61" fmla="*/ 4 h 9"/>
                <a:gd name="T62" fmla="*/ 213 w 454"/>
                <a:gd name="T63" fmla="*/ 1 h 9"/>
                <a:gd name="T64" fmla="*/ 216 w 454"/>
                <a:gd name="T65" fmla="*/ 4 h 9"/>
                <a:gd name="T66" fmla="*/ 221 w 454"/>
                <a:gd name="T67" fmla="*/ 4 h 9"/>
                <a:gd name="T68" fmla="*/ 227 w 454"/>
                <a:gd name="T6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4" h="9">
                  <a:moveTo>
                    <a:pt x="227" y="1"/>
                  </a:moveTo>
                  <a:cubicBezTo>
                    <a:pt x="230" y="1"/>
                    <a:pt x="232" y="2"/>
                    <a:pt x="233" y="4"/>
                  </a:cubicBezTo>
                  <a:cubicBezTo>
                    <a:pt x="238" y="4"/>
                    <a:pt x="238" y="4"/>
                    <a:pt x="238" y="4"/>
                  </a:cubicBezTo>
                  <a:cubicBezTo>
                    <a:pt x="238" y="2"/>
                    <a:pt x="239" y="1"/>
                    <a:pt x="240" y="1"/>
                  </a:cubicBezTo>
                  <a:cubicBezTo>
                    <a:pt x="242" y="1"/>
                    <a:pt x="243" y="2"/>
                    <a:pt x="243" y="4"/>
                  </a:cubicBezTo>
                  <a:cubicBezTo>
                    <a:pt x="247" y="4"/>
                    <a:pt x="247" y="4"/>
                    <a:pt x="247" y="4"/>
                  </a:cubicBezTo>
                  <a:cubicBezTo>
                    <a:pt x="250" y="3"/>
                    <a:pt x="253" y="2"/>
                    <a:pt x="255" y="0"/>
                  </a:cubicBezTo>
                  <a:cubicBezTo>
                    <a:pt x="290" y="0"/>
                    <a:pt x="325" y="1"/>
                    <a:pt x="360" y="2"/>
                  </a:cubicBezTo>
                  <a:cubicBezTo>
                    <a:pt x="454" y="4"/>
                    <a:pt x="454" y="4"/>
                    <a:pt x="454" y="4"/>
                  </a:cubicBezTo>
                  <a:cubicBezTo>
                    <a:pt x="454" y="4"/>
                    <a:pt x="454" y="4"/>
                    <a:pt x="454" y="4"/>
                  </a:cubicBezTo>
                  <a:cubicBezTo>
                    <a:pt x="360" y="6"/>
                    <a:pt x="360" y="6"/>
                    <a:pt x="360" y="6"/>
                  </a:cubicBezTo>
                  <a:cubicBezTo>
                    <a:pt x="255" y="9"/>
                    <a:pt x="255" y="9"/>
                    <a:pt x="255" y="9"/>
                  </a:cubicBezTo>
                  <a:cubicBezTo>
                    <a:pt x="253" y="6"/>
                    <a:pt x="250" y="5"/>
                    <a:pt x="247" y="5"/>
                  </a:cubicBezTo>
                  <a:cubicBezTo>
                    <a:pt x="243" y="5"/>
                    <a:pt x="243" y="5"/>
                    <a:pt x="243" y="5"/>
                  </a:cubicBezTo>
                  <a:cubicBezTo>
                    <a:pt x="243" y="6"/>
                    <a:pt x="242" y="7"/>
                    <a:pt x="240" y="7"/>
                  </a:cubicBezTo>
                  <a:cubicBezTo>
                    <a:pt x="239" y="7"/>
                    <a:pt x="238" y="6"/>
                    <a:pt x="238" y="5"/>
                  </a:cubicBezTo>
                  <a:cubicBezTo>
                    <a:pt x="233" y="5"/>
                    <a:pt x="233" y="5"/>
                    <a:pt x="233" y="5"/>
                  </a:cubicBezTo>
                  <a:cubicBezTo>
                    <a:pt x="232" y="6"/>
                    <a:pt x="230" y="7"/>
                    <a:pt x="227" y="7"/>
                  </a:cubicBezTo>
                  <a:cubicBezTo>
                    <a:pt x="224" y="7"/>
                    <a:pt x="222" y="6"/>
                    <a:pt x="221" y="5"/>
                  </a:cubicBezTo>
                  <a:cubicBezTo>
                    <a:pt x="216" y="5"/>
                    <a:pt x="216" y="5"/>
                    <a:pt x="216" y="5"/>
                  </a:cubicBezTo>
                  <a:cubicBezTo>
                    <a:pt x="216" y="6"/>
                    <a:pt x="215" y="7"/>
                    <a:pt x="213" y="7"/>
                  </a:cubicBezTo>
                  <a:cubicBezTo>
                    <a:pt x="212" y="7"/>
                    <a:pt x="211" y="6"/>
                    <a:pt x="211" y="5"/>
                  </a:cubicBezTo>
                  <a:cubicBezTo>
                    <a:pt x="207" y="5"/>
                    <a:pt x="207" y="5"/>
                    <a:pt x="207" y="5"/>
                  </a:cubicBezTo>
                  <a:cubicBezTo>
                    <a:pt x="204" y="5"/>
                    <a:pt x="201" y="6"/>
                    <a:pt x="198" y="9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129" y="1"/>
                    <a:pt x="164" y="0"/>
                    <a:pt x="198" y="0"/>
                  </a:cubicBezTo>
                  <a:cubicBezTo>
                    <a:pt x="201" y="2"/>
                    <a:pt x="204" y="3"/>
                    <a:pt x="207" y="4"/>
                  </a:cubicBezTo>
                  <a:cubicBezTo>
                    <a:pt x="211" y="4"/>
                    <a:pt x="211" y="4"/>
                    <a:pt x="211" y="4"/>
                  </a:cubicBezTo>
                  <a:cubicBezTo>
                    <a:pt x="211" y="2"/>
                    <a:pt x="212" y="1"/>
                    <a:pt x="213" y="1"/>
                  </a:cubicBezTo>
                  <a:cubicBezTo>
                    <a:pt x="215" y="1"/>
                    <a:pt x="216" y="2"/>
                    <a:pt x="216" y="4"/>
                  </a:cubicBezTo>
                  <a:cubicBezTo>
                    <a:pt x="221" y="4"/>
                    <a:pt x="221" y="4"/>
                    <a:pt x="221" y="4"/>
                  </a:cubicBezTo>
                  <a:cubicBezTo>
                    <a:pt x="222" y="2"/>
                    <a:pt x="224" y="1"/>
                    <a:pt x="227" y="1"/>
                  </a:cubicBezTo>
                  <a:close/>
                </a:path>
              </a:pathLst>
            </a:custGeom>
            <a:solidFill>
              <a:srgbClr val="6634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/>
            </a:p>
          </p:txBody>
        </p:sp>
        <p:sp>
          <p:nvSpPr>
            <p:cNvPr id="9" name="Freeform 534">
              <a:extLst>
                <a:ext uri="{FF2B5EF4-FFF2-40B4-BE49-F238E27FC236}">
                  <a16:creationId xmlns:a16="http://schemas.microsoft.com/office/drawing/2014/main" id="{5F52538D-D33C-48D4-B705-8BF6D4A1F4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68703" y="1182485"/>
              <a:ext cx="475509" cy="338976"/>
            </a:xfrm>
            <a:custGeom>
              <a:avLst/>
              <a:gdLst>
                <a:gd name="T0" fmla="*/ 31 w 74"/>
                <a:gd name="T1" fmla="*/ 37 h 53"/>
                <a:gd name="T2" fmla="*/ 32 w 74"/>
                <a:gd name="T3" fmla="*/ 38 h 53"/>
                <a:gd name="T4" fmla="*/ 32 w 74"/>
                <a:gd name="T5" fmla="*/ 38 h 53"/>
                <a:gd name="T6" fmla="*/ 33 w 74"/>
                <a:gd name="T7" fmla="*/ 39 h 53"/>
                <a:gd name="T8" fmla="*/ 34 w 74"/>
                <a:gd name="T9" fmla="*/ 40 h 53"/>
                <a:gd name="T10" fmla="*/ 37 w 74"/>
                <a:gd name="T11" fmla="*/ 39 h 53"/>
                <a:gd name="T12" fmla="*/ 36 w 74"/>
                <a:gd name="T13" fmla="*/ 38 h 53"/>
                <a:gd name="T14" fmla="*/ 35 w 74"/>
                <a:gd name="T15" fmla="*/ 37 h 53"/>
                <a:gd name="T16" fmla="*/ 35 w 74"/>
                <a:gd name="T17" fmla="*/ 37 h 53"/>
                <a:gd name="T18" fmla="*/ 35 w 74"/>
                <a:gd name="T19" fmla="*/ 36 h 53"/>
                <a:gd name="T20" fmla="*/ 32 w 74"/>
                <a:gd name="T21" fmla="*/ 37 h 53"/>
                <a:gd name="T22" fmla="*/ 32 w 74"/>
                <a:gd name="T23" fmla="*/ 37 h 53"/>
                <a:gd name="T24" fmla="*/ 32 w 74"/>
                <a:gd name="T25" fmla="*/ 37 h 53"/>
                <a:gd name="T26" fmla="*/ 31 w 74"/>
                <a:gd name="T27" fmla="*/ 37 h 53"/>
                <a:gd name="T28" fmla="*/ 29 w 74"/>
                <a:gd name="T29" fmla="*/ 36 h 53"/>
                <a:gd name="T30" fmla="*/ 28 w 74"/>
                <a:gd name="T31" fmla="*/ 37 h 53"/>
                <a:gd name="T32" fmla="*/ 28 w 74"/>
                <a:gd name="T33" fmla="*/ 38 h 53"/>
                <a:gd name="T34" fmla="*/ 29 w 74"/>
                <a:gd name="T35" fmla="*/ 38 h 53"/>
                <a:gd name="T36" fmla="*/ 30 w 74"/>
                <a:gd name="T37" fmla="*/ 38 h 53"/>
                <a:gd name="T38" fmla="*/ 31 w 74"/>
                <a:gd name="T39" fmla="*/ 39 h 53"/>
                <a:gd name="T40" fmla="*/ 22 w 74"/>
                <a:gd name="T41" fmla="*/ 44 h 53"/>
                <a:gd name="T42" fmla="*/ 15 w 74"/>
                <a:gd name="T43" fmla="*/ 44 h 53"/>
                <a:gd name="T44" fmla="*/ 20 w 74"/>
                <a:gd name="T45" fmla="*/ 39 h 53"/>
                <a:gd name="T46" fmla="*/ 28 w 74"/>
                <a:gd name="T47" fmla="*/ 36 h 53"/>
                <a:gd name="T48" fmla="*/ 51 w 74"/>
                <a:gd name="T49" fmla="*/ 0 h 53"/>
                <a:gd name="T50" fmla="*/ 54 w 74"/>
                <a:gd name="T51" fmla="*/ 1 h 53"/>
                <a:gd name="T52" fmla="*/ 55 w 74"/>
                <a:gd name="T53" fmla="*/ 1 h 53"/>
                <a:gd name="T54" fmla="*/ 55 w 74"/>
                <a:gd name="T55" fmla="*/ 1 h 53"/>
                <a:gd name="T56" fmla="*/ 52 w 74"/>
                <a:gd name="T57" fmla="*/ 5 h 53"/>
                <a:gd name="T58" fmla="*/ 49 w 74"/>
                <a:gd name="T59" fmla="*/ 6 h 53"/>
                <a:gd name="T60" fmla="*/ 48 w 74"/>
                <a:gd name="T61" fmla="*/ 8 h 53"/>
                <a:gd name="T62" fmla="*/ 47 w 74"/>
                <a:gd name="T63" fmla="*/ 10 h 53"/>
                <a:gd name="T64" fmla="*/ 48 w 74"/>
                <a:gd name="T65" fmla="*/ 13 h 53"/>
                <a:gd name="T66" fmla="*/ 48 w 74"/>
                <a:gd name="T67" fmla="*/ 13 h 53"/>
                <a:gd name="T68" fmla="*/ 46 w 74"/>
                <a:gd name="T69" fmla="*/ 20 h 53"/>
                <a:gd name="T70" fmla="*/ 43 w 74"/>
                <a:gd name="T71" fmla="*/ 27 h 53"/>
                <a:gd name="T72" fmla="*/ 38 w 74"/>
                <a:gd name="T73" fmla="*/ 38 h 53"/>
                <a:gd name="T74" fmla="*/ 22 w 74"/>
                <a:gd name="T75" fmla="*/ 45 h 53"/>
                <a:gd name="T76" fmla="*/ 4 w 74"/>
                <a:gd name="T77" fmla="*/ 53 h 53"/>
                <a:gd name="T78" fmla="*/ 4 w 74"/>
                <a:gd name="T79" fmla="*/ 53 h 53"/>
                <a:gd name="T80" fmla="*/ 13 w 74"/>
                <a:gd name="T81" fmla="*/ 42 h 53"/>
                <a:gd name="T82" fmla="*/ 6 w 74"/>
                <a:gd name="T83" fmla="*/ 45 h 53"/>
                <a:gd name="T84" fmla="*/ 6 w 74"/>
                <a:gd name="T85" fmla="*/ 45 h 53"/>
                <a:gd name="T86" fmla="*/ 4 w 74"/>
                <a:gd name="T87" fmla="*/ 46 h 53"/>
                <a:gd name="T88" fmla="*/ 5 w 74"/>
                <a:gd name="T89" fmla="*/ 45 h 53"/>
                <a:gd name="T90" fmla="*/ 6 w 74"/>
                <a:gd name="T91" fmla="*/ 44 h 53"/>
                <a:gd name="T92" fmla="*/ 3 w 74"/>
                <a:gd name="T93" fmla="*/ 44 h 53"/>
                <a:gd name="T94" fmla="*/ 7 w 74"/>
                <a:gd name="T95" fmla="*/ 40 h 53"/>
                <a:gd name="T96" fmla="*/ 14 w 74"/>
                <a:gd name="T97" fmla="*/ 34 h 53"/>
                <a:gd name="T98" fmla="*/ 14 w 74"/>
                <a:gd name="T99" fmla="*/ 31 h 53"/>
                <a:gd name="T100" fmla="*/ 19 w 74"/>
                <a:gd name="T101" fmla="*/ 25 h 53"/>
                <a:gd name="T102" fmla="*/ 22 w 74"/>
                <a:gd name="T103" fmla="*/ 23 h 53"/>
                <a:gd name="T104" fmla="*/ 27 w 74"/>
                <a:gd name="T105" fmla="*/ 17 h 53"/>
                <a:gd name="T106" fmla="*/ 33 w 74"/>
                <a:gd name="T107" fmla="*/ 10 h 53"/>
                <a:gd name="T108" fmla="*/ 36 w 74"/>
                <a:gd name="T109" fmla="*/ 6 h 53"/>
                <a:gd name="T110" fmla="*/ 47 w 74"/>
                <a:gd name="T11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4" h="53">
                  <a:moveTo>
                    <a:pt x="31" y="37"/>
                  </a:moveTo>
                  <a:cubicBezTo>
                    <a:pt x="31" y="37"/>
                    <a:pt x="31" y="37"/>
                    <a:pt x="31" y="37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8"/>
                    <a:pt x="31" y="38"/>
                    <a:pt x="32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39"/>
                    <a:pt x="32" y="39"/>
                    <a:pt x="33" y="39"/>
                  </a:cubicBezTo>
                  <a:cubicBezTo>
                    <a:pt x="32" y="39"/>
                    <a:pt x="32" y="39"/>
                    <a:pt x="33" y="39"/>
                  </a:cubicBezTo>
                  <a:cubicBezTo>
                    <a:pt x="33" y="39"/>
                    <a:pt x="32" y="39"/>
                    <a:pt x="33" y="39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3" y="39"/>
                    <a:pt x="33" y="40"/>
                    <a:pt x="34" y="40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4" y="40"/>
                    <a:pt x="35" y="40"/>
                    <a:pt x="35" y="40"/>
                  </a:cubicBezTo>
                  <a:cubicBezTo>
                    <a:pt x="36" y="40"/>
                    <a:pt x="36" y="39"/>
                    <a:pt x="37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39"/>
                    <a:pt x="37" y="39"/>
                    <a:pt x="38" y="39"/>
                  </a:cubicBezTo>
                  <a:cubicBezTo>
                    <a:pt x="38" y="39"/>
                    <a:pt x="37" y="39"/>
                    <a:pt x="37" y="38"/>
                  </a:cubicBezTo>
                  <a:cubicBezTo>
                    <a:pt x="37" y="38"/>
                    <a:pt x="36" y="38"/>
                    <a:pt x="36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6" y="38"/>
                    <a:pt x="36" y="37"/>
                    <a:pt x="36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6"/>
                    <a:pt x="35" y="37"/>
                    <a:pt x="35" y="37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4" y="36"/>
                    <a:pt x="34" y="36"/>
                    <a:pt x="33" y="35"/>
                  </a:cubicBezTo>
                  <a:cubicBezTo>
                    <a:pt x="33" y="36"/>
                    <a:pt x="32" y="36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7"/>
                    <a:pt x="31" y="37"/>
                    <a:pt x="31" y="37"/>
                  </a:cubicBezTo>
                  <a:close/>
                  <a:moveTo>
                    <a:pt x="28" y="36"/>
                  </a:moveTo>
                  <a:cubicBezTo>
                    <a:pt x="29" y="36"/>
                    <a:pt x="29" y="36"/>
                    <a:pt x="29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8" y="36"/>
                    <a:pt x="28" y="37"/>
                    <a:pt x="28" y="36"/>
                  </a:cubicBezTo>
                  <a:cubicBezTo>
                    <a:pt x="28" y="36"/>
                    <a:pt x="28" y="37"/>
                    <a:pt x="28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7" y="38"/>
                    <a:pt x="27" y="3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8"/>
                    <a:pt x="28" y="38"/>
                    <a:pt x="29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8"/>
                    <a:pt x="30" y="38"/>
                    <a:pt x="31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39"/>
                    <a:pt x="32" y="40"/>
                    <a:pt x="32" y="40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2" y="41"/>
                    <a:pt x="32" y="42"/>
                    <a:pt x="31" y="42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1" y="44"/>
                    <a:pt x="16" y="44"/>
                    <a:pt x="15" y="44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44"/>
                    <a:pt x="16" y="43"/>
                    <a:pt x="16" y="43"/>
                  </a:cubicBezTo>
                  <a:cubicBezTo>
                    <a:pt x="16" y="42"/>
                    <a:pt x="19" y="41"/>
                    <a:pt x="20" y="40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4" y="38"/>
                    <a:pt x="27" y="36"/>
                    <a:pt x="28" y="36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8" y="36"/>
                    <a:pt x="28" y="36"/>
                    <a:pt x="28" y="36"/>
                  </a:cubicBezTo>
                  <a:close/>
                  <a:moveTo>
                    <a:pt x="51" y="0"/>
                  </a:moveTo>
                  <a:cubicBezTo>
                    <a:pt x="51" y="0"/>
                    <a:pt x="53" y="0"/>
                    <a:pt x="53" y="0"/>
                  </a:cubicBezTo>
                  <a:cubicBezTo>
                    <a:pt x="53" y="0"/>
                    <a:pt x="53" y="0"/>
                    <a:pt x="54" y="0"/>
                  </a:cubicBezTo>
                  <a:cubicBezTo>
                    <a:pt x="54" y="0"/>
                    <a:pt x="53" y="0"/>
                    <a:pt x="54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4" y="1"/>
                    <a:pt x="54" y="1"/>
                    <a:pt x="55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1"/>
                    <a:pt x="54" y="1"/>
                    <a:pt x="54" y="1"/>
                  </a:cubicBezTo>
                  <a:cubicBezTo>
                    <a:pt x="53" y="1"/>
                    <a:pt x="47" y="3"/>
                    <a:pt x="47" y="4"/>
                  </a:cubicBezTo>
                  <a:cubicBezTo>
                    <a:pt x="49" y="4"/>
                    <a:pt x="50" y="4"/>
                    <a:pt x="52" y="5"/>
                  </a:cubicBezTo>
                  <a:cubicBezTo>
                    <a:pt x="53" y="5"/>
                    <a:pt x="53" y="5"/>
                    <a:pt x="54" y="5"/>
                  </a:cubicBezTo>
                  <a:cubicBezTo>
                    <a:pt x="54" y="5"/>
                    <a:pt x="54" y="5"/>
                    <a:pt x="54" y="6"/>
                  </a:cubicBezTo>
                  <a:cubicBezTo>
                    <a:pt x="54" y="6"/>
                    <a:pt x="50" y="6"/>
                    <a:pt x="50" y="6"/>
                  </a:cubicBezTo>
                  <a:cubicBezTo>
                    <a:pt x="50" y="6"/>
                    <a:pt x="49" y="6"/>
                    <a:pt x="49" y="6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8"/>
                    <a:pt x="48" y="7"/>
                    <a:pt x="48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9"/>
                    <a:pt x="48" y="9"/>
                    <a:pt x="47" y="9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1"/>
                    <a:pt x="47" y="11"/>
                  </a:cubicBezTo>
                  <a:cubicBezTo>
                    <a:pt x="47" y="12"/>
                    <a:pt x="48" y="12"/>
                    <a:pt x="48" y="1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7" y="12"/>
                    <a:pt x="48" y="13"/>
                    <a:pt x="47" y="12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8" y="13"/>
                    <a:pt x="48" y="13"/>
                  </a:cubicBezTo>
                  <a:cubicBezTo>
                    <a:pt x="47" y="14"/>
                    <a:pt x="48" y="14"/>
                    <a:pt x="47" y="15"/>
                  </a:cubicBezTo>
                  <a:cubicBezTo>
                    <a:pt x="47" y="16"/>
                    <a:pt x="47" y="16"/>
                    <a:pt x="47" y="17"/>
                  </a:cubicBezTo>
                  <a:cubicBezTo>
                    <a:pt x="47" y="18"/>
                    <a:pt x="47" y="19"/>
                    <a:pt x="46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22"/>
                    <a:pt x="46" y="22"/>
                    <a:pt x="45" y="24"/>
                  </a:cubicBezTo>
                  <a:cubicBezTo>
                    <a:pt x="44" y="25"/>
                    <a:pt x="45" y="24"/>
                    <a:pt x="44" y="25"/>
                  </a:cubicBezTo>
                  <a:cubicBezTo>
                    <a:pt x="44" y="25"/>
                    <a:pt x="44" y="26"/>
                    <a:pt x="43" y="26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1" y="29"/>
                    <a:pt x="40" y="30"/>
                    <a:pt x="38" y="31"/>
                  </a:cubicBezTo>
                  <a:cubicBezTo>
                    <a:pt x="37" y="32"/>
                    <a:pt x="37" y="32"/>
                    <a:pt x="36" y="33"/>
                  </a:cubicBezTo>
                  <a:cubicBezTo>
                    <a:pt x="35" y="33"/>
                    <a:pt x="35" y="34"/>
                    <a:pt x="35" y="34"/>
                  </a:cubicBezTo>
                  <a:cubicBezTo>
                    <a:pt x="35" y="35"/>
                    <a:pt x="38" y="37"/>
                    <a:pt x="38" y="38"/>
                  </a:cubicBezTo>
                  <a:cubicBezTo>
                    <a:pt x="38" y="38"/>
                    <a:pt x="39" y="38"/>
                    <a:pt x="39" y="38"/>
                  </a:cubicBezTo>
                  <a:cubicBezTo>
                    <a:pt x="46" y="45"/>
                    <a:pt x="74" y="43"/>
                    <a:pt x="72" y="45"/>
                  </a:cubicBezTo>
                  <a:cubicBezTo>
                    <a:pt x="71" y="46"/>
                    <a:pt x="31" y="45"/>
                    <a:pt x="29" y="45"/>
                  </a:cubicBezTo>
                  <a:cubicBezTo>
                    <a:pt x="26" y="45"/>
                    <a:pt x="24" y="45"/>
                    <a:pt x="22" y="45"/>
                  </a:cubicBezTo>
                  <a:cubicBezTo>
                    <a:pt x="19" y="45"/>
                    <a:pt x="17" y="45"/>
                    <a:pt x="15" y="46"/>
                  </a:cubicBezTo>
                  <a:cubicBezTo>
                    <a:pt x="14" y="46"/>
                    <a:pt x="8" y="51"/>
                    <a:pt x="7" y="51"/>
                  </a:cubicBezTo>
                  <a:cubicBezTo>
                    <a:pt x="7" y="51"/>
                    <a:pt x="6" y="52"/>
                    <a:pt x="5" y="52"/>
                  </a:cubicBezTo>
                  <a:cubicBezTo>
                    <a:pt x="5" y="53"/>
                    <a:pt x="4" y="53"/>
                    <a:pt x="4" y="53"/>
                  </a:cubicBezTo>
                  <a:cubicBezTo>
                    <a:pt x="4" y="53"/>
                    <a:pt x="4" y="53"/>
                    <a:pt x="3" y="53"/>
                  </a:cubicBezTo>
                  <a:cubicBezTo>
                    <a:pt x="3" y="53"/>
                    <a:pt x="3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2"/>
                    <a:pt x="4" y="52"/>
                    <a:pt x="4" y="51"/>
                  </a:cubicBezTo>
                  <a:cubicBezTo>
                    <a:pt x="4" y="51"/>
                    <a:pt x="5" y="50"/>
                    <a:pt x="5" y="50"/>
                  </a:cubicBezTo>
                  <a:cubicBezTo>
                    <a:pt x="5" y="50"/>
                    <a:pt x="12" y="43"/>
                    <a:pt x="13" y="42"/>
                  </a:cubicBezTo>
                  <a:cubicBezTo>
                    <a:pt x="12" y="42"/>
                    <a:pt x="10" y="44"/>
                    <a:pt x="9" y="44"/>
                  </a:cubicBezTo>
                  <a:cubicBezTo>
                    <a:pt x="9" y="44"/>
                    <a:pt x="2" y="49"/>
                    <a:pt x="1" y="49"/>
                  </a:cubicBezTo>
                  <a:cubicBezTo>
                    <a:pt x="1" y="49"/>
                    <a:pt x="1" y="49"/>
                    <a:pt x="1" y="50"/>
                  </a:cubicBezTo>
                  <a:cubicBezTo>
                    <a:pt x="0" y="50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5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4"/>
                    <a:pt x="5" y="44"/>
                    <a:pt x="4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4"/>
                    <a:pt x="4" y="45"/>
                    <a:pt x="3" y="45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3"/>
                    <a:pt x="4" y="43"/>
                    <a:pt x="4" y="42"/>
                  </a:cubicBezTo>
                  <a:cubicBezTo>
                    <a:pt x="5" y="42"/>
                    <a:pt x="5" y="42"/>
                    <a:pt x="5" y="41"/>
                  </a:cubicBezTo>
                  <a:cubicBezTo>
                    <a:pt x="6" y="41"/>
                    <a:pt x="5" y="41"/>
                    <a:pt x="7" y="40"/>
                  </a:cubicBezTo>
                  <a:cubicBezTo>
                    <a:pt x="8" y="39"/>
                    <a:pt x="11" y="37"/>
                    <a:pt x="12" y="36"/>
                  </a:cubicBezTo>
                  <a:cubicBezTo>
                    <a:pt x="13" y="35"/>
                    <a:pt x="12" y="36"/>
                    <a:pt x="13" y="35"/>
                  </a:cubicBezTo>
                  <a:cubicBezTo>
                    <a:pt x="13" y="35"/>
                    <a:pt x="13" y="35"/>
                    <a:pt x="14" y="34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2"/>
                    <a:pt x="15" y="32"/>
                    <a:pt x="15" y="3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32"/>
                    <a:pt x="14" y="31"/>
                    <a:pt x="14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6" y="29"/>
                    <a:pt x="17" y="27"/>
                    <a:pt x="18" y="26"/>
                  </a:cubicBezTo>
                  <a:cubicBezTo>
                    <a:pt x="18" y="26"/>
                    <a:pt x="18" y="26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4"/>
                    <a:pt x="20" y="25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1" y="24"/>
                    <a:pt x="21" y="23"/>
                    <a:pt x="22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2"/>
                    <a:pt x="24" y="21"/>
                    <a:pt x="25" y="20"/>
                  </a:cubicBezTo>
                  <a:cubicBezTo>
                    <a:pt x="25" y="19"/>
                    <a:pt x="26" y="18"/>
                    <a:pt x="27" y="17"/>
                  </a:cubicBezTo>
                  <a:cubicBezTo>
                    <a:pt x="27" y="16"/>
                    <a:pt x="28" y="15"/>
                    <a:pt x="29" y="14"/>
                  </a:cubicBezTo>
                  <a:cubicBezTo>
                    <a:pt x="29" y="13"/>
                    <a:pt x="31" y="12"/>
                    <a:pt x="31" y="12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11"/>
                    <a:pt x="33" y="11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0"/>
                    <a:pt x="35" y="9"/>
                    <a:pt x="35" y="9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4"/>
                    <a:pt x="37" y="3"/>
                    <a:pt x="38" y="2"/>
                  </a:cubicBezTo>
                  <a:cubicBezTo>
                    <a:pt x="40" y="0"/>
                    <a:pt x="42" y="0"/>
                    <a:pt x="45" y="0"/>
                  </a:cubicBezTo>
                  <a:cubicBezTo>
                    <a:pt x="45" y="0"/>
                    <a:pt x="46" y="0"/>
                    <a:pt x="46" y="0"/>
                  </a:cubicBezTo>
                  <a:cubicBezTo>
                    <a:pt x="46" y="1"/>
                    <a:pt x="47" y="0"/>
                    <a:pt x="47" y="0"/>
                  </a:cubicBezTo>
                  <a:cubicBezTo>
                    <a:pt x="48" y="0"/>
                    <a:pt x="48" y="0"/>
                    <a:pt x="49" y="0"/>
                  </a:cubicBezTo>
                  <a:cubicBezTo>
                    <a:pt x="50" y="0"/>
                    <a:pt x="50" y="0"/>
                    <a:pt x="51" y="0"/>
                  </a:cubicBezTo>
                  <a:close/>
                </a:path>
              </a:pathLst>
            </a:custGeom>
            <a:solidFill>
              <a:srgbClr val="6634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b="1"/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BFF5593D-1BB8-4E92-A5BC-2CCB5E12E9B8}"/>
              </a:ext>
            </a:extLst>
          </p:cNvPr>
          <p:cNvGrpSpPr/>
          <p:nvPr/>
        </p:nvGrpSpPr>
        <p:grpSpPr>
          <a:xfrm>
            <a:off x="1803595" y="3403586"/>
            <a:ext cx="3878066" cy="722814"/>
            <a:chOff x="1732939" y="3680463"/>
            <a:chExt cx="2904832" cy="541419"/>
          </a:xfrm>
        </p:grpSpPr>
        <p:sp>
          <p:nvSpPr>
            <p:cNvPr id="10" name="Freeform 532">
              <a:extLst>
                <a:ext uri="{FF2B5EF4-FFF2-40B4-BE49-F238E27FC236}">
                  <a16:creationId xmlns:a16="http://schemas.microsoft.com/office/drawing/2014/main" id="{48D53BC7-F731-4041-95CE-C61D8E1F4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2939" y="3821703"/>
              <a:ext cx="2904832" cy="56496"/>
            </a:xfrm>
            <a:custGeom>
              <a:avLst/>
              <a:gdLst>
                <a:gd name="T0" fmla="*/ 227 w 454"/>
                <a:gd name="T1" fmla="*/ 1 h 9"/>
                <a:gd name="T2" fmla="*/ 233 w 454"/>
                <a:gd name="T3" fmla="*/ 4 h 9"/>
                <a:gd name="T4" fmla="*/ 238 w 454"/>
                <a:gd name="T5" fmla="*/ 4 h 9"/>
                <a:gd name="T6" fmla="*/ 240 w 454"/>
                <a:gd name="T7" fmla="*/ 1 h 9"/>
                <a:gd name="T8" fmla="*/ 243 w 454"/>
                <a:gd name="T9" fmla="*/ 4 h 9"/>
                <a:gd name="T10" fmla="*/ 247 w 454"/>
                <a:gd name="T11" fmla="*/ 4 h 9"/>
                <a:gd name="T12" fmla="*/ 255 w 454"/>
                <a:gd name="T13" fmla="*/ 0 h 9"/>
                <a:gd name="T14" fmla="*/ 360 w 454"/>
                <a:gd name="T15" fmla="*/ 2 h 9"/>
                <a:gd name="T16" fmla="*/ 454 w 454"/>
                <a:gd name="T17" fmla="*/ 4 h 9"/>
                <a:gd name="T18" fmla="*/ 454 w 454"/>
                <a:gd name="T19" fmla="*/ 4 h 9"/>
                <a:gd name="T20" fmla="*/ 360 w 454"/>
                <a:gd name="T21" fmla="*/ 6 h 9"/>
                <a:gd name="T22" fmla="*/ 255 w 454"/>
                <a:gd name="T23" fmla="*/ 9 h 9"/>
                <a:gd name="T24" fmla="*/ 247 w 454"/>
                <a:gd name="T25" fmla="*/ 5 h 9"/>
                <a:gd name="T26" fmla="*/ 243 w 454"/>
                <a:gd name="T27" fmla="*/ 5 h 9"/>
                <a:gd name="T28" fmla="*/ 240 w 454"/>
                <a:gd name="T29" fmla="*/ 7 h 9"/>
                <a:gd name="T30" fmla="*/ 238 w 454"/>
                <a:gd name="T31" fmla="*/ 5 h 9"/>
                <a:gd name="T32" fmla="*/ 233 w 454"/>
                <a:gd name="T33" fmla="*/ 5 h 9"/>
                <a:gd name="T34" fmla="*/ 227 w 454"/>
                <a:gd name="T35" fmla="*/ 7 h 9"/>
                <a:gd name="T36" fmla="*/ 221 w 454"/>
                <a:gd name="T37" fmla="*/ 5 h 9"/>
                <a:gd name="T38" fmla="*/ 216 w 454"/>
                <a:gd name="T39" fmla="*/ 5 h 9"/>
                <a:gd name="T40" fmla="*/ 213 w 454"/>
                <a:gd name="T41" fmla="*/ 7 h 9"/>
                <a:gd name="T42" fmla="*/ 211 w 454"/>
                <a:gd name="T43" fmla="*/ 5 h 9"/>
                <a:gd name="T44" fmla="*/ 207 w 454"/>
                <a:gd name="T45" fmla="*/ 5 h 9"/>
                <a:gd name="T46" fmla="*/ 198 w 454"/>
                <a:gd name="T47" fmla="*/ 9 h 9"/>
                <a:gd name="T48" fmla="*/ 94 w 454"/>
                <a:gd name="T49" fmla="*/ 6 h 9"/>
                <a:gd name="T50" fmla="*/ 0 w 454"/>
                <a:gd name="T51" fmla="*/ 4 h 9"/>
                <a:gd name="T52" fmla="*/ 0 w 454"/>
                <a:gd name="T53" fmla="*/ 4 h 9"/>
                <a:gd name="T54" fmla="*/ 94 w 454"/>
                <a:gd name="T55" fmla="*/ 2 h 9"/>
                <a:gd name="T56" fmla="*/ 198 w 454"/>
                <a:gd name="T57" fmla="*/ 0 h 9"/>
                <a:gd name="T58" fmla="*/ 207 w 454"/>
                <a:gd name="T59" fmla="*/ 4 h 9"/>
                <a:gd name="T60" fmla="*/ 211 w 454"/>
                <a:gd name="T61" fmla="*/ 4 h 9"/>
                <a:gd name="T62" fmla="*/ 213 w 454"/>
                <a:gd name="T63" fmla="*/ 1 h 9"/>
                <a:gd name="T64" fmla="*/ 216 w 454"/>
                <a:gd name="T65" fmla="*/ 4 h 9"/>
                <a:gd name="T66" fmla="*/ 221 w 454"/>
                <a:gd name="T67" fmla="*/ 4 h 9"/>
                <a:gd name="T68" fmla="*/ 227 w 454"/>
                <a:gd name="T6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4" h="9">
                  <a:moveTo>
                    <a:pt x="227" y="1"/>
                  </a:moveTo>
                  <a:cubicBezTo>
                    <a:pt x="230" y="1"/>
                    <a:pt x="232" y="2"/>
                    <a:pt x="233" y="4"/>
                  </a:cubicBezTo>
                  <a:cubicBezTo>
                    <a:pt x="238" y="4"/>
                    <a:pt x="238" y="4"/>
                    <a:pt x="238" y="4"/>
                  </a:cubicBezTo>
                  <a:cubicBezTo>
                    <a:pt x="238" y="2"/>
                    <a:pt x="239" y="1"/>
                    <a:pt x="240" y="1"/>
                  </a:cubicBezTo>
                  <a:cubicBezTo>
                    <a:pt x="242" y="1"/>
                    <a:pt x="243" y="2"/>
                    <a:pt x="243" y="4"/>
                  </a:cubicBezTo>
                  <a:cubicBezTo>
                    <a:pt x="247" y="4"/>
                    <a:pt x="247" y="4"/>
                    <a:pt x="247" y="4"/>
                  </a:cubicBezTo>
                  <a:cubicBezTo>
                    <a:pt x="250" y="3"/>
                    <a:pt x="253" y="2"/>
                    <a:pt x="255" y="0"/>
                  </a:cubicBezTo>
                  <a:cubicBezTo>
                    <a:pt x="290" y="1"/>
                    <a:pt x="325" y="1"/>
                    <a:pt x="360" y="2"/>
                  </a:cubicBezTo>
                  <a:cubicBezTo>
                    <a:pt x="454" y="4"/>
                    <a:pt x="454" y="4"/>
                    <a:pt x="454" y="4"/>
                  </a:cubicBezTo>
                  <a:cubicBezTo>
                    <a:pt x="454" y="4"/>
                    <a:pt x="454" y="4"/>
                    <a:pt x="454" y="4"/>
                  </a:cubicBezTo>
                  <a:cubicBezTo>
                    <a:pt x="360" y="6"/>
                    <a:pt x="360" y="6"/>
                    <a:pt x="360" y="6"/>
                  </a:cubicBezTo>
                  <a:cubicBezTo>
                    <a:pt x="255" y="9"/>
                    <a:pt x="255" y="9"/>
                    <a:pt x="255" y="9"/>
                  </a:cubicBezTo>
                  <a:cubicBezTo>
                    <a:pt x="253" y="6"/>
                    <a:pt x="250" y="5"/>
                    <a:pt x="247" y="5"/>
                  </a:cubicBezTo>
                  <a:cubicBezTo>
                    <a:pt x="243" y="5"/>
                    <a:pt x="243" y="5"/>
                    <a:pt x="243" y="5"/>
                  </a:cubicBezTo>
                  <a:cubicBezTo>
                    <a:pt x="243" y="6"/>
                    <a:pt x="242" y="7"/>
                    <a:pt x="240" y="7"/>
                  </a:cubicBezTo>
                  <a:cubicBezTo>
                    <a:pt x="239" y="7"/>
                    <a:pt x="238" y="6"/>
                    <a:pt x="238" y="5"/>
                  </a:cubicBezTo>
                  <a:cubicBezTo>
                    <a:pt x="233" y="5"/>
                    <a:pt x="233" y="5"/>
                    <a:pt x="233" y="5"/>
                  </a:cubicBezTo>
                  <a:cubicBezTo>
                    <a:pt x="232" y="6"/>
                    <a:pt x="230" y="7"/>
                    <a:pt x="227" y="7"/>
                  </a:cubicBezTo>
                  <a:cubicBezTo>
                    <a:pt x="224" y="7"/>
                    <a:pt x="222" y="6"/>
                    <a:pt x="221" y="5"/>
                  </a:cubicBezTo>
                  <a:cubicBezTo>
                    <a:pt x="216" y="5"/>
                    <a:pt x="216" y="5"/>
                    <a:pt x="216" y="5"/>
                  </a:cubicBezTo>
                  <a:cubicBezTo>
                    <a:pt x="216" y="6"/>
                    <a:pt x="215" y="7"/>
                    <a:pt x="213" y="7"/>
                  </a:cubicBezTo>
                  <a:cubicBezTo>
                    <a:pt x="212" y="7"/>
                    <a:pt x="211" y="6"/>
                    <a:pt x="211" y="5"/>
                  </a:cubicBezTo>
                  <a:cubicBezTo>
                    <a:pt x="207" y="5"/>
                    <a:pt x="207" y="5"/>
                    <a:pt x="207" y="5"/>
                  </a:cubicBezTo>
                  <a:cubicBezTo>
                    <a:pt x="204" y="5"/>
                    <a:pt x="201" y="6"/>
                    <a:pt x="198" y="9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94" y="2"/>
                    <a:pt x="94" y="2"/>
                    <a:pt x="94" y="2"/>
                  </a:cubicBezTo>
                  <a:cubicBezTo>
                    <a:pt x="129" y="1"/>
                    <a:pt x="164" y="1"/>
                    <a:pt x="198" y="0"/>
                  </a:cubicBezTo>
                  <a:cubicBezTo>
                    <a:pt x="201" y="2"/>
                    <a:pt x="204" y="3"/>
                    <a:pt x="207" y="4"/>
                  </a:cubicBezTo>
                  <a:cubicBezTo>
                    <a:pt x="211" y="4"/>
                    <a:pt x="211" y="4"/>
                    <a:pt x="211" y="4"/>
                  </a:cubicBezTo>
                  <a:cubicBezTo>
                    <a:pt x="211" y="2"/>
                    <a:pt x="212" y="1"/>
                    <a:pt x="213" y="1"/>
                  </a:cubicBezTo>
                  <a:cubicBezTo>
                    <a:pt x="215" y="1"/>
                    <a:pt x="216" y="2"/>
                    <a:pt x="216" y="4"/>
                  </a:cubicBezTo>
                  <a:cubicBezTo>
                    <a:pt x="221" y="4"/>
                    <a:pt x="221" y="4"/>
                    <a:pt x="221" y="4"/>
                  </a:cubicBezTo>
                  <a:cubicBezTo>
                    <a:pt x="222" y="2"/>
                    <a:pt x="224" y="1"/>
                    <a:pt x="227" y="1"/>
                  </a:cubicBezTo>
                  <a:close/>
                </a:path>
              </a:pathLst>
            </a:custGeom>
            <a:solidFill>
              <a:srgbClr val="6634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537">
              <a:extLst>
                <a:ext uri="{FF2B5EF4-FFF2-40B4-BE49-F238E27FC236}">
                  <a16:creationId xmlns:a16="http://schemas.microsoft.com/office/drawing/2014/main" id="{5EC6B7AD-178E-4408-AB74-EED14947A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3656" y="3680463"/>
              <a:ext cx="456677" cy="376640"/>
            </a:xfrm>
            <a:custGeom>
              <a:avLst/>
              <a:gdLst>
                <a:gd name="T0" fmla="*/ 20 w 97"/>
                <a:gd name="T1" fmla="*/ 24 h 80"/>
                <a:gd name="T2" fmla="*/ 20 w 97"/>
                <a:gd name="T3" fmla="*/ 20 h 80"/>
                <a:gd name="T4" fmla="*/ 21 w 97"/>
                <a:gd name="T5" fmla="*/ 18 h 80"/>
                <a:gd name="T6" fmla="*/ 23 w 97"/>
                <a:gd name="T7" fmla="*/ 12 h 80"/>
                <a:gd name="T8" fmla="*/ 28 w 97"/>
                <a:gd name="T9" fmla="*/ 11 h 80"/>
                <a:gd name="T10" fmla="*/ 29 w 97"/>
                <a:gd name="T11" fmla="*/ 8 h 80"/>
                <a:gd name="T12" fmla="*/ 31 w 97"/>
                <a:gd name="T13" fmla="*/ 5 h 80"/>
                <a:gd name="T14" fmla="*/ 32 w 97"/>
                <a:gd name="T15" fmla="*/ 0 h 80"/>
                <a:gd name="T16" fmla="*/ 38 w 97"/>
                <a:gd name="T17" fmla="*/ 1 h 80"/>
                <a:gd name="T18" fmla="*/ 40 w 97"/>
                <a:gd name="T19" fmla="*/ 3 h 80"/>
                <a:gd name="T20" fmla="*/ 43 w 97"/>
                <a:gd name="T21" fmla="*/ 4 h 80"/>
                <a:gd name="T22" fmla="*/ 47 w 97"/>
                <a:gd name="T23" fmla="*/ 4 h 80"/>
                <a:gd name="T24" fmla="*/ 51 w 97"/>
                <a:gd name="T25" fmla="*/ 5 h 80"/>
                <a:gd name="T26" fmla="*/ 53 w 97"/>
                <a:gd name="T27" fmla="*/ 3 h 80"/>
                <a:gd name="T28" fmla="*/ 58 w 97"/>
                <a:gd name="T29" fmla="*/ 1 h 80"/>
                <a:gd name="T30" fmla="*/ 63 w 97"/>
                <a:gd name="T31" fmla="*/ 0 h 80"/>
                <a:gd name="T32" fmla="*/ 66 w 97"/>
                <a:gd name="T33" fmla="*/ 4 h 80"/>
                <a:gd name="T34" fmla="*/ 68 w 97"/>
                <a:gd name="T35" fmla="*/ 9 h 80"/>
                <a:gd name="T36" fmla="*/ 69 w 97"/>
                <a:gd name="T37" fmla="*/ 15 h 80"/>
                <a:gd name="T38" fmla="*/ 72 w 97"/>
                <a:gd name="T39" fmla="*/ 16 h 80"/>
                <a:gd name="T40" fmla="*/ 76 w 97"/>
                <a:gd name="T41" fmla="*/ 18 h 80"/>
                <a:gd name="T42" fmla="*/ 81 w 97"/>
                <a:gd name="T43" fmla="*/ 19 h 80"/>
                <a:gd name="T44" fmla="*/ 84 w 97"/>
                <a:gd name="T45" fmla="*/ 23 h 80"/>
                <a:gd name="T46" fmla="*/ 87 w 97"/>
                <a:gd name="T47" fmla="*/ 27 h 80"/>
                <a:gd name="T48" fmla="*/ 88 w 97"/>
                <a:gd name="T49" fmla="*/ 31 h 80"/>
                <a:gd name="T50" fmla="*/ 91 w 97"/>
                <a:gd name="T51" fmla="*/ 32 h 80"/>
                <a:gd name="T52" fmla="*/ 97 w 97"/>
                <a:gd name="T53" fmla="*/ 35 h 80"/>
                <a:gd name="T54" fmla="*/ 93 w 97"/>
                <a:gd name="T55" fmla="*/ 45 h 80"/>
                <a:gd name="T56" fmla="*/ 89 w 97"/>
                <a:gd name="T57" fmla="*/ 51 h 80"/>
                <a:gd name="T58" fmla="*/ 81 w 97"/>
                <a:gd name="T59" fmla="*/ 57 h 80"/>
                <a:gd name="T60" fmla="*/ 80 w 97"/>
                <a:gd name="T61" fmla="*/ 61 h 80"/>
                <a:gd name="T62" fmla="*/ 77 w 97"/>
                <a:gd name="T63" fmla="*/ 64 h 80"/>
                <a:gd name="T64" fmla="*/ 74 w 97"/>
                <a:gd name="T65" fmla="*/ 66 h 80"/>
                <a:gd name="T66" fmla="*/ 72 w 97"/>
                <a:gd name="T67" fmla="*/ 69 h 80"/>
                <a:gd name="T68" fmla="*/ 70 w 97"/>
                <a:gd name="T69" fmla="*/ 72 h 80"/>
                <a:gd name="T70" fmla="*/ 68 w 97"/>
                <a:gd name="T71" fmla="*/ 74 h 80"/>
                <a:gd name="T72" fmla="*/ 62 w 97"/>
                <a:gd name="T73" fmla="*/ 77 h 80"/>
                <a:gd name="T74" fmla="*/ 57 w 97"/>
                <a:gd name="T75" fmla="*/ 80 h 80"/>
                <a:gd name="T76" fmla="*/ 50 w 97"/>
                <a:gd name="T77" fmla="*/ 78 h 80"/>
                <a:gd name="T78" fmla="*/ 46 w 97"/>
                <a:gd name="T79" fmla="*/ 78 h 80"/>
                <a:gd name="T80" fmla="*/ 39 w 97"/>
                <a:gd name="T81" fmla="*/ 78 h 80"/>
                <a:gd name="T82" fmla="*/ 32 w 97"/>
                <a:gd name="T83" fmla="*/ 78 h 80"/>
                <a:gd name="T84" fmla="*/ 28 w 97"/>
                <a:gd name="T85" fmla="*/ 78 h 80"/>
                <a:gd name="T86" fmla="*/ 24 w 97"/>
                <a:gd name="T87" fmla="*/ 80 h 80"/>
                <a:gd name="T88" fmla="*/ 20 w 97"/>
                <a:gd name="T89" fmla="*/ 80 h 80"/>
                <a:gd name="T90" fmla="*/ 16 w 97"/>
                <a:gd name="T91" fmla="*/ 80 h 80"/>
                <a:gd name="T92" fmla="*/ 15 w 97"/>
                <a:gd name="T93" fmla="*/ 73 h 80"/>
                <a:gd name="T94" fmla="*/ 16 w 97"/>
                <a:gd name="T95" fmla="*/ 69 h 80"/>
                <a:gd name="T96" fmla="*/ 17 w 97"/>
                <a:gd name="T97" fmla="*/ 66 h 80"/>
                <a:gd name="T98" fmla="*/ 17 w 97"/>
                <a:gd name="T99" fmla="*/ 65 h 80"/>
                <a:gd name="T100" fmla="*/ 12 w 97"/>
                <a:gd name="T101" fmla="*/ 65 h 80"/>
                <a:gd name="T102" fmla="*/ 8 w 97"/>
                <a:gd name="T103" fmla="*/ 64 h 80"/>
                <a:gd name="T104" fmla="*/ 4 w 97"/>
                <a:gd name="T105" fmla="*/ 62 h 80"/>
                <a:gd name="T106" fmla="*/ 0 w 97"/>
                <a:gd name="T107" fmla="*/ 60 h 80"/>
                <a:gd name="T108" fmla="*/ 4 w 97"/>
                <a:gd name="T109" fmla="*/ 54 h 80"/>
                <a:gd name="T110" fmla="*/ 8 w 97"/>
                <a:gd name="T111" fmla="*/ 53 h 80"/>
                <a:gd name="T112" fmla="*/ 8 w 97"/>
                <a:gd name="T113" fmla="*/ 50 h 80"/>
                <a:gd name="T114" fmla="*/ 6 w 97"/>
                <a:gd name="T115" fmla="*/ 43 h 80"/>
                <a:gd name="T116" fmla="*/ 6 w 97"/>
                <a:gd name="T117" fmla="*/ 36 h 80"/>
                <a:gd name="T118" fmla="*/ 6 w 97"/>
                <a:gd name="T119" fmla="*/ 31 h 80"/>
                <a:gd name="T120" fmla="*/ 9 w 97"/>
                <a:gd name="T121" fmla="*/ 27 h 80"/>
                <a:gd name="T122" fmla="*/ 12 w 97"/>
                <a:gd name="T123" fmla="*/ 27 h 80"/>
                <a:gd name="T124" fmla="*/ 17 w 97"/>
                <a:gd name="T125" fmla="*/ 2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7" h="80">
                  <a:moveTo>
                    <a:pt x="20" y="26"/>
                  </a:move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9" y="3"/>
                  </a:lnTo>
                  <a:lnTo>
                    <a:pt x="31" y="1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1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42" y="3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50" y="5"/>
                  </a:lnTo>
                  <a:lnTo>
                    <a:pt x="50" y="5"/>
                  </a:lnTo>
                  <a:lnTo>
                    <a:pt x="50" y="5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4" y="3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5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5"/>
                  </a:lnTo>
                  <a:lnTo>
                    <a:pt x="66" y="5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9"/>
                  </a:lnTo>
                  <a:lnTo>
                    <a:pt x="68" y="9"/>
                  </a:lnTo>
                  <a:lnTo>
                    <a:pt x="68" y="9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9" y="12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9" y="15"/>
                  </a:lnTo>
                  <a:lnTo>
                    <a:pt x="69" y="15"/>
                  </a:lnTo>
                  <a:lnTo>
                    <a:pt x="69" y="16"/>
                  </a:lnTo>
                  <a:lnTo>
                    <a:pt x="69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3" y="16"/>
                  </a:lnTo>
                  <a:lnTo>
                    <a:pt x="73" y="16"/>
                  </a:lnTo>
                  <a:lnTo>
                    <a:pt x="73" y="18"/>
                  </a:lnTo>
                  <a:lnTo>
                    <a:pt x="74" y="18"/>
                  </a:lnTo>
                  <a:lnTo>
                    <a:pt x="74" y="18"/>
                  </a:lnTo>
                  <a:lnTo>
                    <a:pt x="74" y="18"/>
                  </a:lnTo>
                  <a:lnTo>
                    <a:pt x="76" y="18"/>
                  </a:lnTo>
                  <a:lnTo>
                    <a:pt x="76" y="18"/>
                  </a:lnTo>
                  <a:lnTo>
                    <a:pt x="76" y="18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80" y="18"/>
                  </a:lnTo>
                  <a:lnTo>
                    <a:pt x="80" y="19"/>
                  </a:lnTo>
                  <a:lnTo>
                    <a:pt x="80" y="19"/>
                  </a:lnTo>
                  <a:lnTo>
                    <a:pt x="81" y="19"/>
                  </a:lnTo>
                  <a:lnTo>
                    <a:pt x="81" y="19"/>
                  </a:lnTo>
                  <a:lnTo>
                    <a:pt x="81" y="19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2" y="20"/>
                  </a:lnTo>
                  <a:lnTo>
                    <a:pt x="82" y="20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4" y="23"/>
                  </a:lnTo>
                  <a:lnTo>
                    <a:pt x="84" y="23"/>
                  </a:lnTo>
                  <a:lnTo>
                    <a:pt x="84" y="23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5" y="24"/>
                  </a:lnTo>
                  <a:lnTo>
                    <a:pt x="85" y="26"/>
                  </a:lnTo>
                  <a:lnTo>
                    <a:pt x="85" y="26"/>
                  </a:lnTo>
                  <a:lnTo>
                    <a:pt x="85" y="26"/>
                  </a:lnTo>
                  <a:lnTo>
                    <a:pt x="85" y="27"/>
                  </a:lnTo>
                  <a:lnTo>
                    <a:pt x="87" y="27"/>
                  </a:lnTo>
                  <a:lnTo>
                    <a:pt x="87" y="27"/>
                  </a:lnTo>
                  <a:lnTo>
                    <a:pt x="87" y="28"/>
                  </a:lnTo>
                  <a:lnTo>
                    <a:pt x="87" y="28"/>
                  </a:lnTo>
                  <a:lnTo>
                    <a:pt x="87" y="28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8" y="31"/>
                  </a:lnTo>
                  <a:lnTo>
                    <a:pt x="88" y="31"/>
                  </a:lnTo>
                  <a:lnTo>
                    <a:pt x="88" y="31"/>
                  </a:lnTo>
                  <a:lnTo>
                    <a:pt x="88" y="31"/>
                  </a:lnTo>
                  <a:lnTo>
                    <a:pt x="89" y="31"/>
                  </a:lnTo>
                  <a:lnTo>
                    <a:pt x="89" y="32"/>
                  </a:lnTo>
                  <a:lnTo>
                    <a:pt x="89" y="32"/>
                  </a:lnTo>
                  <a:lnTo>
                    <a:pt x="89" y="32"/>
                  </a:lnTo>
                  <a:lnTo>
                    <a:pt x="89" y="32"/>
                  </a:lnTo>
                  <a:lnTo>
                    <a:pt x="89" y="32"/>
                  </a:lnTo>
                  <a:lnTo>
                    <a:pt x="89" y="32"/>
                  </a:lnTo>
                  <a:lnTo>
                    <a:pt x="91" y="32"/>
                  </a:lnTo>
                  <a:lnTo>
                    <a:pt x="91" y="32"/>
                  </a:lnTo>
                  <a:lnTo>
                    <a:pt x="91" y="32"/>
                  </a:lnTo>
                  <a:lnTo>
                    <a:pt x="91" y="32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3" y="32"/>
                  </a:lnTo>
                  <a:lnTo>
                    <a:pt x="93" y="32"/>
                  </a:lnTo>
                  <a:lnTo>
                    <a:pt x="93" y="32"/>
                  </a:lnTo>
                  <a:lnTo>
                    <a:pt x="95" y="34"/>
                  </a:lnTo>
                  <a:lnTo>
                    <a:pt x="95" y="34"/>
                  </a:lnTo>
                  <a:lnTo>
                    <a:pt x="97" y="35"/>
                  </a:lnTo>
                  <a:lnTo>
                    <a:pt x="96" y="38"/>
                  </a:lnTo>
                  <a:lnTo>
                    <a:pt x="96" y="38"/>
                  </a:lnTo>
                  <a:lnTo>
                    <a:pt x="96" y="39"/>
                  </a:lnTo>
                  <a:lnTo>
                    <a:pt x="96" y="39"/>
                  </a:lnTo>
                  <a:lnTo>
                    <a:pt x="95" y="41"/>
                  </a:lnTo>
                  <a:lnTo>
                    <a:pt x="95" y="42"/>
                  </a:lnTo>
                  <a:lnTo>
                    <a:pt x="95" y="42"/>
                  </a:lnTo>
                  <a:lnTo>
                    <a:pt x="95" y="43"/>
                  </a:lnTo>
                  <a:lnTo>
                    <a:pt x="93" y="43"/>
                  </a:lnTo>
                  <a:lnTo>
                    <a:pt x="93" y="45"/>
                  </a:lnTo>
                  <a:lnTo>
                    <a:pt x="93" y="45"/>
                  </a:lnTo>
                  <a:lnTo>
                    <a:pt x="93" y="46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2" y="49"/>
                  </a:lnTo>
                  <a:lnTo>
                    <a:pt x="91" y="49"/>
                  </a:lnTo>
                  <a:lnTo>
                    <a:pt x="91" y="50"/>
                  </a:lnTo>
                  <a:lnTo>
                    <a:pt x="89" y="50"/>
                  </a:lnTo>
                  <a:lnTo>
                    <a:pt x="89" y="51"/>
                  </a:lnTo>
                  <a:lnTo>
                    <a:pt x="89" y="51"/>
                  </a:lnTo>
                  <a:lnTo>
                    <a:pt x="88" y="53"/>
                  </a:lnTo>
                  <a:lnTo>
                    <a:pt x="88" y="53"/>
                  </a:lnTo>
                  <a:lnTo>
                    <a:pt x="87" y="54"/>
                  </a:lnTo>
                  <a:lnTo>
                    <a:pt x="87" y="54"/>
                  </a:lnTo>
                  <a:lnTo>
                    <a:pt x="85" y="55"/>
                  </a:lnTo>
                  <a:lnTo>
                    <a:pt x="85" y="55"/>
                  </a:lnTo>
                  <a:lnTo>
                    <a:pt x="84" y="55"/>
                  </a:lnTo>
                  <a:lnTo>
                    <a:pt x="84" y="57"/>
                  </a:lnTo>
                  <a:lnTo>
                    <a:pt x="82" y="57"/>
                  </a:lnTo>
                  <a:lnTo>
                    <a:pt x="81" y="57"/>
                  </a:lnTo>
                  <a:lnTo>
                    <a:pt x="81" y="58"/>
                  </a:lnTo>
                  <a:lnTo>
                    <a:pt x="80" y="58"/>
                  </a:lnTo>
                  <a:lnTo>
                    <a:pt x="80" y="58"/>
                  </a:lnTo>
                  <a:lnTo>
                    <a:pt x="80" y="58"/>
                  </a:lnTo>
                  <a:lnTo>
                    <a:pt x="80" y="58"/>
                  </a:lnTo>
                  <a:lnTo>
                    <a:pt x="80" y="60"/>
                  </a:lnTo>
                  <a:lnTo>
                    <a:pt x="80" y="60"/>
                  </a:lnTo>
                  <a:lnTo>
                    <a:pt x="80" y="60"/>
                  </a:lnTo>
                  <a:lnTo>
                    <a:pt x="80" y="61"/>
                  </a:lnTo>
                  <a:lnTo>
                    <a:pt x="80" y="61"/>
                  </a:lnTo>
                  <a:lnTo>
                    <a:pt x="78" y="62"/>
                  </a:lnTo>
                  <a:lnTo>
                    <a:pt x="78" y="62"/>
                  </a:lnTo>
                  <a:lnTo>
                    <a:pt x="78" y="62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4"/>
                  </a:lnTo>
                  <a:lnTo>
                    <a:pt x="77" y="64"/>
                  </a:lnTo>
                  <a:lnTo>
                    <a:pt x="77" y="64"/>
                  </a:lnTo>
                  <a:lnTo>
                    <a:pt x="77" y="64"/>
                  </a:lnTo>
                  <a:lnTo>
                    <a:pt x="77" y="64"/>
                  </a:lnTo>
                  <a:lnTo>
                    <a:pt x="77" y="64"/>
                  </a:lnTo>
                  <a:lnTo>
                    <a:pt x="77" y="64"/>
                  </a:lnTo>
                  <a:lnTo>
                    <a:pt x="76" y="65"/>
                  </a:lnTo>
                  <a:lnTo>
                    <a:pt x="76" y="65"/>
                  </a:lnTo>
                  <a:lnTo>
                    <a:pt x="76" y="65"/>
                  </a:lnTo>
                  <a:lnTo>
                    <a:pt x="76" y="65"/>
                  </a:lnTo>
                  <a:lnTo>
                    <a:pt x="76" y="66"/>
                  </a:lnTo>
                  <a:lnTo>
                    <a:pt x="76" y="66"/>
                  </a:lnTo>
                  <a:lnTo>
                    <a:pt x="76" y="66"/>
                  </a:lnTo>
                  <a:lnTo>
                    <a:pt x="74" y="66"/>
                  </a:lnTo>
                  <a:lnTo>
                    <a:pt x="74" y="68"/>
                  </a:lnTo>
                  <a:lnTo>
                    <a:pt x="74" y="68"/>
                  </a:lnTo>
                  <a:lnTo>
                    <a:pt x="74" y="68"/>
                  </a:lnTo>
                  <a:lnTo>
                    <a:pt x="74" y="68"/>
                  </a:lnTo>
                  <a:lnTo>
                    <a:pt x="73" y="69"/>
                  </a:lnTo>
                  <a:lnTo>
                    <a:pt x="73" y="69"/>
                  </a:lnTo>
                  <a:lnTo>
                    <a:pt x="73" y="69"/>
                  </a:lnTo>
                  <a:lnTo>
                    <a:pt x="73" y="69"/>
                  </a:lnTo>
                  <a:lnTo>
                    <a:pt x="73" y="69"/>
                  </a:lnTo>
                  <a:lnTo>
                    <a:pt x="72" y="69"/>
                  </a:lnTo>
                  <a:lnTo>
                    <a:pt x="72" y="70"/>
                  </a:lnTo>
                  <a:lnTo>
                    <a:pt x="72" y="70"/>
                  </a:lnTo>
                  <a:lnTo>
                    <a:pt x="72" y="70"/>
                  </a:lnTo>
                  <a:lnTo>
                    <a:pt x="72" y="70"/>
                  </a:lnTo>
                  <a:lnTo>
                    <a:pt x="72" y="70"/>
                  </a:lnTo>
                  <a:lnTo>
                    <a:pt x="70" y="70"/>
                  </a:lnTo>
                  <a:lnTo>
                    <a:pt x="70" y="70"/>
                  </a:lnTo>
                  <a:lnTo>
                    <a:pt x="70" y="70"/>
                  </a:lnTo>
                  <a:lnTo>
                    <a:pt x="70" y="72"/>
                  </a:lnTo>
                  <a:lnTo>
                    <a:pt x="70" y="72"/>
                  </a:lnTo>
                  <a:lnTo>
                    <a:pt x="69" y="72"/>
                  </a:lnTo>
                  <a:lnTo>
                    <a:pt x="69" y="72"/>
                  </a:lnTo>
                  <a:lnTo>
                    <a:pt x="69" y="72"/>
                  </a:lnTo>
                  <a:lnTo>
                    <a:pt x="69" y="73"/>
                  </a:lnTo>
                  <a:lnTo>
                    <a:pt x="69" y="73"/>
                  </a:lnTo>
                  <a:lnTo>
                    <a:pt x="68" y="73"/>
                  </a:lnTo>
                  <a:lnTo>
                    <a:pt x="68" y="73"/>
                  </a:lnTo>
                  <a:lnTo>
                    <a:pt x="68" y="74"/>
                  </a:lnTo>
                  <a:lnTo>
                    <a:pt x="68" y="74"/>
                  </a:lnTo>
                  <a:lnTo>
                    <a:pt x="68" y="74"/>
                  </a:lnTo>
                  <a:lnTo>
                    <a:pt x="66" y="74"/>
                  </a:lnTo>
                  <a:lnTo>
                    <a:pt x="66" y="76"/>
                  </a:lnTo>
                  <a:lnTo>
                    <a:pt x="66" y="76"/>
                  </a:lnTo>
                  <a:lnTo>
                    <a:pt x="65" y="76"/>
                  </a:lnTo>
                  <a:lnTo>
                    <a:pt x="65" y="76"/>
                  </a:lnTo>
                  <a:lnTo>
                    <a:pt x="63" y="76"/>
                  </a:lnTo>
                  <a:lnTo>
                    <a:pt x="63" y="76"/>
                  </a:lnTo>
                  <a:lnTo>
                    <a:pt x="63" y="77"/>
                  </a:lnTo>
                  <a:lnTo>
                    <a:pt x="62" y="77"/>
                  </a:lnTo>
                  <a:lnTo>
                    <a:pt x="62" y="77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61" y="77"/>
                  </a:lnTo>
                  <a:lnTo>
                    <a:pt x="61" y="78"/>
                  </a:lnTo>
                  <a:lnTo>
                    <a:pt x="59" y="78"/>
                  </a:lnTo>
                  <a:lnTo>
                    <a:pt x="58" y="80"/>
                  </a:lnTo>
                  <a:lnTo>
                    <a:pt x="58" y="80"/>
                  </a:lnTo>
                  <a:lnTo>
                    <a:pt x="57" y="80"/>
                  </a:lnTo>
                  <a:lnTo>
                    <a:pt x="57" y="80"/>
                  </a:lnTo>
                  <a:lnTo>
                    <a:pt x="57" y="80"/>
                  </a:lnTo>
                  <a:lnTo>
                    <a:pt x="55" y="80"/>
                  </a:lnTo>
                  <a:lnTo>
                    <a:pt x="55" y="80"/>
                  </a:lnTo>
                  <a:lnTo>
                    <a:pt x="54" y="80"/>
                  </a:lnTo>
                  <a:lnTo>
                    <a:pt x="54" y="80"/>
                  </a:lnTo>
                  <a:lnTo>
                    <a:pt x="54" y="80"/>
                  </a:lnTo>
                  <a:lnTo>
                    <a:pt x="53" y="80"/>
                  </a:lnTo>
                  <a:lnTo>
                    <a:pt x="53" y="80"/>
                  </a:lnTo>
                  <a:lnTo>
                    <a:pt x="51" y="78"/>
                  </a:lnTo>
                  <a:lnTo>
                    <a:pt x="51" y="78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49" y="78"/>
                  </a:lnTo>
                  <a:lnTo>
                    <a:pt x="49" y="78"/>
                  </a:lnTo>
                  <a:lnTo>
                    <a:pt x="49" y="78"/>
                  </a:lnTo>
                  <a:lnTo>
                    <a:pt x="47" y="78"/>
                  </a:lnTo>
                  <a:lnTo>
                    <a:pt x="47" y="78"/>
                  </a:lnTo>
                  <a:lnTo>
                    <a:pt x="47" y="78"/>
                  </a:lnTo>
                  <a:lnTo>
                    <a:pt x="46" y="78"/>
                  </a:lnTo>
                  <a:lnTo>
                    <a:pt x="46" y="78"/>
                  </a:lnTo>
                  <a:lnTo>
                    <a:pt x="46" y="78"/>
                  </a:lnTo>
                  <a:lnTo>
                    <a:pt x="44" y="78"/>
                  </a:lnTo>
                  <a:lnTo>
                    <a:pt x="44" y="78"/>
                  </a:lnTo>
                  <a:lnTo>
                    <a:pt x="43" y="78"/>
                  </a:lnTo>
                  <a:lnTo>
                    <a:pt x="43" y="78"/>
                  </a:lnTo>
                  <a:lnTo>
                    <a:pt x="42" y="78"/>
                  </a:lnTo>
                  <a:lnTo>
                    <a:pt x="42" y="78"/>
                  </a:lnTo>
                  <a:lnTo>
                    <a:pt x="40" y="78"/>
                  </a:lnTo>
                  <a:lnTo>
                    <a:pt x="40" y="78"/>
                  </a:lnTo>
                  <a:lnTo>
                    <a:pt x="39" y="78"/>
                  </a:lnTo>
                  <a:lnTo>
                    <a:pt x="39" y="78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36" y="78"/>
                  </a:lnTo>
                  <a:lnTo>
                    <a:pt x="36" y="78"/>
                  </a:lnTo>
                  <a:lnTo>
                    <a:pt x="35" y="78"/>
                  </a:lnTo>
                  <a:lnTo>
                    <a:pt x="35" y="78"/>
                  </a:lnTo>
                  <a:lnTo>
                    <a:pt x="34" y="78"/>
                  </a:lnTo>
                  <a:lnTo>
                    <a:pt x="34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31" y="78"/>
                  </a:lnTo>
                  <a:lnTo>
                    <a:pt x="31" y="78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8" y="78"/>
                  </a:lnTo>
                  <a:lnTo>
                    <a:pt x="27" y="78"/>
                  </a:lnTo>
                  <a:lnTo>
                    <a:pt x="27" y="78"/>
                  </a:lnTo>
                  <a:lnTo>
                    <a:pt x="27" y="80"/>
                  </a:lnTo>
                  <a:lnTo>
                    <a:pt x="27" y="80"/>
                  </a:lnTo>
                  <a:lnTo>
                    <a:pt x="25" y="80"/>
                  </a:lnTo>
                  <a:lnTo>
                    <a:pt x="25" y="80"/>
                  </a:lnTo>
                  <a:lnTo>
                    <a:pt x="25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3" y="80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17" y="80"/>
                  </a:lnTo>
                  <a:lnTo>
                    <a:pt x="17" y="80"/>
                  </a:lnTo>
                  <a:lnTo>
                    <a:pt x="17" y="80"/>
                  </a:lnTo>
                  <a:lnTo>
                    <a:pt x="17" y="80"/>
                  </a:lnTo>
                  <a:lnTo>
                    <a:pt x="16" y="80"/>
                  </a:lnTo>
                  <a:lnTo>
                    <a:pt x="16" y="78"/>
                  </a:lnTo>
                  <a:lnTo>
                    <a:pt x="15" y="78"/>
                  </a:lnTo>
                  <a:lnTo>
                    <a:pt x="15" y="78"/>
                  </a:lnTo>
                  <a:lnTo>
                    <a:pt x="13" y="77"/>
                  </a:lnTo>
                  <a:lnTo>
                    <a:pt x="13" y="76"/>
                  </a:lnTo>
                  <a:lnTo>
                    <a:pt x="13" y="76"/>
                  </a:lnTo>
                  <a:lnTo>
                    <a:pt x="13" y="74"/>
                  </a:lnTo>
                  <a:lnTo>
                    <a:pt x="13" y="74"/>
                  </a:lnTo>
                  <a:lnTo>
                    <a:pt x="13" y="73"/>
                  </a:lnTo>
                  <a:lnTo>
                    <a:pt x="15" y="73"/>
                  </a:lnTo>
                  <a:lnTo>
                    <a:pt x="15" y="72"/>
                  </a:lnTo>
                  <a:lnTo>
                    <a:pt x="15" y="72"/>
                  </a:lnTo>
                  <a:lnTo>
                    <a:pt x="15" y="72"/>
                  </a:lnTo>
                  <a:lnTo>
                    <a:pt x="15" y="72"/>
                  </a:lnTo>
                  <a:lnTo>
                    <a:pt x="15" y="70"/>
                  </a:lnTo>
                  <a:lnTo>
                    <a:pt x="16" y="70"/>
                  </a:lnTo>
                  <a:lnTo>
                    <a:pt x="16" y="70"/>
                  </a:lnTo>
                  <a:lnTo>
                    <a:pt x="16" y="70"/>
                  </a:lnTo>
                  <a:lnTo>
                    <a:pt x="16" y="69"/>
                  </a:lnTo>
                  <a:lnTo>
                    <a:pt x="16" y="69"/>
                  </a:lnTo>
                  <a:lnTo>
                    <a:pt x="16" y="69"/>
                  </a:lnTo>
                  <a:lnTo>
                    <a:pt x="16" y="69"/>
                  </a:lnTo>
                  <a:lnTo>
                    <a:pt x="17" y="69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7" y="66"/>
                  </a:lnTo>
                  <a:lnTo>
                    <a:pt x="17" y="66"/>
                  </a:lnTo>
                  <a:lnTo>
                    <a:pt x="17" y="66"/>
                  </a:lnTo>
                  <a:lnTo>
                    <a:pt x="19" y="66"/>
                  </a:lnTo>
                  <a:lnTo>
                    <a:pt x="19" y="66"/>
                  </a:lnTo>
                  <a:lnTo>
                    <a:pt x="19" y="66"/>
                  </a:lnTo>
                  <a:lnTo>
                    <a:pt x="19" y="65"/>
                  </a:lnTo>
                  <a:lnTo>
                    <a:pt x="17" y="65"/>
                  </a:lnTo>
                  <a:lnTo>
                    <a:pt x="17" y="65"/>
                  </a:lnTo>
                  <a:lnTo>
                    <a:pt x="17" y="65"/>
                  </a:lnTo>
                  <a:lnTo>
                    <a:pt x="17" y="65"/>
                  </a:lnTo>
                  <a:lnTo>
                    <a:pt x="16" y="65"/>
                  </a:lnTo>
                  <a:lnTo>
                    <a:pt x="16" y="65"/>
                  </a:lnTo>
                  <a:lnTo>
                    <a:pt x="16" y="65"/>
                  </a:lnTo>
                  <a:lnTo>
                    <a:pt x="15" y="65"/>
                  </a:lnTo>
                  <a:lnTo>
                    <a:pt x="15" y="65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6" y="64"/>
                  </a:lnTo>
                  <a:lnTo>
                    <a:pt x="6" y="64"/>
                  </a:lnTo>
                  <a:lnTo>
                    <a:pt x="6" y="64"/>
                  </a:lnTo>
                  <a:lnTo>
                    <a:pt x="5" y="64"/>
                  </a:lnTo>
                  <a:lnTo>
                    <a:pt x="5" y="64"/>
                  </a:lnTo>
                  <a:lnTo>
                    <a:pt x="5" y="64"/>
                  </a:lnTo>
                  <a:lnTo>
                    <a:pt x="5" y="64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2" y="62"/>
                  </a:lnTo>
                  <a:lnTo>
                    <a:pt x="2" y="62"/>
                  </a:lnTo>
                  <a:lnTo>
                    <a:pt x="2" y="61"/>
                  </a:lnTo>
                  <a:lnTo>
                    <a:pt x="1" y="61"/>
                  </a:lnTo>
                  <a:lnTo>
                    <a:pt x="1" y="61"/>
                  </a:lnTo>
                  <a:lnTo>
                    <a:pt x="1" y="61"/>
                  </a:lnTo>
                  <a:lnTo>
                    <a:pt x="1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1" y="55"/>
                  </a:lnTo>
                  <a:lnTo>
                    <a:pt x="1" y="54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6" y="53"/>
                  </a:lnTo>
                  <a:lnTo>
                    <a:pt x="6" y="53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9" y="53"/>
                  </a:lnTo>
                  <a:lnTo>
                    <a:pt x="9" y="51"/>
                  </a:lnTo>
                  <a:lnTo>
                    <a:pt x="8" y="51"/>
                  </a:lnTo>
                  <a:lnTo>
                    <a:pt x="8" y="50"/>
                  </a:lnTo>
                  <a:lnTo>
                    <a:pt x="8" y="50"/>
                  </a:lnTo>
                  <a:lnTo>
                    <a:pt x="8" y="49"/>
                  </a:lnTo>
                  <a:lnTo>
                    <a:pt x="8" y="49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3"/>
                  </a:lnTo>
                  <a:lnTo>
                    <a:pt x="6" y="43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6" y="34"/>
                  </a:lnTo>
                  <a:lnTo>
                    <a:pt x="5" y="34"/>
                  </a:lnTo>
                  <a:lnTo>
                    <a:pt x="5" y="32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6" y="31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7" y="26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20" y="26"/>
                  </a:lnTo>
                  <a:close/>
                </a:path>
              </a:pathLst>
            </a:custGeom>
            <a:solidFill>
              <a:srgbClr val="6634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538">
              <a:extLst>
                <a:ext uri="{FF2B5EF4-FFF2-40B4-BE49-F238E27FC236}">
                  <a16:creationId xmlns:a16="http://schemas.microsoft.com/office/drawing/2014/main" id="{FF20E998-38E2-42CC-8816-A772AB399B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52488" y="3694586"/>
              <a:ext cx="419013" cy="353101"/>
            </a:xfrm>
            <a:custGeom>
              <a:avLst/>
              <a:gdLst>
                <a:gd name="T0" fmla="*/ 21 w 66"/>
                <a:gd name="T1" fmla="*/ 34 h 56"/>
                <a:gd name="T2" fmla="*/ 40 w 66"/>
                <a:gd name="T3" fmla="*/ 32 h 56"/>
                <a:gd name="T4" fmla="*/ 49 w 66"/>
                <a:gd name="T5" fmla="*/ 26 h 56"/>
                <a:gd name="T6" fmla="*/ 38 w 66"/>
                <a:gd name="T7" fmla="*/ 43 h 56"/>
                <a:gd name="T8" fmla="*/ 58 w 66"/>
                <a:gd name="T9" fmla="*/ 36 h 56"/>
                <a:gd name="T10" fmla="*/ 54 w 66"/>
                <a:gd name="T11" fmla="*/ 25 h 56"/>
                <a:gd name="T12" fmla="*/ 46 w 66"/>
                <a:gd name="T13" fmla="*/ 49 h 56"/>
                <a:gd name="T14" fmla="*/ 14 w 66"/>
                <a:gd name="T15" fmla="*/ 54 h 56"/>
                <a:gd name="T16" fmla="*/ 39 w 66"/>
                <a:gd name="T17" fmla="*/ 54 h 56"/>
                <a:gd name="T18" fmla="*/ 20 w 66"/>
                <a:gd name="T19" fmla="*/ 45 h 56"/>
                <a:gd name="T20" fmla="*/ 47 w 66"/>
                <a:gd name="T21" fmla="*/ 26 h 56"/>
                <a:gd name="T22" fmla="*/ 23 w 66"/>
                <a:gd name="T23" fmla="*/ 49 h 56"/>
                <a:gd name="T24" fmla="*/ 45 w 66"/>
                <a:gd name="T25" fmla="*/ 25 h 56"/>
                <a:gd name="T26" fmla="*/ 46 w 66"/>
                <a:gd name="T27" fmla="*/ 23 h 56"/>
                <a:gd name="T28" fmla="*/ 48 w 66"/>
                <a:gd name="T29" fmla="*/ 46 h 56"/>
                <a:gd name="T30" fmla="*/ 49 w 66"/>
                <a:gd name="T31" fmla="*/ 27 h 56"/>
                <a:gd name="T32" fmla="*/ 56 w 66"/>
                <a:gd name="T33" fmla="*/ 23 h 56"/>
                <a:gd name="T34" fmla="*/ 65 w 66"/>
                <a:gd name="T35" fmla="*/ 24 h 56"/>
                <a:gd name="T36" fmla="*/ 49 w 66"/>
                <a:gd name="T37" fmla="*/ 15 h 56"/>
                <a:gd name="T38" fmla="*/ 55 w 66"/>
                <a:gd name="T39" fmla="*/ 15 h 56"/>
                <a:gd name="T40" fmla="*/ 42 w 66"/>
                <a:gd name="T41" fmla="*/ 3 h 56"/>
                <a:gd name="T42" fmla="*/ 42 w 66"/>
                <a:gd name="T43" fmla="*/ 13 h 56"/>
                <a:gd name="T44" fmla="*/ 33 w 66"/>
                <a:gd name="T45" fmla="*/ 23 h 56"/>
                <a:gd name="T46" fmla="*/ 46 w 66"/>
                <a:gd name="T47" fmla="*/ 22 h 56"/>
                <a:gd name="T48" fmla="*/ 21 w 66"/>
                <a:gd name="T49" fmla="*/ 42 h 56"/>
                <a:gd name="T50" fmla="*/ 36 w 66"/>
                <a:gd name="T51" fmla="*/ 37 h 56"/>
                <a:gd name="T52" fmla="*/ 23 w 66"/>
                <a:gd name="T53" fmla="*/ 44 h 56"/>
                <a:gd name="T54" fmla="*/ 2 w 66"/>
                <a:gd name="T55" fmla="*/ 42 h 56"/>
                <a:gd name="T56" fmla="*/ 12 w 66"/>
                <a:gd name="T57" fmla="*/ 33 h 56"/>
                <a:gd name="T58" fmla="*/ 19 w 66"/>
                <a:gd name="T59" fmla="*/ 38 h 56"/>
                <a:gd name="T60" fmla="*/ 26 w 66"/>
                <a:gd name="T61" fmla="*/ 33 h 56"/>
                <a:gd name="T62" fmla="*/ 13 w 66"/>
                <a:gd name="T63" fmla="*/ 19 h 56"/>
                <a:gd name="T64" fmla="*/ 23 w 66"/>
                <a:gd name="T65" fmla="*/ 33 h 56"/>
                <a:gd name="T66" fmla="*/ 38 w 66"/>
                <a:gd name="T67" fmla="*/ 4 h 56"/>
                <a:gd name="T68" fmla="*/ 32 w 66"/>
                <a:gd name="T69" fmla="*/ 7 h 56"/>
                <a:gd name="T70" fmla="*/ 33 w 66"/>
                <a:gd name="T71" fmla="*/ 7 h 56"/>
                <a:gd name="T72" fmla="*/ 27 w 66"/>
                <a:gd name="T73" fmla="*/ 7 h 56"/>
                <a:gd name="T74" fmla="*/ 30 w 66"/>
                <a:gd name="T75" fmla="*/ 12 h 56"/>
                <a:gd name="T76" fmla="*/ 32 w 66"/>
                <a:gd name="T77" fmla="*/ 16 h 56"/>
                <a:gd name="T78" fmla="*/ 25 w 66"/>
                <a:gd name="T79" fmla="*/ 30 h 56"/>
                <a:gd name="T80" fmla="*/ 40 w 66"/>
                <a:gd name="T81" fmla="*/ 13 h 56"/>
                <a:gd name="T82" fmla="*/ 38 w 66"/>
                <a:gd name="T83" fmla="*/ 19 h 56"/>
                <a:gd name="T84" fmla="*/ 38 w 66"/>
                <a:gd name="T85" fmla="*/ 13 h 56"/>
                <a:gd name="T86" fmla="*/ 27 w 66"/>
                <a:gd name="T87" fmla="*/ 30 h 56"/>
                <a:gd name="T88" fmla="*/ 20 w 66"/>
                <a:gd name="T89" fmla="*/ 28 h 56"/>
                <a:gd name="T90" fmla="*/ 31 w 66"/>
                <a:gd name="T91" fmla="*/ 22 h 56"/>
                <a:gd name="T92" fmla="*/ 19 w 66"/>
                <a:gd name="T93" fmla="*/ 27 h 56"/>
                <a:gd name="T94" fmla="*/ 30 w 66"/>
                <a:gd name="T95" fmla="*/ 21 h 56"/>
                <a:gd name="T96" fmla="*/ 19 w 66"/>
                <a:gd name="T97" fmla="*/ 25 h 56"/>
                <a:gd name="T98" fmla="*/ 18 w 66"/>
                <a:gd name="T99" fmla="*/ 24 h 56"/>
                <a:gd name="T100" fmla="*/ 23 w 66"/>
                <a:gd name="T101" fmla="*/ 15 h 56"/>
                <a:gd name="T102" fmla="*/ 17 w 66"/>
                <a:gd name="T103" fmla="*/ 21 h 56"/>
                <a:gd name="T104" fmla="*/ 21 w 66"/>
                <a:gd name="T105" fmla="*/ 18 h 56"/>
                <a:gd name="T106" fmla="*/ 24 w 66"/>
                <a:gd name="T107" fmla="*/ 17 h 56"/>
                <a:gd name="T108" fmla="*/ 21 w 66"/>
                <a:gd name="T109" fmla="*/ 19 h 56"/>
                <a:gd name="T110" fmla="*/ 21 w 66"/>
                <a:gd name="T111" fmla="*/ 20 h 56"/>
                <a:gd name="T112" fmla="*/ 23 w 66"/>
                <a:gd name="T113" fmla="*/ 2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6" h="56">
                  <a:moveTo>
                    <a:pt x="9" y="19"/>
                  </a:moveTo>
                  <a:cubicBezTo>
                    <a:pt x="8" y="19"/>
                    <a:pt x="7" y="19"/>
                    <a:pt x="7" y="19"/>
                  </a:cubicBezTo>
                  <a:cubicBezTo>
                    <a:pt x="6" y="21"/>
                    <a:pt x="7" y="23"/>
                    <a:pt x="7" y="24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4"/>
                    <a:pt x="7" y="26"/>
                    <a:pt x="8" y="27"/>
                  </a:cubicBezTo>
                  <a:cubicBezTo>
                    <a:pt x="10" y="30"/>
                    <a:pt x="14" y="32"/>
                    <a:pt x="19" y="35"/>
                  </a:cubicBezTo>
                  <a:cubicBezTo>
                    <a:pt x="20" y="36"/>
                    <a:pt x="21" y="37"/>
                    <a:pt x="22" y="37"/>
                  </a:cubicBezTo>
                  <a:cubicBezTo>
                    <a:pt x="23" y="37"/>
                    <a:pt x="24" y="36"/>
                    <a:pt x="26" y="36"/>
                  </a:cubicBezTo>
                  <a:cubicBezTo>
                    <a:pt x="24" y="35"/>
                    <a:pt x="23" y="34"/>
                    <a:pt x="21" y="34"/>
                  </a:cubicBezTo>
                  <a:cubicBezTo>
                    <a:pt x="21" y="34"/>
                    <a:pt x="21" y="33"/>
                    <a:pt x="21" y="32"/>
                  </a:cubicBezTo>
                  <a:cubicBezTo>
                    <a:pt x="20" y="32"/>
                    <a:pt x="19" y="32"/>
                    <a:pt x="19" y="31"/>
                  </a:cubicBezTo>
                  <a:cubicBezTo>
                    <a:pt x="16" y="29"/>
                    <a:pt x="14" y="27"/>
                    <a:pt x="11" y="25"/>
                  </a:cubicBezTo>
                  <a:cubicBezTo>
                    <a:pt x="11" y="24"/>
                    <a:pt x="11" y="22"/>
                    <a:pt x="11" y="20"/>
                  </a:cubicBezTo>
                  <a:cubicBezTo>
                    <a:pt x="11" y="20"/>
                    <a:pt x="12" y="19"/>
                    <a:pt x="12" y="19"/>
                  </a:cubicBezTo>
                  <a:cubicBezTo>
                    <a:pt x="11" y="19"/>
                    <a:pt x="10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lose/>
                  <a:moveTo>
                    <a:pt x="40" y="34"/>
                  </a:moveTo>
                  <a:cubicBezTo>
                    <a:pt x="40" y="33"/>
                    <a:pt x="40" y="33"/>
                    <a:pt x="40" y="32"/>
                  </a:cubicBezTo>
                  <a:cubicBezTo>
                    <a:pt x="40" y="32"/>
                    <a:pt x="38" y="34"/>
                    <a:pt x="38" y="35"/>
                  </a:cubicBezTo>
                  <a:cubicBezTo>
                    <a:pt x="39" y="35"/>
                    <a:pt x="39" y="34"/>
                    <a:pt x="40" y="34"/>
                  </a:cubicBezTo>
                  <a:cubicBezTo>
                    <a:pt x="40" y="34"/>
                    <a:pt x="40" y="34"/>
                    <a:pt x="40" y="34"/>
                  </a:cubicBezTo>
                  <a:close/>
                  <a:moveTo>
                    <a:pt x="38" y="43"/>
                  </a:moveTo>
                  <a:cubicBezTo>
                    <a:pt x="38" y="43"/>
                    <a:pt x="38" y="43"/>
                    <a:pt x="38" y="43"/>
                  </a:cubicBezTo>
                  <a:cubicBezTo>
                    <a:pt x="38" y="42"/>
                    <a:pt x="38" y="41"/>
                    <a:pt x="38" y="40"/>
                  </a:cubicBezTo>
                  <a:cubicBezTo>
                    <a:pt x="41" y="37"/>
                    <a:pt x="45" y="34"/>
                    <a:pt x="48" y="29"/>
                  </a:cubicBezTo>
                  <a:cubicBezTo>
                    <a:pt x="48" y="28"/>
                    <a:pt x="48" y="27"/>
                    <a:pt x="48" y="26"/>
                  </a:cubicBezTo>
                  <a:cubicBezTo>
                    <a:pt x="48" y="26"/>
                    <a:pt x="49" y="26"/>
                    <a:pt x="49" y="26"/>
                  </a:cubicBezTo>
                  <a:cubicBezTo>
                    <a:pt x="49" y="27"/>
                    <a:pt x="48" y="29"/>
                    <a:pt x="48" y="30"/>
                  </a:cubicBezTo>
                  <a:cubicBezTo>
                    <a:pt x="47" y="33"/>
                    <a:pt x="45" y="35"/>
                    <a:pt x="45" y="37"/>
                  </a:cubicBezTo>
                  <a:cubicBezTo>
                    <a:pt x="43" y="41"/>
                    <a:pt x="42" y="45"/>
                    <a:pt x="42" y="49"/>
                  </a:cubicBezTo>
                  <a:cubicBezTo>
                    <a:pt x="42" y="49"/>
                    <a:pt x="41" y="49"/>
                    <a:pt x="41" y="49"/>
                  </a:cubicBezTo>
                  <a:cubicBezTo>
                    <a:pt x="40" y="50"/>
                    <a:pt x="39" y="49"/>
                    <a:pt x="39" y="50"/>
                  </a:cubicBezTo>
                  <a:cubicBezTo>
                    <a:pt x="37" y="51"/>
                    <a:pt x="36" y="50"/>
                    <a:pt x="34" y="50"/>
                  </a:cubicBezTo>
                  <a:cubicBezTo>
                    <a:pt x="33" y="50"/>
                    <a:pt x="32" y="50"/>
                    <a:pt x="31" y="49"/>
                  </a:cubicBezTo>
                  <a:cubicBezTo>
                    <a:pt x="34" y="49"/>
                    <a:pt x="34" y="46"/>
                    <a:pt x="34" y="44"/>
                  </a:cubicBezTo>
                  <a:cubicBezTo>
                    <a:pt x="36" y="44"/>
                    <a:pt x="38" y="45"/>
                    <a:pt x="38" y="43"/>
                  </a:cubicBezTo>
                  <a:close/>
                  <a:moveTo>
                    <a:pt x="64" y="31"/>
                  </a:moveTo>
                  <a:cubicBezTo>
                    <a:pt x="64" y="30"/>
                    <a:pt x="65" y="29"/>
                    <a:pt x="64" y="28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3" y="30"/>
                    <a:pt x="63" y="32"/>
                    <a:pt x="61" y="35"/>
                  </a:cubicBezTo>
                  <a:cubicBezTo>
                    <a:pt x="63" y="34"/>
                    <a:pt x="63" y="32"/>
                    <a:pt x="64" y="31"/>
                  </a:cubicBezTo>
                  <a:cubicBezTo>
                    <a:pt x="64" y="31"/>
                    <a:pt x="64" y="31"/>
                    <a:pt x="64" y="31"/>
                  </a:cubicBezTo>
                  <a:close/>
                  <a:moveTo>
                    <a:pt x="58" y="37"/>
                  </a:moveTo>
                  <a:cubicBezTo>
                    <a:pt x="59" y="37"/>
                    <a:pt x="60" y="36"/>
                    <a:pt x="60" y="35"/>
                  </a:cubicBezTo>
                  <a:cubicBezTo>
                    <a:pt x="60" y="36"/>
                    <a:pt x="59" y="36"/>
                    <a:pt x="58" y="36"/>
                  </a:cubicBezTo>
                  <a:cubicBezTo>
                    <a:pt x="57" y="35"/>
                    <a:pt x="58" y="34"/>
                    <a:pt x="58" y="33"/>
                  </a:cubicBezTo>
                  <a:cubicBezTo>
                    <a:pt x="56" y="35"/>
                    <a:pt x="56" y="37"/>
                    <a:pt x="56" y="39"/>
                  </a:cubicBezTo>
                  <a:cubicBezTo>
                    <a:pt x="57" y="39"/>
                    <a:pt x="57" y="38"/>
                    <a:pt x="58" y="37"/>
                  </a:cubicBezTo>
                  <a:cubicBezTo>
                    <a:pt x="58" y="37"/>
                    <a:pt x="58" y="37"/>
                    <a:pt x="58" y="37"/>
                  </a:cubicBezTo>
                  <a:close/>
                  <a:moveTo>
                    <a:pt x="54" y="41"/>
                  </a:moveTo>
                  <a:cubicBezTo>
                    <a:pt x="55" y="38"/>
                    <a:pt x="56" y="35"/>
                    <a:pt x="57" y="32"/>
                  </a:cubicBezTo>
                  <a:cubicBezTo>
                    <a:pt x="58" y="31"/>
                    <a:pt x="57" y="28"/>
                    <a:pt x="56" y="26"/>
                  </a:cubicBezTo>
                  <a:cubicBezTo>
                    <a:pt x="55" y="24"/>
                    <a:pt x="54" y="23"/>
                    <a:pt x="52" y="23"/>
                  </a:cubicBezTo>
                  <a:cubicBezTo>
                    <a:pt x="54" y="23"/>
                    <a:pt x="54" y="24"/>
                    <a:pt x="54" y="25"/>
                  </a:cubicBezTo>
                  <a:cubicBezTo>
                    <a:pt x="55" y="26"/>
                    <a:pt x="54" y="27"/>
                    <a:pt x="55" y="27"/>
                  </a:cubicBezTo>
                  <a:cubicBezTo>
                    <a:pt x="55" y="28"/>
                    <a:pt x="56" y="28"/>
                    <a:pt x="56" y="29"/>
                  </a:cubicBezTo>
                  <a:cubicBezTo>
                    <a:pt x="56" y="30"/>
                    <a:pt x="54" y="30"/>
                    <a:pt x="54" y="31"/>
                  </a:cubicBezTo>
                  <a:cubicBezTo>
                    <a:pt x="54" y="32"/>
                    <a:pt x="56" y="31"/>
                    <a:pt x="56" y="31"/>
                  </a:cubicBezTo>
                  <a:cubicBezTo>
                    <a:pt x="57" y="32"/>
                    <a:pt x="56" y="33"/>
                    <a:pt x="56" y="33"/>
                  </a:cubicBezTo>
                  <a:cubicBezTo>
                    <a:pt x="55" y="34"/>
                    <a:pt x="55" y="35"/>
                    <a:pt x="54" y="36"/>
                  </a:cubicBezTo>
                  <a:cubicBezTo>
                    <a:pt x="52" y="40"/>
                    <a:pt x="51" y="44"/>
                    <a:pt x="48" y="47"/>
                  </a:cubicBezTo>
                  <a:cubicBezTo>
                    <a:pt x="48" y="47"/>
                    <a:pt x="48" y="46"/>
                    <a:pt x="48" y="46"/>
                  </a:cubicBezTo>
                  <a:cubicBezTo>
                    <a:pt x="46" y="46"/>
                    <a:pt x="46" y="48"/>
                    <a:pt x="46" y="49"/>
                  </a:cubicBezTo>
                  <a:cubicBezTo>
                    <a:pt x="46" y="49"/>
                    <a:pt x="45" y="50"/>
                    <a:pt x="45" y="51"/>
                  </a:cubicBezTo>
                  <a:cubicBezTo>
                    <a:pt x="46" y="50"/>
                    <a:pt x="47" y="49"/>
                    <a:pt x="48" y="48"/>
                  </a:cubicBezTo>
                  <a:cubicBezTo>
                    <a:pt x="49" y="48"/>
                    <a:pt x="50" y="47"/>
                    <a:pt x="51" y="46"/>
                  </a:cubicBezTo>
                  <a:cubicBezTo>
                    <a:pt x="51" y="46"/>
                    <a:pt x="51" y="45"/>
                    <a:pt x="51" y="45"/>
                  </a:cubicBezTo>
                  <a:cubicBezTo>
                    <a:pt x="52" y="44"/>
                    <a:pt x="53" y="43"/>
                    <a:pt x="54" y="41"/>
                  </a:cubicBezTo>
                  <a:cubicBezTo>
                    <a:pt x="54" y="41"/>
                    <a:pt x="54" y="41"/>
                    <a:pt x="54" y="41"/>
                  </a:cubicBezTo>
                  <a:close/>
                  <a:moveTo>
                    <a:pt x="17" y="54"/>
                  </a:moveTo>
                  <a:cubicBezTo>
                    <a:pt x="22" y="53"/>
                    <a:pt x="26" y="54"/>
                    <a:pt x="31" y="53"/>
                  </a:cubicBezTo>
                  <a:cubicBezTo>
                    <a:pt x="25" y="52"/>
                    <a:pt x="20" y="53"/>
                    <a:pt x="14" y="54"/>
                  </a:cubicBezTo>
                  <a:cubicBezTo>
                    <a:pt x="13" y="54"/>
                    <a:pt x="12" y="54"/>
                    <a:pt x="11" y="53"/>
                  </a:cubicBezTo>
                  <a:cubicBezTo>
                    <a:pt x="11" y="53"/>
                    <a:pt x="12" y="52"/>
                    <a:pt x="12" y="51"/>
                  </a:cubicBezTo>
                  <a:cubicBezTo>
                    <a:pt x="13" y="50"/>
                    <a:pt x="13" y="49"/>
                    <a:pt x="14" y="48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3" y="49"/>
                    <a:pt x="13" y="50"/>
                    <a:pt x="13" y="52"/>
                  </a:cubicBezTo>
                  <a:cubicBezTo>
                    <a:pt x="16" y="52"/>
                    <a:pt x="19" y="52"/>
                    <a:pt x="22" y="52"/>
                  </a:cubicBezTo>
                  <a:cubicBezTo>
                    <a:pt x="25" y="52"/>
                    <a:pt x="28" y="52"/>
                    <a:pt x="32" y="53"/>
                  </a:cubicBezTo>
                  <a:cubicBezTo>
                    <a:pt x="32" y="53"/>
                    <a:pt x="31" y="53"/>
                    <a:pt x="31" y="53"/>
                  </a:cubicBezTo>
                  <a:cubicBezTo>
                    <a:pt x="34" y="54"/>
                    <a:pt x="37" y="54"/>
                    <a:pt x="39" y="54"/>
                  </a:cubicBezTo>
                  <a:cubicBezTo>
                    <a:pt x="40" y="54"/>
                    <a:pt x="40" y="53"/>
                    <a:pt x="40" y="53"/>
                  </a:cubicBezTo>
                  <a:cubicBezTo>
                    <a:pt x="40" y="52"/>
                    <a:pt x="38" y="52"/>
                    <a:pt x="37" y="53"/>
                  </a:cubicBezTo>
                  <a:cubicBezTo>
                    <a:pt x="34" y="53"/>
                    <a:pt x="31" y="52"/>
                    <a:pt x="28" y="51"/>
                  </a:cubicBezTo>
                  <a:cubicBezTo>
                    <a:pt x="28" y="51"/>
                    <a:pt x="27" y="51"/>
                    <a:pt x="27" y="50"/>
                  </a:cubicBezTo>
                  <a:cubicBezTo>
                    <a:pt x="27" y="50"/>
                    <a:pt x="27" y="51"/>
                    <a:pt x="26" y="51"/>
                  </a:cubicBezTo>
                  <a:cubicBezTo>
                    <a:pt x="25" y="51"/>
                    <a:pt x="23" y="51"/>
                    <a:pt x="23" y="49"/>
                  </a:cubicBezTo>
                  <a:cubicBezTo>
                    <a:pt x="22" y="48"/>
                    <a:pt x="23" y="47"/>
                    <a:pt x="24" y="45"/>
                  </a:cubicBezTo>
                  <a:cubicBezTo>
                    <a:pt x="24" y="45"/>
                    <a:pt x="23" y="46"/>
                    <a:pt x="21" y="46"/>
                  </a:cubicBezTo>
                  <a:cubicBezTo>
                    <a:pt x="21" y="46"/>
                    <a:pt x="21" y="45"/>
                    <a:pt x="20" y="45"/>
                  </a:cubicBezTo>
                  <a:cubicBezTo>
                    <a:pt x="20" y="45"/>
                    <a:pt x="19" y="45"/>
                    <a:pt x="19" y="45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4"/>
                    <a:pt x="16" y="45"/>
                    <a:pt x="16" y="44"/>
                  </a:cubicBezTo>
                  <a:cubicBezTo>
                    <a:pt x="15" y="44"/>
                    <a:pt x="15" y="43"/>
                    <a:pt x="14" y="43"/>
                  </a:cubicBezTo>
                  <a:cubicBezTo>
                    <a:pt x="13" y="47"/>
                    <a:pt x="12" y="50"/>
                    <a:pt x="10" y="53"/>
                  </a:cubicBezTo>
                  <a:cubicBezTo>
                    <a:pt x="9" y="53"/>
                    <a:pt x="9" y="54"/>
                    <a:pt x="10" y="54"/>
                  </a:cubicBezTo>
                  <a:cubicBezTo>
                    <a:pt x="12" y="56"/>
                    <a:pt x="14" y="55"/>
                    <a:pt x="17" y="54"/>
                  </a:cubicBezTo>
                  <a:cubicBezTo>
                    <a:pt x="17" y="54"/>
                    <a:pt x="17" y="54"/>
                    <a:pt x="17" y="54"/>
                  </a:cubicBezTo>
                  <a:close/>
                  <a:moveTo>
                    <a:pt x="47" y="26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7" y="25"/>
                    <a:pt x="47" y="24"/>
                    <a:pt x="48" y="24"/>
                  </a:cubicBezTo>
                  <a:cubicBezTo>
                    <a:pt x="49" y="26"/>
                    <a:pt x="48" y="29"/>
                    <a:pt x="46" y="31"/>
                  </a:cubicBezTo>
                  <a:cubicBezTo>
                    <a:pt x="43" y="33"/>
                    <a:pt x="40" y="35"/>
                    <a:pt x="38" y="37"/>
                  </a:cubicBezTo>
                  <a:cubicBezTo>
                    <a:pt x="37" y="39"/>
                    <a:pt x="38" y="42"/>
                    <a:pt x="37" y="44"/>
                  </a:cubicBezTo>
                  <a:cubicBezTo>
                    <a:pt x="36" y="44"/>
                    <a:pt x="35" y="43"/>
                    <a:pt x="34" y="44"/>
                  </a:cubicBezTo>
                  <a:cubicBezTo>
                    <a:pt x="33" y="45"/>
                    <a:pt x="34" y="49"/>
                    <a:pt x="31" y="49"/>
                  </a:cubicBezTo>
                  <a:cubicBezTo>
                    <a:pt x="29" y="49"/>
                    <a:pt x="28" y="50"/>
                    <a:pt x="26" y="50"/>
                  </a:cubicBezTo>
                  <a:cubicBezTo>
                    <a:pt x="25" y="50"/>
                    <a:pt x="24" y="50"/>
                    <a:pt x="23" y="49"/>
                  </a:cubicBezTo>
                  <a:cubicBezTo>
                    <a:pt x="23" y="49"/>
                    <a:pt x="23" y="48"/>
                    <a:pt x="23" y="48"/>
                  </a:cubicBezTo>
                  <a:cubicBezTo>
                    <a:pt x="25" y="46"/>
                    <a:pt x="25" y="43"/>
                    <a:pt x="27" y="42"/>
                  </a:cubicBezTo>
                  <a:cubicBezTo>
                    <a:pt x="29" y="42"/>
                    <a:pt x="31" y="42"/>
                    <a:pt x="33" y="41"/>
                  </a:cubicBezTo>
                  <a:cubicBezTo>
                    <a:pt x="35" y="40"/>
                    <a:pt x="35" y="37"/>
                    <a:pt x="37" y="36"/>
                  </a:cubicBezTo>
                  <a:cubicBezTo>
                    <a:pt x="38" y="35"/>
                    <a:pt x="39" y="35"/>
                    <a:pt x="39" y="34"/>
                  </a:cubicBezTo>
                  <a:cubicBezTo>
                    <a:pt x="40" y="34"/>
                    <a:pt x="40" y="32"/>
                    <a:pt x="41" y="32"/>
                  </a:cubicBezTo>
                  <a:cubicBezTo>
                    <a:pt x="42" y="31"/>
                    <a:pt x="43" y="32"/>
                    <a:pt x="45" y="31"/>
                  </a:cubicBezTo>
                  <a:cubicBezTo>
                    <a:pt x="47" y="30"/>
                    <a:pt x="47" y="28"/>
                    <a:pt x="47" y="26"/>
                  </a:cubicBezTo>
                  <a:close/>
                  <a:moveTo>
                    <a:pt x="45" y="25"/>
                  </a:moveTo>
                  <a:cubicBezTo>
                    <a:pt x="44" y="25"/>
                    <a:pt x="43" y="26"/>
                    <a:pt x="43" y="27"/>
                  </a:cubicBezTo>
                  <a:cubicBezTo>
                    <a:pt x="42" y="28"/>
                    <a:pt x="42" y="30"/>
                    <a:pt x="42" y="31"/>
                  </a:cubicBezTo>
                  <a:cubicBezTo>
                    <a:pt x="41" y="31"/>
                    <a:pt x="42" y="31"/>
                    <a:pt x="42" y="31"/>
                  </a:cubicBezTo>
                  <a:cubicBezTo>
                    <a:pt x="43" y="31"/>
                    <a:pt x="45" y="31"/>
                    <a:pt x="46" y="29"/>
                  </a:cubicBezTo>
                  <a:cubicBezTo>
                    <a:pt x="46" y="28"/>
                    <a:pt x="47" y="26"/>
                    <a:pt x="47" y="24"/>
                  </a:cubicBezTo>
                  <a:cubicBezTo>
                    <a:pt x="46" y="24"/>
                    <a:pt x="46" y="24"/>
                    <a:pt x="45" y="25"/>
                  </a:cubicBezTo>
                  <a:cubicBezTo>
                    <a:pt x="45" y="25"/>
                    <a:pt x="45" y="25"/>
                    <a:pt x="45" y="25"/>
                  </a:cubicBezTo>
                  <a:close/>
                  <a:moveTo>
                    <a:pt x="46" y="23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6" y="23"/>
                    <a:pt x="46" y="22"/>
                    <a:pt x="47" y="22"/>
                  </a:cubicBezTo>
                  <a:cubicBezTo>
                    <a:pt x="49" y="22"/>
                    <a:pt x="50" y="22"/>
                    <a:pt x="52" y="23"/>
                  </a:cubicBezTo>
                  <a:cubicBezTo>
                    <a:pt x="53" y="23"/>
                    <a:pt x="53" y="24"/>
                    <a:pt x="54" y="25"/>
                  </a:cubicBezTo>
                  <a:cubicBezTo>
                    <a:pt x="54" y="26"/>
                    <a:pt x="54" y="27"/>
                    <a:pt x="54" y="27"/>
                  </a:cubicBezTo>
                  <a:cubicBezTo>
                    <a:pt x="55" y="28"/>
                    <a:pt x="56" y="28"/>
                    <a:pt x="56" y="29"/>
                  </a:cubicBezTo>
                  <a:cubicBezTo>
                    <a:pt x="56" y="30"/>
                    <a:pt x="54" y="30"/>
                    <a:pt x="54" y="31"/>
                  </a:cubicBezTo>
                  <a:cubicBezTo>
                    <a:pt x="54" y="32"/>
                    <a:pt x="55" y="32"/>
                    <a:pt x="56" y="32"/>
                  </a:cubicBezTo>
                  <a:cubicBezTo>
                    <a:pt x="53" y="37"/>
                    <a:pt x="52" y="42"/>
                    <a:pt x="48" y="47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6" y="46"/>
                    <a:pt x="45" y="50"/>
                    <a:pt x="45" y="52"/>
                  </a:cubicBezTo>
                  <a:cubicBezTo>
                    <a:pt x="44" y="52"/>
                    <a:pt x="43" y="52"/>
                    <a:pt x="43" y="52"/>
                  </a:cubicBezTo>
                  <a:cubicBezTo>
                    <a:pt x="41" y="52"/>
                    <a:pt x="37" y="52"/>
                    <a:pt x="34" y="50"/>
                  </a:cubicBezTo>
                  <a:cubicBezTo>
                    <a:pt x="36" y="50"/>
                    <a:pt x="38" y="51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1" y="50"/>
                    <a:pt x="42" y="50"/>
                    <a:pt x="42" y="49"/>
                  </a:cubicBezTo>
                  <a:cubicBezTo>
                    <a:pt x="43" y="45"/>
                    <a:pt x="43" y="41"/>
                    <a:pt x="45" y="37"/>
                  </a:cubicBezTo>
                  <a:cubicBezTo>
                    <a:pt x="46" y="35"/>
                    <a:pt x="48" y="33"/>
                    <a:pt x="48" y="30"/>
                  </a:cubicBezTo>
                  <a:cubicBezTo>
                    <a:pt x="49" y="29"/>
                    <a:pt x="49" y="28"/>
                    <a:pt x="49" y="27"/>
                  </a:cubicBezTo>
                  <a:cubicBezTo>
                    <a:pt x="49" y="26"/>
                    <a:pt x="49" y="25"/>
                    <a:pt x="49" y="25"/>
                  </a:cubicBezTo>
                  <a:cubicBezTo>
                    <a:pt x="49" y="25"/>
                    <a:pt x="48" y="25"/>
                    <a:pt x="48" y="25"/>
                  </a:cubicBezTo>
                  <a:cubicBezTo>
                    <a:pt x="48" y="25"/>
                    <a:pt x="48" y="24"/>
                    <a:pt x="48" y="24"/>
                  </a:cubicBezTo>
                  <a:cubicBezTo>
                    <a:pt x="47" y="23"/>
                    <a:pt x="46" y="24"/>
                    <a:pt x="45" y="24"/>
                  </a:cubicBezTo>
                  <a:cubicBezTo>
                    <a:pt x="46" y="24"/>
                    <a:pt x="46" y="23"/>
                    <a:pt x="46" y="23"/>
                  </a:cubicBezTo>
                  <a:close/>
                  <a:moveTo>
                    <a:pt x="50" y="18"/>
                  </a:moveTo>
                  <a:cubicBezTo>
                    <a:pt x="49" y="19"/>
                    <a:pt x="48" y="20"/>
                    <a:pt x="47" y="22"/>
                  </a:cubicBezTo>
                  <a:cubicBezTo>
                    <a:pt x="49" y="22"/>
                    <a:pt x="51" y="22"/>
                    <a:pt x="52" y="22"/>
                  </a:cubicBezTo>
                  <a:cubicBezTo>
                    <a:pt x="54" y="22"/>
                    <a:pt x="55" y="23"/>
                    <a:pt x="56" y="23"/>
                  </a:cubicBezTo>
                  <a:cubicBezTo>
                    <a:pt x="57" y="24"/>
                    <a:pt x="58" y="26"/>
                    <a:pt x="58" y="27"/>
                  </a:cubicBezTo>
                  <a:cubicBezTo>
                    <a:pt x="58" y="30"/>
                    <a:pt x="58" y="32"/>
                    <a:pt x="58" y="34"/>
                  </a:cubicBezTo>
                  <a:cubicBezTo>
                    <a:pt x="58" y="34"/>
                    <a:pt x="58" y="36"/>
                    <a:pt x="59" y="35"/>
                  </a:cubicBezTo>
                  <a:cubicBezTo>
                    <a:pt x="62" y="34"/>
                    <a:pt x="62" y="31"/>
                    <a:pt x="63" y="28"/>
                  </a:cubicBezTo>
                  <a:cubicBezTo>
                    <a:pt x="63" y="28"/>
                    <a:pt x="64" y="28"/>
                    <a:pt x="64" y="28"/>
                  </a:cubicBezTo>
                  <a:cubicBezTo>
                    <a:pt x="65" y="27"/>
                    <a:pt x="64" y="26"/>
                    <a:pt x="65" y="25"/>
                  </a:cubicBezTo>
                  <a:cubicBezTo>
                    <a:pt x="66" y="26"/>
                    <a:pt x="65" y="27"/>
                    <a:pt x="65" y="28"/>
                  </a:cubicBezTo>
                  <a:cubicBezTo>
                    <a:pt x="65" y="27"/>
                    <a:pt x="66" y="26"/>
                    <a:pt x="66" y="25"/>
                  </a:cubicBezTo>
                  <a:cubicBezTo>
                    <a:pt x="66" y="24"/>
                    <a:pt x="65" y="24"/>
                    <a:pt x="65" y="24"/>
                  </a:cubicBezTo>
                  <a:cubicBezTo>
                    <a:pt x="62" y="24"/>
                    <a:pt x="59" y="24"/>
                    <a:pt x="57" y="21"/>
                  </a:cubicBezTo>
                  <a:cubicBezTo>
                    <a:pt x="57" y="21"/>
                    <a:pt x="58" y="21"/>
                    <a:pt x="58" y="21"/>
                  </a:cubicBezTo>
                  <a:cubicBezTo>
                    <a:pt x="58" y="20"/>
                    <a:pt x="57" y="19"/>
                    <a:pt x="56" y="18"/>
                  </a:cubicBezTo>
                  <a:cubicBezTo>
                    <a:pt x="55" y="16"/>
                    <a:pt x="55" y="15"/>
                    <a:pt x="54" y="15"/>
                  </a:cubicBezTo>
                  <a:cubicBezTo>
                    <a:pt x="54" y="14"/>
                    <a:pt x="53" y="14"/>
                    <a:pt x="53" y="14"/>
                  </a:cubicBezTo>
                  <a:cubicBezTo>
                    <a:pt x="52" y="16"/>
                    <a:pt x="52" y="17"/>
                    <a:pt x="50" y="18"/>
                  </a:cubicBezTo>
                  <a:cubicBezTo>
                    <a:pt x="50" y="18"/>
                    <a:pt x="50" y="18"/>
                    <a:pt x="50" y="18"/>
                  </a:cubicBezTo>
                  <a:close/>
                  <a:moveTo>
                    <a:pt x="49" y="15"/>
                  </a:moveTo>
                  <a:cubicBezTo>
                    <a:pt x="49" y="15"/>
                    <a:pt x="49" y="15"/>
                    <a:pt x="49" y="15"/>
                  </a:cubicBezTo>
                  <a:cubicBezTo>
                    <a:pt x="48" y="15"/>
                    <a:pt x="48" y="15"/>
                    <a:pt x="48" y="14"/>
                  </a:cubicBezTo>
                  <a:cubicBezTo>
                    <a:pt x="48" y="14"/>
                    <a:pt x="47" y="14"/>
                    <a:pt x="48" y="13"/>
                  </a:cubicBezTo>
                  <a:cubicBezTo>
                    <a:pt x="50" y="12"/>
                    <a:pt x="52" y="13"/>
                    <a:pt x="54" y="14"/>
                  </a:cubicBezTo>
                  <a:cubicBezTo>
                    <a:pt x="55" y="14"/>
                    <a:pt x="56" y="15"/>
                    <a:pt x="56" y="15"/>
                  </a:cubicBezTo>
                  <a:cubicBezTo>
                    <a:pt x="58" y="18"/>
                    <a:pt x="59" y="21"/>
                    <a:pt x="61" y="23"/>
                  </a:cubicBezTo>
                  <a:cubicBezTo>
                    <a:pt x="60" y="23"/>
                    <a:pt x="59" y="23"/>
                    <a:pt x="58" y="21"/>
                  </a:cubicBezTo>
                  <a:cubicBezTo>
                    <a:pt x="58" y="21"/>
                    <a:pt x="59" y="21"/>
                    <a:pt x="59" y="21"/>
                  </a:cubicBezTo>
                  <a:cubicBezTo>
                    <a:pt x="58" y="20"/>
                    <a:pt x="57" y="19"/>
                    <a:pt x="56" y="18"/>
                  </a:cubicBezTo>
                  <a:cubicBezTo>
                    <a:pt x="56" y="17"/>
                    <a:pt x="56" y="16"/>
                    <a:pt x="55" y="15"/>
                  </a:cubicBezTo>
                  <a:cubicBezTo>
                    <a:pt x="54" y="14"/>
                    <a:pt x="53" y="14"/>
                    <a:pt x="52" y="14"/>
                  </a:cubicBezTo>
                  <a:cubicBezTo>
                    <a:pt x="52" y="15"/>
                    <a:pt x="51" y="18"/>
                    <a:pt x="50" y="18"/>
                  </a:cubicBezTo>
                  <a:cubicBezTo>
                    <a:pt x="49" y="19"/>
                    <a:pt x="48" y="21"/>
                    <a:pt x="47" y="21"/>
                  </a:cubicBezTo>
                  <a:cubicBezTo>
                    <a:pt x="48" y="19"/>
                    <a:pt x="50" y="18"/>
                    <a:pt x="49" y="15"/>
                  </a:cubicBezTo>
                  <a:close/>
                  <a:moveTo>
                    <a:pt x="39" y="1"/>
                  </a:moveTo>
                  <a:cubicBezTo>
                    <a:pt x="39" y="1"/>
                    <a:pt x="39" y="1"/>
                    <a:pt x="39" y="1"/>
                  </a:cubicBezTo>
                  <a:cubicBezTo>
                    <a:pt x="41" y="1"/>
                    <a:pt x="41" y="1"/>
                    <a:pt x="43" y="0"/>
                  </a:cubicBezTo>
                  <a:cubicBezTo>
                    <a:pt x="43" y="0"/>
                    <a:pt x="43" y="1"/>
                    <a:pt x="43" y="1"/>
                  </a:cubicBezTo>
                  <a:cubicBezTo>
                    <a:pt x="42" y="1"/>
                    <a:pt x="41" y="2"/>
                    <a:pt x="42" y="3"/>
                  </a:cubicBezTo>
                  <a:cubicBezTo>
                    <a:pt x="42" y="3"/>
                    <a:pt x="42" y="3"/>
                    <a:pt x="43" y="4"/>
                  </a:cubicBezTo>
                  <a:cubicBezTo>
                    <a:pt x="45" y="7"/>
                    <a:pt x="45" y="11"/>
                    <a:pt x="47" y="14"/>
                  </a:cubicBezTo>
                  <a:cubicBezTo>
                    <a:pt x="47" y="15"/>
                    <a:pt x="47" y="15"/>
                    <a:pt x="48" y="16"/>
                  </a:cubicBezTo>
                  <a:cubicBezTo>
                    <a:pt x="48" y="17"/>
                    <a:pt x="48" y="18"/>
                    <a:pt x="48" y="19"/>
                  </a:cubicBezTo>
                  <a:cubicBezTo>
                    <a:pt x="47" y="20"/>
                    <a:pt x="47" y="21"/>
                    <a:pt x="46" y="22"/>
                  </a:cubicBezTo>
                  <a:cubicBezTo>
                    <a:pt x="45" y="21"/>
                    <a:pt x="44" y="19"/>
                    <a:pt x="44" y="17"/>
                  </a:cubicBezTo>
                  <a:cubicBezTo>
                    <a:pt x="43" y="16"/>
                    <a:pt x="43" y="15"/>
                    <a:pt x="43" y="14"/>
                  </a:cubicBezTo>
                  <a:cubicBezTo>
                    <a:pt x="43" y="14"/>
                    <a:pt x="43" y="14"/>
                    <a:pt x="42" y="14"/>
                  </a:cubicBezTo>
                  <a:cubicBezTo>
                    <a:pt x="42" y="14"/>
                    <a:pt x="42" y="13"/>
                    <a:pt x="42" y="13"/>
                  </a:cubicBezTo>
                  <a:cubicBezTo>
                    <a:pt x="41" y="12"/>
                    <a:pt x="40" y="12"/>
                    <a:pt x="40" y="10"/>
                  </a:cubicBezTo>
                  <a:cubicBezTo>
                    <a:pt x="40" y="8"/>
                    <a:pt x="41" y="6"/>
                    <a:pt x="40" y="4"/>
                  </a:cubicBezTo>
                  <a:cubicBezTo>
                    <a:pt x="40" y="3"/>
                    <a:pt x="39" y="4"/>
                    <a:pt x="39" y="4"/>
                  </a:cubicBezTo>
                  <a:cubicBezTo>
                    <a:pt x="38" y="3"/>
                    <a:pt x="38" y="4"/>
                    <a:pt x="37" y="4"/>
                  </a:cubicBezTo>
                  <a:cubicBezTo>
                    <a:pt x="37" y="3"/>
                    <a:pt x="38" y="1"/>
                    <a:pt x="39" y="1"/>
                  </a:cubicBezTo>
                  <a:close/>
                  <a:moveTo>
                    <a:pt x="40" y="23"/>
                  </a:moveTo>
                  <a:cubicBezTo>
                    <a:pt x="41" y="22"/>
                    <a:pt x="40" y="21"/>
                    <a:pt x="40" y="21"/>
                  </a:cubicBezTo>
                  <a:cubicBezTo>
                    <a:pt x="40" y="21"/>
                    <a:pt x="36" y="21"/>
                    <a:pt x="35" y="22"/>
                  </a:cubicBezTo>
                  <a:cubicBezTo>
                    <a:pt x="35" y="22"/>
                    <a:pt x="33" y="22"/>
                    <a:pt x="33" y="23"/>
                  </a:cubicBezTo>
                  <a:cubicBezTo>
                    <a:pt x="32" y="24"/>
                    <a:pt x="31" y="25"/>
                    <a:pt x="30" y="26"/>
                  </a:cubicBezTo>
                  <a:cubicBezTo>
                    <a:pt x="29" y="27"/>
                    <a:pt x="28" y="28"/>
                    <a:pt x="28" y="30"/>
                  </a:cubicBezTo>
                  <a:cubicBezTo>
                    <a:pt x="28" y="30"/>
                    <a:pt x="29" y="30"/>
                    <a:pt x="29" y="30"/>
                  </a:cubicBezTo>
                  <a:cubicBezTo>
                    <a:pt x="30" y="30"/>
                    <a:pt x="33" y="29"/>
                    <a:pt x="33" y="29"/>
                  </a:cubicBezTo>
                  <a:cubicBezTo>
                    <a:pt x="36" y="27"/>
                    <a:pt x="38" y="26"/>
                    <a:pt x="40" y="23"/>
                  </a:cubicBezTo>
                  <a:cubicBezTo>
                    <a:pt x="40" y="23"/>
                    <a:pt x="40" y="23"/>
                    <a:pt x="40" y="23"/>
                  </a:cubicBezTo>
                  <a:close/>
                  <a:moveTo>
                    <a:pt x="44" y="19"/>
                  </a:moveTo>
                  <a:cubicBezTo>
                    <a:pt x="44" y="19"/>
                    <a:pt x="44" y="19"/>
                    <a:pt x="44" y="19"/>
                  </a:cubicBezTo>
                  <a:cubicBezTo>
                    <a:pt x="45" y="20"/>
                    <a:pt x="45" y="21"/>
                    <a:pt x="46" y="22"/>
                  </a:cubicBezTo>
                  <a:cubicBezTo>
                    <a:pt x="45" y="23"/>
                    <a:pt x="45" y="24"/>
                    <a:pt x="45" y="24"/>
                  </a:cubicBezTo>
                  <a:cubicBezTo>
                    <a:pt x="45" y="23"/>
                    <a:pt x="45" y="22"/>
                    <a:pt x="44" y="22"/>
                  </a:cubicBezTo>
                  <a:cubicBezTo>
                    <a:pt x="43" y="21"/>
                    <a:pt x="42" y="21"/>
                    <a:pt x="41" y="22"/>
                  </a:cubicBezTo>
                  <a:cubicBezTo>
                    <a:pt x="41" y="22"/>
                    <a:pt x="40" y="21"/>
                    <a:pt x="41" y="21"/>
                  </a:cubicBezTo>
                  <a:cubicBezTo>
                    <a:pt x="42" y="19"/>
                    <a:pt x="42" y="17"/>
                    <a:pt x="42" y="15"/>
                  </a:cubicBezTo>
                  <a:cubicBezTo>
                    <a:pt x="42" y="14"/>
                    <a:pt x="43" y="14"/>
                    <a:pt x="43" y="14"/>
                  </a:cubicBezTo>
                  <a:cubicBezTo>
                    <a:pt x="43" y="16"/>
                    <a:pt x="43" y="17"/>
                    <a:pt x="44" y="19"/>
                  </a:cubicBezTo>
                  <a:close/>
                  <a:moveTo>
                    <a:pt x="21" y="42"/>
                  </a:moveTo>
                  <a:cubicBezTo>
                    <a:pt x="21" y="42"/>
                    <a:pt x="21" y="42"/>
                    <a:pt x="21" y="42"/>
                  </a:cubicBezTo>
                  <a:cubicBezTo>
                    <a:pt x="22" y="40"/>
                    <a:pt x="25" y="38"/>
                    <a:pt x="26" y="36"/>
                  </a:cubicBezTo>
                  <a:cubicBezTo>
                    <a:pt x="28" y="35"/>
                    <a:pt x="29" y="34"/>
                    <a:pt x="30" y="32"/>
                  </a:cubicBezTo>
                  <a:cubicBezTo>
                    <a:pt x="34" y="29"/>
                    <a:pt x="38" y="26"/>
                    <a:pt x="42" y="22"/>
                  </a:cubicBezTo>
                  <a:cubicBezTo>
                    <a:pt x="42" y="22"/>
                    <a:pt x="44" y="22"/>
                    <a:pt x="44" y="23"/>
                  </a:cubicBezTo>
                  <a:cubicBezTo>
                    <a:pt x="45" y="23"/>
                    <a:pt x="45" y="24"/>
                    <a:pt x="44" y="24"/>
                  </a:cubicBezTo>
                  <a:cubicBezTo>
                    <a:pt x="44" y="24"/>
                    <a:pt x="44" y="23"/>
                    <a:pt x="44" y="23"/>
                  </a:cubicBezTo>
                  <a:cubicBezTo>
                    <a:pt x="43" y="22"/>
                    <a:pt x="42" y="22"/>
                    <a:pt x="42" y="23"/>
                  </a:cubicBezTo>
                  <a:cubicBezTo>
                    <a:pt x="41" y="25"/>
                    <a:pt x="42" y="26"/>
                    <a:pt x="42" y="28"/>
                  </a:cubicBezTo>
                  <a:cubicBezTo>
                    <a:pt x="42" y="32"/>
                    <a:pt x="38" y="34"/>
                    <a:pt x="36" y="37"/>
                  </a:cubicBezTo>
                  <a:cubicBezTo>
                    <a:pt x="35" y="38"/>
                    <a:pt x="33" y="39"/>
                    <a:pt x="32" y="38"/>
                  </a:cubicBezTo>
                  <a:cubicBezTo>
                    <a:pt x="31" y="38"/>
                    <a:pt x="32" y="38"/>
                    <a:pt x="32" y="37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1" y="38"/>
                    <a:pt x="31" y="39"/>
                    <a:pt x="30" y="39"/>
                  </a:cubicBezTo>
                  <a:cubicBezTo>
                    <a:pt x="29" y="39"/>
                    <a:pt x="29" y="39"/>
                    <a:pt x="2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9" y="40"/>
                    <a:pt x="29" y="40"/>
                    <a:pt x="30" y="40"/>
                  </a:cubicBezTo>
                  <a:cubicBezTo>
                    <a:pt x="30" y="40"/>
                    <a:pt x="30" y="40"/>
                    <a:pt x="29" y="41"/>
                  </a:cubicBezTo>
                  <a:cubicBezTo>
                    <a:pt x="27" y="42"/>
                    <a:pt x="25" y="43"/>
                    <a:pt x="23" y="44"/>
                  </a:cubicBezTo>
                  <a:cubicBezTo>
                    <a:pt x="22" y="44"/>
                    <a:pt x="20" y="45"/>
                    <a:pt x="20" y="44"/>
                  </a:cubicBezTo>
                  <a:cubicBezTo>
                    <a:pt x="19" y="44"/>
                    <a:pt x="20" y="42"/>
                    <a:pt x="21" y="42"/>
                  </a:cubicBezTo>
                  <a:close/>
                  <a:moveTo>
                    <a:pt x="5" y="39"/>
                  </a:moveTo>
                  <a:cubicBezTo>
                    <a:pt x="5" y="39"/>
                    <a:pt x="5" y="39"/>
                    <a:pt x="5" y="39"/>
                  </a:cubicBezTo>
                  <a:cubicBezTo>
                    <a:pt x="6" y="39"/>
                    <a:pt x="6" y="38"/>
                    <a:pt x="6" y="39"/>
                  </a:cubicBezTo>
                  <a:cubicBezTo>
                    <a:pt x="7" y="41"/>
                    <a:pt x="10" y="44"/>
                    <a:pt x="12" y="43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1" y="44"/>
                    <a:pt x="10" y="44"/>
                    <a:pt x="9" y="44"/>
                  </a:cubicBezTo>
                  <a:cubicBezTo>
                    <a:pt x="6" y="43"/>
                    <a:pt x="4" y="43"/>
                    <a:pt x="2" y="42"/>
                  </a:cubicBezTo>
                  <a:cubicBezTo>
                    <a:pt x="1" y="42"/>
                    <a:pt x="0" y="41"/>
                    <a:pt x="0" y="41"/>
                  </a:cubicBezTo>
                  <a:cubicBezTo>
                    <a:pt x="2" y="40"/>
                    <a:pt x="4" y="40"/>
                    <a:pt x="5" y="39"/>
                  </a:cubicBezTo>
                  <a:close/>
                  <a:moveTo>
                    <a:pt x="4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4" y="23"/>
                    <a:pt x="3" y="22"/>
                    <a:pt x="4" y="21"/>
                  </a:cubicBezTo>
                  <a:cubicBezTo>
                    <a:pt x="4" y="20"/>
                    <a:pt x="6" y="20"/>
                    <a:pt x="6" y="20"/>
                  </a:cubicBezTo>
                  <a:cubicBezTo>
                    <a:pt x="7" y="22"/>
                    <a:pt x="7" y="25"/>
                    <a:pt x="7" y="27"/>
                  </a:cubicBezTo>
                  <a:cubicBezTo>
                    <a:pt x="9" y="29"/>
                    <a:pt x="11" y="31"/>
                    <a:pt x="13" y="32"/>
                  </a:cubicBezTo>
                  <a:cubicBezTo>
                    <a:pt x="13" y="32"/>
                    <a:pt x="12" y="32"/>
                    <a:pt x="12" y="33"/>
                  </a:cubicBezTo>
                  <a:cubicBezTo>
                    <a:pt x="13" y="33"/>
                    <a:pt x="14" y="32"/>
                    <a:pt x="15" y="34"/>
                  </a:cubicBezTo>
                  <a:cubicBezTo>
                    <a:pt x="15" y="34"/>
                    <a:pt x="14" y="34"/>
                    <a:pt x="14" y="34"/>
                  </a:cubicBezTo>
                  <a:cubicBezTo>
                    <a:pt x="14" y="35"/>
                    <a:pt x="15" y="34"/>
                    <a:pt x="16" y="34"/>
                  </a:cubicBezTo>
                  <a:cubicBezTo>
                    <a:pt x="16" y="35"/>
                    <a:pt x="17" y="35"/>
                    <a:pt x="16" y="35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6"/>
                    <a:pt x="17" y="36"/>
                    <a:pt x="17" y="36"/>
                  </a:cubicBezTo>
                  <a:cubicBezTo>
                    <a:pt x="18" y="35"/>
                    <a:pt x="18" y="36"/>
                    <a:pt x="19" y="36"/>
                  </a:cubicBezTo>
                  <a:cubicBezTo>
                    <a:pt x="19" y="37"/>
                    <a:pt x="18" y="38"/>
                    <a:pt x="19" y="38"/>
                  </a:cubicBezTo>
                  <a:cubicBezTo>
                    <a:pt x="19" y="38"/>
                    <a:pt x="19" y="37"/>
                    <a:pt x="20" y="37"/>
                  </a:cubicBezTo>
                  <a:cubicBezTo>
                    <a:pt x="20" y="38"/>
                    <a:pt x="21" y="38"/>
                    <a:pt x="21" y="38"/>
                  </a:cubicBezTo>
                  <a:cubicBezTo>
                    <a:pt x="21" y="38"/>
                    <a:pt x="21" y="39"/>
                    <a:pt x="21" y="39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2" y="38"/>
                    <a:pt x="23" y="38"/>
                    <a:pt x="24" y="38"/>
                  </a:cubicBezTo>
                  <a:cubicBezTo>
                    <a:pt x="22" y="40"/>
                    <a:pt x="21" y="41"/>
                    <a:pt x="19" y="42"/>
                  </a:cubicBezTo>
                  <a:cubicBezTo>
                    <a:pt x="16" y="43"/>
                    <a:pt x="11" y="44"/>
                    <a:pt x="8" y="41"/>
                  </a:cubicBezTo>
                  <a:cubicBezTo>
                    <a:pt x="5" y="36"/>
                    <a:pt x="4" y="30"/>
                    <a:pt x="4" y="24"/>
                  </a:cubicBezTo>
                  <a:close/>
                  <a:moveTo>
                    <a:pt x="26" y="33"/>
                  </a:moveTo>
                  <a:cubicBezTo>
                    <a:pt x="26" y="33"/>
                    <a:pt x="26" y="33"/>
                    <a:pt x="26" y="33"/>
                  </a:cubicBezTo>
                  <a:cubicBezTo>
                    <a:pt x="28" y="33"/>
                    <a:pt x="28" y="32"/>
                    <a:pt x="29" y="33"/>
                  </a:cubicBezTo>
                  <a:cubicBezTo>
                    <a:pt x="29" y="33"/>
                    <a:pt x="27" y="35"/>
                    <a:pt x="26" y="35"/>
                  </a:cubicBezTo>
                  <a:cubicBezTo>
                    <a:pt x="26" y="36"/>
                    <a:pt x="25" y="35"/>
                    <a:pt x="24" y="34"/>
                  </a:cubicBezTo>
                  <a:cubicBezTo>
                    <a:pt x="25" y="34"/>
                    <a:pt x="25" y="33"/>
                    <a:pt x="26" y="33"/>
                  </a:cubicBezTo>
                  <a:close/>
                  <a:moveTo>
                    <a:pt x="11" y="23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2"/>
                    <a:pt x="11" y="21"/>
                    <a:pt x="11" y="21"/>
                  </a:cubicBezTo>
                  <a:cubicBezTo>
                    <a:pt x="12" y="20"/>
                    <a:pt x="12" y="19"/>
                    <a:pt x="13" y="19"/>
                  </a:cubicBezTo>
                  <a:cubicBezTo>
                    <a:pt x="13" y="20"/>
                    <a:pt x="13" y="22"/>
                    <a:pt x="14" y="23"/>
                  </a:cubicBezTo>
                  <a:cubicBezTo>
                    <a:pt x="15" y="24"/>
                    <a:pt x="16" y="26"/>
                    <a:pt x="16" y="27"/>
                  </a:cubicBezTo>
                  <a:cubicBezTo>
                    <a:pt x="16" y="27"/>
                    <a:pt x="17" y="28"/>
                    <a:pt x="17" y="28"/>
                  </a:cubicBezTo>
                  <a:cubicBezTo>
                    <a:pt x="18" y="28"/>
                    <a:pt x="19" y="28"/>
                    <a:pt x="19" y="28"/>
                  </a:cubicBezTo>
                  <a:cubicBezTo>
                    <a:pt x="20" y="29"/>
                    <a:pt x="21" y="30"/>
                    <a:pt x="23" y="30"/>
                  </a:cubicBezTo>
                  <a:cubicBezTo>
                    <a:pt x="25" y="31"/>
                    <a:pt x="26" y="30"/>
                    <a:pt x="28" y="30"/>
                  </a:cubicBezTo>
                  <a:cubicBezTo>
                    <a:pt x="29" y="30"/>
                    <a:pt x="30" y="30"/>
                    <a:pt x="31" y="30"/>
                  </a:cubicBezTo>
                  <a:cubicBezTo>
                    <a:pt x="31" y="30"/>
                    <a:pt x="30" y="31"/>
                    <a:pt x="29" y="31"/>
                  </a:cubicBezTo>
                  <a:cubicBezTo>
                    <a:pt x="27" y="32"/>
                    <a:pt x="25" y="32"/>
                    <a:pt x="23" y="33"/>
                  </a:cubicBezTo>
                  <a:cubicBezTo>
                    <a:pt x="23" y="33"/>
                    <a:pt x="21" y="34"/>
                    <a:pt x="21" y="33"/>
                  </a:cubicBezTo>
                  <a:cubicBezTo>
                    <a:pt x="20" y="32"/>
                    <a:pt x="20" y="31"/>
                    <a:pt x="20" y="31"/>
                  </a:cubicBezTo>
                  <a:cubicBezTo>
                    <a:pt x="18" y="29"/>
                    <a:pt x="16" y="27"/>
                    <a:pt x="14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1" y="25"/>
                    <a:pt x="11" y="24"/>
                    <a:pt x="11" y="23"/>
                  </a:cubicBezTo>
                  <a:close/>
                  <a:moveTo>
                    <a:pt x="35" y="17"/>
                  </a:moveTo>
                  <a:cubicBezTo>
                    <a:pt x="35" y="17"/>
                    <a:pt x="36" y="17"/>
                    <a:pt x="36" y="17"/>
                  </a:cubicBezTo>
                  <a:cubicBezTo>
                    <a:pt x="36" y="15"/>
                    <a:pt x="37" y="13"/>
                    <a:pt x="39" y="12"/>
                  </a:cubicBezTo>
                  <a:cubicBezTo>
                    <a:pt x="39" y="9"/>
                    <a:pt x="39" y="7"/>
                    <a:pt x="38" y="4"/>
                  </a:cubicBezTo>
                  <a:cubicBezTo>
                    <a:pt x="36" y="5"/>
                    <a:pt x="33" y="4"/>
                    <a:pt x="31" y="4"/>
                  </a:cubicBezTo>
                  <a:cubicBezTo>
                    <a:pt x="27" y="3"/>
                    <a:pt x="25" y="0"/>
                    <a:pt x="22" y="1"/>
                  </a:cubicBezTo>
                  <a:cubicBezTo>
                    <a:pt x="21" y="1"/>
                    <a:pt x="22" y="2"/>
                    <a:pt x="22" y="3"/>
                  </a:cubicBezTo>
                  <a:cubicBezTo>
                    <a:pt x="22" y="5"/>
                    <a:pt x="20" y="6"/>
                    <a:pt x="20" y="8"/>
                  </a:cubicBezTo>
                  <a:cubicBezTo>
                    <a:pt x="20" y="8"/>
                    <a:pt x="23" y="9"/>
                    <a:pt x="23" y="9"/>
                  </a:cubicBezTo>
                  <a:cubicBezTo>
                    <a:pt x="23" y="9"/>
                    <a:pt x="26" y="6"/>
                    <a:pt x="26" y="6"/>
                  </a:cubicBezTo>
                  <a:cubicBezTo>
                    <a:pt x="27" y="5"/>
                    <a:pt x="27" y="4"/>
                    <a:pt x="27" y="4"/>
                  </a:cubicBezTo>
                  <a:cubicBezTo>
                    <a:pt x="28" y="4"/>
                    <a:pt x="29" y="5"/>
                    <a:pt x="31" y="6"/>
                  </a:cubicBezTo>
                  <a:cubicBezTo>
                    <a:pt x="31" y="6"/>
                    <a:pt x="31" y="7"/>
                    <a:pt x="32" y="7"/>
                  </a:cubicBezTo>
                  <a:cubicBezTo>
                    <a:pt x="32" y="7"/>
                    <a:pt x="33" y="7"/>
                    <a:pt x="33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4" y="6"/>
                    <a:pt x="35" y="7"/>
                    <a:pt x="36" y="7"/>
                  </a:cubicBezTo>
                  <a:cubicBezTo>
                    <a:pt x="37" y="8"/>
                    <a:pt x="37" y="9"/>
                    <a:pt x="38" y="10"/>
                  </a:cubicBezTo>
                  <a:cubicBezTo>
                    <a:pt x="38" y="9"/>
                    <a:pt x="38" y="7"/>
                    <a:pt x="37" y="5"/>
                  </a:cubicBezTo>
                  <a:cubicBezTo>
                    <a:pt x="37" y="5"/>
                    <a:pt x="38" y="5"/>
                    <a:pt x="38" y="6"/>
                  </a:cubicBezTo>
                  <a:cubicBezTo>
                    <a:pt x="38" y="8"/>
                    <a:pt x="38" y="10"/>
                    <a:pt x="38" y="12"/>
                  </a:cubicBezTo>
                  <a:cubicBezTo>
                    <a:pt x="37" y="11"/>
                    <a:pt x="37" y="9"/>
                    <a:pt x="36" y="9"/>
                  </a:cubicBezTo>
                  <a:cubicBezTo>
                    <a:pt x="35" y="8"/>
                    <a:pt x="34" y="7"/>
                    <a:pt x="33" y="7"/>
                  </a:cubicBezTo>
                  <a:cubicBezTo>
                    <a:pt x="33" y="7"/>
                    <a:pt x="33" y="8"/>
                    <a:pt x="33" y="8"/>
                  </a:cubicBezTo>
                  <a:cubicBezTo>
                    <a:pt x="34" y="11"/>
                    <a:pt x="35" y="13"/>
                    <a:pt x="35" y="16"/>
                  </a:cubicBezTo>
                  <a:cubicBezTo>
                    <a:pt x="34" y="16"/>
                    <a:pt x="35" y="17"/>
                    <a:pt x="35" y="17"/>
                  </a:cubicBezTo>
                  <a:close/>
                  <a:moveTo>
                    <a:pt x="24" y="8"/>
                  </a:moveTo>
                  <a:cubicBezTo>
                    <a:pt x="24" y="8"/>
                    <a:pt x="24" y="8"/>
                    <a:pt x="24" y="8"/>
                  </a:cubicBezTo>
                  <a:cubicBezTo>
                    <a:pt x="25" y="8"/>
                    <a:pt x="25" y="7"/>
                    <a:pt x="26" y="7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6"/>
                    <a:pt x="27" y="5"/>
                    <a:pt x="27" y="5"/>
                  </a:cubicBezTo>
                  <a:cubicBezTo>
                    <a:pt x="28" y="4"/>
                    <a:pt x="28" y="5"/>
                    <a:pt x="29" y="5"/>
                  </a:cubicBezTo>
                  <a:cubicBezTo>
                    <a:pt x="30" y="6"/>
                    <a:pt x="31" y="6"/>
                    <a:pt x="32" y="8"/>
                  </a:cubicBezTo>
                  <a:cubicBezTo>
                    <a:pt x="32" y="8"/>
                    <a:pt x="32" y="7"/>
                    <a:pt x="32" y="7"/>
                  </a:cubicBezTo>
                  <a:cubicBezTo>
                    <a:pt x="34" y="10"/>
                    <a:pt x="34" y="12"/>
                    <a:pt x="34" y="15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5"/>
                    <a:pt x="33" y="14"/>
                    <a:pt x="33" y="14"/>
                  </a:cubicBezTo>
                  <a:cubicBezTo>
                    <a:pt x="33" y="13"/>
                    <a:pt x="32" y="13"/>
                    <a:pt x="32" y="13"/>
                  </a:cubicBezTo>
                  <a:cubicBezTo>
                    <a:pt x="31" y="13"/>
                    <a:pt x="31" y="12"/>
                    <a:pt x="30" y="12"/>
                  </a:cubicBezTo>
                  <a:cubicBezTo>
                    <a:pt x="30" y="11"/>
                    <a:pt x="29" y="11"/>
                    <a:pt x="29" y="11"/>
                  </a:cubicBezTo>
                  <a:cubicBezTo>
                    <a:pt x="28" y="10"/>
                    <a:pt x="25" y="10"/>
                    <a:pt x="23" y="9"/>
                  </a:cubicBezTo>
                  <a:cubicBezTo>
                    <a:pt x="23" y="9"/>
                    <a:pt x="24" y="8"/>
                    <a:pt x="24" y="8"/>
                  </a:cubicBezTo>
                  <a:close/>
                  <a:moveTo>
                    <a:pt x="32" y="14"/>
                  </a:moveTo>
                  <a:cubicBezTo>
                    <a:pt x="31" y="14"/>
                    <a:pt x="31" y="13"/>
                    <a:pt x="30" y="13"/>
                  </a:cubicBezTo>
                  <a:cubicBezTo>
                    <a:pt x="31" y="13"/>
                    <a:pt x="31" y="14"/>
                    <a:pt x="31" y="14"/>
                  </a:cubicBezTo>
                  <a:cubicBezTo>
                    <a:pt x="32" y="15"/>
                    <a:pt x="31" y="16"/>
                    <a:pt x="32" y="17"/>
                  </a:cubicBezTo>
                  <a:cubicBezTo>
                    <a:pt x="32" y="17"/>
                    <a:pt x="32" y="17"/>
                    <a:pt x="32" y="18"/>
                  </a:cubicBezTo>
                  <a:cubicBezTo>
                    <a:pt x="32" y="17"/>
                    <a:pt x="32" y="16"/>
                    <a:pt x="32" y="16"/>
                  </a:cubicBezTo>
                  <a:cubicBezTo>
                    <a:pt x="32" y="15"/>
                    <a:pt x="32" y="16"/>
                    <a:pt x="32" y="16"/>
                  </a:cubicBezTo>
                  <a:cubicBezTo>
                    <a:pt x="33" y="17"/>
                    <a:pt x="33" y="19"/>
                    <a:pt x="33" y="20"/>
                  </a:cubicBezTo>
                  <a:cubicBezTo>
                    <a:pt x="33" y="20"/>
                    <a:pt x="33" y="20"/>
                    <a:pt x="34" y="20"/>
                  </a:cubicBezTo>
                  <a:cubicBezTo>
                    <a:pt x="34" y="20"/>
                    <a:pt x="33" y="19"/>
                    <a:pt x="33" y="19"/>
                  </a:cubicBezTo>
                  <a:cubicBezTo>
                    <a:pt x="34" y="19"/>
                    <a:pt x="34" y="18"/>
                    <a:pt x="34" y="18"/>
                  </a:cubicBezTo>
                  <a:cubicBezTo>
                    <a:pt x="34" y="17"/>
                    <a:pt x="33" y="15"/>
                    <a:pt x="32" y="13"/>
                  </a:cubicBezTo>
                  <a:cubicBezTo>
                    <a:pt x="32" y="13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lose/>
                  <a:moveTo>
                    <a:pt x="25" y="30"/>
                  </a:moveTo>
                  <a:cubicBezTo>
                    <a:pt x="25" y="30"/>
                    <a:pt x="25" y="30"/>
                    <a:pt x="25" y="30"/>
                  </a:cubicBezTo>
                  <a:cubicBezTo>
                    <a:pt x="26" y="29"/>
                    <a:pt x="27" y="29"/>
                    <a:pt x="28" y="28"/>
                  </a:cubicBezTo>
                  <a:cubicBezTo>
                    <a:pt x="29" y="26"/>
                    <a:pt x="31" y="23"/>
                    <a:pt x="33" y="21"/>
                  </a:cubicBezTo>
                  <a:cubicBezTo>
                    <a:pt x="34" y="20"/>
                    <a:pt x="34" y="20"/>
                    <a:pt x="35" y="19"/>
                  </a:cubicBezTo>
                  <a:cubicBezTo>
                    <a:pt x="36" y="17"/>
                    <a:pt x="38" y="16"/>
                    <a:pt x="38" y="15"/>
                  </a:cubicBezTo>
                  <a:cubicBezTo>
                    <a:pt x="38" y="15"/>
                    <a:pt x="38" y="14"/>
                    <a:pt x="38" y="14"/>
                  </a:cubicBezTo>
                  <a:cubicBezTo>
                    <a:pt x="38" y="14"/>
                    <a:pt x="39" y="14"/>
                    <a:pt x="39" y="14"/>
                  </a:cubicBezTo>
                  <a:cubicBezTo>
                    <a:pt x="39" y="13"/>
                    <a:pt x="39" y="14"/>
                    <a:pt x="40" y="14"/>
                  </a:cubicBezTo>
                  <a:cubicBezTo>
                    <a:pt x="40" y="14"/>
                    <a:pt x="40" y="13"/>
                    <a:pt x="40" y="13"/>
                  </a:cubicBezTo>
                  <a:cubicBezTo>
                    <a:pt x="41" y="15"/>
                    <a:pt x="40" y="16"/>
                    <a:pt x="40" y="17"/>
                  </a:cubicBezTo>
                  <a:cubicBezTo>
                    <a:pt x="40" y="17"/>
                    <a:pt x="40" y="18"/>
                    <a:pt x="40" y="18"/>
                  </a:cubicBezTo>
                  <a:cubicBezTo>
                    <a:pt x="40" y="18"/>
                    <a:pt x="39" y="18"/>
                    <a:pt x="39" y="18"/>
                  </a:cubicBezTo>
                  <a:cubicBezTo>
                    <a:pt x="39" y="18"/>
                    <a:pt x="38" y="19"/>
                    <a:pt x="38" y="18"/>
                  </a:cubicBezTo>
                  <a:cubicBezTo>
                    <a:pt x="37" y="18"/>
                    <a:pt x="38" y="17"/>
                    <a:pt x="38" y="17"/>
                  </a:cubicBezTo>
                  <a:cubicBezTo>
                    <a:pt x="36" y="18"/>
                    <a:pt x="36" y="19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6" y="19"/>
                    <a:pt x="37" y="18"/>
                    <a:pt x="38" y="17"/>
                  </a:cubicBezTo>
                  <a:cubicBezTo>
                    <a:pt x="38" y="18"/>
                    <a:pt x="37" y="19"/>
                    <a:pt x="38" y="19"/>
                  </a:cubicBezTo>
                  <a:cubicBezTo>
                    <a:pt x="39" y="18"/>
                    <a:pt x="39" y="18"/>
                    <a:pt x="40" y="18"/>
                  </a:cubicBezTo>
                  <a:cubicBezTo>
                    <a:pt x="40" y="18"/>
                    <a:pt x="41" y="17"/>
                    <a:pt x="41" y="17"/>
                  </a:cubicBezTo>
                  <a:cubicBezTo>
                    <a:pt x="41" y="17"/>
                    <a:pt x="40" y="17"/>
                    <a:pt x="40" y="17"/>
                  </a:cubicBezTo>
                  <a:cubicBezTo>
                    <a:pt x="40" y="15"/>
                    <a:pt x="42" y="14"/>
                    <a:pt x="41" y="13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9" y="13"/>
                    <a:pt x="38" y="13"/>
                    <a:pt x="37" y="14"/>
                  </a:cubicBezTo>
                  <a:cubicBezTo>
                    <a:pt x="37" y="15"/>
                    <a:pt x="38" y="14"/>
                    <a:pt x="38" y="15"/>
                  </a:cubicBezTo>
                  <a:cubicBezTo>
                    <a:pt x="38" y="15"/>
                    <a:pt x="37" y="16"/>
                    <a:pt x="37" y="16"/>
                  </a:cubicBezTo>
                  <a:cubicBezTo>
                    <a:pt x="37" y="15"/>
                    <a:pt x="37" y="13"/>
                    <a:pt x="38" y="13"/>
                  </a:cubicBezTo>
                  <a:cubicBezTo>
                    <a:pt x="39" y="13"/>
                    <a:pt x="39" y="12"/>
                    <a:pt x="40" y="12"/>
                  </a:cubicBezTo>
                  <a:cubicBezTo>
                    <a:pt x="41" y="12"/>
                    <a:pt x="42" y="13"/>
                    <a:pt x="42" y="13"/>
                  </a:cubicBezTo>
                  <a:cubicBezTo>
                    <a:pt x="42" y="15"/>
                    <a:pt x="42" y="17"/>
                    <a:pt x="41" y="19"/>
                  </a:cubicBezTo>
                  <a:cubicBezTo>
                    <a:pt x="41" y="20"/>
                    <a:pt x="41" y="20"/>
                    <a:pt x="40" y="20"/>
                  </a:cubicBezTo>
                  <a:cubicBezTo>
                    <a:pt x="39" y="20"/>
                    <a:pt x="40" y="19"/>
                    <a:pt x="39" y="19"/>
                  </a:cubicBezTo>
                  <a:cubicBezTo>
                    <a:pt x="38" y="19"/>
                    <a:pt x="40" y="20"/>
                    <a:pt x="39" y="20"/>
                  </a:cubicBezTo>
                  <a:cubicBezTo>
                    <a:pt x="38" y="21"/>
                    <a:pt x="36" y="21"/>
                    <a:pt x="35" y="22"/>
                  </a:cubicBezTo>
                  <a:cubicBezTo>
                    <a:pt x="35" y="22"/>
                    <a:pt x="34" y="21"/>
                    <a:pt x="34" y="22"/>
                  </a:cubicBezTo>
                  <a:cubicBezTo>
                    <a:pt x="31" y="24"/>
                    <a:pt x="29" y="27"/>
                    <a:pt x="27" y="30"/>
                  </a:cubicBezTo>
                  <a:cubicBezTo>
                    <a:pt x="26" y="31"/>
                    <a:pt x="25" y="30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lose/>
                  <a:moveTo>
                    <a:pt x="23" y="27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4" y="26"/>
                    <a:pt x="25" y="26"/>
                    <a:pt x="27" y="24"/>
                  </a:cubicBezTo>
                  <a:cubicBezTo>
                    <a:pt x="28" y="24"/>
                    <a:pt x="28" y="23"/>
                    <a:pt x="30" y="22"/>
                  </a:cubicBezTo>
                  <a:cubicBezTo>
                    <a:pt x="30" y="23"/>
                    <a:pt x="30" y="24"/>
                    <a:pt x="29" y="25"/>
                  </a:cubicBezTo>
                  <a:cubicBezTo>
                    <a:pt x="28" y="27"/>
                    <a:pt x="26" y="29"/>
                    <a:pt x="24" y="30"/>
                  </a:cubicBezTo>
                  <a:cubicBezTo>
                    <a:pt x="23" y="30"/>
                    <a:pt x="21" y="29"/>
                    <a:pt x="20" y="28"/>
                  </a:cubicBezTo>
                  <a:cubicBezTo>
                    <a:pt x="21" y="28"/>
                    <a:pt x="22" y="28"/>
                    <a:pt x="23" y="27"/>
                  </a:cubicBezTo>
                  <a:close/>
                  <a:moveTo>
                    <a:pt x="16" y="26"/>
                  </a:moveTo>
                  <a:cubicBezTo>
                    <a:pt x="16" y="26"/>
                    <a:pt x="16" y="26"/>
                    <a:pt x="16" y="26"/>
                  </a:cubicBezTo>
                  <a:cubicBezTo>
                    <a:pt x="16" y="24"/>
                    <a:pt x="15" y="23"/>
                    <a:pt x="14" y="22"/>
                  </a:cubicBezTo>
                  <a:cubicBezTo>
                    <a:pt x="14" y="20"/>
                    <a:pt x="14" y="18"/>
                    <a:pt x="14" y="17"/>
                  </a:cubicBezTo>
                  <a:cubicBezTo>
                    <a:pt x="15" y="15"/>
                    <a:pt x="15" y="12"/>
                    <a:pt x="15" y="10"/>
                  </a:cubicBezTo>
                  <a:cubicBezTo>
                    <a:pt x="19" y="7"/>
                    <a:pt x="24" y="9"/>
                    <a:pt x="28" y="11"/>
                  </a:cubicBezTo>
                  <a:cubicBezTo>
                    <a:pt x="29" y="11"/>
                    <a:pt x="30" y="13"/>
                    <a:pt x="31" y="14"/>
                  </a:cubicBezTo>
                  <a:cubicBezTo>
                    <a:pt x="32" y="17"/>
                    <a:pt x="32" y="20"/>
                    <a:pt x="31" y="22"/>
                  </a:cubicBezTo>
                  <a:cubicBezTo>
                    <a:pt x="31" y="23"/>
                    <a:pt x="31" y="24"/>
                    <a:pt x="30" y="24"/>
                  </a:cubicBezTo>
                  <a:cubicBezTo>
                    <a:pt x="30" y="20"/>
                    <a:pt x="31" y="15"/>
                    <a:pt x="28" y="12"/>
                  </a:cubicBezTo>
                  <a:cubicBezTo>
                    <a:pt x="27" y="11"/>
                    <a:pt x="27" y="12"/>
                    <a:pt x="27" y="12"/>
                  </a:cubicBezTo>
                  <a:cubicBezTo>
                    <a:pt x="25" y="11"/>
                    <a:pt x="23" y="10"/>
                    <a:pt x="22" y="11"/>
                  </a:cubicBezTo>
                  <a:cubicBezTo>
                    <a:pt x="21" y="12"/>
                    <a:pt x="21" y="13"/>
                    <a:pt x="20" y="13"/>
                  </a:cubicBezTo>
                  <a:cubicBezTo>
                    <a:pt x="17" y="13"/>
                    <a:pt x="16" y="15"/>
                    <a:pt x="15" y="16"/>
                  </a:cubicBezTo>
                  <a:cubicBezTo>
                    <a:pt x="14" y="18"/>
                    <a:pt x="14" y="20"/>
                    <a:pt x="15" y="23"/>
                  </a:cubicBezTo>
                  <a:cubicBezTo>
                    <a:pt x="15" y="24"/>
                    <a:pt x="17" y="25"/>
                    <a:pt x="18" y="26"/>
                  </a:cubicBezTo>
                  <a:cubicBezTo>
                    <a:pt x="18" y="26"/>
                    <a:pt x="18" y="27"/>
                    <a:pt x="19" y="27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8" y="29"/>
                    <a:pt x="17" y="27"/>
                    <a:pt x="16" y="26"/>
                  </a:cubicBezTo>
                  <a:close/>
                  <a:moveTo>
                    <a:pt x="22" y="12"/>
                  </a:moveTo>
                  <a:cubicBezTo>
                    <a:pt x="22" y="12"/>
                    <a:pt x="22" y="12"/>
                    <a:pt x="22" y="12"/>
                  </a:cubicBezTo>
                  <a:cubicBezTo>
                    <a:pt x="23" y="10"/>
                    <a:pt x="25" y="11"/>
                    <a:pt x="27" y="12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30" y="14"/>
                    <a:pt x="30" y="17"/>
                    <a:pt x="30" y="20"/>
                  </a:cubicBezTo>
                  <a:cubicBezTo>
                    <a:pt x="30" y="20"/>
                    <a:pt x="29" y="20"/>
                    <a:pt x="29" y="20"/>
                  </a:cubicBezTo>
                  <a:cubicBezTo>
                    <a:pt x="29" y="20"/>
                    <a:pt x="30" y="21"/>
                    <a:pt x="30" y="21"/>
                  </a:cubicBezTo>
                  <a:cubicBezTo>
                    <a:pt x="29" y="22"/>
                    <a:pt x="28" y="23"/>
                    <a:pt x="27" y="24"/>
                  </a:cubicBezTo>
                  <a:cubicBezTo>
                    <a:pt x="27" y="23"/>
                    <a:pt x="27" y="22"/>
                    <a:pt x="28" y="22"/>
                  </a:cubicBezTo>
                  <a:cubicBezTo>
                    <a:pt x="30" y="19"/>
                    <a:pt x="30" y="15"/>
                    <a:pt x="27" y="13"/>
                  </a:cubicBezTo>
                  <a:cubicBezTo>
                    <a:pt x="27" y="13"/>
                    <a:pt x="26" y="12"/>
                    <a:pt x="25" y="13"/>
                  </a:cubicBezTo>
                  <a:cubicBezTo>
                    <a:pt x="24" y="13"/>
                    <a:pt x="24" y="14"/>
                    <a:pt x="24" y="14"/>
                  </a:cubicBezTo>
                  <a:cubicBezTo>
                    <a:pt x="22" y="15"/>
                    <a:pt x="21" y="14"/>
                    <a:pt x="20" y="15"/>
                  </a:cubicBezTo>
                  <a:cubicBezTo>
                    <a:pt x="20" y="14"/>
                    <a:pt x="21" y="13"/>
                    <a:pt x="22" y="12"/>
                  </a:cubicBezTo>
                  <a:close/>
                  <a:moveTo>
                    <a:pt x="19" y="25"/>
                  </a:moveTo>
                  <a:cubicBezTo>
                    <a:pt x="19" y="25"/>
                    <a:pt x="19" y="25"/>
                    <a:pt x="19" y="25"/>
                  </a:cubicBezTo>
                  <a:cubicBezTo>
                    <a:pt x="20" y="26"/>
                    <a:pt x="22" y="26"/>
                    <a:pt x="22" y="27"/>
                  </a:cubicBezTo>
                  <a:cubicBezTo>
                    <a:pt x="19" y="26"/>
                    <a:pt x="16" y="25"/>
                    <a:pt x="15" y="22"/>
                  </a:cubicBezTo>
                  <a:cubicBezTo>
                    <a:pt x="15" y="22"/>
                    <a:pt x="15" y="22"/>
                    <a:pt x="15" y="21"/>
                  </a:cubicBezTo>
                  <a:cubicBezTo>
                    <a:pt x="15" y="19"/>
                    <a:pt x="15" y="18"/>
                    <a:pt x="16" y="16"/>
                  </a:cubicBezTo>
                  <a:cubicBezTo>
                    <a:pt x="16" y="15"/>
                    <a:pt x="18" y="13"/>
                    <a:pt x="20" y="14"/>
                  </a:cubicBezTo>
                  <a:cubicBezTo>
                    <a:pt x="20" y="14"/>
                    <a:pt x="19" y="15"/>
                    <a:pt x="19" y="15"/>
                  </a:cubicBezTo>
                  <a:cubicBezTo>
                    <a:pt x="18" y="16"/>
                    <a:pt x="14" y="19"/>
                    <a:pt x="17" y="23"/>
                  </a:cubicBezTo>
                  <a:cubicBezTo>
                    <a:pt x="17" y="23"/>
                    <a:pt x="16" y="23"/>
                    <a:pt x="16" y="24"/>
                  </a:cubicBezTo>
                  <a:cubicBezTo>
                    <a:pt x="17" y="24"/>
                    <a:pt x="17" y="24"/>
                    <a:pt x="18" y="24"/>
                  </a:cubicBezTo>
                  <a:cubicBezTo>
                    <a:pt x="19" y="25"/>
                    <a:pt x="19" y="25"/>
                    <a:pt x="19" y="25"/>
                  </a:cubicBezTo>
                  <a:close/>
                  <a:moveTo>
                    <a:pt x="25" y="23"/>
                  </a:moveTo>
                  <a:cubicBezTo>
                    <a:pt x="26" y="23"/>
                    <a:pt x="27" y="22"/>
                    <a:pt x="27" y="21"/>
                  </a:cubicBezTo>
                  <a:cubicBezTo>
                    <a:pt x="27" y="20"/>
                    <a:pt x="27" y="21"/>
                    <a:pt x="28" y="21"/>
                  </a:cubicBezTo>
                  <a:cubicBezTo>
                    <a:pt x="27" y="22"/>
                    <a:pt x="27" y="23"/>
                    <a:pt x="26" y="24"/>
                  </a:cubicBezTo>
                  <a:cubicBezTo>
                    <a:pt x="26" y="25"/>
                    <a:pt x="24" y="26"/>
                    <a:pt x="23" y="26"/>
                  </a:cubicBezTo>
                  <a:cubicBezTo>
                    <a:pt x="21" y="26"/>
                    <a:pt x="20" y="25"/>
                    <a:pt x="19" y="24"/>
                  </a:cubicBezTo>
                  <a:cubicBezTo>
                    <a:pt x="21" y="24"/>
                    <a:pt x="23" y="23"/>
                    <a:pt x="25" y="23"/>
                  </a:cubicBezTo>
                  <a:close/>
                  <a:moveTo>
                    <a:pt x="23" y="15"/>
                  </a:moveTo>
                  <a:cubicBezTo>
                    <a:pt x="26" y="15"/>
                    <a:pt x="30" y="17"/>
                    <a:pt x="28" y="20"/>
                  </a:cubicBezTo>
                  <a:cubicBezTo>
                    <a:pt x="28" y="20"/>
                    <a:pt x="27" y="20"/>
                    <a:pt x="27" y="19"/>
                  </a:cubicBezTo>
                  <a:cubicBezTo>
                    <a:pt x="27" y="18"/>
                    <a:pt x="26" y="16"/>
                    <a:pt x="25" y="16"/>
                  </a:cubicBezTo>
                  <a:cubicBezTo>
                    <a:pt x="24" y="15"/>
                    <a:pt x="24" y="16"/>
                    <a:pt x="24" y="17"/>
                  </a:cubicBezTo>
                  <a:cubicBezTo>
                    <a:pt x="23" y="17"/>
                    <a:pt x="22" y="17"/>
                    <a:pt x="21" y="17"/>
                  </a:cubicBezTo>
                  <a:cubicBezTo>
                    <a:pt x="21" y="17"/>
                    <a:pt x="21" y="18"/>
                    <a:pt x="20" y="17"/>
                  </a:cubicBezTo>
                  <a:cubicBezTo>
                    <a:pt x="20" y="17"/>
                    <a:pt x="21" y="16"/>
                    <a:pt x="20" y="16"/>
                  </a:cubicBezTo>
                  <a:cubicBezTo>
                    <a:pt x="18" y="16"/>
                    <a:pt x="18" y="18"/>
                    <a:pt x="18" y="20"/>
                  </a:cubicBezTo>
                  <a:cubicBezTo>
                    <a:pt x="18" y="20"/>
                    <a:pt x="17" y="21"/>
                    <a:pt x="17" y="21"/>
                  </a:cubicBezTo>
                  <a:cubicBezTo>
                    <a:pt x="17" y="22"/>
                    <a:pt x="19" y="23"/>
                    <a:pt x="20" y="23"/>
                  </a:cubicBezTo>
                  <a:cubicBezTo>
                    <a:pt x="19" y="23"/>
                    <a:pt x="18" y="24"/>
                    <a:pt x="17" y="23"/>
                  </a:cubicBezTo>
                  <a:cubicBezTo>
                    <a:pt x="17" y="23"/>
                    <a:pt x="18" y="23"/>
                    <a:pt x="17" y="23"/>
                  </a:cubicBezTo>
                  <a:cubicBezTo>
                    <a:pt x="17" y="22"/>
                    <a:pt x="16" y="21"/>
                    <a:pt x="16" y="19"/>
                  </a:cubicBezTo>
                  <a:cubicBezTo>
                    <a:pt x="17" y="17"/>
                    <a:pt x="20" y="15"/>
                    <a:pt x="23" y="15"/>
                  </a:cubicBezTo>
                  <a:close/>
                  <a:moveTo>
                    <a:pt x="18" y="19"/>
                  </a:move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9" y="17"/>
                    <a:pt x="20" y="17"/>
                  </a:cubicBezTo>
                  <a:cubicBezTo>
                    <a:pt x="20" y="17"/>
                    <a:pt x="20" y="18"/>
                    <a:pt x="21" y="18"/>
                  </a:cubicBezTo>
                  <a:cubicBezTo>
                    <a:pt x="20" y="20"/>
                    <a:pt x="20" y="21"/>
                    <a:pt x="21" y="23"/>
                  </a:cubicBezTo>
                  <a:cubicBezTo>
                    <a:pt x="19" y="23"/>
                    <a:pt x="18" y="22"/>
                    <a:pt x="17" y="21"/>
                  </a:cubicBezTo>
                  <a:cubicBezTo>
                    <a:pt x="17" y="21"/>
                    <a:pt x="18" y="21"/>
                    <a:pt x="18" y="20"/>
                  </a:cubicBezTo>
                  <a:cubicBezTo>
                    <a:pt x="18" y="20"/>
                    <a:pt x="18" y="19"/>
                    <a:pt x="18" y="19"/>
                  </a:cubicBezTo>
                  <a:close/>
                  <a:moveTo>
                    <a:pt x="26" y="18"/>
                  </a:moveTo>
                  <a:cubicBezTo>
                    <a:pt x="26" y="18"/>
                    <a:pt x="26" y="18"/>
                    <a:pt x="26" y="18"/>
                  </a:cubicBezTo>
                  <a:cubicBezTo>
                    <a:pt x="27" y="19"/>
                    <a:pt x="27" y="20"/>
                    <a:pt x="26" y="20"/>
                  </a:cubicBezTo>
                  <a:cubicBezTo>
                    <a:pt x="25" y="20"/>
                    <a:pt x="25" y="18"/>
                    <a:pt x="25" y="18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6"/>
                    <a:pt x="25" y="16"/>
                    <a:pt x="25" y="16"/>
                  </a:cubicBezTo>
                  <a:cubicBezTo>
                    <a:pt x="26" y="17"/>
                    <a:pt x="26" y="17"/>
                    <a:pt x="26" y="18"/>
                  </a:cubicBezTo>
                  <a:close/>
                  <a:moveTo>
                    <a:pt x="21" y="19"/>
                  </a:moveTo>
                  <a:cubicBezTo>
                    <a:pt x="21" y="19"/>
                    <a:pt x="21" y="19"/>
                    <a:pt x="21" y="19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3" y="17"/>
                    <a:pt x="24" y="17"/>
                  </a:cubicBezTo>
                  <a:cubicBezTo>
                    <a:pt x="24" y="18"/>
                    <a:pt x="25" y="18"/>
                    <a:pt x="25" y="19"/>
                  </a:cubicBezTo>
                  <a:cubicBezTo>
                    <a:pt x="24" y="18"/>
                    <a:pt x="24" y="18"/>
                    <a:pt x="23" y="18"/>
                  </a:cubicBezTo>
                  <a:cubicBezTo>
                    <a:pt x="22" y="18"/>
                    <a:pt x="22" y="18"/>
                    <a:pt x="21" y="19"/>
                  </a:cubicBezTo>
                  <a:cubicBezTo>
                    <a:pt x="21" y="19"/>
                    <a:pt x="21" y="20"/>
                    <a:pt x="21" y="20"/>
                  </a:cubicBezTo>
                  <a:cubicBezTo>
                    <a:pt x="21" y="20"/>
                    <a:pt x="20" y="19"/>
                    <a:pt x="21" y="19"/>
                  </a:cubicBezTo>
                  <a:close/>
                  <a:moveTo>
                    <a:pt x="21" y="22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21"/>
                    <a:pt x="21" y="21"/>
                    <a:pt x="21" y="20"/>
                  </a:cubicBezTo>
                  <a:cubicBezTo>
                    <a:pt x="21" y="21"/>
                    <a:pt x="22" y="22"/>
                    <a:pt x="22" y="23"/>
                  </a:cubicBezTo>
                  <a:cubicBezTo>
                    <a:pt x="22" y="23"/>
                    <a:pt x="21" y="23"/>
                    <a:pt x="21" y="22"/>
                  </a:cubicBezTo>
                  <a:close/>
                  <a:moveTo>
                    <a:pt x="21" y="20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1" y="19"/>
                    <a:pt x="22" y="19"/>
                    <a:pt x="22" y="19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2" y="21"/>
                    <a:pt x="21" y="20"/>
                    <a:pt x="21" y="20"/>
                  </a:cubicBezTo>
                  <a:close/>
                  <a:moveTo>
                    <a:pt x="24" y="19"/>
                  </a:moveTo>
                  <a:cubicBezTo>
                    <a:pt x="24" y="19"/>
                    <a:pt x="24" y="19"/>
                    <a:pt x="24" y="19"/>
                  </a:cubicBezTo>
                  <a:cubicBezTo>
                    <a:pt x="26" y="19"/>
                    <a:pt x="25" y="21"/>
                    <a:pt x="25" y="22"/>
                  </a:cubicBezTo>
                  <a:cubicBezTo>
                    <a:pt x="25" y="23"/>
                    <a:pt x="24" y="23"/>
                    <a:pt x="24" y="23"/>
                  </a:cubicBezTo>
                  <a:cubicBezTo>
                    <a:pt x="23" y="22"/>
                    <a:pt x="24" y="21"/>
                    <a:pt x="24" y="20"/>
                  </a:cubicBezTo>
                  <a:cubicBezTo>
                    <a:pt x="24" y="19"/>
                    <a:pt x="23" y="19"/>
                    <a:pt x="23" y="20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0"/>
                    <a:pt x="23" y="19"/>
                    <a:pt x="23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2" y="19"/>
                    <a:pt x="23" y="18"/>
                    <a:pt x="23" y="18"/>
                  </a:cubicBezTo>
                  <a:cubicBezTo>
                    <a:pt x="23" y="18"/>
                    <a:pt x="24" y="18"/>
                    <a:pt x="24" y="19"/>
                  </a:cubicBezTo>
                  <a:close/>
                </a:path>
              </a:pathLst>
            </a:custGeom>
            <a:solidFill>
              <a:srgbClr val="EDE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539">
              <a:extLst>
                <a:ext uri="{FF2B5EF4-FFF2-40B4-BE49-F238E27FC236}">
                  <a16:creationId xmlns:a16="http://schemas.microsoft.com/office/drawing/2014/main" id="{30358040-CEF3-4FA1-825C-46B4A2121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2751" y="3718127"/>
              <a:ext cx="433135" cy="390765"/>
            </a:xfrm>
            <a:custGeom>
              <a:avLst/>
              <a:gdLst>
                <a:gd name="T0" fmla="*/ 49 w 92"/>
                <a:gd name="T1" fmla="*/ 8 h 83"/>
                <a:gd name="T2" fmla="*/ 51 w 92"/>
                <a:gd name="T3" fmla="*/ 8 h 83"/>
                <a:gd name="T4" fmla="*/ 55 w 92"/>
                <a:gd name="T5" fmla="*/ 7 h 83"/>
                <a:gd name="T6" fmla="*/ 59 w 92"/>
                <a:gd name="T7" fmla="*/ 5 h 83"/>
                <a:gd name="T8" fmla="*/ 65 w 92"/>
                <a:gd name="T9" fmla="*/ 10 h 83"/>
                <a:gd name="T10" fmla="*/ 68 w 92"/>
                <a:gd name="T11" fmla="*/ 10 h 83"/>
                <a:gd name="T12" fmla="*/ 70 w 92"/>
                <a:gd name="T13" fmla="*/ 8 h 83"/>
                <a:gd name="T14" fmla="*/ 76 w 92"/>
                <a:gd name="T15" fmla="*/ 7 h 83"/>
                <a:gd name="T16" fmla="*/ 77 w 92"/>
                <a:gd name="T17" fmla="*/ 12 h 83"/>
                <a:gd name="T18" fmla="*/ 77 w 92"/>
                <a:gd name="T19" fmla="*/ 15 h 83"/>
                <a:gd name="T20" fmla="*/ 78 w 92"/>
                <a:gd name="T21" fmla="*/ 18 h 83"/>
                <a:gd name="T22" fmla="*/ 80 w 92"/>
                <a:gd name="T23" fmla="*/ 22 h 83"/>
                <a:gd name="T24" fmla="*/ 81 w 92"/>
                <a:gd name="T25" fmla="*/ 26 h 83"/>
                <a:gd name="T26" fmla="*/ 84 w 92"/>
                <a:gd name="T27" fmla="*/ 26 h 83"/>
                <a:gd name="T28" fmla="*/ 88 w 92"/>
                <a:gd name="T29" fmla="*/ 30 h 83"/>
                <a:gd name="T30" fmla="*/ 92 w 92"/>
                <a:gd name="T31" fmla="*/ 34 h 83"/>
                <a:gd name="T32" fmla="*/ 89 w 92"/>
                <a:gd name="T33" fmla="*/ 38 h 83"/>
                <a:gd name="T34" fmla="*/ 85 w 92"/>
                <a:gd name="T35" fmla="*/ 42 h 83"/>
                <a:gd name="T36" fmla="*/ 83 w 92"/>
                <a:gd name="T37" fmla="*/ 46 h 83"/>
                <a:gd name="T38" fmla="*/ 81 w 92"/>
                <a:gd name="T39" fmla="*/ 49 h 83"/>
                <a:gd name="T40" fmla="*/ 84 w 92"/>
                <a:gd name="T41" fmla="*/ 53 h 83"/>
                <a:gd name="T42" fmla="*/ 84 w 92"/>
                <a:gd name="T43" fmla="*/ 58 h 83"/>
                <a:gd name="T44" fmla="*/ 83 w 92"/>
                <a:gd name="T45" fmla="*/ 62 h 83"/>
                <a:gd name="T46" fmla="*/ 80 w 92"/>
                <a:gd name="T47" fmla="*/ 68 h 83"/>
                <a:gd name="T48" fmla="*/ 77 w 92"/>
                <a:gd name="T49" fmla="*/ 72 h 83"/>
                <a:gd name="T50" fmla="*/ 78 w 92"/>
                <a:gd name="T51" fmla="*/ 73 h 83"/>
                <a:gd name="T52" fmla="*/ 80 w 92"/>
                <a:gd name="T53" fmla="*/ 80 h 83"/>
                <a:gd name="T54" fmla="*/ 69 w 92"/>
                <a:gd name="T55" fmla="*/ 83 h 83"/>
                <a:gd name="T56" fmla="*/ 61 w 92"/>
                <a:gd name="T57" fmla="*/ 81 h 83"/>
                <a:gd name="T58" fmla="*/ 51 w 92"/>
                <a:gd name="T59" fmla="*/ 79 h 83"/>
                <a:gd name="T60" fmla="*/ 47 w 92"/>
                <a:gd name="T61" fmla="*/ 79 h 83"/>
                <a:gd name="T62" fmla="*/ 43 w 92"/>
                <a:gd name="T63" fmla="*/ 77 h 83"/>
                <a:gd name="T64" fmla="*/ 40 w 92"/>
                <a:gd name="T65" fmla="*/ 77 h 83"/>
                <a:gd name="T66" fmla="*/ 36 w 92"/>
                <a:gd name="T67" fmla="*/ 77 h 83"/>
                <a:gd name="T68" fmla="*/ 34 w 92"/>
                <a:gd name="T69" fmla="*/ 76 h 83"/>
                <a:gd name="T70" fmla="*/ 30 w 92"/>
                <a:gd name="T71" fmla="*/ 75 h 83"/>
                <a:gd name="T72" fmla="*/ 25 w 92"/>
                <a:gd name="T73" fmla="*/ 72 h 83"/>
                <a:gd name="T74" fmla="*/ 20 w 92"/>
                <a:gd name="T75" fmla="*/ 68 h 83"/>
                <a:gd name="T76" fmla="*/ 17 w 92"/>
                <a:gd name="T77" fmla="*/ 62 h 83"/>
                <a:gd name="T78" fmla="*/ 15 w 92"/>
                <a:gd name="T79" fmla="*/ 58 h 83"/>
                <a:gd name="T80" fmla="*/ 12 w 92"/>
                <a:gd name="T81" fmla="*/ 53 h 83"/>
                <a:gd name="T82" fmla="*/ 8 w 92"/>
                <a:gd name="T83" fmla="*/ 47 h 83"/>
                <a:gd name="T84" fmla="*/ 5 w 92"/>
                <a:gd name="T85" fmla="*/ 43 h 83"/>
                <a:gd name="T86" fmla="*/ 4 w 92"/>
                <a:gd name="T87" fmla="*/ 41 h 83"/>
                <a:gd name="T88" fmla="*/ 1 w 92"/>
                <a:gd name="T89" fmla="*/ 38 h 83"/>
                <a:gd name="T90" fmla="*/ 0 w 92"/>
                <a:gd name="T91" fmla="*/ 34 h 83"/>
                <a:gd name="T92" fmla="*/ 4 w 92"/>
                <a:gd name="T93" fmla="*/ 28 h 83"/>
                <a:gd name="T94" fmla="*/ 8 w 92"/>
                <a:gd name="T95" fmla="*/ 28 h 83"/>
                <a:gd name="T96" fmla="*/ 10 w 92"/>
                <a:gd name="T97" fmla="*/ 28 h 83"/>
                <a:gd name="T98" fmla="*/ 12 w 92"/>
                <a:gd name="T99" fmla="*/ 27 h 83"/>
                <a:gd name="T100" fmla="*/ 9 w 92"/>
                <a:gd name="T101" fmla="*/ 23 h 83"/>
                <a:gd name="T102" fmla="*/ 8 w 92"/>
                <a:gd name="T103" fmla="*/ 19 h 83"/>
                <a:gd name="T104" fmla="*/ 8 w 92"/>
                <a:gd name="T105" fmla="*/ 15 h 83"/>
                <a:gd name="T106" fmla="*/ 8 w 92"/>
                <a:gd name="T107" fmla="*/ 10 h 83"/>
                <a:gd name="T108" fmla="*/ 15 w 92"/>
                <a:gd name="T109" fmla="*/ 11 h 83"/>
                <a:gd name="T110" fmla="*/ 17 w 92"/>
                <a:gd name="T111" fmla="*/ 12 h 83"/>
                <a:gd name="T112" fmla="*/ 20 w 92"/>
                <a:gd name="T113" fmla="*/ 12 h 83"/>
                <a:gd name="T114" fmla="*/ 25 w 92"/>
                <a:gd name="T115" fmla="*/ 7 h 83"/>
                <a:gd name="T116" fmla="*/ 31 w 92"/>
                <a:gd name="T117" fmla="*/ 3 h 83"/>
                <a:gd name="T118" fmla="*/ 36 w 92"/>
                <a:gd name="T119" fmla="*/ 0 h 83"/>
                <a:gd name="T120" fmla="*/ 40 w 92"/>
                <a:gd name="T121" fmla="*/ 1 h 83"/>
                <a:gd name="T122" fmla="*/ 42 w 92"/>
                <a:gd name="T123" fmla="*/ 3 h 83"/>
                <a:gd name="T124" fmla="*/ 46 w 92"/>
                <a:gd name="T125" fmla="*/ 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2" h="83">
                  <a:moveTo>
                    <a:pt x="47" y="10"/>
                  </a:moveTo>
                  <a:lnTo>
                    <a:pt x="47" y="10"/>
                  </a:lnTo>
                  <a:lnTo>
                    <a:pt x="47" y="10"/>
                  </a:lnTo>
                  <a:lnTo>
                    <a:pt x="47" y="10"/>
                  </a:lnTo>
                  <a:lnTo>
                    <a:pt x="49" y="10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49" y="8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3" y="7"/>
                  </a:lnTo>
                  <a:lnTo>
                    <a:pt x="53" y="7"/>
                  </a:lnTo>
                  <a:lnTo>
                    <a:pt x="53" y="7"/>
                  </a:lnTo>
                  <a:lnTo>
                    <a:pt x="53" y="7"/>
                  </a:lnTo>
                  <a:lnTo>
                    <a:pt x="53" y="7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54" y="7"/>
                  </a:lnTo>
                  <a:lnTo>
                    <a:pt x="55" y="7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61" y="5"/>
                  </a:lnTo>
                  <a:lnTo>
                    <a:pt x="61" y="5"/>
                  </a:lnTo>
                  <a:lnTo>
                    <a:pt x="62" y="7"/>
                  </a:lnTo>
                  <a:lnTo>
                    <a:pt x="62" y="7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6" y="10"/>
                  </a:lnTo>
                  <a:lnTo>
                    <a:pt x="66" y="10"/>
                  </a:lnTo>
                  <a:lnTo>
                    <a:pt x="66" y="10"/>
                  </a:lnTo>
                  <a:lnTo>
                    <a:pt x="66" y="10"/>
                  </a:lnTo>
                  <a:lnTo>
                    <a:pt x="68" y="10"/>
                  </a:lnTo>
                  <a:lnTo>
                    <a:pt x="68" y="10"/>
                  </a:lnTo>
                  <a:lnTo>
                    <a:pt x="68" y="10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69" y="8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2" y="7"/>
                  </a:lnTo>
                  <a:lnTo>
                    <a:pt x="73" y="5"/>
                  </a:lnTo>
                  <a:lnTo>
                    <a:pt x="74" y="7"/>
                  </a:lnTo>
                  <a:lnTo>
                    <a:pt x="76" y="7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7" y="8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4"/>
                  </a:lnTo>
                  <a:lnTo>
                    <a:pt x="77" y="14"/>
                  </a:lnTo>
                  <a:lnTo>
                    <a:pt x="77" y="14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77" y="15"/>
                  </a:lnTo>
                  <a:lnTo>
                    <a:pt x="77" y="16"/>
                  </a:lnTo>
                  <a:lnTo>
                    <a:pt x="77" y="16"/>
                  </a:lnTo>
                  <a:lnTo>
                    <a:pt x="77" y="16"/>
                  </a:lnTo>
                  <a:lnTo>
                    <a:pt x="77" y="16"/>
                  </a:lnTo>
                  <a:lnTo>
                    <a:pt x="77" y="16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78" y="19"/>
                  </a:lnTo>
                  <a:lnTo>
                    <a:pt x="78" y="19"/>
                  </a:lnTo>
                  <a:lnTo>
                    <a:pt x="78" y="19"/>
                  </a:lnTo>
                  <a:lnTo>
                    <a:pt x="78" y="19"/>
                  </a:lnTo>
                  <a:lnTo>
                    <a:pt x="78" y="19"/>
                  </a:lnTo>
                  <a:lnTo>
                    <a:pt x="78" y="19"/>
                  </a:lnTo>
                  <a:lnTo>
                    <a:pt x="78" y="20"/>
                  </a:lnTo>
                  <a:lnTo>
                    <a:pt x="78" y="20"/>
                  </a:lnTo>
                  <a:lnTo>
                    <a:pt x="78" y="20"/>
                  </a:lnTo>
                  <a:lnTo>
                    <a:pt x="80" y="22"/>
                  </a:lnTo>
                  <a:lnTo>
                    <a:pt x="80" y="22"/>
                  </a:lnTo>
                  <a:lnTo>
                    <a:pt x="80" y="23"/>
                  </a:lnTo>
                  <a:lnTo>
                    <a:pt x="80" y="23"/>
                  </a:lnTo>
                  <a:lnTo>
                    <a:pt x="80" y="23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1" y="24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83" y="26"/>
                  </a:lnTo>
                  <a:lnTo>
                    <a:pt x="83" y="26"/>
                  </a:lnTo>
                  <a:lnTo>
                    <a:pt x="83" y="26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85" y="26"/>
                  </a:lnTo>
                  <a:lnTo>
                    <a:pt x="85" y="26"/>
                  </a:lnTo>
                  <a:lnTo>
                    <a:pt x="87" y="27"/>
                  </a:lnTo>
                  <a:lnTo>
                    <a:pt x="87" y="27"/>
                  </a:lnTo>
                  <a:lnTo>
                    <a:pt x="87" y="27"/>
                  </a:lnTo>
                  <a:lnTo>
                    <a:pt x="88" y="28"/>
                  </a:lnTo>
                  <a:lnTo>
                    <a:pt x="88" y="28"/>
                  </a:lnTo>
                  <a:lnTo>
                    <a:pt x="88" y="28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9" y="30"/>
                  </a:lnTo>
                  <a:lnTo>
                    <a:pt x="89" y="30"/>
                  </a:lnTo>
                  <a:lnTo>
                    <a:pt x="89" y="30"/>
                  </a:lnTo>
                  <a:lnTo>
                    <a:pt x="89" y="30"/>
                  </a:lnTo>
                  <a:lnTo>
                    <a:pt x="89" y="31"/>
                  </a:lnTo>
                  <a:lnTo>
                    <a:pt x="91" y="31"/>
                  </a:lnTo>
                  <a:lnTo>
                    <a:pt x="91" y="33"/>
                  </a:lnTo>
                  <a:lnTo>
                    <a:pt x="91" y="33"/>
                  </a:lnTo>
                  <a:lnTo>
                    <a:pt x="92" y="34"/>
                  </a:lnTo>
                  <a:lnTo>
                    <a:pt x="92" y="34"/>
                  </a:lnTo>
                  <a:lnTo>
                    <a:pt x="92" y="35"/>
                  </a:lnTo>
                  <a:lnTo>
                    <a:pt x="91" y="35"/>
                  </a:lnTo>
                  <a:lnTo>
                    <a:pt x="91" y="35"/>
                  </a:lnTo>
                  <a:lnTo>
                    <a:pt x="91" y="35"/>
                  </a:lnTo>
                  <a:lnTo>
                    <a:pt x="91" y="37"/>
                  </a:lnTo>
                  <a:lnTo>
                    <a:pt x="91" y="37"/>
                  </a:lnTo>
                  <a:lnTo>
                    <a:pt x="91" y="37"/>
                  </a:lnTo>
                  <a:lnTo>
                    <a:pt x="89" y="38"/>
                  </a:lnTo>
                  <a:lnTo>
                    <a:pt x="89" y="38"/>
                  </a:lnTo>
                  <a:lnTo>
                    <a:pt x="89" y="38"/>
                  </a:lnTo>
                  <a:lnTo>
                    <a:pt x="88" y="39"/>
                  </a:lnTo>
                  <a:lnTo>
                    <a:pt x="88" y="39"/>
                  </a:lnTo>
                  <a:lnTo>
                    <a:pt x="88" y="39"/>
                  </a:lnTo>
                  <a:lnTo>
                    <a:pt x="88" y="39"/>
                  </a:lnTo>
                  <a:lnTo>
                    <a:pt x="87" y="41"/>
                  </a:lnTo>
                  <a:lnTo>
                    <a:pt x="87" y="41"/>
                  </a:lnTo>
                  <a:lnTo>
                    <a:pt x="87" y="41"/>
                  </a:lnTo>
                  <a:lnTo>
                    <a:pt x="87" y="42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43"/>
                  </a:lnTo>
                  <a:lnTo>
                    <a:pt x="84" y="43"/>
                  </a:lnTo>
                  <a:lnTo>
                    <a:pt x="84" y="43"/>
                  </a:lnTo>
                  <a:lnTo>
                    <a:pt x="84" y="45"/>
                  </a:lnTo>
                  <a:lnTo>
                    <a:pt x="83" y="45"/>
                  </a:lnTo>
                  <a:lnTo>
                    <a:pt x="83" y="45"/>
                  </a:lnTo>
                  <a:lnTo>
                    <a:pt x="83" y="46"/>
                  </a:lnTo>
                  <a:lnTo>
                    <a:pt x="83" y="46"/>
                  </a:lnTo>
                  <a:lnTo>
                    <a:pt x="81" y="46"/>
                  </a:lnTo>
                  <a:lnTo>
                    <a:pt x="81" y="46"/>
                  </a:lnTo>
                  <a:lnTo>
                    <a:pt x="81" y="47"/>
                  </a:lnTo>
                  <a:lnTo>
                    <a:pt x="81" y="47"/>
                  </a:lnTo>
                  <a:lnTo>
                    <a:pt x="81" y="47"/>
                  </a:lnTo>
                  <a:lnTo>
                    <a:pt x="81" y="47"/>
                  </a:lnTo>
                  <a:lnTo>
                    <a:pt x="81" y="47"/>
                  </a:lnTo>
                  <a:lnTo>
                    <a:pt x="81" y="49"/>
                  </a:lnTo>
                  <a:lnTo>
                    <a:pt x="81" y="49"/>
                  </a:lnTo>
                  <a:lnTo>
                    <a:pt x="81" y="49"/>
                  </a:lnTo>
                  <a:lnTo>
                    <a:pt x="83" y="50"/>
                  </a:lnTo>
                  <a:lnTo>
                    <a:pt x="83" y="50"/>
                  </a:lnTo>
                  <a:lnTo>
                    <a:pt x="83" y="50"/>
                  </a:lnTo>
                  <a:lnTo>
                    <a:pt x="83" y="52"/>
                  </a:lnTo>
                  <a:lnTo>
                    <a:pt x="83" y="52"/>
                  </a:lnTo>
                  <a:lnTo>
                    <a:pt x="83" y="52"/>
                  </a:lnTo>
                  <a:lnTo>
                    <a:pt x="83" y="53"/>
                  </a:lnTo>
                  <a:lnTo>
                    <a:pt x="83" y="53"/>
                  </a:lnTo>
                  <a:lnTo>
                    <a:pt x="84" y="53"/>
                  </a:lnTo>
                  <a:lnTo>
                    <a:pt x="84" y="53"/>
                  </a:lnTo>
                  <a:lnTo>
                    <a:pt x="84" y="54"/>
                  </a:lnTo>
                  <a:lnTo>
                    <a:pt x="84" y="54"/>
                  </a:lnTo>
                  <a:lnTo>
                    <a:pt x="84" y="54"/>
                  </a:lnTo>
                  <a:lnTo>
                    <a:pt x="84" y="56"/>
                  </a:lnTo>
                  <a:lnTo>
                    <a:pt x="84" y="56"/>
                  </a:lnTo>
                  <a:lnTo>
                    <a:pt x="84" y="57"/>
                  </a:lnTo>
                  <a:lnTo>
                    <a:pt x="84" y="57"/>
                  </a:lnTo>
                  <a:lnTo>
                    <a:pt x="84" y="57"/>
                  </a:lnTo>
                  <a:lnTo>
                    <a:pt x="84" y="58"/>
                  </a:lnTo>
                  <a:lnTo>
                    <a:pt x="84" y="58"/>
                  </a:lnTo>
                  <a:lnTo>
                    <a:pt x="84" y="58"/>
                  </a:lnTo>
                  <a:lnTo>
                    <a:pt x="84" y="60"/>
                  </a:lnTo>
                  <a:lnTo>
                    <a:pt x="84" y="60"/>
                  </a:lnTo>
                  <a:lnTo>
                    <a:pt x="84" y="60"/>
                  </a:lnTo>
                  <a:lnTo>
                    <a:pt x="84" y="61"/>
                  </a:lnTo>
                  <a:lnTo>
                    <a:pt x="84" y="61"/>
                  </a:lnTo>
                  <a:lnTo>
                    <a:pt x="83" y="61"/>
                  </a:lnTo>
                  <a:lnTo>
                    <a:pt x="83" y="61"/>
                  </a:lnTo>
                  <a:lnTo>
                    <a:pt x="83" y="62"/>
                  </a:lnTo>
                  <a:lnTo>
                    <a:pt x="83" y="62"/>
                  </a:lnTo>
                  <a:lnTo>
                    <a:pt x="83" y="62"/>
                  </a:lnTo>
                  <a:lnTo>
                    <a:pt x="83" y="64"/>
                  </a:lnTo>
                  <a:lnTo>
                    <a:pt x="81" y="64"/>
                  </a:lnTo>
                  <a:lnTo>
                    <a:pt x="81" y="64"/>
                  </a:lnTo>
                  <a:lnTo>
                    <a:pt x="81" y="65"/>
                  </a:lnTo>
                  <a:lnTo>
                    <a:pt x="81" y="65"/>
                  </a:lnTo>
                  <a:lnTo>
                    <a:pt x="81" y="66"/>
                  </a:lnTo>
                  <a:lnTo>
                    <a:pt x="80" y="66"/>
                  </a:lnTo>
                  <a:lnTo>
                    <a:pt x="80" y="66"/>
                  </a:lnTo>
                  <a:lnTo>
                    <a:pt x="80" y="68"/>
                  </a:lnTo>
                  <a:lnTo>
                    <a:pt x="80" y="68"/>
                  </a:lnTo>
                  <a:lnTo>
                    <a:pt x="80" y="68"/>
                  </a:lnTo>
                  <a:lnTo>
                    <a:pt x="80" y="69"/>
                  </a:lnTo>
                  <a:lnTo>
                    <a:pt x="78" y="69"/>
                  </a:lnTo>
                  <a:lnTo>
                    <a:pt x="78" y="69"/>
                  </a:lnTo>
                  <a:lnTo>
                    <a:pt x="78" y="70"/>
                  </a:lnTo>
                  <a:lnTo>
                    <a:pt x="78" y="70"/>
                  </a:lnTo>
                  <a:lnTo>
                    <a:pt x="78" y="70"/>
                  </a:lnTo>
                  <a:lnTo>
                    <a:pt x="77" y="70"/>
                  </a:lnTo>
                  <a:lnTo>
                    <a:pt x="77" y="72"/>
                  </a:lnTo>
                  <a:lnTo>
                    <a:pt x="77" y="72"/>
                  </a:lnTo>
                  <a:lnTo>
                    <a:pt x="77" y="72"/>
                  </a:lnTo>
                  <a:lnTo>
                    <a:pt x="77" y="72"/>
                  </a:lnTo>
                  <a:lnTo>
                    <a:pt x="77" y="72"/>
                  </a:lnTo>
                  <a:lnTo>
                    <a:pt x="77" y="72"/>
                  </a:lnTo>
                  <a:lnTo>
                    <a:pt x="77" y="72"/>
                  </a:lnTo>
                  <a:lnTo>
                    <a:pt x="77" y="73"/>
                  </a:lnTo>
                  <a:lnTo>
                    <a:pt x="77" y="73"/>
                  </a:lnTo>
                  <a:lnTo>
                    <a:pt x="78" y="73"/>
                  </a:lnTo>
                  <a:lnTo>
                    <a:pt x="78" y="73"/>
                  </a:lnTo>
                  <a:lnTo>
                    <a:pt x="78" y="75"/>
                  </a:lnTo>
                  <a:lnTo>
                    <a:pt x="78" y="75"/>
                  </a:lnTo>
                  <a:lnTo>
                    <a:pt x="78" y="75"/>
                  </a:lnTo>
                  <a:lnTo>
                    <a:pt x="78" y="76"/>
                  </a:lnTo>
                  <a:lnTo>
                    <a:pt x="78" y="76"/>
                  </a:lnTo>
                  <a:lnTo>
                    <a:pt x="78" y="76"/>
                  </a:lnTo>
                  <a:lnTo>
                    <a:pt x="80" y="77"/>
                  </a:lnTo>
                  <a:lnTo>
                    <a:pt x="80" y="77"/>
                  </a:lnTo>
                  <a:lnTo>
                    <a:pt x="80" y="77"/>
                  </a:lnTo>
                  <a:lnTo>
                    <a:pt x="80" y="80"/>
                  </a:lnTo>
                  <a:lnTo>
                    <a:pt x="77" y="81"/>
                  </a:lnTo>
                  <a:lnTo>
                    <a:pt x="76" y="81"/>
                  </a:lnTo>
                  <a:lnTo>
                    <a:pt x="74" y="81"/>
                  </a:lnTo>
                  <a:lnTo>
                    <a:pt x="74" y="81"/>
                  </a:lnTo>
                  <a:lnTo>
                    <a:pt x="73" y="81"/>
                  </a:lnTo>
                  <a:lnTo>
                    <a:pt x="73" y="81"/>
                  </a:lnTo>
                  <a:lnTo>
                    <a:pt x="72" y="81"/>
                  </a:lnTo>
                  <a:lnTo>
                    <a:pt x="70" y="81"/>
                  </a:lnTo>
                  <a:lnTo>
                    <a:pt x="70" y="83"/>
                  </a:lnTo>
                  <a:lnTo>
                    <a:pt x="69" y="83"/>
                  </a:lnTo>
                  <a:lnTo>
                    <a:pt x="68" y="83"/>
                  </a:lnTo>
                  <a:lnTo>
                    <a:pt x="68" y="83"/>
                  </a:lnTo>
                  <a:lnTo>
                    <a:pt x="66" y="83"/>
                  </a:lnTo>
                  <a:lnTo>
                    <a:pt x="65" y="83"/>
                  </a:lnTo>
                  <a:lnTo>
                    <a:pt x="65" y="83"/>
                  </a:lnTo>
                  <a:lnTo>
                    <a:pt x="64" y="83"/>
                  </a:lnTo>
                  <a:lnTo>
                    <a:pt x="64" y="83"/>
                  </a:lnTo>
                  <a:lnTo>
                    <a:pt x="62" y="83"/>
                  </a:lnTo>
                  <a:lnTo>
                    <a:pt x="61" y="81"/>
                  </a:lnTo>
                  <a:lnTo>
                    <a:pt x="61" y="81"/>
                  </a:lnTo>
                  <a:lnTo>
                    <a:pt x="59" y="81"/>
                  </a:lnTo>
                  <a:lnTo>
                    <a:pt x="58" y="81"/>
                  </a:lnTo>
                  <a:lnTo>
                    <a:pt x="58" y="81"/>
                  </a:lnTo>
                  <a:lnTo>
                    <a:pt x="57" y="81"/>
                  </a:lnTo>
                  <a:lnTo>
                    <a:pt x="55" y="80"/>
                  </a:lnTo>
                  <a:lnTo>
                    <a:pt x="55" y="80"/>
                  </a:lnTo>
                  <a:lnTo>
                    <a:pt x="54" y="80"/>
                  </a:lnTo>
                  <a:lnTo>
                    <a:pt x="54" y="80"/>
                  </a:lnTo>
                  <a:lnTo>
                    <a:pt x="53" y="79"/>
                  </a:lnTo>
                  <a:lnTo>
                    <a:pt x="51" y="79"/>
                  </a:lnTo>
                  <a:lnTo>
                    <a:pt x="51" y="79"/>
                  </a:lnTo>
                  <a:lnTo>
                    <a:pt x="50" y="77"/>
                  </a:lnTo>
                  <a:lnTo>
                    <a:pt x="50" y="77"/>
                  </a:lnTo>
                  <a:lnTo>
                    <a:pt x="50" y="79"/>
                  </a:lnTo>
                  <a:lnTo>
                    <a:pt x="50" y="79"/>
                  </a:lnTo>
                  <a:lnTo>
                    <a:pt x="50" y="79"/>
                  </a:lnTo>
                  <a:lnTo>
                    <a:pt x="49" y="79"/>
                  </a:lnTo>
                  <a:lnTo>
                    <a:pt x="49" y="79"/>
                  </a:lnTo>
                  <a:lnTo>
                    <a:pt x="49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46" y="79"/>
                  </a:lnTo>
                  <a:lnTo>
                    <a:pt x="46" y="79"/>
                  </a:lnTo>
                  <a:lnTo>
                    <a:pt x="44" y="77"/>
                  </a:lnTo>
                  <a:lnTo>
                    <a:pt x="44" y="77"/>
                  </a:lnTo>
                  <a:lnTo>
                    <a:pt x="44" y="77"/>
                  </a:lnTo>
                  <a:lnTo>
                    <a:pt x="44" y="77"/>
                  </a:lnTo>
                  <a:lnTo>
                    <a:pt x="44" y="77"/>
                  </a:lnTo>
                  <a:lnTo>
                    <a:pt x="44" y="77"/>
                  </a:lnTo>
                  <a:lnTo>
                    <a:pt x="43" y="77"/>
                  </a:lnTo>
                  <a:lnTo>
                    <a:pt x="43" y="77"/>
                  </a:lnTo>
                  <a:lnTo>
                    <a:pt x="43" y="77"/>
                  </a:lnTo>
                  <a:lnTo>
                    <a:pt x="43" y="77"/>
                  </a:lnTo>
                  <a:lnTo>
                    <a:pt x="42" y="77"/>
                  </a:lnTo>
                  <a:lnTo>
                    <a:pt x="42" y="77"/>
                  </a:lnTo>
                  <a:lnTo>
                    <a:pt x="42" y="77"/>
                  </a:lnTo>
                  <a:lnTo>
                    <a:pt x="42" y="77"/>
                  </a:lnTo>
                  <a:lnTo>
                    <a:pt x="40" y="77"/>
                  </a:lnTo>
                  <a:lnTo>
                    <a:pt x="40" y="77"/>
                  </a:lnTo>
                  <a:lnTo>
                    <a:pt x="40" y="77"/>
                  </a:lnTo>
                  <a:lnTo>
                    <a:pt x="39" y="77"/>
                  </a:lnTo>
                  <a:lnTo>
                    <a:pt x="39" y="77"/>
                  </a:lnTo>
                  <a:lnTo>
                    <a:pt x="39" y="77"/>
                  </a:lnTo>
                  <a:lnTo>
                    <a:pt x="38" y="77"/>
                  </a:lnTo>
                  <a:lnTo>
                    <a:pt x="38" y="77"/>
                  </a:lnTo>
                  <a:lnTo>
                    <a:pt x="38" y="77"/>
                  </a:lnTo>
                  <a:lnTo>
                    <a:pt x="38" y="77"/>
                  </a:lnTo>
                  <a:lnTo>
                    <a:pt x="36" y="77"/>
                  </a:lnTo>
                  <a:lnTo>
                    <a:pt x="36" y="77"/>
                  </a:lnTo>
                  <a:lnTo>
                    <a:pt x="36" y="77"/>
                  </a:lnTo>
                  <a:lnTo>
                    <a:pt x="36" y="77"/>
                  </a:lnTo>
                  <a:lnTo>
                    <a:pt x="36" y="76"/>
                  </a:lnTo>
                  <a:lnTo>
                    <a:pt x="35" y="76"/>
                  </a:lnTo>
                  <a:lnTo>
                    <a:pt x="35" y="76"/>
                  </a:lnTo>
                  <a:lnTo>
                    <a:pt x="35" y="76"/>
                  </a:lnTo>
                  <a:lnTo>
                    <a:pt x="35" y="76"/>
                  </a:lnTo>
                  <a:lnTo>
                    <a:pt x="35" y="76"/>
                  </a:lnTo>
                  <a:lnTo>
                    <a:pt x="34" y="76"/>
                  </a:lnTo>
                  <a:lnTo>
                    <a:pt x="34" y="76"/>
                  </a:lnTo>
                  <a:lnTo>
                    <a:pt x="34" y="76"/>
                  </a:lnTo>
                  <a:lnTo>
                    <a:pt x="34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5"/>
                  </a:lnTo>
                  <a:lnTo>
                    <a:pt x="31" y="75"/>
                  </a:lnTo>
                  <a:lnTo>
                    <a:pt x="31" y="75"/>
                  </a:lnTo>
                  <a:lnTo>
                    <a:pt x="31" y="75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28" y="75"/>
                  </a:lnTo>
                  <a:lnTo>
                    <a:pt x="28" y="75"/>
                  </a:lnTo>
                  <a:lnTo>
                    <a:pt x="27" y="75"/>
                  </a:lnTo>
                  <a:lnTo>
                    <a:pt x="27" y="73"/>
                  </a:lnTo>
                  <a:lnTo>
                    <a:pt x="27" y="73"/>
                  </a:lnTo>
                  <a:lnTo>
                    <a:pt x="25" y="73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5" y="72"/>
                  </a:lnTo>
                  <a:lnTo>
                    <a:pt x="24" y="70"/>
                  </a:lnTo>
                  <a:lnTo>
                    <a:pt x="24" y="70"/>
                  </a:lnTo>
                  <a:lnTo>
                    <a:pt x="23" y="72"/>
                  </a:lnTo>
                  <a:lnTo>
                    <a:pt x="23" y="70"/>
                  </a:lnTo>
                  <a:lnTo>
                    <a:pt x="21" y="70"/>
                  </a:lnTo>
                  <a:lnTo>
                    <a:pt x="20" y="69"/>
                  </a:lnTo>
                  <a:lnTo>
                    <a:pt x="20" y="69"/>
                  </a:lnTo>
                  <a:lnTo>
                    <a:pt x="20" y="69"/>
                  </a:lnTo>
                  <a:lnTo>
                    <a:pt x="20" y="68"/>
                  </a:lnTo>
                  <a:lnTo>
                    <a:pt x="19" y="68"/>
                  </a:lnTo>
                  <a:lnTo>
                    <a:pt x="19" y="68"/>
                  </a:lnTo>
                  <a:lnTo>
                    <a:pt x="19" y="66"/>
                  </a:lnTo>
                  <a:lnTo>
                    <a:pt x="19" y="66"/>
                  </a:lnTo>
                  <a:lnTo>
                    <a:pt x="19" y="65"/>
                  </a:lnTo>
                  <a:lnTo>
                    <a:pt x="19" y="65"/>
                  </a:lnTo>
                  <a:lnTo>
                    <a:pt x="17" y="65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17" y="62"/>
                  </a:lnTo>
                  <a:lnTo>
                    <a:pt x="17" y="62"/>
                  </a:lnTo>
                  <a:lnTo>
                    <a:pt x="17" y="62"/>
                  </a:lnTo>
                  <a:lnTo>
                    <a:pt x="17" y="61"/>
                  </a:lnTo>
                  <a:lnTo>
                    <a:pt x="16" y="61"/>
                  </a:lnTo>
                  <a:lnTo>
                    <a:pt x="16" y="61"/>
                  </a:lnTo>
                  <a:lnTo>
                    <a:pt x="16" y="61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7"/>
                  </a:lnTo>
                  <a:lnTo>
                    <a:pt x="15" y="57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3" y="54"/>
                  </a:lnTo>
                  <a:lnTo>
                    <a:pt x="13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2" y="53"/>
                  </a:lnTo>
                  <a:lnTo>
                    <a:pt x="12" y="52"/>
                  </a:lnTo>
                  <a:lnTo>
                    <a:pt x="10" y="52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9" y="49"/>
                  </a:lnTo>
                  <a:lnTo>
                    <a:pt x="9" y="49"/>
                  </a:lnTo>
                  <a:lnTo>
                    <a:pt x="9" y="47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6" y="43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5" y="43"/>
                  </a:lnTo>
                  <a:lnTo>
                    <a:pt x="5" y="42"/>
                  </a:lnTo>
                  <a:lnTo>
                    <a:pt x="5" y="42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4" y="41"/>
                  </a:lnTo>
                  <a:lnTo>
                    <a:pt x="4" y="41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2" y="39"/>
                  </a:lnTo>
                  <a:lnTo>
                    <a:pt x="2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30"/>
                  </a:lnTo>
                  <a:lnTo>
                    <a:pt x="1" y="30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9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9" y="8"/>
                  </a:lnTo>
                  <a:lnTo>
                    <a:pt x="10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3" y="10"/>
                  </a:lnTo>
                  <a:lnTo>
                    <a:pt x="13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7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27" y="7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2" y="3"/>
                  </a:lnTo>
                  <a:lnTo>
                    <a:pt x="32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5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6634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540">
              <a:extLst>
                <a:ext uri="{FF2B5EF4-FFF2-40B4-BE49-F238E27FC236}">
                  <a16:creationId xmlns:a16="http://schemas.microsoft.com/office/drawing/2014/main" id="{70335B3A-5FD9-4759-9CD4-AAD57DC85D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2167" y="3732250"/>
              <a:ext cx="404887" cy="362517"/>
            </a:xfrm>
            <a:custGeom>
              <a:avLst/>
              <a:gdLst>
                <a:gd name="T0" fmla="*/ 23 w 63"/>
                <a:gd name="T1" fmla="*/ 21 h 57"/>
                <a:gd name="T2" fmla="*/ 34 w 63"/>
                <a:gd name="T3" fmla="*/ 37 h 57"/>
                <a:gd name="T4" fmla="*/ 20 w 63"/>
                <a:gd name="T5" fmla="*/ 47 h 57"/>
                <a:gd name="T6" fmla="*/ 24 w 63"/>
                <a:gd name="T7" fmla="*/ 40 h 57"/>
                <a:gd name="T8" fmla="*/ 41 w 63"/>
                <a:gd name="T9" fmla="*/ 54 h 57"/>
                <a:gd name="T10" fmla="*/ 25 w 63"/>
                <a:gd name="T11" fmla="*/ 52 h 57"/>
                <a:gd name="T12" fmla="*/ 46 w 63"/>
                <a:gd name="T13" fmla="*/ 49 h 57"/>
                <a:gd name="T14" fmla="*/ 0 w 63"/>
                <a:gd name="T15" fmla="*/ 22 h 57"/>
                <a:gd name="T16" fmla="*/ 11 w 63"/>
                <a:gd name="T17" fmla="*/ 31 h 57"/>
                <a:gd name="T18" fmla="*/ 8 w 63"/>
                <a:gd name="T19" fmla="*/ 31 h 57"/>
                <a:gd name="T20" fmla="*/ 44 w 63"/>
                <a:gd name="T21" fmla="*/ 39 h 57"/>
                <a:gd name="T22" fmla="*/ 11 w 63"/>
                <a:gd name="T23" fmla="*/ 31 h 57"/>
                <a:gd name="T24" fmla="*/ 44 w 63"/>
                <a:gd name="T25" fmla="*/ 38 h 57"/>
                <a:gd name="T26" fmla="*/ 46 w 63"/>
                <a:gd name="T27" fmla="*/ 37 h 57"/>
                <a:gd name="T28" fmla="*/ 27 w 63"/>
                <a:gd name="T29" fmla="*/ 50 h 57"/>
                <a:gd name="T30" fmla="*/ 44 w 63"/>
                <a:gd name="T31" fmla="*/ 42 h 57"/>
                <a:gd name="T32" fmla="*/ 57 w 63"/>
                <a:gd name="T33" fmla="*/ 40 h 57"/>
                <a:gd name="T34" fmla="*/ 50 w 63"/>
                <a:gd name="T35" fmla="*/ 55 h 57"/>
                <a:gd name="T36" fmla="*/ 48 w 63"/>
                <a:gd name="T37" fmla="*/ 37 h 57"/>
                <a:gd name="T38" fmla="*/ 58 w 63"/>
                <a:gd name="T39" fmla="*/ 40 h 57"/>
                <a:gd name="T40" fmla="*/ 61 w 63"/>
                <a:gd name="T41" fmla="*/ 23 h 57"/>
                <a:gd name="T42" fmla="*/ 52 w 63"/>
                <a:gd name="T43" fmla="*/ 29 h 57"/>
                <a:gd name="T44" fmla="*/ 31 w 63"/>
                <a:gd name="T45" fmla="*/ 26 h 57"/>
                <a:gd name="T46" fmla="*/ 51 w 63"/>
                <a:gd name="T47" fmla="*/ 30 h 57"/>
                <a:gd name="T48" fmla="*/ 16 w 63"/>
                <a:gd name="T49" fmla="*/ 25 h 57"/>
                <a:gd name="T50" fmla="*/ 29 w 63"/>
                <a:gd name="T51" fmla="*/ 35 h 57"/>
                <a:gd name="T52" fmla="*/ 15 w 63"/>
                <a:gd name="T53" fmla="*/ 28 h 57"/>
                <a:gd name="T54" fmla="*/ 12 w 63"/>
                <a:gd name="T55" fmla="*/ 11 h 57"/>
                <a:gd name="T56" fmla="*/ 20 w 63"/>
                <a:gd name="T57" fmla="*/ 13 h 57"/>
                <a:gd name="T58" fmla="*/ 18 w 63"/>
                <a:gd name="T59" fmla="*/ 22 h 57"/>
                <a:gd name="T60" fmla="*/ 26 w 63"/>
                <a:gd name="T61" fmla="*/ 25 h 57"/>
                <a:gd name="T62" fmla="*/ 32 w 63"/>
                <a:gd name="T63" fmla="*/ 7 h 57"/>
                <a:gd name="T64" fmla="*/ 25 w 63"/>
                <a:gd name="T65" fmla="*/ 23 h 57"/>
                <a:gd name="T66" fmla="*/ 58 w 63"/>
                <a:gd name="T67" fmla="*/ 21 h 57"/>
                <a:gd name="T68" fmla="*/ 52 w 63"/>
                <a:gd name="T69" fmla="*/ 17 h 57"/>
                <a:gd name="T70" fmla="*/ 53 w 63"/>
                <a:gd name="T71" fmla="*/ 18 h 57"/>
                <a:gd name="T72" fmla="*/ 47 w 63"/>
                <a:gd name="T73" fmla="*/ 21 h 57"/>
                <a:gd name="T74" fmla="*/ 49 w 63"/>
                <a:gd name="T75" fmla="*/ 13 h 57"/>
                <a:gd name="T76" fmla="*/ 45 w 63"/>
                <a:gd name="T77" fmla="*/ 22 h 57"/>
                <a:gd name="T78" fmla="*/ 29 w 63"/>
                <a:gd name="T79" fmla="*/ 23 h 57"/>
                <a:gd name="T80" fmla="*/ 51 w 63"/>
                <a:gd name="T81" fmla="*/ 28 h 57"/>
                <a:gd name="T82" fmla="*/ 45 w 63"/>
                <a:gd name="T83" fmla="*/ 28 h 57"/>
                <a:gd name="T84" fmla="*/ 50 w 63"/>
                <a:gd name="T85" fmla="*/ 25 h 57"/>
                <a:gd name="T86" fmla="*/ 29 w 63"/>
                <a:gd name="T87" fmla="*/ 24 h 57"/>
                <a:gd name="T88" fmla="*/ 28 w 63"/>
                <a:gd name="T89" fmla="*/ 18 h 57"/>
                <a:gd name="T90" fmla="*/ 38 w 63"/>
                <a:gd name="T91" fmla="*/ 24 h 57"/>
                <a:gd name="T92" fmla="*/ 28 w 63"/>
                <a:gd name="T93" fmla="*/ 16 h 57"/>
                <a:gd name="T94" fmla="*/ 39 w 63"/>
                <a:gd name="T95" fmla="*/ 22 h 57"/>
                <a:gd name="T96" fmla="*/ 30 w 63"/>
                <a:gd name="T97" fmla="*/ 16 h 57"/>
                <a:gd name="T98" fmla="*/ 30 w 63"/>
                <a:gd name="T99" fmla="*/ 14 h 57"/>
                <a:gd name="T100" fmla="*/ 41 w 63"/>
                <a:gd name="T101" fmla="*/ 13 h 57"/>
                <a:gd name="T102" fmla="*/ 32 w 63"/>
                <a:gd name="T103" fmla="*/ 12 h 57"/>
                <a:gd name="T104" fmla="*/ 32 w 63"/>
                <a:gd name="T105" fmla="*/ 16 h 57"/>
                <a:gd name="T106" fmla="*/ 38 w 63"/>
                <a:gd name="T107" fmla="*/ 19 h 57"/>
                <a:gd name="T108" fmla="*/ 37 w 63"/>
                <a:gd name="T109" fmla="*/ 13 h 57"/>
                <a:gd name="T110" fmla="*/ 35 w 63"/>
                <a:gd name="T111" fmla="*/ 16 h 57"/>
                <a:gd name="T112" fmla="*/ 37 w 63"/>
                <a:gd name="T113" fmla="*/ 1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3" h="57">
                  <a:moveTo>
                    <a:pt x="30" y="4"/>
                  </a:moveTo>
                  <a:cubicBezTo>
                    <a:pt x="30" y="3"/>
                    <a:pt x="29" y="2"/>
                    <a:pt x="29" y="2"/>
                  </a:cubicBezTo>
                  <a:cubicBezTo>
                    <a:pt x="27" y="2"/>
                    <a:pt x="26" y="4"/>
                    <a:pt x="25" y="5"/>
                  </a:cubicBezTo>
                  <a:cubicBezTo>
                    <a:pt x="25" y="5"/>
                    <a:pt x="26" y="4"/>
                    <a:pt x="26" y="5"/>
                  </a:cubicBezTo>
                  <a:cubicBezTo>
                    <a:pt x="25" y="6"/>
                    <a:pt x="23" y="5"/>
                    <a:pt x="23" y="6"/>
                  </a:cubicBezTo>
                  <a:cubicBezTo>
                    <a:pt x="21" y="10"/>
                    <a:pt x="21" y="15"/>
                    <a:pt x="21" y="20"/>
                  </a:cubicBezTo>
                  <a:cubicBezTo>
                    <a:pt x="21" y="21"/>
                    <a:pt x="21" y="23"/>
                    <a:pt x="21" y="24"/>
                  </a:cubicBezTo>
                  <a:cubicBezTo>
                    <a:pt x="22" y="25"/>
                    <a:pt x="23" y="25"/>
                    <a:pt x="24" y="26"/>
                  </a:cubicBezTo>
                  <a:cubicBezTo>
                    <a:pt x="24" y="25"/>
                    <a:pt x="24" y="23"/>
                    <a:pt x="23" y="21"/>
                  </a:cubicBezTo>
                  <a:cubicBezTo>
                    <a:pt x="23" y="21"/>
                    <a:pt x="24" y="21"/>
                    <a:pt x="24" y="20"/>
                  </a:cubicBezTo>
                  <a:cubicBezTo>
                    <a:pt x="25" y="20"/>
                    <a:pt x="24" y="19"/>
                    <a:pt x="24" y="18"/>
                  </a:cubicBezTo>
                  <a:cubicBezTo>
                    <a:pt x="25" y="15"/>
                    <a:pt x="25" y="12"/>
                    <a:pt x="26" y="9"/>
                  </a:cubicBezTo>
                  <a:cubicBezTo>
                    <a:pt x="27" y="8"/>
                    <a:pt x="28" y="6"/>
                    <a:pt x="30" y="6"/>
                  </a:cubicBezTo>
                  <a:cubicBezTo>
                    <a:pt x="30" y="5"/>
                    <a:pt x="31" y="6"/>
                    <a:pt x="31" y="6"/>
                  </a:cubicBezTo>
                  <a:cubicBezTo>
                    <a:pt x="31" y="5"/>
                    <a:pt x="31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lose/>
                  <a:moveTo>
                    <a:pt x="33" y="37"/>
                  </a:moveTo>
                  <a:cubicBezTo>
                    <a:pt x="34" y="37"/>
                    <a:pt x="34" y="37"/>
                    <a:pt x="34" y="37"/>
                  </a:cubicBezTo>
                  <a:cubicBezTo>
                    <a:pt x="34" y="37"/>
                    <a:pt x="32" y="36"/>
                    <a:pt x="31" y="37"/>
                  </a:cubicBezTo>
                  <a:cubicBezTo>
                    <a:pt x="32" y="37"/>
                    <a:pt x="32" y="37"/>
                    <a:pt x="33" y="37"/>
                  </a:cubicBezTo>
                  <a:cubicBezTo>
                    <a:pt x="33" y="37"/>
                    <a:pt x="33" y="37"/>
                    <a:pt x="33" y="37"/>
                  </a:cubicBezTo>
                  <a:close/>
                  <a:moveTo>
                    <a:pt x="24" y="40"/>
                  </a:moveTo>
                  <a:cubicBezTo>
                    <a:pt x="23" y="41"/>
                    <a:pt x="22" y="39"/>
                    <a:pt x="21" y="38"/>
                  </a:cubicBezTo>
                  <a:cubicBezTo>
                    <a:pt x="19" y="38"/>
                    <a:pt x="17" y="40"/>
                    <a:pt x="15" y="38"/>
                  </a:cubicBezTo>
                  <a:cubicBezTo>
                    <a:pt x="15" y="39"/>
                    <a:pt x="15" y="40"/>
                    <a:pt x="16" y="41"/>
                  </a:cubicBezTo>
                  <a:cubicBezTo>
                    <a:pt x="17" y="42"/>
                    <a:pt x="17" y="44"/>
                    <a:pt x="19" y="45"/>
                  </a:cubicBezTo>
                  <a:cubicBezTo>
                    <a:pt x="20" y="45"/>
                    <a:pt x="20" y="46"/>
                    <a:pt x="20" y="47"/>
                  </a:cubicBezTo>
                  <a:cubicBezTo>
                    <a:pt x="20" y="47"/>
                    <a:pt x="21" y="47"/>
                    <a:pt x="21" y="47"/>
                  </a:cubicBezTo>
                  <a:cubicBezTo>
                    <a:pt x="25" y="45"/>
                    <a:pt x="29" y="44"/>
                    <a:pt x="33" y="43"/>
                  </a:cubicBezTo>
                  <a:cubicBezTo>
                    <a:pt x="35" y="43"/>
                    <a:pt x="38" y="44"/>
                    <a:pt x="40" y="43"/>
                  </a:cubicBezTo>
                  <a:cubicBezTo>
                    <a:pt x="42" y="42"/>
                    <a:pt x="43" y="42"/>
                    <a:pt x="44" y="41"/>
                  </a:cubicBezTo>
                  <a:cubicBezTo>
                    <a:pt x="45" y="41"/>
                    <a:pt x="44" y="41"/>
                    <a:pt x="44" y="41"/>
                  </a:cubicBezTo>
                  <a:cubicBezTo>
                    <a:pt x="43" y="41"/>
                    <a:pt x="42" y="42"/>
                    <a:pt x="41" y="42"/>
                  </a:cubicBezTo>
                  <a:cubicBezTo>
                    <a:pt x="36" y="42"/>
                    <a:pt x="31" y="40"/>
                    <a:pt x="27" y="40"/>
                  </a:cubicBezTo>
                  <a:cubicBezTo>
                    <a:pt x="26" y="39"/>
                    <a:pt x="25" y="40"/>
                    <a:pt x="24" y="40"/>
                  </a:cubicBezTo>
                  <a:cubicBezTo>
                    <a:pt x="24" y="40"/>
                    <a:pt x="24" y="40"/>
                    <a:pt x="24" y="40"/>
                  </a:cubicBezTo>
                  <a:close/>
                  <a:moveTo>
                    <a:pt x="48" y="56"/>
                  </a:moveTo>
                  <a:cubicBezTo>
                    <a:pt x="49" y="56"/>
                    <a:pt x="50" y="57"/>
                    <a:pt x="51" y="56"/>
                  </a:cubicBezTo>
                  <a:cubicBezTo>
                    <a:pt x="51" y="56"/>
                    <a:pt x="50" y="55"/>
                    <a:pt x="50" y="55"/>
                  </a:cubicBezTo>
                  <a:cubicBezTo>
                    <a:pt x="48" y="55"/>
                    <a:pt x="46" y="56"/>
                    <a:pt x="43" y="56"/>
                  </a:cubicBezTo>
                  <a:cubicBezTo>
                    <a:pt x="45" y="57"/>
                    <a:pt x="46" y="56"/>
                    <a:pt x="48" y="56"/>
                  </a:cubicBezTo>
                  <a:cubicBezTo>
                    <a:pt x="48" y="56"/>
                    <a:pt x="48" y="56"/>
                    <a:pt x="48" y="56"/>
                  </a:cubicBezTo>
                  <a:close/>
                  <a:moveTo>
                    <a:pt x="40" y="55"/>
                  </a:moveTo>
                  <a:cubicBezTo>
                    <a:pt x="40" y="56"/>
                    <a:pt x="41" y="56"/>
                    <a:pt x="42" y="56"/>
                  </a:cubicBezTo>
                  <a:cubicBezTo>
                    <a:pt x="41" y="55"/>
                    <a:pt x="41" y="55"/>
                    <a:pt x="41" y="54"/>
                  </a:cubicBezTo>
                  <a:cubicBezTo>
                    <a:pt x="41" y="53"/>
                    <a:pt x="42" y="53"/>
                    <a:pt x="42" y="53"/>
                  </a:cubicBezTo>
                  <a:cubicBezTo>
                    <a:pt x="40" y="52"/>
                    <a:pt x="39" y="53"/>
                    <a:pt x="37" y="53"/>
                  </a:cubicBezTo>
                  <a:cubicBezTo>
                    <a:pt x="38" y="54"/>
                    <a:pt x="39" y="55"/>
                    <a:pt x="40" y="55"/>
                  </a:cubicBezTo>
                  <a:cubicBezTo>
                    <a:pt x="40" y="55"/>
                    <a:pt x="40" y="55"/>
                    <a:pt x="40" y="55"/>
                  </a:cubicBezTo>
                  <a:close/>
                  <a:moveTo>
                    <a:pt x="34" y="53"/>
                  </a:moveTo>
                  <a:cubicBezTo>
                    <a:pt x="34" y="53"/>
                    <a:pt x="34" y="53"/>
                    <a:pt x="34" y="53"/>
                  </a:cubicBezTo>
                  <a:cubicBezTo>
                    <a:pt x="32" y="54"/>
                    <a:pt x="31" y="53"/>
                    <a:pt x="29" y="53"/>
                  </a:cubicBezTo>
                  <a:cubicBezTo>
                    <a:pt x="29" y="53"/>
                    <a:pt x="28" y="53"/>
                    <a:pt x="28" y="53"/>
                  </a:cubicBezTo>
                  <a:cubicBezTo>
                    <a:pt x="27" y="53"/>
                    <a:pt x="26" y="52"/>
                    <a:pt x="25" y="52"/>
                  </a:cubicBezTo>
                  <a:cubicBezTo>
                    <a:pt x="23" y="51"/>
                    <a:pt x="22" y="52"/>
                    <a:pt x="21" y="51"/>
                  </a:cubicBezTo>
                  <a:cubicBezTo>
                    <a:pt x="22" y="51"/>
                    <a:pt x="23" y="50"/>
                    <a:pt x="24" y="50"/>
                  </a:cubicBezTo>
                  <a:cubicBezTo>
                    <a:pt x="24" y="50"/>
                    <a:pt x="26" y="50"/>
                    <a:pt x="26" y="51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30" y="52"/>
                    <a:pt x="34" y="52"/>
                    <a:pt x="38" y="51"/>
                  </a:cubicBezTo>
                  <a:cubicBezTo>
                    <a:pt x="39" y="51"/>
                    <a:pt x="40" y="51"/>
                    <a:pt x="41" y="51"/>
                  </a:cubicBezTo>
                  <a:cubicBezTo>
                    <a:pt x="42" y="51"/>
                    <a:pt x="43" y="51"/>
                    <a:pt x="44" y="51"/>
                  </a:cubicBezTo>
                  <a:cubicBezTo>
                    <a:pt x="44" y="50"/>
                    <a:pt x="42" y="49"/>
                    <a:pt x="43" y="49"/>
                  </a:cubicBezTo>
                  <a:cubicBezTo>
                    <a:pt x="43" y="48"/>
                    <a:pt x="45" y="49"/>
                    <a:pt x="46" y="49"/>
                  </a:cubicBezTo>
                  <a:cubicBezTo>
                    <a:pt x="46" y="49"/>
                    <a:pt x="46" y="48"/>
                    <a:pt x="46" y="47"/>
                  </a:cubicBezTo>
                  <a:cubicBezTo>
                    <a:pt x="47" y="46"/>
                    <a:pt x="47" y="46"/>
                    <a:pt x="48" y="46"/>
                  </a:cubicBezTo>
                  <a:cubicBezTo>
                    <a:pt x="49" y="45"/>
                    <a:pt x="49" y="44"/>
                    <a:pt x="49" y="43"/>
                  </a:cubicBezTo>
                  <a:cubicBezTo>
                    <a:pt x="50" y="44"/>
                    <a:pt x="49" y="46"/>
                    <a:pt x="48" y="48"/>
                  </a:cubicBezTo>
                  <a:cubicBezTo>
                    <a:pt x="47" y="49"/>
                    <a:pt x="44" y="51"/>
                    <a:pt x="44" y="51"/>
                  </a:cubicBezTo>
                  <a:cubicBezTo>
                    <a:pt x="41" y="52"/>
                    <a:pt x="37" y="53"/>
                    <a:pt x="34" y="53"/>
                  </a:cubicBezTo>
                  <a:close/>
                  <a:moveTo>
                    <a:pt x="4" y="28"/>
                  </a:moveTo>
                  <a:cubicBezTo>
                    <a:pt x="4" y="28"/>
                    <a:pt x="4" y="28"/>
                    <a:pt x="4" y="28"/>
                  </a:cubicBezTo>
                  <a:cubicBezTo>
                    <a:pt x="2" y="26"/>
                    <a:pt x="0" y="25"/>
                    <a:pt x="0" y="22"/>
                  </a:cubicBezTo>
                  <a:cubicBezTo>
                    <a:pt x="0" y="22"/>
                    <a:pt x="1" y="21"/>
                    <a:pt x="1" y="21"/>
                  </a:cubicBezTo>
                  <a:cubicBezTo>
                    <a:pt x="5" y="22"/>
                    <a:pt x="8" y="22"/>
                    <a:pt x="12" y="20"/>
                  </a:cubicBezTo>
                  <a:cubicBezTo>
                    <a:pt x="13" y="21"/>
                    <a:pt x="12" y="21"/>
                    <a:pt x="12" y="22"/>
                  </a:cubicBezTo>
                  <a:cubicBezTo>
                    <a:pt x="11" y="23"/>
                    <a:pt x="13" y="24"/>
                    <a:pt x="14" y="25"/>
                  </a:cubicBezTo>
                  <a:cubicBezTo>
                    <a:pt x="14" y="25"/>
                    <a:pt x="13" y="25"/>
                    <a:pt x="13" y="25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7"/>
                    <a:pt x="13" y="27"/>
                    <a:pt x="13" y="28"/>
                  </a:cubicBezTo>
                  <a:cubicBezTo>
                    <a:pt x="14" y="29"/>
                    <a:pt x="15" y="29"/>
                    <a:pt x="15" y="30"/>
                  </a:cubicBezTo>
                  <a:cubicBezTo>
                    <a:pt x="14" y="30"/>
                    <a:pt x="12" y="30"/>
                    <a:pt x="11" y="31"/>
                  </a:cubicBezTo>
                  <a:cubicBezTo>
                    <a:pt x="10" y="32"/>
                    <a:pt x="11" y="34"/>
                    <a:pt x="12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9"/>
                    <a:pt x="14" y="42"/>
                    <a:pt x="15" y="45"/>
                  </a:cubicBezTo>
                  <a:cubicBezTo>
                    <a:pt x="16" y="45"/>
                    <a:pt x="17" y="47"/>
                    <a:pt x="17" y="47"/>
                  </a:cubicBezTo>
                  <a:cubicBezTo>
                    <a:pt x="17" y="48"/>
                    <a:pt x="16" y="48"/>
                    <a:pt x="15" y="48"/>
                  </a:cubicBezTo>
                  <a:cubicBezTo>
                    <a:pt x="14" y="45"/>
                    <a:pt x="13" y="43"/>
                    <a:pt x="12" y="40"/>
                  </a:cubicBezTo>
                  <a:cubicBezTo>
                    <a:pt x="12" y="40"/>
                    <a:pt x="12" y="41"/>
                    <a:pt x="12" y="41"/>
                  </a:cubicBezTo>
                  <a:cubicBezTo>
                    <a:pt x="11" y="37"/>
                    <a:pt x="10" y="34"/>
                    <a:pt x="8" y="31"/>
                  </a:cubicBezTo>
                  <a:cubicBezTo>
                    <a:pt x="7" y="29"/>
                    <a:pt x="5" y="27"/>
                    <a:pt x="4" y="24"/>
                  </a:cubicBezTo>
                  <a:cubicBezTo>
                    <a:pt x="5" y="23"/>
                    <a:pt x="6" y="23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6" y="22"/>
                    <a:pt x="5" y="23"/>
                    <a:pt x="4" y="23"/>
                  </a:cubicBezTo>
                  <a:cubicBezTo>
                    <a:pt x="3" y="23"/>
                    <a:pt x="2" y="22"/>
                    <a:pt x="1" y="23"/>
                  </a:cubicBezTo>
                  <a:cubicBezTo>
                    <a:pt x="1" y="24"/>
                    <a:pt x="2" y="25"/>
                    <a:pt x="3" y="25"/>
                  </a:cubicBezTo>
                  <a:cubicBezTo>
                    <a:pt x="7" y="30"/>
                    <a:pt x="10" y="35"/>
                    <a:pt x="12" y="40"/>
                  </a:cubicBezTo>
                  <a:cubicBezTo>
                    <a:pt x="9" y="36"/>
                    <a:pt x="7" y="32"/>
                    <a:pt x="4" y="28"/>
                  </a:cubicBezTo>
                  <a:close/>
                  <a:moveTo>
                    <a:pt x="44" y="39"/>
                  </a:moveTo>
                  <a:cubicBezTo>
                    <a:pt x="44" y="39"/>
                    <a:pt x="44" y="39"/>
                    <a:pt x="44" y="39"/>
                  </a:cubicBezTo>
                  <a:cubicBezTo>
                    <a:pt x="44" y="39"/>
                    <a:pt x="46" y="39"/>
                    <a:pt x="45" y="39"/>
                  </a:cubicBezTo>
                  <a:cubicBezTo>
                    <a:pt x="44" y="41"/>
                    <a:pt x="41" y="42"/>
                    <a:pt x="38" y="41"/>
                  </a:cubicBezTo>
                  <a:cubicBezTo>
                    <a:pt x="35" y="40"/>
                    <a:pt x="33" y="38"/>
                    <a:pt x="30" y="38"/>
                  </a:cubicBezTo>
                  <a:cubicBezTo>
                    <a:pt x="27" y="38"/>
                    <a:pt x="25" y="40"/>
                    <a:pt x="23" y="40"/>
                  </a:cubicBezTo>
                  <a:cubicBezTo>
                    <a:pt x="22" y="40"/>
                    <a:pt x="22" y="38"/>
                    <a:pt x="22" y="38"/>
                  </a:cubicBezTo>
                  <a:cubicBezTo>
                    <a:pt x="20" y="37"/>
                    <a:pt x="17" y="40"/>
                    <a:pt x="15" y="38"/>
                  </a:cubicBezTo>
                  <a:cubicBezTo>
                    <a:pt x="14" y="37"/>
                    <a:pt x="13" y="35"/>
                    <a:pt x="12" y="34"/>
                  </a:cubicBezTo>
                  <a:cubicBezTo>
                    <a:pt x="11" y="33"/>
                    <a:pt x="11" y="32"/>
                    <a:pt x="11" y="31"/>
                  </a:cubicBezTo>
                  <a:cubicBezTo>
                    <a:pt x="11" y="30"/>
                    <a:pt x="12" y="30"/>
                    <a:pt x="13" y="30"/>
                  </a:cubicBezTo>
                  <a:cubicBezTo>
                    <a:pt x="15" y="30"/>
                    <a:pt x="18" y="30"/>
                    <a:pt x="19" y="31"/>
                  </a:cubicBezTo>
                  <a:cubicBezTo>
                    <a:pt x="21" y="32"/>
                    <a:pt x="22" y="34"/>
                    <a:pt x="23" y="35"/>
                  </a:cubicBezTo>
                  <a:cubicBezTo>
                    <a:pt x="26" y="36"/>
                    <a:pt x="28" y="36"/>
                    <a:pt x="30" y="36"/>
                  </a:cubicBezTo>
                  <a:cubicBezTo>
                    <a:pt x="31" y="37"/>
                    <a:pt x="32" y="37"/>
                    <a:pt x="32" y="37"/>
                  </a:cubicBezTo>
                  <a:cubicBezTo>
                    <a:pt x="33" y="38"/>
                    <a:pt x="34" y="37"/>
                    <a:pt x="35" y="38"/>
                  </a:cubicBezTo>
                  <a:cubicBezTo>
                    <a:pt x="36" y="38"/>
                    <a:pt x="37" y="39"/>
                    <a:pt x="38" y="40"/>
                  </a:cubicBezTo>
                  <a:cubicBezTo>
                    <a:pt x="40" y="41"/>
                    <a:pt x="42" y="40"/>
                    <a:pt x="44" y="39"/>
                  </a:cubicBezTo>
                  <a:close/>
                  <a:moveTo>
                    <a:pt x="44" y="38"/>
                  </a:moveTo>
                  <a:cubicBezTo>
                    <a:pt x="44" y="38"/>
                    <a:pt x="44" y="38"/>
                    <a:pt x="44" y="38"/>
                  </a:cubicBezTo>
                  <a:cubicBezTo>
                    <a:pt x="44" y="38"/>
                    <a:pt x="44" y="38"/>
                    <a:pt x="45" y="39"/>
                  </a:cubicBezTo>
                  <a:cubicBezTo>
                    <a:pt x="43" y="39"/>
                    <a:pt x="42" y="40"/>
                    <a:pt x="40" y="40"/>
                  </a:cubicBezTo>
                  <a:cubicBezTo>
                    <a:pt x="38" y="41"/>
                    <a:pt x="37" y="39"/>
                    <a:pt x="36" y="38"/>
                  </a:cubicBezTo>
                  <a:cubicBezTo>
                    <a:pt x="36" y="38"/>
                    <a:pt x="36" y="37"/>
                    <a:pt x="37" y="37"/>
                  </a:cubicBezTo>
                  <a:cubicBezTo>
                    <a:pt x="38" y="38"/>
                    <a:pt x="39" y="37"/>
                    <a:pt x="40" y="36"/>
                  </a:cubicBezTo>
                  <a:cubicBezTo>
                    <a:pt x="41" y="36"/>
                    <a:pt x="43" y="37"/>
                    <a:pt x="44" y="38"/>
                  </a:cubicBezTo>
                  <a:close/>
                  <a:moveTo>
                    <a:pt x="46" y="37"/>
                  </a:moveTo>
                  <a:cubicBezTo>
                    <a:pt x="46" y="37"/>
                    <a:pt x="46" y="37"/>
                    <a:pt x="46" y="37"/>
                  </a:cubicBezTo>
                  <a:cubicBezTo>
                    <a:pt x="46" y="37"/>
                    <a:pt x="46" y="37"/>
                    <a:pt x="46" y="38"/>
                  </a:cubicBezTo>
                  <a:cubicBezTo>
                    <a:pt x="47" y="39"/>
                    <a:pt x="48" y="41"/>
                    <a:pt x="49" y="42"/>
                  </a:cubicBezTo>
                  <a:cubicBezTo>
                    <a:pt x="49" y="43"/>
                    <a:pt x="48" y="44"/>
                    <a:pt x="48" y="45"/>
                  </a:cubicBezTo>
                  <a:cubicBezTo>
                    <a:pt x="47" y="46"/>
                    <a:pt x="46" y="46"/>
                    <a:pt x="46" y="47"/>
                  </a:cubicBezTo>
                  <a:cubicBezTo>
                    <a:pt x="46" y="47"/>
                    <a:pt x="46" y="48"/>
                    <a:pt x="46" y="49"/>
                  </a:cubicBezTo>
                  <a:cubicBezTo>
                    <a:pt x="45" y="49"/>
                    <a:pt x="44" y="48"/>
                    <a:pt x="43" y="48"/>
                  </a:cubicBezTo>
                  <a:cubicBezTo>
                    <a:pt x="42" y="48"/>
                    <a:pt x="42" y="50"/>
                    <a:pt x="43" y="50"/>
                  </a:cubicBezTo>
                  <a:cubicBezTo>
                    <a:pt x="37" y="51"/>
                    <a:pt x="32" y="52"/>
                    <a:pt x="26" y="51"/>
                  </a:cubicBezTo>
                  <a:cubicBezTo>
                    <a:pt x="26" y="51"/>
                    <a:pt x="26" y="51"/>
                    <a:pt x="27" y="50"/>
                  </a:cubicBezTo>
                  <a:cubicBezTo>
                    <a:pt x="26" y="49"/>
                    <a:pt x="22" y="50"/>
                    <a:pt x="20" y="51"/>
                  </a:cubicBezTo>
                  <a:cubicBezTo>
                    <a:pt x="19" y="51"/>
                    <a:pt x="19" y="50"/>
                    <a:pt x="19" y="49"/>
                  </a:cubicBezTo>
                  <a:cubicBezTo>
                    <a:pt x="18" y="48"/>
                    <a:pt x="16" y="44"/>
                    <a:pt x="16" y="42"/>
                  </a:cubicBezTo>
                  <a:cubicBezTo>
                    <a:pt x="17" y="43"/>
                    <a:pt x="17" y="45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20" y="46"/>
                    <a:pt x="20" y="48"/>
                    <a:pt x="21" y="47"/>
                  </a:cubicBezTo>
                  <a:cubicBezTo>
                    <a:pt x="25" y="46"/>
                    <a:pt x="29" y="44"/>
                    <a:pt x="33" y="44"/>
                  </a:cubicBezTo>
                  <a:cubicBezTo>
                    <a:pt x="36" y="43"/>
                    <a:pt x="38" y="44"/>
                    <a:pt x="40" y="43"/>
                  </a:cubicBezTo>
                  <a:cubicBezTo>
                    <a:pt x="42" y="43"/>
                    <a:pt x="43" y="42"/>
                    <a:pt x="44" y="42"/>
                  </a:cubicBezTo>
                  <a:cubicBezTo>
                    <a:pt x="45" y="42"/>
                    <a:pt x="45" y="41"/>
                    <a:pt x="45" y="41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5" y="40"/>
                    <a:pt x="46" y="40"/>
                    <a:pt x="46" y="39"/>
                  </a:cubicBezTo>
                  <a:cubicBezTo>
                    <a:pt x="46" y="38"/>
                    <a:pt x="45" y="38"/>
                    <a:pt x="44" y="37"/>
                  </a:cubicBezTo>
                  <a:cubicBezTo>
                    <a:pt x="45" y="37"/>
                    <a:pt x="45" y="37"/>
                    <a:pt x="46" y="37"/>
                  </a:cubicBezTo>
                  <a:close/>
                  <a:moveTo>
                    <a:pt x="52" y="39"/>
                  </a:moveTo>
                  <a:cubicBezTo>
                    <a:pt x="52" y="39"/>
                    <a:pt x="52" y="39"/>
                    <a:pt x="52" y="39"/>
                  </a:cubicBezTo>
                  <a:cubicBezTo>
                    <a:pt x="53" y="39"/>
                    <a:pt x="55" y="39"/>
                    <a:pt x="56" y="39"/>
                  </a:cubicBezTo>
                  <a:cubicBezTo>
                    <a:pt x="57" y="39"/>
                    <a:pt x="57" y="40"/>
                    <a:pt x="57" y="40"/>
                  </a:cubicBezTo>
                  <a:cubicBezTo>
                    <a:pt x="57" y="41"/>
                    <a:pt x="56" y="42"/>
                    <a:pt x="55" y="43"/>
                  </a:cubicBezTo>
                  <a:cubicBezTo>
                    <a:pt x="54" y="44"/>
                    <a:pt x="54" y="46"/>
                    <a:pt x="54" y="47"/>
                  </a:cubicBezTo>
                  <a:cubicBezTo>
                    <a:pt x="53" y="46"/>
                    <a:pt x="53" y="46"/>
                    <a:pt x="53" y="46"/>
                  </a:cubicBezTo>
                  <a:cubicBezTo>
                    <a:pt x="51" y="48"/>
                    <a:pt x="53" y="51"/>
                    <a:pt x="54" y="54"/>
                  </a:cubicBezTo>
                  <a:cubicBezTo>
                    <a:pt x="54" y="54"/>
                    <a:pt x="54" y="55"/>
                    <a:pt x="54" y="55"/>
                  </a:cubicBezTo>
                  <a:cubicBezTo>
                    <a:pt x="53" y="56"/>
                    <a:pt x="52" y="56"/>
                    <a:pt x="51" y="56"/>
                  </a:cubicBezTo>
                  <a:cubicBezTo>
                    <a:pt x="52" y="55"/>
                    <a:pt x="53" y="56"/>
                    <a:pt x="53" y="55"/>
                  </a:cubicBezTo>
                  <a:cubicBezTo>
                    <a:pt x="52" y="55"/>
                    <a:pt x="51" y="56"/>
                    <a:pt x="50" y="55"/>
                  </a:cubicBezTo>
                  <a:cubicBezTo>
                    <a:pt x="50" y="55"/>
                    <a:pt x="50" y="55"/>
                    <a:pt x="50" y="55"/>
                  </a:cubicBezTo>
                  <a:cubicBezTo>
                    <a:pt x="47" y="55"/>
                    <a:pt x="44" y="57"/>
                    <a:pt x="41" y="55"/>
                  </a:cubicBezTo>
                  <a:cubicBezTo>
                    <a:pt x="40" y="54"/>
                    <a:pt x="42" y="53"/>
                    <a:pt x="42" y="53"/>
                  </a:cubicBezTo>
                  <a:cubicBezTo>
                    <a:pt x="44" y="52"/>
                    <a:pt x="46" y="51"/>
                    <a:pt x="48" y="50"/>
                  </a:cubicBezTo>
                  <a:cubicBezTo>
                    <a:pt x="49" y="49"/>
                    <a:pt x="51" y="47"/>
                    <a:pt x="50" y="46"/>
                  </a:cubicBezTo>
                  <a:cubicBezTo>
                    <a:pt x="50" y="44"/>
                    <a:pt x="50" y="43"/>
                    <a:pt x="50" y="42"/>
                  </a:cubicBezTo>
                  <a:cubicBezTo>
                    <a:pt x="49" y="41"/>
                    <a:pt x="47" y="39"/>
                    <a:pt x="47" y="38"/>
                  </a:cubicBezTo>
                  <a:cubicBezTo>
                    <a:pt x="49" y="37"/>
                    <a:pt x="50" y="38"/>
                    <a:pt x="52" y="39"/>
                  </a:cubicBezTo>
                  <a:close/>
                  <a:moveTo>
                    <a:pt x="53" y="36"/>
                  </a:moveTo>
                  <a:cubicBezTo>
                    <a:pt x="52" y="38"/>
                    <a:pt x="50" y="37"/>
                    <a:pt x="48" y="37"/>
                  </a:cubicBezTo>
                  <a:cubicBezTo>
                    <a:pt x="48" y="37"/>
                    <a:pt x="50" y="38"/>
                    <a:pt x="52" y="38"/>
                  </a:cubicBezTo>
                  <a:cubicBezTo>
                    <a:pt x="53" y="39"/>
                    <a:pt x="55" y="38"/>
                    <a:pt x="57" y="38"/>
                  </a:cubicBezTo>
                  <a:cubicBezTo>
                    <a:pt x="57" y="38"/>
                    <a:pt x="57" y="40"/>
                    <a:pt x="57" y="40"/>
                  </a:cubicBezTo>
                  <a:cubicBezTo>
                    <a:pt x="57" y="42"/>
                    <a:pt x="56" y="43"/>
                    <a:pt x="55" y="43"/>
                  </a:cubicBezTo>
                  <a:cubicBezTo>
                    <a:pt x="55" y="45"/>
                    <a:pt x="54" y="46"/>
                    <a:pt x="54" y="47"/>
                  </a:cubicBezTo>
                  <a:cubicBezTo>
                    <a:pt x="54" y="47"/>
                    <a:pt x="53" y="46"/>
                    <a:pt x="53" y="47"/>
                  </a:cubicBezTo>
                  <a:cubicBezTo>
                    <a:pt x="52" y="48"/>
                    <a:pt x="53" y="50"/>
                    <a:pt x="53" y="51"/>
                  </a:cubicBezTo>
                  <a:cubicBezTo>
                    <a:pt x="54" y="48"/>
                    <a:pt x="56" y="45"/>
                    <a:pt x="57" y="42"/>
                  </a:cubicBezTo>
                  <a:cubicBezTo>
                    <a:pt x="58" y="41"/>
                    <a:pt x="58" y="40"/>
                    <a:pt x="58" y="40"/>
                  </a:cubicBezTo>
                  <a:cubicBezTo>
                    <a:pt x="57" y="37"/>
                    <a:pt x="57" y="35"/>
                    <a:pt x="54" y="34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54" y="35"/>
                    <a:pt x="53" y="35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lose/>
                  <a:moveTo>
                    <a:pt x="61" y="20"/>
                  </a:moveTo>
                  <a:cubicBezTo>
                    <a:pt x="61" y="20"/>
                    <a:pt x="61" y="20"/>
                    <a:pt x="61" y="20"/>
                  </a:cubicBezTo>
                  <a:cubicBezTo>
                    <a:pt x="62" y="21"/>
                    <a:pt x="62" y="22"/>
                    <a:pt x="63" y="23"/>
                  </a:cubicBezTo>
                  <a:cubicBezTo>
                    <a:pt x="63" y="23"/>
                    <a:pt x="63" y="23"/>
                    <a:pt x="63" y="24"/>
                  </a:cubicBezTo>
                  <a:cubicBezTo>
                    <a:pt x="63" y="22"/>
                    <a:pt x="61" y="23"/>
                    <a:pt x="61" y="23"/>
                  </a:cubicBezTo>
                  <a:cubicBezTo>
                    <a:pt x="60" y="23"/>
                    <a:pt x="61" y="24"/>
                    <a:pt x="60" y="25"/>
                  </a:cubicBezTo>
                  <a:cubicBezTo>
                    <a:pt x="58" y="28"/>
                    <a:pt x="55" y="30"/>
                    <a:pt x="53" y="34"/>
                  </a:cubicBezTo>
                  <a:cubicBezTo>
                    <a:pt x="53" y="34"/>
                    <a:pt x="53" y="35"/>
                    <a:pt x="52" y="35"/>
                  </a:cubicBezTo>
                  <a:cubicBezTo>
                    <a:pt x="52" y="36"/>
                    <a:pt x="50" y="37"/>
                    <a:pt x="49" y="37"/>
                  </a:cubicBezTo>
                  <a:cubicBezTo>
                    <a:pt x="48" y="37"/>
                    <a:pt x="47" y="37"/>
                    <a:pt x="46" y="37"/>
                  </a:cubicBezTo>
                  <a:cubicBezTo>
                    <a:pt x="47" y="35"/>
                    <a:pt x="48" y="34"/>
                    <a:pt x="49" y="32"/>
                  </a:cubicBezTo>
                  <a:cubicBezTo>
                    <a:pt x="50" y="32"/>
                    <a:pt x="51" y="31"/>
                    <a:pt x="51" y="30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1" y="29"/>
                    <a:pt x="52" y="29"/>
                    <a:pt x="52" y="29"/>
                  </a:cubicBezTo>
                  <a:cubicBezTo>
                    <a:pt x="52" y="28"/>
                    <a:pt x="52" y="26"/>
                    <a:pt x="53" y="26"/>
                  </a:cubicBezTo>
                  <a:cubicBezTo>
                    <a:pt x="55" y="24"/>
                    <a:pt x="58" y="24"/>
                    <a:pt x="59" y="23"/>
                  </a:cubicBezTo>
                  <a:cubicBezTo>
                    <a:pt x="60" y="22"/>
                    <a:pt x="58" y="21"/>
                    <a:pt x="58" y="21"/>
                  </a:cubicBezTo>
                  <a:cubicBezTo>
                    <a:pt x="58" y="21"/>
                    <a:pt x="58" y="20"/>
                    <a:pt x="57" y="20"/>
                  </a:cubicBezTo>
                  <a:cubicBezTo>
                    <a:pt x="59" y="19"/>
                    <a:pt x="60" y="19"/>
                    <a:pt x="61" y="20"/>
                  </a:cubicBezTo>
                  <a:close/>
                  <a:moveTo>
                    <a:pt x="43" y="32"/>
                  </a:moveTo>
                  <a:cubicBezTo>
                    <a:pt x="43" y="32"/>
                    <a:pt x="43" y="32"/>
                    <a:pt x="43" y="32"/>
                  </a:cubicBezTo>
                  <a:cubicBezTo>
                    <a:pt x="39" y="32"/>
                    <a:pt x="37" y="31"/>
                    <a:pt x="34" y="30"/>
                  </a:cubicBezTo>
                  <a:cubicBezTo>
                    <a:pt x="33" y="30"/>
                    <a:pt x="32" y="27"/>
                    <a:pt x="31" y="26"/>
                  </a:cubicBezTo>
                  <a:cubicBezTo>
                    <a:pt x="31" y="26"/>
                    <a:pt x="30" y="25"/>
                    <a:pt x="30" y="25"/>
                  </a:cubicBezTo>
                  <a:cubicBezTo>
                    <a:pt x="31" y="25"/>
                    <a:pt x="33" y="25"/>
                    <a:pt x="35" y="25"/>
                  </a:cubicBezTo>
                  <a:cubicBezTo>
                    <a:pt x="36" y="25"/>
                    <a:pt x="37" y="25"/>
                    <a:pt x="39" y="26"/>
                  </a:cubicBezTo>
                  <a:cubicBezTo>
                    <a:pt x="40" y="26"/>
                    <a:pt x="40" y="27"/>
                    <a:pt x="41" y="28"/>
                  </a:cubicBezTo>
                  <a:cubicBezTo>
                    <a:pt x="42" y="28"/>
                    <a:pt x="44" y="31"/>
                    <a:pt x="44" y="31"/>
                  </a:cubicBezTo>
                  <a:cubicBezTo>
                    <a:pt x="44" y="31"/>
                    <a:pt x="43" y="32"/>
                    <a:pt x="43" y="32"/>
                  </a:cubicBezTo>
                  <a:close/>
                  <a:moveTo>
                    <a:pt x="48" y="33"/>
                  </a:moveTo>
                  <a:cubicBezTo>
                    <a:pt x="49" y="32"/>
                    <a:pt x="50" y="31"/>
                    <a:pt x="51" y="30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49" y="30"/>
                    <a:pt x="47" y="32"/>
                    <a:pt x="45" y="31"/>
                  </a:cubicBezTo>
                  <a:cubicBezTo>
                    <a:pt x="44" y="31"/>
                    <a:pt x="44" y="32"/>
                    <a:pt x="43" y="32"/>
                  </a:cubicBezTo>
                  <a:cubicBezTo>
                    <a:pt x="45" y="33"/>
                    <a:pt x="45" y="34"/>
                    <a:pt x="46" y="35"/>
                  </a:cubicBezTo>
                  <a:cubicBezTo>
                    <a:pt x="46" y="36"/>
                    <a:pt x="45" y="36"/>
                    <a:pt x="44" y="37"/>
                  </a:cubicBezTo>
                  <a:cubicBezTo>
                    <a:pt x="45" y="37"/>
                    <a:pt x="45" y="37"/>
                    <a:pt x="46" y="37"/>
                  </a:cubicBezTo>
                  <a:cubicBezTo>
                    <a:pt x="46" y="35"/>
                    <a:pt x="47" y="34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lose/>
                  <a:moveTo>
                    <a:pt x="16" y="25"/>
                  </a:moveTo>
                  <a:cubicBezTo>
                    <a:pt x="16" y="25"/>
                    <a:pt x="16" y="25"/>
                    <a:pt x="16" y="25"/>
                  </a:cubicBezTo>
                  <a:cubicBezTo>
                    <a:pt x="19" y="25"/>
                    <a:pt x="21" y="27"/>
                    <a:pt x="24" y="27"/>
                  </a:cubicBezTo>
                  <a:cubicBezTo>
                    <a:pt x="26" y="28"/>
                    <a:pt x="28" y="28"/>
                    <a:pt x="29" y="29"/>
                  </a:cubicBezTo>
                  <a:cubicBezTo>
                    <a:pt x="34" y="30"/>
                    <a:pt x="39" y="32"/>
                    <a:pt x="44" y="33"/>
                  </a:cubicBezTo>
                  <a:cubicBezTo>
                    <a:pt x="45" y="34"/>
                    <a:pt x="45" y="35"/>
                    <a:pt x="45" y="36"/>
                  </a:cubicBezTo>
                  <a:cubicBezTo>
                    <a:pt x="45" y="36"/>
                    <a:pt x="44" y="37"/>
                    <a:pt x="43" y="36"/>
                  </a:cubicBezTo>
                  <a:cubicBezTo>
                    <a:pt x="44" y="36"/>
                    <a:pt x="44" y="36"/>
                    <a:pt x="44" y="35"/>
                  </a:cubicBezTo>
                  <a:cubicBezTo>
                    <a:pt x="45" y="34"/>
                    <a:pt x="44" y="33"/>
                    <a:pt x="43" y="34"/>
                  </a:cubicBezTo>
                  <a:cubicBezTo>
                    <a:pt x="41" y="34"/>
                    <a:pt x="41" y="36"/>
                    <a:pt x="39" y="36"/>
                  </a:cubicBezTo>
                  <a:cubicBezTo>
                    <a:pt x="36" y="38"/>
                    <a:pt x="32" y="36"/>
                    <a:pt x="29" y="35"/>
                  </a:cubicBezTo>
                  <a:cubicBezTo>
                    <a:pt x="27" y="35"/>
                    <a:pt x="25" y="34"/>
                    <a:pt x="25" y="33"/>
                  </a:cubicBezTo>
                  <a:cubicBezTo>
                    <a:pt x="25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2"/>
                  </a:cubicBezTo>
                  <a:cubicBezTo>
                    <a:pt x="25" y="32"/>
                    <a:pt x="24" y="33"/>
                    <a:pt x="24" y="32"/>
                  </a:cubicBezTo>
                  <a:cubicBezTo>
                    <a:pt x="23" y="31"/>
                    <a:pt x="23" y="31"/>
                    <a:pt x="23" y="30"/>
                  </a:cubicBezTo>
                  <a:cubicBezTo>
                    <a:pt x="23" y="30"/>
                    <a:pt x="22" y="30"/>
                    <a:pt x="22" y="30"/>
                  </a:cubicBezTo>
                  <a:cubicBezTo>
                    <a:pt x="22" y="31"/>
                    <a:pt x="22" y="32"/>
                    <a:pt x="23" y="32"/>
                  </a:cubicBezTo>
                  <a:cubicBezTo>
                    <a:pt x="23" y="33"/>
                    <a:pt x="22" y="32"/>
                    <a:pt x="22" y="32"/>
                  </a:cubicBezTo>
                  <a:cubicBezTo>
                    <a:pt x="20" y="30"/>
                    <a:pt x="17" y="30"/>
                    <a:pt x="15" y="28"/>
                  </a:cubicBezTo>
                  <a:cubicBezTo>
                    <a:pt x="15" y="27"/>
                    <a:pt x="13" y="27"/>
                    <a:pt x="14" y="26"/>
                  </a:cubicBezTo>
                  <a:cubicBezTo>
                    <a:pt x="14" y="25"/>
                    <a:pt x="15" y="25"/>
                    <a:pt x="16" y="25"/>
                  </a:cubicBezTo>
                  <a:close/>
                  <a:moveTo>
                    <a:pt x="11" y="11"/>
                  </a:moveTo>
                  <a:cubicBezTo>
                    <a:pt x="9" y="10"/>
                    <a:pt x="8" y="8"/>
                    <a:pt x="6" y="7"/>
                  </a:cubicBezTo>
                  <a:cubicBezTo>
                    <a:pt x="6" y="7"/>
                    <a:pt x="6" y="8"/>
                    <a:pt x="6" y="9"/>
                  </a:cubicBezTo>
                  <a:cubicBezTo>
                    <a:pt x="7" y="11"/>
                    <a:pt x="8" y="14"/>
                    <a:pt x="9" y="16"/>
                  </a:cubicBezTo>
                  <a:cubicBezTo>
                    <a:pt x="9" y="17"/>
                    <a:pt x="9" y="18"/>
                    <a:pt x="10" y="19"/>
                  </a:cubicBezTo>
                  <a:cubicBezTo>
                    <a:pt x="10" y="19"/>
                    <a:pt x="11" y="19"/>
                    <a:pt x="11" y="19"/>
                  </a:cubicBezTo>
                  <a:cubicBezTo>
                    <a:pt x="9" y="17"/>
                    <a:pt x="10" y="13"/>
                    <a:pt x="12" y="11"/>
                  </a:cubicBezTo>
                  <a:cubicBezTo>
                    <a:pt x="12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lose/>
                  <a:moveTo>
                    <a:pt x="23" y="2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4" y="1"/>
                    <a:pt x="24" y="0"/>
                    <a:pt x="25" y="0"/>
                  </a:cubicBezTo>
                  <a:cubicBezTo>
                    <a:pt x="26" y="0"/>
                    <a:pt x="27" y="1"/>
                    <a:pt x="27" y="2"/>
                  </a:cubicBezTo>
                  <a:cubicBezTo>
                    <a:pt x="26" y="3"/>
                    <a:pt x="24" y="5"/>
                    <a:pt x="22" y="6"/>
                  </a:cubicBezTo>
                  <a:cubicBezTo>
                    <a:pt x="21" y="8"/>
                    <a:pt x="21" y="11"/>
                    <a:pt x="21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9" y="14"/>
                    <a:pt x="21" y="15"/>
                    <a:pt x="20" y="16"/>
                  </a:cubicBezTo>
                  <a:cubicBezTo>
                    <a:pt x="20" y="16"/>
                    <a:pt x="19" y="15"/>
                    <a:pt x="19" y="16"/>
                  </a:cubicBezTo>
                  <a:cubicBezTo>
                    <a:pt x="19" y="16"/>
                    <a:pt x="20" y="16"/>
                    <a:pt x="20" y="17"/>
                  </a:cubicBezTo>
                  <a:cubicBezTo>
                    <a:pt x="20" y="17"/>
                    <a:pt x="20" y="18"/>
                    <a:pt x="20" y="18"/>
                  </a:cubicBezTo>
                  <a:cubicBezTo>
                    <a:pt x="19" y="18"/>
                    <a:pt x="19" y="18"/>
                    <a:pt x="18" y="18"/>
                  </a:cubicBezTo>
                  <a:cubicBezTo>
                    <a:pt x="18" y="18"/>
                    <a:pt x="18" y="19"/>
                    <a:pt x="18" y="19"/>
                  </a:cubicBezTo>
                  <a:cubicBezTo>
                    <a:pt x="19" y="19"/>
                    <a:pt x="19" y="19"/>
                    <a:pt x="20" y="19"/>
                  </a:cubicBezTo>
                  <a:cubicBezTo>
                    <a:pt x="20" y="19"/>
                    <a:pt x="20" y="20"/>
                    <a:pt x="20" y="21"/>
                  </a:cubicBezTo>
                  <a:cubicBezTo>
                    <a:pt x="20" y="21"/>
                    <a:pt x="18" y="21"/>
                    <a:pt x="18" y="22"/>
                  </a:cubicBezTo>
                  <a:cubicBezTo>
                    <a:pt x="19" y="22"/>
                    <a:pt x="19" y="22"/>
                    <a:pt x="20" y="22"/>
                  </a:cubicBezTo>
                  <a:cubicBezTo>
                    <a:pt x="20" y="23"/>
                    <a:pt x="20" y="23"/>
                    <a:pt x="20" y="24"/>
                  </a:cubicBezTo>
                  <a:cubicBezTo>
                    <a:pt x="20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0" y="24"/>
                    <a:pt x="21" y="25"/>
                    <a:pt x="21" y="26"/>
                  </a:cubicBezTo>
                  <a:cubicBezTo>
                    <a:pt x="19" y="25"/>
                    <a:pt x="17" y="25"/>
                    <a:pt x="16" y="24"/>
                  </a:cubicBezTo>
                  <a:cubicBezTo>
                    <a:pt x="13" y="22"/>
                    <a:pt x="9" y="18"/>
                    <a:pt x="11" y="14"/>
                  </a:cubicBezTo>
                  <a:cubicBezTo>
                    <a:pt x="13" y="8"/>
                    <a:pt x="18" y="5"/>
                    <a:pt x="23" y="2"/>
                  </a:cubicBezTo>
                  <a:close/>
                  <a:moveTo>
                    <a:pt x="26" y="25"/>
                  </a:moveTo>
                  <a:cubicBezTo>
                    <a:pt x="26" y="25"/>
                    <a:pt x="26" y="25"/>
                    <a:pt x="26" y="25"/>
                  </a:cubicBezTo>
                  <a:cubicBezTo>
                    <a:pt x="28" y="27"/>
                    <a:pt x="28" y="27"/>
                    <a:pt x="29" y="28"/>
                  </a:cubicBezTo>
                  <a:cubicBezTo>
                    <a:pt x="28" y="28"/>
                    <a:pt x="25" y="27"/>
                    <a:pt x="25" y="27"/>
                  </a:cubicBezTo>
                  <a:cubicBezTo>
                    <a:pt x="24" y="26"/>
                    <a:pt x="25" y="25"/>
                    <a:pt x="25" y="24"/>
                  </a:cubicBezTo>
                  <a:cubicBezTo>
                    <a:pt x="25" y="25"/>
                    <a:pt x="26" y="25"/>
                    <a:pt x="26" y="25"/>
                  </a:cubicBezTo>
                  <a:close/>
                  <a:moveTo>
                    <a:pt x="27" y="8"/>
                  </a:moveTo>
                  <a:cubicBezTo>
                    <a:pt x="27" y="8"/>
                    <a:pt x="27" y="8"/>
                    <a:pt x="27" y="8"/>
                  </a:cubicBezTo>
                  <a:cubicBezTo>
                    <a:pt x="28" y="7"/>
                    <a:pt x="29" y="6"/>
                    <a:pt x="30" y="6"/>
                  </a:cubicBezTo>
                  <a:cubicBezTo>
                    <a:pt x="31" y="6"/>
                    <a:pt x="31" y="7"/>
                    <a:pt x="32" y="7"/>
                  </a:cubicBezTo>
                  <a:cubicBezTo>
                    <a:pt x="31" y="8"/>
                    <a:pt x="30" y="8"/>
                    <a:pt x="29" y="10"/>
                  </a:cubicBezTo>
                  <a:cubicBezTo>
                    <a:pt x="28" y="11"/>
                    <a:pt x="28" y="12"/>
                    <a:pt x="27" y="14"/>
                  </a:cubicBezTo>
                  <a:cubicBezTo>
                    <a:pt x="27" y="14"/>
                    <a:pt x="26" y="15"/>
                    <a:pt x="26" y="15"/>
                  </a:cubicBezTo>
                  <a:cubicBezTo>
                    <a:pt x="27" y="16"/>
                    <a:pt x="27" y="16"/>
                    <a:pt x="27" y="17"/>
                  </a:cubicBezTo>
                  <a:cubicBezTo>
                    <a:pt x="27" y="18"/>
                    <a:pt x="27" y="20"/>
                    <a:pt x="27" y="22"/>
                  </a:cubicBezTo>
                  <a:cubicBezTo>
                    <a:pt x="28" y="23"/>
                    <a:pt x="29" y="24"/>
                    <a:pt x="30" y="25"/>
                  </a:cubicBezTo>
                  <a:cubicBezTo>
                    <a:pt x="31" y="26"/>
                    <a:pt x="32" y="27"/>
                    <a:pt x="32" y="28"/>
                  </a:cubicBezTo>
                  <a:cubicBezTo>
                    <a:pt x="31" y="28"/>
                    <a:pt x="30" y="28"/>
                    <a:pt x="30" y="27"/>
                  </a:cubicBezTo>
                  <a:cubicBezTo>
                    <a:pt x="28" y="26"/>
                    <a:pt x="27" y="24"/>
                    <a:pt x="25" y="23"/>
                  </a:cubicBezTo>
                  <a:cubicBezTo>
                    <a:pt x="25" y="22"/>
                    <a:pt x="24" y="22"/>
                    <a:pt x="24" y="21"/>
                  </a:cubicBezTo>
                  <a:cubicBezTo>
                    <a:pt x="24" y="20"/>
                    <a:pt x="25" y="20"/>
                    <a:pt x="25" y="19"/>
                  </a:cubicBezTo>
                  <a:cubicBezTo>
                    <a:pt x="26" y="16"/>
                    <a:pt x="26" y="14"/>
                    <a:pt x="26" y="11"/>
                  </a:cubicBezTo>
                  <a:cubicBezTo>
                    <a:pt x="26" y="10"/>
                    <a:pt x="26" y="9"/>
                    <a:pt x="26" y="9"/>
                  </a:cubicBezTo>
                  <a:cubicBezTo>
                    <a:pt x="26" y="8"/>
                    <a:pt x="27" y="8"/>
                    <a:pt x="27" y="8"/>
                  </a:cubicBezTo>
                  <a:close/>
                  <a:moveTo>
                    <a:pt x="45" y="25"/>
                  </a:moveTo>
                  <a:cubicBezTo>
                    <a:pt x="45" y="25"/>
                    <a:pt x="45" y="26"/>
                    <a:pt x="46" y="26"/>
                  </a:cubicBezTo>
                  <a:cubicBezTo>
                    <a:pt x="48" y="25"/>
                    <a:pt x="50" y="24"/>
                    <a:pt x="51" y="26"/>
                  </a:cubicBezTo>
                  <a:cubicBezTo>
                    <a:pt x="54" y="24"/>
                    <a:pt x="56" y="23"/>
                    <a:pt x="58" y="21"/>
                  </a:cubicBezTo>
                  <a:cubicBezTo>
                    <a:pt x="56" y="19"/>
                    <a:pt x="55" y="17"/>
                    <a:pt x="54" y="14"/>
                  </a:cubicBezTo>
                  <a:cubicBezTo>
                    <a:pt x="53" y="11"/>
                    <a:pt x="54" y="8"/>
                    <a:pt x="52" y="5"/>
                  </a:cubicBezTo>
                  <a:cubicBezTo>
                    <a:pt x="52" y="5"/>
                    <a:pt x="51" y="6"/>
                    <a:pt x="51" y="6"/>
                  </a:cubicBezTo>
                  <a:cubicBezTo>
                    <a:pt x="49" y="7"/>
                    <a:pt x="47" y="7"/>
                    <a:pt x="45" y="7"/>
                  </a:cubicBezTo>
                  <a:cubicBezTo>
                    <a:pt x="45" y="7"/>
                    <a:pt x="46" y="10"/>
                    <a:pt x="46" y="10"/>
                  </a:cubicBezTo>
                  <a:cubicBezTo>
                    <a:pt x="46" y="10"/>
                    <a:pt x="50" y="12"/>
                    <a:pt x="50" y="12"/>
                  </a:cubicBezTo>
                  <a:cubicBezTo>
                    <a:pt x="51" y="12"/>
                    <a:pt x="52" y="11"/>
                    <a:pt x="52" y="11"/>
                  </a:cubicBezTo>
                  <a:cubicBezTo>
                    <a:pt x="52" y="13"/>
                    <a:pt x="52" y="14"/>
                    <a:pt x="52" y="15"/>
                  </a:cubicBezTo>
                  <a:cubicBezTo>
                    <a:pt x="53" y="16"/>
                    <a:pt x="52" y="16"/>
                    <a:pt x="52" y="17"/>
                  </a:cubicBezTo>
                  <a:cubicBezTo>
                    <a:pt x="52" y="17"/>
                    <a:pt x="53" y="17"/>
                    <a:pt x="52" y="18"/>
                  </a:cubicBezTo>
                  <a:cubicBezTo>
                    <a:pt x="52" y="18"/>
                    <a:pt x="53" y="17"/>
                    <a:pt x="53" y="18"/>
                  </a:cubicBezTo>
                  <a:cubicBezTo>
                    <a:pt x="54" y="19"/>
                    <a:pt x="54" y="19"/>
                    <a:pt x="54" y="20"/>
                  </a:cubicBezTo>
                  <a:cubicBezTo>
                    <a:pt x="54" y="22"/>
                    <a:pt x="53" y="23"/>
                    <a:pt x="52" y="24"/>
                  </a:cubicBezTo>
                  <a:cubicBezTo>
                    <a:pt x="54" y="23"/>
                    <a:pt x="55" y="22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4" y="22"/>
                    <a:pt x="53" y="24"/>
                    <a:pt x="51" y="25"/>
                  </a:cubicBezTo>
                  <a:cubicBezTo>
                    <a:pt x="52" y="24"/>
                    <a:pt x="53" y="23"/>
                    <a:pt x="53" y="22"/>
                  </a:cubicBezTo>
                  <a:cubicBezTo>
                    <a:pt x="53" y="20"/>
                    <a:pt x="53" y="19"/>
                    <a:pt x="53" y="18"/>
                  </a:cubicBezTo>
                  <a:cubicBezTo>
                    <a:pt x="53" y="18"/>
                    <a:pt x="52" y="18"/>
                    <a:pt x="52" y="18"/>
                  </a:cubicBezTo>
                  <a:cubicBezTo>
                    <a:pt x="50" y="21"/>
                    <a:pt x="48" y="23"/>
                    <a:pt x="45" y="24"/>
                  </a:cubicBezTo>
                  <a:cubicBezTo>
                    <a:pt x="45" y="24"/>
                    <a:pt x="45" y="25"/>
                    <a:pt x="45" y="25"/>
                  </a:cubicBezTo>
                  <a:close/>
                  <a:moveTo>
                    <a:pt x="47" y="11"/>
                  </a:moveTo>
                  <a:cubicBezTo>
                    <a:pt x="47" y="11"/>
                    <a:pt x="46" y="10"/>
                    <a:pt x="46" y="11"/>
                  </a:cubicBezTo>
                  <a:cubicBezTo>
                    <a:pt x="46" y="13"/>
                    <a:pt x="48" y="15"/>
                    <a:pt x="47" y="17"/>
                  </a:cubicBezTo>
                  <a:cubicBezTo>
                    <a:pt x="47" y="17"/>
                    <a:pt x="47" y="17"/>
                    <a:pt x="47" y="18"/>
                  </a:cubicBezTo>
                  <a:cubicBezTo>
                    <a:pt x="47" y="18"/>
                    <a:pt x="47" y="19"/>
                    <a:pt x="46" y="20"/>
                  </a:cubicBezTo>
                  <a:cubicBezTo>
                    <a:pt x="47" y="20"/>
                    <a:pt x="47" y="21"/>
                    <a:pt x="47" y="21"/>
                  </a:cubicBezTo>
                  <a:cubicBezTo>
                    <a:pt x="46" y="22"/>
                    <a:pt x="46" y="23"/>
                    <a:pt x="45" y="23"/>
                  </a:cubicBezTo>
                  <a:cubicBezTo>
                    <a:pt x="45" y="24"/>
                    <a:pt x="46" y="23"/>
                    <a:pt x="46" y="23"/>
                  </a:cubicBezTo>
                  <a:cubicBezTo>
                    <a:pt x="49" y="22"/>
                    <a:pt x="50" y="20"/>
                    <a:pt x="52" y="17"/>
                  </a:cubicBezTo>
                  <a:cubicBezTo>
                    <a:pt x="52" y="17"/>
                    <a:pt x="51" y="17"/>
                    <a:pt x="51" y="17"/>
                  </a:cubicBezTo>
                  <a:cubicBezTo>
                    <a:pt x="52" y="16"/>
                    <a:pt x="52" y="15"/>
                    <a:pt x="52" y="14"/>
                  </a:cubicBezTo>
                  <a:cubicBezTo>
                    <a:pt x="51" y="13"/>
                    <a:pt x="52" y="12"/>
                    <a:pt x="52" y="12"/>
                  </a:cubicBezTo>
                  <a:cubicBezTo>
                    <a:pt x="51" y="11"/>
                    <a:pt x="50" y="12"/>
                    <a:pt x="49" y="12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1"/>
                    <a:pt x="48" y="11"/>
                    <a:pt x="47" y="11"/>
                  </a:cubicBezTo>
                  <a:cubicBezTo>
                    <a:pt x="47" y="11"/>
                    <a:pt x="47" y="11"/>
                    <a:pt x="47" y="11"/>
                  </a:cubicBezTo>
                  <a:close/>
                  <a:moveTo>
                    <a:pt x="46" y="20"/>
                  </a:moveTo>
                  <a:cubicBezTo>
                    <a:pt x="45" y="20"/>
                    <a:pt x="47" y="19"/>
                    <a:pt x="46" y="19"/>
                  </a:cubicBezTo>
                  <a:cubicBezTo>
                    <a:pt x="46" y="19"/>
                    <a:pt x="46" y="20"/>
                    <a:pt x="46" y="20"/>
                  </a:cubicBezTo>
                  <a:cubicBezTo>
                    <a:pt x="45" y="21"/>
                    <a:pt x="44" y="21"/>
                    <a:pt x="44" y="22"/>
                  </a:cubicBezTo>
                  <a:cubicBezTo>
                    <a:pt x="43" y="22"/>
                    <a:pt x="43" y="22"/>
                    <a:pt x="43" y="23"/>
                  </a:cubicBezTo>
                  <a:cubicBezTo>
                    <a:pt x="44" y="22"/>
                    <a:pt x="44" y="22"/>
                    <a:pt x="45" y="22"/>
                  </a:cubicBezTo>
                  <a:cubicBezTo>
                    <a:pt x="45" y="21"/>
                    <a:pt x="45" y="22"/>
                    <a:pt x="45" y="22"/>
                  </a:cubicBezTo>
                  <a:cubicBezTo>
                    <a:pt x="44" y="23"/>
                    <a:pt x="43" y="24"/>
                    <a:pt x="41" y="25"/>
                  </a:cubicBezTo>
                  <a:cubicBezTo>
                    <a:pt x="41" y="25"/>
                    <a:pt x="42" y="25"/>
                    <a:pt x="42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3" y="25"/>
                    <a:pt x="43" y="25"/>
                    <a:pt x="43" y="24"/>
                  </a:cubicBezTo>
                  <a:cubicBezTo>
                    <a:pt x="45" y="24"/>
                    <a:pt x="46" y="22"/>
                    <a:pt x="47" y="21"/>
                  </a:cubicBezTo>
                  <a:cubicBezTo>
                    <a:pt x="47" y="20"/>
                    <a:pt x="46" y="21"/>
                    <a:pt x="46" y="20"/>
                  </a:cubicBezTo>
                  <a:cubicBezTo>
                    <a:pt x="46" y="20"/>
                    <a:pt x="46" y="20"/>
                    <a:pt x="46" y="20"/>
                  </a:cubicBezTo>
                  <a:close/>
                  <a:moveTo>
                    <a:pt x="29" y="23"/>
                  </a:moveTo>
                  <a:cubicBezTo>
                    <a:pt x="29" y="23"/>
                    <a:pt x="29" y="23"/>
                    <a:pt x="29" y="23"/>
                  </a:cubicBezTo>
                  <a:cubicBezTo>
                    <a:pt x="30" y="23"/>
                    <a:pt x="31" y="24"/>
                    <a:pt x="32" y="24"/>
                  </a:cubicBezTo>
                  <a:cubicBezTo>
                    <a:pt x="35" y="25"/>
                    <a:pt x="38" y="24"/>
                    <a:pt x="40" y="25"/>
                  </a:cubicBezTo>
                  <a:cubicBezTo>
                    <a:pt x="41" y="25"/>
                    <a:pt x="43" y="26"/>
                    <a:pt x="44" y="26"/>
                  </a:cubicBezTo>
                  <a:cubicBezTo>
                    <a:pt x="45" y="26"/>
                    <a:pt x="47" y="27"/>
                    <a:pt x="49" y="27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50" y="26"/>
                    <a:pt x="50" y="26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0" y="28"/>
                    <a:pt x="51" y="28"/>
                    <a:pt x="51" y="28"/>
                  </a:cubicBezTo>
                  <a:cubicBezTo>
                    <a:pt x="50" y="29"/>
                    <a:pt x="49" y="28"/>
                    <a:pt x="48" y="29"/>
                  </a:cubicBezTo>
                  <a:cubicBezTo>
                    <a:pt x="47" y="29"/>
                    <a:pt x="47" y="30"/>
                    <a:pt x="47" y="30"/>
                  </a:cubicBezTo>
                  <a:cubicBezTo>
                    <a:pt x="47" y="29"/>
                    <a:pt x="47" y="29"/>
                    <a:pt x="46" y="29"/>
                  </a:cubicBezTo>
                  <a:cubicBezTo>
                    <a:pt x="46" y="28"/>
                    <a:pt x="45" y="29"/>
                    <a:pt x="45" y="28"/>
                  </a:cubicBezTo>
                  <a:cubicBezTo>
                    <a:pt x="45" y="27"/>
                    <a:pt x="47" y="27"/>
                    <a:pt x="46" y="27"/>
                  </a:cubicBezTo>
                  <a:cubicBezTo>
                    <a:pt x="45" y="26"/>
                    <a:pt x="43" y="26"/>
                    <a:pt x="42" y="26"/>
                  </a:cubicBezTo>
                  <a:cubicBezTo>
                    <a:pt x="42" y="26"/>
                    <a:pt x="42" y="27"/>
                    <a:pt x="42" y="27"/>
                  </a:cubicBezTo>
                  <a:cubicBezTo>
                    <a:pt x="43" y="27"/>
                    <a:pt x="45" y="27"/>
                    <a:pt x="46" y="27"/>
                  </a:cubicBezTo>
                  <a:cubicBezTo>
                    <a:pt x="45" y="27"/>
                    <a:pt x="45" y="28"/>
                    <a:pt x="45" y="28"/>
                  </a:cubicBezTo>
                  <a:cubicBezTo>
                    <a:pt x="46" y="28"/>
                    <a:pt x="47" y="29"/>
                    <a:pt x="47" y="30"/>
                  </a:cubicBezTo>
                  <a:cubicBezTo>
                    <a:pt x="47" y="30"/>
                    <a:pt x="48" y="30"/>
                    <a:pt x="48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9" y="29"/>
                    <a:pt x="51" y="29"/>
                    <a:pt x="52" y="27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0" y="26"/>
                    <a:pt x="50" y="25"/>
                    <a:pt x="49" y="25"/>
                  </a:cubicBezTo>
                  <a:cubicBezTo>
                    <a:pt x="48" y="25"/>
                    <a:pt x="49" y="26"/>
                    <a:pt x="48" y="26"/>
                  </a:cubicBezTo>
                  <a:cubicBezTo>
                    <a:pt x="48" y="26"/>
                    <a:pt x="47" y="26"/>
                    <a:pt x="47" y="26"/>
                  </a:cubicBezTo>
                  <a:cubicBezTo>
                    <a:pt x="48" y="25"/>
                    <a:pt x="49" y="25"/>
                    <a:pt x="50" y="25"/>
                  </a:cubicBezTo>
                  <a:cubicBezTo>
                    <a:pt x="51" y="26"/>
                    <a:pt x="52" y="26"/>
                    <a:pt x="52" y="27"/>
                  </a:cubicBezTo>
                  <a:cubicBezTo>
                    <a:pt x="52" y="27"/>
                    <a:pt x="52" y="28"/>
                    <a:pt x="52" y="29"/>
                  </a:cubicBezTo>
                  <a:cubicBezTo>
                    <a:pt x="50" y="30"/>
                    <a:pt x="48" y="31"/>
                    <a:pt x="46" y="31"/>
                  </a:cubicBezTo>
                  <a:cubicBezTo>
                    <a:pt x="46" y="31"/>
                    <a:pt x="45" y="31"/>
                    <a:pt x="45" y="30"/>
                  </a:cubicBezTo>
                  <a:cubicBezTo>
                    <a:pt x="45" y="30"/>
                    <a:pt x="46" y="29"/>
                    <a:pt x="46" y="29"/>
                  </a:cubicBezTo>
                  <a:cubicBezTo>
                    <a:pt x="45" y="29"/>
                    <a:pt x="45" y="30"/>
                    <a:pt x="44" y="30"/>
                  </a:cubicBezTo>
                  <a:cubicBezTo>
                    <a:pt x="43" y="30"/>
                    <a:pt x="42" y="28"/>
                    <a:pt x="41" y="27"/>
                  </a:cubicBezTo>
                  <a:cubicBezTo>
                    <a:pt x="41" y="27"/>
                    <a:pt x="41" y="26"/>
                    <a:pt x="40" y="26"/>
                  </a:cubicBezTo>
                  <a:cubicBezTo>
                    <a:pt x="37" y="24"/>
                    <a:pt x="33" y="25"/>
                    <a:pt x="29" y="24"/>
                  </a:cubicBezTo>
                  <a:cubicBezTo>
                    <a:pt x="29" y="24"/>
                    <a:pt x="29" y="23"/>
                    <a:pt x="28" y="23"/>
                  </a:cubicBezTo>
                  <a:cubicBezTo>
                    <a:pt x="29" y="22"/>
                    <a:pt x="29" y="23"/>
                    <a:pt x="29" y="23"/>
                  </a:cubicBezTo>
                  <a:close/>
                  <a:moveTo>
                    <a:pt x="30" y="20"/>
                  </a:moveTo>
                  <a:cubicBezTo>
                    <a:pt x="30" y="20"/>
                    <a:pt x="30" y="20"/>
                    <a:pt x="30" y="20"/>
                  </a:cubicBezTo>
                  <a:cubicBezTo>
                    <a:pt x="32" y="20"/>
                    <a:pt x="32" y="21"/>
                    <a:pt x="35" y="22"/>
                  </a:cubicBezTo>
                  <a:cubicBezTo>
                    <a:pt x="36" y="22"/>
                    <a:pt x="37" y="22"/>
                    <a:pt x="38" y="23"/>
                  </a:cubicBezTo>
                  <a:cubicBezTo>
                    <a:pt x="37" y="23"/>
                    <a:pt x="36" y="24"/>
                    <a:pt x="35" y="24"/>
                  </a:cubicBezTo>
                  <a:cubicBezTo>
                    <a:pt x="33" y="24"/>
                    <a:pt x="30" y="23"/>
                    <a:pt x="28" y="22"/>
                  </a:cubicBezTo>
                  <a:cubicBezTo>
                    <a:pt x="27" y="21"/>
                    <a:pt x="28" y="19"/>
                    <a:pt x="28" y="18"/>
                  </a:cubicBezTo>
                  <a:cubicBezTo>
                    <a:pt x="29" y="18"/>
                    <a:pt x="29" y="19"/>
                    <a:pt x="30" y="20"/>
                  </a:cubicBezTo>
                  <a:close/>
                  <a:moveTo>
                    <a:pt x="28" y="13"/>
                  </a:moveTo>
                  <a:cubicBezTo>
                    <a:pt x="28" y="13"/>
                    <a:pt x="28" y="13"/>
                    <a:pt x="28" y="13"/>
                  </a:cubicBezTo>
                  <a:cubicBezTo>
                    <a:pt x="29" y="12"/>
                    <a:pt x="29" y="10"/>
                    <a:pt x="30" y="9"/>
                  </a:cubicBezTo>
                  <a:cubicBezTo>
                    <a:pt x="31" y="8"/>
                    <a:pt x="33" y="7"/>
                    <a:pt x="34" y="7"/>
                  </a:cubicBezTo>
                  <a:cubicBezTo>
                    <a:pt x="37" y="6"/>
                    <a:pt x="39" y="5"/>
                    <a:pt x="41" y="4"/>
                  </a:cubicBezTo>
                  <a:cubicBezTo>
                    <a:pt x="45" y="6"/>
                    <a:pt x="46" y="11"/>
                    <a:pt x="47" y="16"/>
                  </a:cubicBezTo>
                  <a:cubicBezTo>
                    <a:pt x="47" y="17"/>
                    <a:pt x="46" y="19"/>
                    <a:pt x="45" y="20"/>
                  </a:cubicBezTo>
                  <a:cubicBezTo>
                    <a:pt x="43" y="22"/>
                    <a:pt x="41" y="23"/>
                    <a:pt x="38" y="24"/>
                  </a:cubicBezTo>
                  <a:cubicBezTo>
                    <a:pt x="38" y="24"/>
                    <a:pt x="37" y="25"/>
                    <a:pt x="36" y="24"/>
                  </a:cubicBezTo>
                  <a:cubicBezTo>
                    <a:pt x="40" y="22"/>
                    <a:pt x="45" y="20"/>
                    <a:pt x="46" y="16"/>
                  </a:cubicBezTo>
                  <a:cubicBezTo>
                    <a:pt x="46" y="15"/>
                    <a:pt x="45" y="15"/>
                    <a:pt x="45" y="15"/>
                  </a:cubicBezTo>
                  <a:cubicBezTo>
                    <a:pt x="45" y="13"/>
                    <a:pt x="45" y="11"/>
                    <a:pt x="44" y="11"/>
                  </a:cubicBezTo>
                  <a:cubicBezTo>
                    <a:pt x="43" y="10"/>
                    <a:pt x="41" y="11"/>
                    <a:pt x="41" y="10"/>
                  </a:cubicBezTo>
                  <a:cubicBezTo>
                    <a:pt x="39" y="7"/>
                    <a:pt x="37" y="7"/>
                    <a:pt x="36" y="7"/>
                  </a:cubicBezTo>
                  <a:cubicBezTo>
                    <a:pt x="33" y="7"/>
                    <a:pt x="32" y="9"/>
                    <a:pt x="30" y="10"/>
                  </a:cubicBezTo>
                  <a:cubicBezTo>
                    <a:pt x="29" y="12"/>
                    <a:pt x="29" y="13"/>
                    <a:pt x="29" y="15"/>
                  </a:cubicBezTo>
                  <a:cubicBezTo>
                    <a:pt x="28" y="15"/>
                    <a:pt x="28" y="16"/>
                    <a:pt x="28" y="16"/>
                  </a:cubicBezTo>
                  <a:cubicBezTo>
                    <a:pt x="28" y="16"/>
                    <a:pt x="28" y="17"/>
                    <a:pt x="28" y="17"/>
                  </a:cubicBezTo>
                  <a:cubicBezTo>
                    <a:pt x="26" y="16"/>
                    <a:pt x="27" y="14"/>
                    <a:pt x="28" y="13"/>
                  </a:cubicBezTo>
                  <a:close/>
                  <a:moveTo>
                    <a:pt x="43" y="11"/>
                  </a:moveTo>
                  <a:cubicBezTo>
                    <a:pt x="43" y="11"/>
                    <a:pt x="43" y="11"/>
                    <a:pt x="43" y="11"/>
                  </a:cubicBezTo>
                  <a:cubicBezTo>
                    <a:pt x="45" y="11"/>
                    <a:pt x="45" y="14"/>
                    <a:pt x="45" y="15"/>
                  </a:cubicBezTo>
                  <a:cubicBezTo>
                    <a:pt x="45" y="15"/>
                    <a:pt x="45" y="16"/>
                    <a:pt x="45" y="16"/>
                  </a:cubicBezTo>
                  <a:cubicBezTo>
                    <a:pt x="45" y="19"/>
                    <a:pt x="42" y="21"/>
                    <a:pt x="39" y="22"/>
                  </a:cubicBezTo>
                  <a:cubicBezTo>
                    <a:pt x="39" y="22"/>
                    <a:pt x="40" y="22"/>
                    <a:pt x="39" y="22"/>
                  </a:cubicBezTo>
                  <a:cubicBezTo>
                    <a:pt x="39" y="21"/>
                    <a:pt x="39" y="22"/>
                    <a:pt x="39" y="22"/>
                  </a:cubicBezTo>
                  <a:cubicBezTo>
                    <a:pt x="38" y="22"/>
                    <a:pt x="36" y="22"/>
                    <a:pt x="35" y="21"/>
                  </a:cubicBezTo>
                  <a:cubicBezTo>
                    <a:pt x="35" y="21"/>
                    <a:pt x="36" y="21"/>
                    <a:pt x="37" y="21"/>
                  </a:cubicBezTo>
                  <a:cubicBezTo>
                    <a:pt x="40" y="21"/>
                    <a:pt x="44" y="19"/>
                    <a:pt x="44" y="16"/>
                  </a:cubicBezTo>
                  <a:cubicBezTo>
                    <a:pt x="44" y="16"/>
                    <a:pt x="44" y="14"/>
                    <a:pt x="44" y="14"/>
                  </a:cubicBezTo>
                  <a:cubicBezTo>
                    <a:pt x="43" y="13"/>
                    <a:pt x="42" y="14"/>
                    <a:pt x="42" y="14"/>
                  </a:cubicBezTo>
                  <a:cubicBezTo>
                    <a:pt x="41" y="13"/>
                    <a:pt x="40" y="11"/>
                    <a:pt x="39" y="11"/>
                  </a:cubicBezTo>
                  <a:cubicBezTo>
                    <a:pt x="40" y="10"/>
                    <a:pt x="42" y="11"/>
                    <a:pt x="43" y="11"/>
                  </a:cubicBezTo>
                  <a:close/>
                  <a:moveTo>
                    <a:pt x="30" y="16"/>
                  </a:moveTo>
                  <a:cubicBezTo>
                    <a:pt x="30" y="16"/>
                    <a:pt x="30" y="16"/>
                    <a:pt x="30" y="16"/>
                  </a:cubicBezTo>
                  <a:cubicBezTo>
                    <a:pt x="30" y="17"/>
                    <a:pt x="30" y="18"/>
                    <a:pt x="30" y="19"/>
                  </a:cubicBezTo>
                  <a:cubicBezTo>
                    <a:pt x="29" y="16"/>
                    <a:pt x="28" y="13"/>
                    <a:pt x="30" y="11"/>
                  </a:cubicBezTo>
                  <a:cubicBezTo>
                    <a:pt x="30" y="10"/>
                    <a:pt x="31" y="10"/>
                    <a:pt x="31" y="10"/>
                  </a:cubicBezTo>
                  <a:cubicBezTo>
                    <a:pt x="33" y="9"/>
                    <a:pt x="34" y="8"/>
                    <a:pt x="36" y="8"/>
                  </a:cubicBezTo>
                  <a:cubicBezTo>
                    <a:pt x="37" y="8"/>
                    <a:pt x="40" y="8"/>
                    <a:pt x="40" y="10"/>
                  </a:cubicBezTo>
                  <a:cubicBezTo>
                    <a:pt x="40" y="11"/>
                    <a:pt x="39" y="10"/>
                    <a:pt x="38" y="10"/>
                  </a:cubicBezTo>
                  <a:cubicBezTo>
                    <a:pt x="38" y="10"/>
                    <a:pt x="32" y="8"/>
                    <a:pt x="31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9" y="13"/>
                    <a:pt x="30" y="13"/>
                    <a:pt x="30" y="14"/>
                  </a:cubicBezTo>
                  <a:cubicBezTo>
                    <a:pt x="30" y="15"/>
                    <a:pt x="30" y="15"/>
                    <a:pt x="30" y="16"/>
                  </a:cubicBezTo>
                  <a:close/>
                  <a:moveTo>
                    <a:pt x="35" y="19"/>
                  </a:moveTo>
                  <a:cubicBezTo>
                    <a:pt x="36" y="20"/>
                    <a:pt x="37" y="20"/>
                    <a:pt x="38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7" y="21"/>
                    <a:pt x="36" y="21"/>
                    <a:pt x="34" y="21"/>
                  </a:cubicBezTo>
                  <a:cubicBezTo>
                    <a:pt x="33" y="21"/>
                    <a:pt x="32" y="20"/>
                    <a:pt x="31" y="19"/>
                  </a:cubicBezTo>
                  <a:cubicBezTo>
                    <a:pt x="30" y="18"/>
                    <a:pt x="30" y="16"/>
                    <a:pt x="31" y="14"/>
                  </a:cubicBezTo>
                  <a:cubicBezTo>
                    <a:pt x="32" y="16"/>
                    <a:pt x="33" y="18"/>
                    <a:pt x="35" y="19"/>
                  </a:cubicBezTo>
                  <a:close/>
                  <a:moveTo>
                    <a:pt x="41" y="13"/>
                  </a:moveTo>
                  <a:cubicBezTo>
                    <a:pt x="42" y="16"/>
                    <a:pt x="42" y="20"/>
                    <a:pt x="39" y="20"/>
                  </a:cubicBezTo>
                  <a:cubicBezTo>
                    <a:pt x="38" y="20"/>
                    <a:pt x="39" y="19"/>
                    <a:pt x="39" y="19"/>
                  </a:cubicBezTo>
                  <a:cubicBezTo>
                    <a:pt x="40" y="18"/>
                    <a:pt x="41" y="17"/>
                    <a:pt x="41" y="15"/>
                  </a:cubicBezTo>
                  <a:cubicBezTo>
                    <a:pt x="41" y="14"/>
                    <a:pt x="40" y="15"/>
                    <a:pt x="40" y="15"/>
                  </a:cubicBezTo>
                  <a:cubicBezTo>
                    <a:pt x="39" y="14"/>
                    <a:pt x="39" y="13"/>
                    <a:pt x="38" y="13"/>
                  </a:cubicBezTo>
                  <a:cubicBezTo>
                    <a:pt x="38" y="13"/>
                    <a:pt x="37" y="13"/>
                    <a:pt x="37" y="12"/>
                  </a:cubicBezTo>
                  <a:cubicBezTo>
                    <a:pt x="37" y="12"/>
                    <a:pt x="38" y="12"/>
                    <a:pt x="38" y="12"/>
                  </a:cubicBezTo>
                  <a:cubicBezTo>
                    <a:pt x="37" y="10"/>
                    <a:pt x="35" y="11"/>
                    <a:pt x="33" y="12"/>
                  </a:cubicBezTo>
                  <a:cubicBezTo>
                    <a:pt x="33" y="12"/>
                    <a:pt x="32" y="11"/>
                    <a:pt x="32" y="12"/>
                  </a:cubicBezTo>
                  <a:cubicBezTo>
                    <a:pt x="31" y="12"/>
                    <a:pt x="32" y="14"/>
                    <a:pt x="32" y="15"/>
                  </a:cubicBezTo>
                  <a:cubicBezTo>
                    <a:pt x="31" y="14"/>
                    <a:pt x="30" y="14"/>
                    <a:pt x="30" y="13"/>
                  </a:cubicBezTo>
                  <a:cubicBezTo>
                    <a:pt x="30" y="12"/>
                    <a:pt x="31" y="13"/>
                    <a:pt x="31" y="13"/>
                  </a:cubicBezTo>
                  <a:cubicBezTo>
                    <a:pt x="31" y="12"/>
                    <a:pt x="32" y="10"/>
                    <a:pt x="33" y="10"/>
                  </a:cubicBezTo>
                  <a:cubicBezTo>
                    <a:pt x="36" y="9"/>
                    <a:pt x="39" y="11"/>
                    <a:pt x="41" y="13"/>
                  </a:cubicBezTo>
                  <a:close/>
                  <a:moveTo>
                    <a:pt x="35" y="11"/>
                  </a:moveTo>
                  <a:cubicBezTo>
                    <a:pt x="34" y="11"/>
                    <a:pt x="34" y="12"/>
                    <a:pt x="33" y="12"/>
                  </a:cubicBezTo>
                  <a:cubicBezTo>
                    <a:pt x="33" y="12"/>
                    <a:pt x="32" y="12"/>
                    <a:pt x="32" y="12"/>
                  </a:cubicBezTo>
                  <a:cubicBezTo>
                    <a:pt x="32" y="13"/>
                    <a:pt x="32" y="14"/>
                    <a:pt x="32" y="16"/>
                  </a:cubicBezTo>
                  <a:cubicBezTo>
                    <a:pt x="34" y="14"/>
                    <a:pt x="35" y="13"/>
                    <a:pt x="37" y="13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7" y="11"/>
                    <a:pt x="36" y="11"/>
                    <a:pt x="35" y="11"/>
                  </a:cubicBezTo>
                  <a:cubicBezTo>
                    <a:pt x="35" y="11"/>
                    <a:pt x="35" y="11"/>
                    <a:pt x="35" y="11"/>
                  </a:cubicBezTo>
                  <a:close/>
                  <a:moveTo>
                    <a:pt x="39" y="18"/>
                  </a:moveTo>
                  <a:cubicBezTo>
                    <a:pt x="40" y="18"/>
                    <a:pt x="40" y="17"/>
                    <a:pt x="41" y="16"/>
                  </a:cubicBezTo>
                  <a:cubicBezTo>
                    <a:pt x="41" y="15"/>
                    <a:pt x="40" y="15"/>
                    <a:pt x="39" y="15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7"/>
                    <a:pt x="37" y="18"/>
                    <a:pt x="38" y="19"/>
                  </a:cubicBezTo>
                  <a:cubicBezTo>
                    <a:pt x="38" y="20"/>
                    <a:pt x="39" y="18"/>
                    <a:pt x="39" y="18"/>
                  </a:cubicBezTo>
                  <a:cubicBezTo>
                    <a:pt x="39" y="18"/>
                    <a:pt x="39" y="18"/>
                    <a:pt x="39" y="18"/>
                  </a:cubicBezTo>
                  <a:close/>
                  <a:moveTo>
                    <a:pt x="36" y="13"/>
                  </a:moveTo>
                  <a:cubicBezTo>
                    <a:pt x="36" y="13"/>
                    <a:pt x="35" y="14"/>
                    <a:pt x="35" y="14"/>
                  </a:cubicBezTo>
                  <a:cubicBezTo>
                    <a:pt x="36" y="14"/>
                    <a:pt x="36" y="14"/>
                    <a:pt x="37" y="14"/>
                  </a:cubicBezTo>
                  <a:cubicBezTo>
                    <a:pt x="37" y="14"/>
                    <a:pt x="38" y="14"/>
                    <a:pt x="38" y="15"/>
                  </a:cubicBezTo>
                  <a:cubicBezTo>
                    <a:pt x="39" y="15"/>
                    <a:pt x="38" y="16"/>
                    <a:pt x="38" y="17"/>
                  </a:cubicBezTo>
                  <a:cubicBezTo>
                    <a:pt x="39" y="16"/>
                    <a:pt x="39" y="16"/>
                    <a:pt x="39" y="15"/>
                  </a:cubicBezTo>
                  <a:cubicBezTo>
                    <a:pt x="39" y="14"/>
                    <a:pt x="37" y="14"/>
                    <a:pt x="37" y="13"/>
                  </a:cubicBezTo>
                  <a:cubicBezTo>
                    <a:pt x="37" y="13"/>
                    <a:pt x="36" y="13"/>
                    <a:pt x="36" y="13"/>
                  </a:cubicBezTo>
                  <a:cubicBezTo>
                    <a:pt x="36" y="13"/>
                    <a:pt x="36" y="13"/>
                    <a:pt x="36" y="13"/>
                  </a:cubicBezTo>
                  <a:close/>
                  <a:moveTo>
                    <a:pt x="33" y="15"/>
                  </a:moveTo>
                  <a:cubicBezTo>
                    <a:pt x="33" y="15"/>
                    <a:pt x="33" y="17"/>
                    <a:pt x="33" y="16"/>
                  </a:cubicBezTo>
                  <a:cubicBezTo>
                    <a:pt x="34" y="16"/>
                    <a:pt x="35" y="15"/>
                    <a:pt x="35" y="14"/>
                  </a:cubicBezTo>
                  <a:cubicBezTo>
                    <a:pt x="34" y="14"/>
                    <a:pt x="34" y="15"/>
                    <a:pt x="33" y="15"/>
                  </a:cubicBezTo>
                  <a:cubicBezTo>
                    <a:pt x="33" y="15"/>
                    <a:pt x="33" y="15"/>
                    <a:pt x="33" y="15"/>
                  </a:cubicBezTo>
                  <a:close/>
                  <a:moveTo>
                    <a:pt x="35" y="15"/>
                  </a:moveTo>
                  <a:cubicBezTo>
                    <a:pt x="35" y="15"/>
                    <a:pt x="35" y="15"/>
                    <a:pt x="35" y="16"/>
                  </a:cubicBezTo>
                  <a:cubicBezTo>
                    <a:pt x="36" y="15"/>
                    <a:pt x="36" y="15"/>
                    <a:pt x="37" y="15"/>
                  </a:cubicBezTo>
                  <a:cubicBezTo>
                    <a:pt x="37" y="14"/>
                    <a:pt x="36" y="14"/>
                    <a:pt x="35" y="15"/>
                  </a:cubicBezTo>
                  <a:cubicBezTo>
                    <a:pt x="35" y="15"/>
                    <a:pt x="35" y="15"/>
                    <a:pt x="35" y="15"/>
                  </a:cubicBezTo>
                  <a:close/>
                  <a:moveTo>
                    <a:pt x="38" y="16"/>
                  </a:moveTo>
                  <a:cubicBezTo>
                    <a:pt x="38" y="16"/>
                    <a:pt x="38" y="15"/>
                    <a:pt x="38" y="15"/>
                  </a:cubicBezTo>
                  <a:cubicBezTo>
                    <a:pt x="38" y="15"/>
                    <a:pt x="37" y="15"/>
                    <a:pt x="37" y="15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16"/>
                    <a:pt x="36" y="16"/>
                    <a:pt x="36" y="16"/>
                  </a:cubicBezTo>
                  <a:cubicBezTo>
                    <a:pt x="36" y="16"/>
                    <a:pt x="36" y="16"/>
                    <a:pt x="37" y="16"/>
                  </a:cubicBezTo>
                  <a:cubicBezTo>
                    <a:pt x="37" y="16"/>
                    <a:pt x="37" y="16"/>
                    <a:pt x="37" y="17"/>
                  </a:cubicBezTo>
                  <a:cubicBezTo>
                    <a:pt x="36" y="17"/>
                    <a:pt x="35" y="17"/>
                    <a:pt x="34" y="18"/>
                  </a:cubicBezTo>
                  <a:cubicBezTo>
                    <a:pt x="35" y="18"/>
                    <a:pt x="35" y="19"/>
                    <a:pt x="35" y="19"/>
                  </a:cubicBezTo>
                  <a:cubicBezTo>
                    <a:pt x="37" y="18"/>
                    <a:pt x="38" y="18"/>
                    <a:pt x="38" y="16"/>
                  </a:cubicBezTo>
                  <a:close/>
                </a:path>
              </a:pathLst>
            </a:custGeom>
            <a:solidFill>
              <a:srgbClr val="EDE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541">
              <a:extLst>
                <a:ext uri="{FF2B5EF4-FFF2-40B4-BE49-F238E27FC236}">
                  <a16:creationId xmlns:a16="http://schemas.microsoft.com/office/drawing/2014/main" id="{0F13DFE0-25A2-4112-B70E-F253A4111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0558" y="3741666"/>
              <a:ext cx="461383" cy="480216"/>
            </a:xfrm>
            <a:custGeom>
              <a:avLst/>
              <a:gdLst>
                <a:gd name="T0" fmla="*/ 85 w 98"/>
                <a:gd name="T1" fmla="*/ 42 h 102"/>
                <a:gd name="T2" fmla="*/ 85 w 98"/>
                <a:gd name="T3" fmla="*/ 40 h 102"/>
                <a:gd name="T4" fmla="*/ 87 w 98"/>
                <a:gd name="T5" fmla="*/ 36 h 102"/>
                <a:gd name="T6" fmla="*/ 87 w 98"/>
                <a:gd name="T7" fmla="*/ 30 h 102"/>
                <a:gd name="T8" fmla="*/ 83 w 98"/>
                <a:gd name="T9" fmla="*/ 26 h 102"/>
                <a:gd name="T10" fmla="*/ 81 w 98"/>
                <a:gd name="T11" fmla="*/ 22 h 102"/>
                <a:gd name="T12" fmla="*/ 83 w 98"/>
                <a:gd name="T13" fmla="*/ 19 h 102"/>
                <a:gd name="T14" fmla="*/ 83 w 98"/>
                <a:gd name="T15" fmla="*/ 13 h 102"/>
                <a:gd name="T16" fmla="*/ 77 w 98"/>
                <a:gd name="T17" fmla="*/ 11 h 102"/>
                <a:gd name="T18" fmla="*/ 73 w 98"/>
                <a:gd name="T19" fmla="*/ 13 h 102"/>
                <a:gd name="T20" fmla="*/ 69 w 98"/>
                <a:gd name="T21" fmla="*/ 13 h 102"/>
                <a:gd name="T22" fmla="*/ 65 w 98"/>
                <a:gd name="T23" fmla="*/ 11 h 102"/>
                <a:gd name="T24" fmla="*/ 61 w 98"/>
                <a:gd name="T25" fmla="*/ 10 h 102"/>
                <a:gd name="T26" fmla="*/ 60 w 98"/>
                <a:gd name="T27" fmla="*/ 7 h 102"/>
                <a:gd name="T28" fmla="*/ 56 w 98"/>
                <a:gd name="T29" fmla="*/ 3 h 102"/>
                <a:gd name="T30" fmla="*/ 50 w 98"/>
                <a:gd name="T31" fmla="*/ 0 h 102"/>
                <a:gd name="T32" fmla="*/ 46 w 98"/>
                <a:gd name="T33" fmla="*/ 3 h 102"/>
                <a:gd name="T34" fmla="*/ 42 w 98"/>
                <a:gd name="T35" fmla="*/ 7 h 102"/>
                <a:gd name="T36" fmla="*/ 38 w 98"/>
                <a:gd name="T37" fmla="*/ 13 h 102"/>
                <a:gd name="T38" fmla="*/ 34 w 98"/>
                <a:gd name="T39" fmla="*/ 14 h 102"/>
                <a:gd name="T40" fmla="*/ 30 w 98"/>
                <a:gd name="T41" fmla="*/ 13 h 102"/>
                <a:gd name="T42" fmla="*/ 24 w 98"/>
                <a:gd name="T43" fmla="*/ 13 h 102"/>
                <a:gd name="T44" fmla="*/ 19 w 98"/>
                <a:gd name="T45" fmla="*/ 15 h 102"/>
                <a:gd name="T46" fmla="*/ 15 w 98"/>
                <a:gd name="T47" fmla="*/ 18 h 102"/>
                <a:gd name="T48" fmla="*/ 11 w 98"/>
                <a:gd name="T49" fmla="*/ 22 h 102"/>
                <a:gd name="T50" fmla="*/ 8 w 98"/>
                <a:gd name="T51" fmla="*/ 22 h 102"/>
                <a:gd name="T52" fmla="*/ 0 w 98"/>
                <a:gd name="T53" fmla="*/ 21 h 102"/>
                <a:gd name="T54" fmla="*/ 0 w 98"/>
                <a:gd name="T55" fmla="*/ 33 h 102"/>
                <a:gd name="T56" fmla="*/ 1 w 98"/>
                <a:gd name="T57" fmla="*/ 42 h 102"/>
                <a:gd name="T58" fmla="*/ 7 w 98"/>
                <a:gd name="T59" fmla="*/ 52 h 102"/>
                <a:gd name="T60" fmla="*/ 8 w 98"/>
                <a:gd name="T61" fmla="*/ 57 h 102"/>
                <a:gd name="T62" fmla="*/ 9 w 98"/>
                <a:gd name="T63" fmla="*/ 60 h 102"/>
                <a:gd name="T64" fmla="*/ 9 w 98"/>
                <a:gd name="T65" fmla="*/ 65 h 102"/>
                <a:gd name="T66" fmla="*/ 12 w 98"/>
                <a:gd name="T67" fmla="*/ 68 h 102"/>
                <a:gd name="T68" fmla="*/ 13 w 98"/>
                <a:gd name="T69" fmla="*/ 72 h 102"/>
                <a:gd name="T70" fmla="*/ 15 w 98"/>
                <a:gd name="T71" fmla="*/ 76 h 102"/>
                <a:gd name="T72" fmla="*/ 19 w 98"/>
                <a:gd name="T73" fmla="*/ 80 h 102"/>
                <a:gd name="T74" fmla="*/ 24 w 98"/>
                <a:gd name="T75" fmla="*/ 86 h 102"/>
                <a:gd name="T76" fmla="*/ 30 w 98"/>
                <a:gd name="T77" fmla="*/ 87 h 102"/>
                <a:gd name="T78" fmla="*/ 35 w 98"/>
                <a:gd name="T79" fmla="*/ 89 h 102"/>
                <a:gd name="T80" fmla="*/ 42 w 98"/>
                <a:gd name="T81" fmla="*/ 91 h 102"/>
                <a:gd name="T82" fmla="*/ 49 w 98"/>
                <a:gd name="T83" fmla="*/ 94 h 102"/>
                <a:gd name="T84" fmla="*/ 54 w 98"/>
                <a:gd name="T85" fmla="*/ 97 h 102"/>
                <a:gd name="T86" fmla="*/ 57 w 98"/>
                <a:gd name="T87" fmla="*/ 99 h 102"/>
                <a:gd name="T88" fmla="*/ 61 w 98"/>
                <a:gd name="T89" fmla="*/ 102 h 102"/>
                <a:gd name="T90" fmla="*/ 66 w 98"/>
                <a:gd name="T91" fmla="*/ 102 h 102"/>
                <a:gd name="T92" fmla="*/ 70 w 98"/>
                <a:gd name="T93" fmla="*/ 97 h 102"/>
                <a:gd name="T94" fmla="*/ 70 w 98"/>
                <a:gd name="T95" fmla="*/ 91 h 102"/>
                <a:gd name="T96" fmla="*/ 69 w 98"/>
                <a:gd name="T97" fmla="*/ 89 h 102"/>
                <a:gd name="T98" fmla="*/ 72 w 98"/>
                <a:gd name="T99" fmla="*/ 87 h 102"/>
                <a:gd name="T100" fmla="*/ 76 w 98"/>
                <a:gd name="T101" fmla="*/ 89 h 102"/>
                <a:gd name="T102" fmla="*/ 81 w 98"/>
                <a:gd name="T103" fmla="*/ 90 h 102"/>
                <a:gd name="T104" fmla="*/ 87 w 98"/>
                <a:gd name="T105" fmla="*/ 90 h 102"/>
                <a:gd name="T106" fmla="*/ 92 w 98"/>
                <a:gd name="T107" fmla="*/ 89 h 102"/>
                <a:gd name="T108" fmla="*/ 90 w 98"/>
                <a:gd name="T109" fmla="*/ 80 h 102"/>
                <a:gd name="T110" fmla="*/ 87 w 98"/>
                <a:gd name="T111" fmla="*/ 79 h 102"/>
                <a:gd name="T112" fmla="*/ 87 w 98"/>
                <a:gd name="T113" fmla="*/ 75 h 102"/>
                <a:gd name="T114" fmla="*/ 91 w 98"/>
                <a:gd name="T115" fmla="*/ 70 h 102"/>
                <a:gd name="T116" fmla="*/ 95 w 98"/>
                <a:gd name="T117" fmla="*/ 61 h 102"/>
                <a:gd name="T118" fmla="*/ 98 w 98"/>
                <a:gd name="T119" fmla="*/ 56 h 102"/>
                <a:gd name="T120" fmla="*/ 95 w 98"/>
                <a:gd name="T121" fmla="*/ 51 h 102"/>
                <a:gd name="T122" fmla="*/ 94 w 98"/>
                <a:gd name="T123" fmla="*/ 49 h 102"/>
                <a:gd name="T124" fmla="*/ 88 w 98"/>
                <a:gd name="T125" fmla="*/ 4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8" h="102">
                  <a:moveTo>
                    <a:pt x="85" y="44"/>
                  </a:moveTo>
                  <a:lnTo>
                    <a:pt x="85" y="4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5" y="41"/>
                  </a:lnTo>
                  <a:lnTo>
                    <a:pt x="85" y="41"/>
                  </a:lnTo>
                  <a:lnTo>
                    <a:pt x="85" y="41"/>
                  </a:lnTo>
                  <a:lnTo>
                    <a:pt x="85" y="41"/>
                  </a:lnTo>
                  <a:lnTo>
                    <a:pt x="85" y="40"/>
                  </a:lnTo>
                  <a:lnTo>
                    <a:pt x="85" y="40"/>
                  </a:lnTo>
                  <a:lnTo>
                    <a:pt x="85" y="40"/>
                  </a:lnTo>
                  <a:lnTo>
                    <a:pt x="85" y="40"/>
                  </a:lnTo>
                  <a:lnTo>
                    <a:pt x="85" y="38"/>
                  </a:lnTo>
                  <a:lnTo>
                    <a:pt x="87" y="38"/>
                  </a:lnTo>
                  <a:lnTo>
                    <a:pt x="87" y="38"/>
                  </a:lnTo>
                  <a:lnTo>
                    <a:pt x="87" y="38"/>
                  </a:lnTo>
                  <a:lnTo>
                    <a:pt x="87" y="37"/>
                  </a:lnTo>
                  <a:lnTo>
                    <a:pt x="87" y="37"/>
                  </a:lnTo>
                  <a:lnTo>
                    <a:pt x="87" y="37"/>
                  </a:lnTo>
                  <a:lnTo>
                    <a:pt x="87" y="37"/>
                  </a:lnTo>
                  <a:lnTo>
                    <a:pt x="87" y="36"/>
                  </a:lnTo>
                  <a:lnTo>
                    <a:pt x="87" y="36"/>
                  </a:lnTo>
                  <a:lnTo>
                    <a:pt x="87" y="36"/>
                  </a:lnTo>
                  <a:lnTo>
                    <a:pt x="87" y="36"/>
                  </a:lnTo>
                  <a:lnTo>
                    <a:pt x="87" y="34"/>
                  </a:lnTo>
                  <a:lnTo>
                    <a:pt x="87" y="34"/>
                  </a:lnTo>
                  <a:lnTo>
                    <a:pt x="87" y="34"/>
                  </a:lnTo>
                  <a:lnTo>
                    <a:pt x="88" y="33"/>
                  </a:lnTo>
                  <a:lnTo>
                    <a:pt x="88" y="33"/>
                  </a:lnTo>
                  <a:lnTo>
                    <a:pt x="88" y="32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7" y="29"/>
                  </a:lnTo>
                  <a:lnTo>
                    <a:pt x="85" y="29"/>
                  </a:lnTo>
                  <a:lnTo>
                    <a:pt x="85" y="28"/>
                  </a:lnTo>
                  <a:lnTo>
                    <a:pt x="85" y="28"/>
                  </a:lnTo>
                  <a:lnTo>
                    <a:pt x="84" y="28"/>
                  </a:lnTo>
                  <a:lnTo>
                    <a:pt x="84" y="26"/>
                  </a:lnTo>
                  <a:lnTo>
                    <a:pt x="83" y="26"/>
                  </a:lnTo>
                  <a:lnTo>
                    <a:pt x="83" y="26"/>
                  </a:lnTo>
                  <a:lnTo>
                    <a:pt x="83" y="26"/>
                  </a:lnTo>
                  <a:lnTo>
                    <a:pt x="83" y="26"/>
                  </a:lnTo>
                  <a:lnTo>
                    <a:pt x="81" y="25"/>
                  </a:lnTo>
                  <a:lnTo>
                    <a:pt x="81" y="25"/>
                  </a:lnTo>
                  <a:lnTo>
                    <a:pt x="81" y="25"/>
                  </a:lnTo>
                  <a:lnTo>
                    <a:pt x="81" y="23"/>
                  </a:lnTo>
                  <a:lnTo>
                    <a:pt x="81" y="23"/>
                  </a:lnTo>
                  <a:lnTo>
                    <a:pt x="81" y="23"/>
                  </a:lnTo>
                  <a:lnTo>
                    <a:pt x="81" y="23"/>
                  </a:lnTo>
                  <a:lnTo>
                    <a:pt x="81" y="22"/>
                  </a:lnTo>
                  <a:lnTo>
                    <a:pt x="81" y="22"/>
                  </a:lnTo>
                  <a:lnTo>
                    <a:pt x="81" y="22"/>
                  </a:lnTo>
                  <a:lnTo>
                    <a:pt x="81" y="22"/>
                  </a:lnTo>
                  <a:lnTo>
                    <a:pt x="81" y="22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1" y="19"/>
                  </a:lnTo>
                  <a:lnTo>
                    <a:pt x="81" y="19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8"/>
                  </a:lnTo>
                  <a:lnTo>
                    <a:pt x="83" y="18"/>
                  </a:lnTo>
                  <a:lnTo>
                    <a:pt x="83" y="18"/>
                  </a:lnTo>
                  <a:lnTo>
                    <a:pt x="84" y="18"/>
                  </a:lnTo>
                  <a:lnTo>
                    <a:pt x="84" y="15"/>
                  </a:lnTo>
                  <a:lnTo>
                    <a:pt x="84" y="14"/>
                  </a:lnTo>
                  <a:lnTo>
                    <a:pt x="83" y="13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0" y="13"/>
                  </a:lnTo>
                  <a:lnTo>
                    <a:pt x="80" y="13"/>
                  </a:lnTo>
                  <a:lnTo>
                    <a:pt x="79" y="11"/>
                  </a:lnTo>
                  <a:lnTo>
                    <a:pt x="79" y="11"/>
                  </a:lnTo>
                  <a:lnTo>
                    <a:pt x="79" y="11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6" y="11"/>
                  </a:lnTo>
                  <a:lnTo>
                    <a:pt x="76" y="11"/>
                  </a:lnTo>
                  <a:lnTo>
                    <a:pt x="76" y="11"/>
                  </a:lnTo>
                  <a:lnTo>
                    <a:pt x="75" y="11"/>
                  </a:lnTo>
                  <a:lnTo>
                    <a:pt x="75" y="11"/>
                  </a:lnTo>
                  <a:lnTo>
                    <a:pt x="75" y="11"/>
                  </a:lnTo>
                  <a:lnTo>
                    <a:pt x="75" y="13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72" y="13"/>
                  </a:lnTo>
                  <a:lnTo>
                    <a:pt x="72" y="13"/>
                  </a:lnTo>
                  <a:lnTo>
                    <a:pt x="72" y="13"/>
                  </a:lnTo>
                  <a:lnTo>
                    <a:pt x="72" y="13"/>
                  </a:lnTo>
                  <a:lnTo>
                    <a:pt x="70" y="13"/>
                  </a:lnTo>
                  <a:lnTo>
                    <a:pt x="70" y="13"/>
                  </a:lnTo>
                  <a:lnTo>
                    <a:pt x="70" y="13"/>
                  </a:lnTo>
                  <a:lnTo>
                    <a:pt x="70" y="13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6" y="11"/>
                  </a:lnTo>
                  <a:lnTo>
                    <a:pt x="66" y="11"/>
                  </a:lnTo>
                  <a:lnTo>
                    <a:pt x="65" y="11"/>
                  </a:lnTo>
                  <a:lnTo>
                    <a:pt x="65" y="11"/>
                  </a:lnTo>
                  <a:lnTo>
                    <a:pt x="65" y="11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2" y="11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1" y="10"/>
                  </a:lnTo>
                  <a:lnTo>
                    <a:pt x="61" y="10"/>
                  </a:lnTo>
                  <a:lnTo>
                    <a:pt x="61" y="10"/>
                  </a:lnTo>
                  <a:lnTo>
                    <a:pt x="61" y="10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58" y="5"/>
                  </a:lnTo>
                  <a:lnTo>
                    <a:pt x="58" y="5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5" y="3"/>
                  </a:lnTo>
                  <a:lnTo>
                    <a:pt x="45" y="5"/>
                  </a:lnTo>
                  <a:lnTo>
                    <a:pt x="45" y="5"/>
                  </a:lnTo>
                  <a:lnTo>
                    <a:pt x="45" y="5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42" y="9"/>
                  </a:lnTo>
                  <a:lnTo>
                    <a:pt x="41" y="9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39" y="10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3"/>
                  </a:lnTo>
                  <a:lnTo>
                    <a:pt x="38" y="14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4" y="14"/>
                  </a:lnTo>
                  <a:lnTo>
                    <a:pt x="34" y="13"/>
                  </a:lnTo>
                  <a:lnTo>
                    <a:pt x="34" y="13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0" y="13"/>
                  </a:lnTo>
                  <a:lnTo>
                    <a:pt x="30" y="13"/>
                  </a:lnTo>
                  <a:lnTo>
                    <a:pt x="30" y="13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7" y="15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2" y="21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1" y="41"/>
                  </a:lnTo>
                  <a:lnTo>
                    <a:pt x="1" y="42"/>
                  </a:lnTo>
                  <a:lnTo>
                    <a:pt x="1" y="42"/>
                  </a:lnTo>
                  <a:lnTo>
                    <a:pt x="2" y="44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47"/>
                  </a:lnTo>
                  <a:lnTo>
                    <a:pt x="4" y="48"/>
                  </a:lnTo>
                  <a:lnTo>
                    <a:pt x="4" y="49"/>
                  </a:lnTo>
                  <a:lnTo>
                    <a:pt x="5" y="49"/>
                  </a:lnTo>
                  <a:lnTo>
                    <a:pt x="5" y="51"/>
                  </a:lnTo>
                  <a:lnTo>
                    <a:pt x="5" y="51"/>
                  </a:lnTo>
                  <a:lnTo>
                    <a:pt x="7" y="52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8" y="53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7"/>
                  </a:lnTo>
                  <a:lnTo>
                    <a:pt x="8" y="57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60"/>
                  </a:lnTo>
                  <a:lnTo>
                    <a:pt x="9" y="61"/>
                  </a:lnTo>
                  <a:lnTo>
                    <a:pt x="9" y="61"/>
                  </a:lnTo>
                  <a:lnTo>
                    <a:pt x="9" y="61"/>
                  </a:lnTo>
                  <a:lnTo>
                    <a:pt x="9" y="61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3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9" y="65"/>
                  </a:lnTo>
                  <a:lnTo>
                    <a:pt x="9" y="65"/>
                  </a:lnTo>
                  <a:lnTo>
                    <a:pt x="9" y="65"/>
                  </a:lnTo>
                  <a:lnTo>
                    <a:pt x="11" y="67"/>
                  </a:lnTo>
                  <a:lnTo>
                    <a:pt x="11" y="67"/>
                  </a:lnTo>
                  <a:lnTo>
                    <a:pt x="11" y="67"/>
                  </a:lnTo>
                  <a:lnTo>
                    <a:pt x="11" y="67"/>
                  </a:lnTo>
                  <a:lnTo>
                    <a:pt x="11" y="68"/>
                  </a:lnTo>
                  <a:lnTo>
                    <a:pt x="11" y="68"/>
                  </a:lnTo>
                  <a:lnTo>
                    <a:pt x="11" y="68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2" y="70"/>
                  </a:lnTo>
                  <a:lnTo>
                    <a:pt x="12" y="70"/>
                  </a:lnTo>
                  <a:lnTo>
                    <a:pt x="12" y="70"/>
                  </a:lnTo>
                  <a:lnTo>
                    <a:pt x="12" y="70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3" y="71"/>
                  </a:lnTo>
                  <a:lnTo>
                    <a:pt x="13" y="71"/>
                  </a:lnTo>
                  <a:lnTo>
                    <a:pt x="13" y="72"/>
                  </a:lnTo>
                  <a:lnTo>
                    <a:pt x="13" y="72"/>
                  </a:lnTo>
                  <a:lnTo>
                    <a:pt x="13" y="72"/>
                  </a:lnTo>
                  <a:lnTo>
                    <a:pt x="13" y="72"/>
                  </a:lnTo>
                  <a:lnTo>
                    <a:pt x="13" y="74"/>
                  </a:lnTo>
                  <a:lnTo>
                    <a:pt x="13" y="74"/>
                  </a:lnTo>
                  <a:lnTo>
                    <a:pt x="15" y="74"/>
                  </a:lnTo>
                  <a:lnTo>
                    <a:pt x="15" y="75"/>
                  </a:lnTo>
                  <a:lnTo>
                    <a:pt x="15" y="75"/>
                  </a:lnTo>
                  <a:lnTo>
                    <a:pt x="15" y="75"/>
                  </a:lnTo>
                  <a:lnTo>
                    <a:pt x="15" y="76"/>
                  </a:lnTo>
                  <a:lnTo>
                    <a:pt x="15" y="76"/>
                  </a:lnTo>
                  <a:lnTo>
                    <a:pt x="15" y="78"/>
                  </a:lnTo>
                  <a:lnTo>
                    <a:pt x="16" y="78"/>
                  </a:lnTo>
                  <a:lnTo>
                    <a:pt x="16" y="78"/>
                  </a:lnTo>
                  <a:lnTo>
                    <a:pt x="16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80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2"/>
                  </a:lnTo>
                  <a:lnTo>
                    <a:pt x="20" y="83"/>
                  </a:lnTo>
                  <a:lnTo>
                    <a:pt x="22" y="84"/>
                  </a:lnTo>
                  <a:lnTo>
                    <a:pt x="22" y="84"/>
                  </a:lnTo>
                  <a:lnTo>
                    <a:pt x="23" y="86"/>
                  </a:lnTo>
                  <a:lnTo>
                    <a:pt x="23" y="86"/>
                  </a:lnTo>
                  <a:lnTo>
                    <a:pt x="24" y="86"/>
                  </a:lnTo>
                  <a:lnTo>
                    <a:pt x="24" y="86"/>
                  </a:lnTo>
                  <a:lnTo>
                    <a:pt x="26" y="86"/>
                  </a:lnTo>
                  <a:lnTo>
                    <a:pt x="26" y="86"/>
                  </a:lnTo>
                  <a:lnTo>
                    <a:pt x="27" y="87"/>
                  </a:lnTo>
                  <a:lnTo>
                    <a:pt x="27" y="87"/>
                  </a:lnTo>
                  <a:lnTo>
                    <a:pt x="27" y="87"/>
                  </a:lnTo>
                  <a:lnTo>
                    <a:pt x="28" y="87"/>
                  </a:lnTo>
                  <a:lnTo>
                    <a:pt x="28" y="87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31" y="87"/>
                  </a:lnTo>
                  <a:lnTo>
                    <a:pt x="31" y="87"/>
                  </a:lnTo>
                  <a:lnTo>
                    <a:pt x="31" y="89"/>
                  </a:lnTo>
                  <a:lnTo>
                    <a:pt x="32" y="89"/>
                  </a:lnTo>
                  <a:lnTo>
                    <a:pt x="32" y="89"/>
                  </a:lnTo>
                  <a:lnTo>
                    <a:pt x="32" y="89"/>
                  </a:lnTo>
                  <a:lnTo>
                    <a:pt x="34" y="89"/>
                  </a:lnTo>
                  <a:lnTo>
                    <a:pt x="34" y="89"/>
                  </a:lnTo>
                  <a:lnTo>
                    <a:pt x="35" y="89"/>
                  </a:lnTo>
                  <a:lnTo>
                    <a:pt x="35" y="89"/>
                  </a:lnTo>
                  <a:lnTo>
                    <a:pt x="36" y="89"/>
                  </a:lnTo>
                  <a:lnTo>
                    <a:pt x="36" y="90"/>
                  </a:lnTo>
                  <a:lnTo>
                    <a:pt x="38" y="90"/>
                  </a:lnTo>
                  <a:lnTo>
                    <a:pt x="38" y="90"/>
                  </a:lnTo>
                  <a:lnTo>
                    <a:pt x="38" y="90"/>
                  </a:lnTo>
                  <a:lnTo>
                    <a:pt x="39" y="90"/>
                  </a:lnTo>
                  <a:lnTo>
                    <a:pt x="39" y="91"/>
                  </a:lnTo>
                  <a:lnTo>
                    <a:pt x="41" y="91"/>
                  </a:lnTo>
                  <a:lnTo>
                    <a:pt x="42" y="91"/>
                  </a:lnTo>
                  <a:lnTo>
                    <a:pt x="42" y="91"/>
                  </a:lnTo>
                  <a:lnTo>
                    <a:pt x="43" y="91"/>
                  </a:lnTo>
                  <a:lnTo>
                    <a:pt x="43" y="93"/>
                  </a:lnTo>
                  <a:lnTo>
                    <a:pt x="45" y="93"/>
                  </a:lnTo>
                  <a:lnTo>
                    <a:pt x="45" y="93"/>
                  </a:lnTo>
                  <a:lnTo>
                    <a:pt x="46" y="93"/>
                  </a:lnTo>
                  <a:lnTo>
                    <a:pt x="46" y="94"/>
                  </a:lnTo>
                  <a:lnTo>
                    <a:pt x="47" y="94"/>
                  </a:lnTo>
                  <a:lnTo>
                    <a:pt x="47" y="94"/>
                  </a:lnTo>
                  <a:lnTo>
                    <a:pt x="49" y="94"/>
                  </a:lnTo>
                  <a:lnTo>
                    <a:pt x="49" y="94"/>
                  </a:lnTo>
                  <a:lnTo>
                    <a:pt x="50" y="95"/>
                  </a:lnTo>
                  <a:lnTo>
                    <a:pt x="50" y="95"/>
                  </a:lnTo>
                  <a:lnTo>
                    <a:pt x="51" y="95"/>
                  </a:lnTo>
                  <a:lnTo>
                    <a:pt x="51" y="95"/>
                  </a:lnTo>
                  <a:lnTo>
                    <a:pt x="53" y="97"/>
                  </a:lnTo>
                  <a:lnTo>
                    <a:pt x="53" y="97"/>
                  </a:lnTo>
                  <a:lnTo>
                    <a:pt x="53" y="97"/>
                  </a:lnTo>
                  <a:lnTo>
                    <a:pt x="53" y="97"/>
                  </a:lnTo>
                  <a:lnTo>
                    <a:pt x="53" y="97"/>
                  </a:lnTo>
                  <a:lnTo>
                    <a:pt x="54" y="97"/>
                  </a:lnTo>
                  <a:lnTo>
                    <a:pt x="54" y="97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6" y="98"/>
                  </a:lnTo>
                  <a:lnTo>
                    <a:pt x="56" y="98"/>
                  </a:lnTo>
                  <a:lnTo>
                    <a:pt x="56" y="98"/>
                  </a:lnTo>
                  <a:lnTo>
                    <a:pt x="56" y="98"/>
                  </a:lnTo>
                  <a:lnTo>
                    <a:pt x="57" y="99"/>
                  </a:lnTo>
                  <a:lnTo>
                    <a:pt x="57" y="99"/>
                  </a:lnTo>
                  <a:lnTo>
                    <a:pt x="57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58" y="101"/>
                  </a:lnTo>
                  <a:lnTo>
                    <a:pt x="60" y="101"/>
                  </a:lnTo>
                  <a:lnTo>
                    <a:pt x="60" y="101"/>
                  </a:lnTo>
                  <a:lnTo>
                    <a:pt x="60" y="101"/>
                  </a:lnTo>
                  <a:lnTo>
                    <a:pt x="61" y="101"/>
                  </a:lnTo>
                  <a:lnTo>
                    <a:pt x="61" y="101"/>
                  </a:lnTo>
                  <a:lnTo>
                    <a:pt x="61" y="102"/>
                  </a:lnTo>
                  <a:lnTo>
                    <a:pt x="61" y="102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64" y="102"/>
                  </a:lnTo>
                  <a:lnTo>
                    <a:pt x="64" y="102"/>
                  </a:lnTo>
                  <a:lnTo>
                    <a:pt x="64" y="102"/>
                  </a:lnTo>
                  <a:lnTo>
                    <a:pt x="65" y="102"/>
                  </a:lnTo>
                  <a:lnTo>
                    <a:pt x="65" y="102"/>
                  </a:lnTo>
                  <a:lnTo>
                    <a:pt x="66" y="102"/>
                  </a:lnTo>
                  <a:lnTo>
                    <a:pt x="66" y="102"/>
                  </a:lnTo>
                  <a:lnTo>
                    <a:pt x="68" y="102"/>
                  </a:lnTo>
                  <a:lnTo>
                    <a:pt x="68" y="102"/>
                  </a:lnTo>
                  <a:lnTo>
                    <a:pt x="69" y="101"/>
                  </a:lnTo>
                  <a:lnTo>
                    <a:pt x="70" y="101"/>
                  </a:lnTo>
                  <a:lnTo>
                    <a:pt x="70" y="99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0" y="97"/>
                  </a:lnTo>
                  <a:lnTo>
                    <a:pt x="70" y="97"/>
                  </a:lnTo>
                  <a:lnTo>
                    <a:pt x="70" y="95"/>
                  </a:lnTo>
                  <a:lnTo>
                    <a:pt x="70" y="95"/>
                  </a:lnTo>
                  <a:lnTo>
                    <a:pt x="70" y="95"/>
                  </a:lnTo>
                  <a:lnTo>
                    <a:pt x="70" y="94"/>
                  </a:lnTo>
                  <a:lnTo>
                    <a:pt x="70" y="94"/>
                  </a:lnTo>
                  <a:lnTo>
                    <a:pt x="70" y="94"/>
                  </a:lnTo>
                  <a:lnTo>
                    <a:pt x="70" y="93"/>
                  </a:lnTo>
                  <a:lnTo>
                    <a:pt x="70" y="93"/>
                  </a:lnTo>
                  <a:lnTo>
                    <a:pt x="70" y="93"/>
                  </a:lnTo>
                  <a:lnTo>
                    <a:pt x="70" y="91"/>
                  </a:lnTo>
                  <a:lnTo>
                    <a:pt x="70" y="91"/>
                  </a:lnTo>
                  <a:lnTo>
                    <a:pt x="70" y="91"/>
                  </a:lnTo>
                  <a:lnTo>
                    <a:pt x="70" y="91"/>
                  </a:lnTo>
                  <a:lnTo>
                    <a:pt x="70" y="90"/>
                  </a:lnTo>
                  <a:lnTo>
                    <a:pt x="70" y="90"/>
                  </a:lnTo>
                  <a:lnTo>
                    <a:pt x="69" y="90"/>
                  </a:lnTo>
                  <a:lnTo>
                    <a:pt x="69" y="90"/>
                  </a:lnTo>
                  <a:lnTo>
                    <a:pt x="69" y="90"/>
                  </a:lnTo>
                  <a:lnTo>
                    <a:pt x="69" y="89"/>
                  </a:lnTo>
                  <a:lnTo>
                    <a:pt x="69" y="89"/>
                  </a:lnTo>
                  <a:lnTo>
                    <a:pt x="69" y="89"/>
                  </a:lnTo>
                  <a:lnTo>
                    <a:pt x="69" y="89"/>
                  </a:lnTo>
                  <a:lnTo>
                    <a:pt x="69" y="87"/>
                  </a:lnTo>
                  <a:lnTo>
                    <a:pt x="69" y="87"/>
                  </a:lnTo>
                  <a:lnTo>
                    <a:pt x="69" y="87"/>
                  </a:lnTo>
                  <a:lnTo>
                    <a:pt x="69" y="87"/>
                  </a:lnTo>
                  <a:lnTo>
                    <a:pt x="70" y="87"/>
                  </a:lnTo>
                  <a:lnTo>
                    <a:pt x="70" y="87"/>
                  </a:lnTo>
                  <a:lnTo>
                    <a:pt x="70" y="87"/>
                  </a:lnTo>
                  <a:lnTo>
                    <a:pt x="72" y="87"/>
                  </a:lnTo>
                  <a:lnTo>
                    <a:pt x="72" y="87"/>
                  </a:lnTo>
                  <a:lnTo>
                    <a:pt x="72" y="87"/>
                  </a:lnTo>
                  <a:lnTo>
                    <a:pt x="73" y="87"/>
                  </a:lnTo>
                  <a:lnTo>
                    <a:pt x="73" y="89"/>
                  </a:lnTo>
                  <a:lnTo>
                    <a:pt x="75" y="89"/>
                  </a:lnTo>
                  <a:lnTo>
                    <a:pt x="75" y="89"/>
                  </a:lnTo>
                  <a:lnTo>
                    <a:pt x="75" y="89"/>
                  </a:lnTo>
                  <a:lnTo>
                    <a:pt x="76" y="89"/>
                  </a:lnTo>
                  <a:lnTo>
                    <a:pt x="76" y="89"/>
                  </a:lnTo>
                  <a:lnTo>
                    <a:pt x="76" y="89"/>
                  </a:lnTo>
                  <a:lnTo>
                    <a:pt x="77" y="89"/>
                  </a:lnTo>
                  <a:lnTo>
                    <a:pt x="77" y="89"/>
                  </a:lnTo>
                  <a:lnTo>
                    <a:pt x="77" y="89"/>
                  </a:lnTo>
                  <a:lnTo>
                    <a:pt x="79" y="89"/>
                  </a:lnTo>
                  <a:lnTo>
                    <a:pt x="79" y="89"/>
                  </a:lnTo>
                  <a:lnTo>
                    <a:pt x="79" y="90"/>
                  </a:lnTo>
                  <a:lnTo>
                    <a:pt x="80" y="90"/>
                  </a:lnTo>
                  <a:lnTo>
                    <a:pt x="80" y="90"/>
                  </a:lnTo>
                  <a:lnTo>
                    <a:pt x="80" y="90"/>
                  </a:lnTo>
                  <a:lnTo>
                    <a:pt x="81" y="90"/>
                  </a:lnTo>
                  <a:lnTo>
                    <a:pt x="81" y="90"/>
                  </a:lnTo>
                  <a:lnTo>
                    <a:pt x="83" y="90"/>
                  </a:lnTo>
                  <a:lnTo>
                    <a:pt x="83" y="90"/>
                  </a:lnTo>
                  <a:lnTo>
                    <a:pt x="83" y="90"/>
                  </a:lnTo>
                  <a:lnTo>
                    <a:pt x="84" y="90"/>
                  </a:lnTo>
                  <a:lnTo>
                    <a:pt x="84" y="90"/>
                  </a:lnTo>
                  <a:lnTo>
                    <a:pt x="84" y="90"/>
                  </a:lnTo>
                  <a:lnTo>
                    <a:pt x="85" y="90"/>
                  </a:lnTo>
                  <a:lnTo>
                    <a:pt x="85" y="90"/>
                  </a:lnTo>
                  <a:lnTo>
                    <a:pt x="87" y="90"/>
                  </a:lnTo>
                  <a:lnTo>
                    <a:pt x="87" y="90"/>
                  </a:lnTo>
                  <a:lnTo>
                    <a:pt x="87" y="90"/>
                  </a:lnTo>
                  <a:lnTo>
                    <a:pt x="88" y="90"/>
                  </a:lnTo>
                  <a:lnTo>
                    <a:pt x="88" y="90"/>
                  </a:lnTo>
                  <a:lnTo>
                    <a:pt x="90" y="90"/>
                  </a:lnTo>
                  <a:lnTo>
                    <a:pt x="90" y="90"/>
                  </a:lnTo>
                  <a:lnTo>
                    <a:pt x="90" y="90"/>
                  </a:lnTo>
                  <a:lnTo>
                    <a:pt x="91" y="89"/>
                  </a:lnTo>
                  <a:lnTo>
                    <a:pt x="91" y="89"/>
                  </a:lnTo>
                  <a:lnTo>
                    <a:pt x="92" y="89"/>
                  </a:lnTo>
                  <a:lnTo>
                    <a:pt x="92" y="87"/>
                  </a:lnTo>
                  <a:lnTo>
                    <a:pt x="94" y="86"/>
                  </a:lnTo>
                  <a:lnTo>
                    <a:pt x="92" y="84"/>
                  </a:lnTo>
                  <a:lnTo>
                    <a:pt x="92" y="83"/>
                  </a:lnTo>
                  <a:lnTo>
                    <a:pt x="92" y="83"/>
                  </a:lnTo>
                  <a:lnTo>
                    <a:pt x="91" y="82"/>
                  </a:lnTo>
                  <a:lnTo>
                    <a:pt x="91" y="82"/>
                  </a:lnTo>
                  <a:lnTo>
                    <a:pt x="91" y="82"/>
                  </a:lnTo>
                  <a:lnTo>
                    <a:pt x="90" y="82"/>
                  </a:lnTo>
                  <a:lnTo>
                    <a:pt x="90" y="80"/>
                  </a:lnTo>
                  <a:lnTo>
                    <a:pt x="90" y="80"/>
                  </a:lnTo>
                  <a:lnTo>
                    <a:pt x="88" y="80"/>
                  </a:lnTo>
                  <a:lnTo>
                    <a:pt x="88" y="80"/>
                  </a:lnTo>
                  <a:lnTo>
                    <a:pt x="88" y="80"/>
                  </a:lnTo>
                  <a:lnTo>
                    <a:pt x="88" y="80"/>
                  </a:lnTo>
                  <a:lnTo>
                    <a:pt x="87" y="79"/>
                  </a:lnTo>
                  <a:lnTo>
                    <a:pt x="87" y="79"/>
                  </a:lnTo>
                  <a:lnTo>
                    <a:pt x="87" y="79"/>
                  </a:lnTo>
                  <a:lnTo>
                    <a:pt x="87" y="79"/>
                  </a:lnTo>
                  <a:lnTo>
                    <a:pt x="87" y="79"/>
                  </a:lnTo>
                  <a:lnTo>
                    <a:pt x="87" y="79"/>
                  </a:lnTo>
                  <a:lnTo>
                    <a:pt x="85" y="78"/>
                  </a:lnTo>
                  <a:lnTo>
                    <a:pt x="85" y="78"/>
                  </a:lnTo>
                  <a:lnTo>
                    <a:pt x="85" y="78"/>
                  </a:lnTo>
                  <a:lnTo>
                    <a:pt x="85" y="78"/>
                  </a:lnTo>
                  <a:lnTo>
                    <a:pt x="85" y="78"/>
                  </a:lnTo>
                  <a:lnTo>
                    <a:pt x="85" y="78"/>
                  </a:lnTo>
                  <a:lnTo>
                    <a:pt x="85" y="76"/>
                  </a:lnTo>
                  <a:lnTo>
                    <a:pt x="85" y="76"/>
                  </a:lnTo>
                  <a:lnTo>
                    <a:pt x="87" y="75"/>
                  </a:lnTo>
                  <a:lnTo>
                    <a:pt x="87" y="75"/>
                  </a:lnTo>
                  <a:lnTo>
                    <a:pt x="87" y="74"/>
                  </a:lnTo>
                  <a:lnTo>
                    <a:pt x="88" y="74"/>
                  </a:lnTo>
                  <a:lnTo>
                    <a:pt x="88" y="72"/>
                  </a:lnTo>
                  <a:lnTo>
                    <a:pt x="88" y="72"/>
                  </a:lnTo>
                  <a:lnTo>
                    <a:pt x="90" y="71"/>
                  </a:lnTo>
                  <a:lnTo>
                    <a:pt x="90" y="71"/>
                  </a:lnTo>
                  <a:lnTo>
                    <a:pt x="90" y="70"/>
                  </a:lnTo>
                  <a:lnTo>
                    <a:pt x="91" y="70"/>
                  </a:lnTo>
                  <a:lnTo>
                    <a:pt x="91" y="70"/>
                  </a:lnTo>
                  <a:lnTo>
                    <a:pt x="91" y="68"/>
                  </a:lnTo>
                  <a:lnTo>
                    <a:pt x="92" y="68"/>
                  </a:lnTo>
                  <a:lnTo>
                    <a:pt x="92" y="67"/>
                  </a:lnTo>
                  <a:lnTo>
                    <a:pt x="92" y="67"/>
                  </a:lnTo>
                  <a:lnTo>
                    <a:pt x="92" y="65"/>
                  </a:lnTo>
                  <a:lnTo>
                    <a:pt x="94" y="64"/>
                  </a:lnTo>
                  <a:lnTo>
                    <a:pt x="94" y="64"/>
                  </a:lnTo>
                  <a:lnTo>
                    <a:pt x="94" y="63"/>
                  </a:lnTo>
                  <a:lnTo>
                    <a:pt x="95" y="63"/>
                  </a:lnTo>
                  <a:lnTo>
                    <a:pt x="95" y="61"/>
                  </a:lnTo>
                  <a:lnTo>
                    <a:pt x="95" y="61"/>
                  </a:lnTo>
                  <a:lnTo>
                    <a:pt x="95" y="60"/>
                  </a:lnTo>
                  <a:lnTo>
                    <a:pt x="96" y="60"/>
                  </a:lnTo>
                  <a:lnTo>
                    <a:pt x="96" y="59"/>
                  </a:lnTo>
                  <a:lnTo>
                    <a:pt x="96" y="59"/>
                  </a:lnTo>
                  <a:lnTo>
                    <a:pt x="96" y="57"/>
                  </a:lnTo>
                  <a:lnTo>
                    <a:pt x="98" y="57"/>
                  </a:lnTo>
                  <a:lnTo>
                    <a:pt x="98" y="56"/>
                  </a:lnTo>
                  <a:lnTo>
                    <a:pt x="98" y="56"/>
                  </a:lnTo>
                  <a:lnTo>
                    <a:pt x="98" y="56"/>
                  </a:lnTo>
                  <a:lnTo>
                    <a:pt x="98" y="55"/>
                  </a:lnTo>
                  <a:lnTo>
                    <a:pt x="98" y="55"/>
                  </a:lnTo>
                  <a:lnTo>
                    <a:pt x="98" y="55"/>
                  </a:lnTo>
                  <a:lnTo>
                    <a:pt x="98" y="53"/>
                  </a:lnTo>
                  <a:lnTo>
                    <a:pt x="98" y="53"/>
                  </a:lnTo>
                  <a:lnTo>
                    <a:pt x="96" y="53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5" y="51"/>
                  </a:lnTo>
                  <a:lnTo>
                    <a:pt x="95" y="51"/>
                  </a:lnTo>
                  <a:lnTo>
                    <a:pt x="95" y="51"/>
                  </a:lnTo>
                  <a:lnTo>
                    <a:pt x="95" y="51"/>
                  </a:lnTo>
                  <a:lnTo>
                    <a:pt x="94" y="51"/>
                  </a:lnTo>
                  <a:lnTo>
                    <a:pt x="94" y="49"/>
                  </a:lnTo>
                  <a:lnTo>
                    <a:pt x="94" y="49"/>
                  </a:lnTo>
                  <a:lnTo>
                    <a:pt x="94" y="49"/>
                  </a:lnTo>
                  <a:lnTo>
                    <a:pt x="94" y="49"/>
                  </a:lnTo>
                  <a:lnTo>
                    <a:pt x="94" y="49"/>
                  </a:lnTo>
                  <a:lnTo>
                    <a:pt x="94" y="49"/>
                  </a:lnTo>
                  <a:lnTo>
                    <a:pt x="94" y="49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1" y="48"/>
                  </a:lnTo>
                  <a:lnTo>
                    <a:pt x="91" y="47"/>
                  </a:lnTo>
                  <a:lnTo>
                    <a:pt x="91" y="47"/>
                  </a:lnTo>
                  <a:lnTo>
                    <a:pt x="90" y="47"/>
                  </a:lnTo>
                  <a:lnTo>
                    <a:pt x="90" y="47"/>
                  </a:lnTo>
                  <a:lnTo>
                    <a:pt x="88" y="45"/>
                  </a:lnTo>
                  <a:lnTo>
                    <a:pt x="88" y="45"/>
                  </a:lnTo>
                  <a:lnTo>
                    <a:pt x="88" y="45"/>
                  </a:lnTo>
                  <a:lnTo>
                    <a:pt x="87" y="45"/>
                  </a:lnTo>
                  <a:lnTo>
                    <a:pt x="87" y="45"/>
                  </a:lnTo>
                  <a:lnTo>
                    <a:pt x="85" y="45"/>
                  </a:lnTo>
                  <a:lnTo>
                    <a:pt x="85" y="44"/>
                  </a:lnTo>
                  <a:lnTo>
                    <a:pt x="85" y="44"/>
                  </a:lnTo>
                  <a:close/>
                </a:path>
              </a:pathLst>
            </a:custGeom>
            <a:solidFill>
              <a:srgbClr val="6634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542">
              <a:extLst>
                <a:ext uri="{FF2B5EF4-FFF2-40B4-BE49-F238E27FC236}">
                  <a16:creationId xmlns:a16="http://schemas.microsoft.com/office/drawing/2014/main" id="{58039B9C-FF9A-413A-9655-8C02DB661C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89974" y="3755791"/>
              <a:ext cx="433135" cy="451968"/>
            </a:xfrm>
            <a:custGeom>
              <a:avLst/>
              <a:gdLst>
                <a:gd name="T0" fmla="*/ 44 w 67"/>
                <a:gd name="T1" fmla="*/ 44 h 71"/>
                <a:gd name="T2" fmla="*/ 24 w 67"/>
                <a:gd name="T3" fmla="*/ 35 h 71"/>
                <a:gd name="T4" fmla="*/ 18 w 67"/>
                <a:gd name="T5" fmla="*/ 24 h 71"/>
                <a:gd name="T6" fmla="*/ 23 w 67"/>
                <a:gd name="T7" fmla="*/ 47 h 71"/>
                <a:gd name="T8" fmla="*/ 4 w 67"/>
                <a:gd name="T9" fmla="*/ 31 h 71"/>
                <a:gd name="T10" fmla="*/ 13 w 67"/>
                <a:gd name="T11" fmla="*/ 21 h 71"/>
                <a:gd name="T12" fmla="*/ 11 w 67"/>
                <a:gd name="T13" fmla="*/ 49 h 71"/>
                <a:gd name="T14" fmla="*/ 43 w 67"/>
                <a:gd name="T15" fmla="*/ 68 h 71"/>
                <a:gd name="T16" fmla="*/ 16 w 67"/>
                <a:gd name="T17" fmla="*/ 58 h 71"/>
                <a:gd name="T18" fmla="*/ 40 w 67"/>
                <a:gd name="T19" fmla="*/ 56 h 71"/>
                <a:gd name="T20" fmla="*/ 20 w 67"/>
                <a:gd name="T21" fmla="*/ 25 h 71"/>
                <a:gd name="T22" fmla="*/ 35 w 67"/>
                <a:gd name="T23" fmla="*/ 60 h 71"/>
                <a:gd name="T24" fmla="*/ 22 w 67"/>
                <a:gd name="T25" fmla="*/ 25 h 71"/>
                <a:gd name="T26" fmla="*/ 22 w 67"/>
                <a:gd name="T27" fmla="*/ 24 h 71"/>
                <a:gd name="T28" fmla="*/ 18 w 67"/>
                <a:gd name="T29" fmla="*/ 54 h 71"/>
                <a:gd name="T30" fmla="*/ 12 w 67"/>
                <a:gd name="T31" fmla="*/ 24 h 71"/>
                <a:gd name="T32" fmla="*/ 12 w 67"/>
                <a:gd name="T33" fmla="*/ 19 h 71"/>
                <a:gd name="T34" fmla="*/ 2 w 67"/>
                <a:gd name="T35" fmla="*/ 16 h 71"/>
                <a:gd name="T36" fmla="*/ 23 w 67"/>
                <a:gd name="T37" fmla="*/ 14 h 71"/>
                <a:gd name="T38" fmla="*/ 17 w 67"/>
                <a:gd name="T39" fmla="*/ 10 h 71"/>
                <a:gd name="T40" fmla="*/ 35 w 67"/>
                <a:gd name="T41" fmla="*/ 3 h 71"/>
                <a:gd name="T42" fmla="*/ 31 w 67"/>
                <a:gd name="T43" fmla="*/ 14 h 71"/>
                <a:gd name="T44" fmla="*/ 37 w 67"/>
                <a:gd name="T45" fmla="*/ 37 h 71"/>
                <a:gd name="T46" fmla="*/ 30 w 67"/>
                <a:gd name="T47" fmla="*/ 15 h 71"/>
                <a:gd name="T48" fmla="*/ 41 w 67"/>
                <a:gd name="T49" fmla="*/ 53 h 71"/>
                <a:gd name="T50" fmla="*/ 27 w 67"/>
                <a:gd name="T51" fmla="*/ 41 h 71"/>
                <a:gd name="T52" fmla="*/ 38 w 67"/>
                <a:gd name="T53" fmla="*/ 54 h 71"/>
                <a:gd name="T54" fmla="*/ 57 w 67"/>
                <a:gd name="T55" fmla="*/ 56 h 71"/>
                <a:gd name="T56" fmla="*/ 54 w 67"/>
                <a:gd name="T57" fmla="*/ 47 h 71"/>
                <a:gd name="T58" fmla="*/ 44 w 67"/>
                <a:gd name="T59" fmla="*/ 50 h 71"/>
                <a:gd name="T60" fmla="*/ 39 w 67"/>
                <a:gd name="T61" fmla="*/ 42 h 71"/>
                <a:gd name="T62" fmla="*/ 58 w 67"/>
                <a:gd name="T63" fmla="*/ 32 h 71"/>
                <a:gd name="T64" fmla="*/ 42 w 67"/>
                <a:gd name="T65" fmla="*/ 42 h 71"/>
                <a:gd name="T66" fmla="*/ 38 w 67"/>
                <a:gd name="T67" fmla="*/ 6 h 71"/>
                <a:gd name="T68" fmla="*/ 44 w 67"/>
                <a:gd name="T69" fmla="*/ 12 h 71"/>
                <a:gd name="T70" fmla="*/ 42 w 67"/>
                <a:gd name="T71" fmla="*/ 11 h 71"/>
                <a:gd name="T72" fmla="*/ 40 w 67"/>
                <a:gd name="T73" fmla="*/ 18 h 71"/>
                <a:gd name="T74" fmla="*/ 49 w 67"/>
                <a:gd name="T75" fmla="*/ 14 h 71"/>
                <a:gd name="T76" fmla="*/ 40 w 67"/>
                <a:gd name="T77" fmla="*/ 21 h 71"/>
                <a:gd name="T78" fmla="*/ 41 w 67"/>
                <a:gd name="T79" fmla="*/ 38 h 71"/>
                <a:gd name="T80" fmla="*/ 32 w 67"/>
                <a:gd name="T81" fmla="*/ 15 h 71"/>
                <a:gd name="T82" fmla="*/ 32 w 67"/>
                <a:gd name="T83" fmla="*/ 22 h 71"/>
                <a:gd name="T84" fmla="*/ 35 w 67"/>
                <a:gd name="T85" fmla="*/ 15 h 71"/>
                <a:gd name="T86" fmla="*/ 40 w 67"/>
                <a:gd name="T87" fmla="*/ 38 h 71"/>
                <a:gd name="T88" fmla="*/ 47 w 67"/>
                <a:gd name="T89" fmla="*/ 39 h 71"/>
                <a:gd name="T90" fmla="*/ 38 w 67"/>
                <a:gd name="T91" fmla="*/ 28 h 71"/>
                <a:gd name="T92" fmla="*/ 49 w 67"/>
                <a:gd name="T93" fmla="*/ 38 h 71"/>
                <a:gd name="T94" fmla="*/ 42 w 67"/>
                <a:gd name="T95" fmla="*/ 31 h 71"/>
                <a:gd name="T96" fmla="*/ 49 w 67"/>
                <a:gd name="T97" fmla="*/ 36 h 71"/>
                <a:gd name="T98" fmla="*/ 51 w 67"/>
                <a:gd name="T99" fmla="*/ 36 h 71"/>
                <a:gd name="T100" fmla="*/ 50 w 67"/>
                <a:gd name="T101" fmla="*/ 23 h 71"/>
                <a:gd name="T102" fmla="*/ 53 w 67"/>
                <a:gd name="T103" fmla="*/ 33 h 71"/>
                <a:gd name="T104" fmla="*/ 51 w 67"/>
                <a:gd name="T105" fmla="*/ 28 h 71"/>
                <a:gd name="T106" fmla="*/ 44 w 67"/>
                <a:gd name="T107" fmla="*/ 28 h 71"/>
                <a:gd name="T108" fmla="*/ 51 w 67"/>
                <a:gd name="T109" fmla="*/ 28 h 71"/>
                <a:gd name="T110" fmla="*/ 48 w 67"/>
                <a:gd name="T111" fmla="*/ 30 h 71"/>
                <a:gd name="T112" fmla="*/ 48 w 67"/>
                <a:gd name="T113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7" h="71">
                  <a:moveTo>
                    <a:pt x="63" y="34"/>
                  </a:moveTo>
                  <a:cubicBezTo>
                    <a:pt x="63" y="34"/>
                    <a:pt x="64" y="35"/>
                    <a:pt x="65" y="35"/>
                  </a:cubicBezTo>
                  <a:cubicBezTo>
                    <a:pt x="65" y="37"/>
                    <a:pt x="63" y="38"/>
                    <a:pt x="62" y="40"/>
                  </a:cubicBezTo>
                  <a:cubicBezTo>
                    <a:pt x="62" y="40"/>
                    <a:pt x="62" y="39"/>
                    <a:pt x="62" y="39"/>
                  </a:cubicBezTo>
                  <a:cubicBezTo>
                    <a:pt x="61" y="40"/>
                    <a:pt x="62" y="42"/>
                    <a:pt x="61" y="43"/>
                  </a:cubicBezTo>
                  <a:cubicBezTo>
                    <a:pt x="57" y="45"/>
                    <a:pt x="52" y="46"/>
                    <a:pt x="45" y="47"/>
                  </a:cubicBezTo>
                  <a:cubicBezTo>
                    <a:pt x="44" y="47"/>
                    <a:pt x="43" y="47"/>
                    <a:pt x="42" y="47"/>
                  </a:cubicBezTo>
                  <a:cubicBezTo>
                    <a:pt x="40" y="47"/>
                    <a:pt x="40" y="45"/>
                    <a:pt x="38" y="45"/>
                  </a:cubicBezTo>
                  <a:cubicBezTo>
                    <a:pt x="40" y="44"/>
                    <a:pt x="42" y="44"/>
                    <a:pt x="44" y="44"/>
                  </a:cubicBezTo>
                  <a:cubicBezTo>
                    <a:pt x="44" y="44"/>
                    <a:pt x="44" y="43"/>
                    <a:pt x="45" y="43"/>
                  </a:cubicBezTo>
                  <a:cubicBezTo>
                    <a:pt x="46" y="43"/>
                    <a:pt x="47" y="43"/>
                    <a:pt x="47" y="43"/>
                  </a:cubicBezTo>
                  <a:cubicBezTo>
                    <a:pt x="51" y="41"/>
                    <a:pt x="54" y="40"/>
                    <a:pt x="58" y="40"/>
                  </a:cubicBezTo>
                  <a:cubicBezTo>
                    <a:pt x="58" y="38"/>
                    <a:pt x="60" y="36"/>
                    <a:pt x="60" y="34"/>
                  </a:cubicBezTo>
                  <a:cubicBezTo>
                    <a:pt x="61" y="34"/>
                    <a:pt x="60" y="33"/>
                    <a:pt x="60" y="33"/>
                  </a:cubicBezTo>
                  <a:cubicBezTo>
                    <a:pt x="61" y="33"/>
                    <a:pt x="62" y="33"/>
                    <a:pt x="63" y="34"/>
                  </a:cubicBezTo>
                  <a:cubicBezTo>
                    <a:pt x="63" y="34"/>
                    <a:pt x="63" y="34"/>
                    <a:pt x="63" y="34"/>
                  </a:cubicBezTo>
                  <a:close/>
                  <a:moveTo>
                    <a:pt x="25" y="36"/>
                  </a:moveTo>
                  <a:cubicBezTo>
                    <a:pt x="24" y="36"/>
                    <a:pt x="24" y="35"/>
                    <a:pt x="24" y="35"/>
                  </a:cubicBezTo>
                  <a:cubicBezTo>
                    <a:pt x="24" y="35"/>
                    <a:pt x="26" y="38"/>
                    <a:pt x="26" y="38"/>
                  </a:cubicBezTo>
                  <a:cubicBezTo>
                    <a:pt x="25" y="38"/>
                    <a:pt x="25" y="37"/>
                    <a:pt x="25" y="36"/>
                  </a:cubicBezTo>
                  <a:cubicBezTo>
                    <a:pt x="25" y="36"/>
                    <a:pt x="25" y="36"/>
                    <a:pt x="25" y="36"/>
                  </a:cubicBezTo>
                  <a:close/>
                  <a:moveTo>
                    <a:pt x="23" y="47"/>
                  </a:moveTo>
                  <a:cubicBezTo>
                    <a:pt x="23" y="47"/>
                    <a:pt x="23" y="47"/>
                    <a:pt x="23" y="47"/>
                  </a:cubicBezTo>
                  <a:cubicBezTo>
                    <a:pt x="23" y="46"/>
                    <a:pt x="23" y="45"/>
                    <a:pt x="23" y="44"/>
                  </a:cubicBezTo>
                  <a:cubicBezTo>
                    <a:pt x="21" y="39"/>
                    <a:pt x="19" y="34"/>
                    <a:pt x="18" y="29"/>
                  </a:cubicBezTo>
                  <a:cubicBezTo>
                    <a:pt x="18" y="27"/>
                    <a:pt x="18" y="26"/>
                    <a:pt x="18" y="25"/>
                  </a:cubicBezTo>
                  <a:cubicBezTo>
                    <a:pt x="19" y="25"/>
                    <a:pt x="18" y="24"/>
                    <a:pt x="18" y="24"/>
                  </a:cubicBezTo>
                  <a:cubicBezTo>
                    <a:pt x="17" y="26"/>
                    <a:pt x="17" y="28"/>
                    <a:pt x="17" y="29"/>
                  </a:cubicBezTo>
                  <a:cubicBezTo>
                    <a:pt x="17" y="32"/>
                    <a:pt x="18" y="35"/>
                    <a:pt x="18" y="38"/>
                  </a:cubicBezTo>
                  <a:cubicBezTo>
                    <a:pt x="18" y="42"/>
                    <a:pt x="17" y="47"/>
                    <a:pt x="16" y="51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7" y="53"/>
                    <a:pt x="18" y="52"/>
                    <a:pt x="18" y="54"/>
                  </a:cubicBezTo>
                  <a:cubicBezTo>
                    <a:pt x="20" y="55"/>
                    <a:pt x="22" y="55"/>
                    <a:pt x="23" y="56"/>
                  </a:cubicBezTo>
                  <a:cubicBezTo>
                    <a:pt x="24" y="57"/>
                    <a:pt x="25" y="57"/>
                    <a:pt x="27" y="57"/>
                  </a:cubicBezTo>
                  <a:cubicBezTo>
                    <a:pt x="24" y="55"/>
                    <a:pt x="26" y="52"/>
                    <a:pt x="25" y="49"/>
                  </a:cubicBezTo>
                  <a:cubicBezTo>
                    <a:pt x="24" y="49"/>
                    <a:pt x="22" y="49"/>
                    <a:pt x="23" y="47"/>
                  </a:cubicBezTo>
                  <a:close/>
                  <a:moveTo>
                    <a:pt x="1" y="23"/>
                  </a:moveTo>
                  <a:cubicBezTo>
                    <a:pt x="0" y="22"/>
                    <a:pt x="0" y="20"/>
                    <a:pt x="1" y="20"/>
                  </a:cubicBezTo>
                  <a:cubicBezTo>
                    <a:pt x="1" y="20"/>
                    <a:pt x="1" y="21"/>
                    <a:pt x="1" y="21"/>
                  </a:cubicBezTo>
                  <a:cubicBezTo>
                    <a:pt x="2" y="23"/>
                    <a:pt x="1" y="25"/>
                    <a:pt x="2" y="28"/>
                  </a:cubicBezTo>
                  <a:cubicBezTo>
                    <a:pt x="0" y="27"/>
                    <a:pt x="1" y="25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close/>
                  <a:moveTo>
                    <a:pt x="3" y="32"/>
                  </a:moveTo>
                  <a:cubicBezTo>
                    <a:pt x="3" y="31"/>
                    <a:pt x="2" y="30"/>
                    <a:pt x="2" y="29"/>
                  </a:cubicBezTo>
                  <a:cubicBezTo>
                    <a:pt x="3" y="30"/>
                    <a:pt x="3" y="31"/>
                    <a:pt x="4" y="31"/>
                  </a:cubicBezTo>
                  <a:cubicBezTo>
                    <a:pt x="5" y="31"/>
                    <a:pt x="5" y="29"/>
                    <a:pt x="6" y="29"/>
                  </a:cubicBezTo>
                  <a:cubicBezTo>
                    <a:pt x="7" y="31"/>
                    <a:pt x="6" y="33"/>
                    <a:pt x="6" y="35"/>
                  </a:cubicBezTo>
                  <a:cubicBezTo>
                    <a:pt x="5" y="34"/>
                    <a:pt x="4" y="33"/>
                    <a:pt x="3" y="32"/>
                  </a:cubicBezTo>
                  <a:cubicBezTo>
                    <a:pt x="3" y="32"/>
                    <a:pt x="3" y="32"/>
                    <a:pt x="3" y="32"/>
                  </a:cubicBezTo>
                  <a:close/>
                  <a:moveTo>
                    <a:pt x="6" y="38"/>
                  </a:moveTo>
                  <a:cubicBezTo>
                    <a:pt x="6" y="34"/>
                    <a:pt x="6" y="31"/>
                    <a:pt x="7" y="27"/>
                  </a:cubicBezTo>
                  <a:cubicBezTo>
                    <a:pt x="7" y="26"/>
                    <a:pt x="8" y="23"/>
                    <a:pt x="10" y="21"/>
                  </a:cubicBezTo>
                  <a:cubicBezTo>
                    <a:pt x="12" y="20"/>
                    <a:pt x="14" y="19"/>
                    <a:pt x="16" y="19"/>
                  </a:cubicBezTo>
                  <a:cubicBezTo>
                    <a:pt x="14" y="20"/>
                    <a:pt x="13" y="20"/>
                    <a:pt x="13" y="21"/>
                  </a:cubicBezTo>
                  <a:cubicBezTo>
                    <a:pt x="12" y="22"/>
                    <a:pt x="12" y="23"/>
                    <a:pt x="11" y="23"/>
                  </a:cubicBezTo>
                  <a:cubicBezTo>
                    <a:pt x="11" y="24"/>
                    <a:pt x="9" y="24"/>
                    <a:pt x="9" y="24"/>
                  </a:cubicBezTo>
                  <a:cubicBezTo>
                    <a:pt x="9" y="26"/>
                    <a:pt x="11" y="27"/>
                    <a:pt x="10" y="28"/>
                  </a:cubicBezTo>
                  <a:cubicBezTo>
                    <a:pt x="10" y="29"/>
                    <a:pt x="8" y="27"/>
                    <a:pt x="8" y="27"/>
                  </a:cubicBezTo>
                  <a:cubicBezTo>
                    <a:pt x="7" y="27"/>
                    <a:pt x="8" y="29"/>
                    <a:pt x="8" y="29"/>
                  </a:cubicBezTo>
                  <a:cubicBezTo>
                    <a:pt x="8" y="31"/>
                    <a:pt x="8" y="32"/>
                    <a:pt x="8" y="33"/>
                  </a:cubicBezTo>
                  <a:cubicBezTo>
                    <a:pt x="8" y="38"/>
                    <a:pt x="9" y="43"/>
                    <a:pt x="10" y="47"/>
                  </a:cubicBezTo>
                  <a:cubicBezTo>
                    <a:pt x="10" y="47"/>
                    <a:pt x="11" y="46"/>
                    <a:pt x="11" y="46"/>
                  </a:cubicBezTo>
                  <a:cubicBezTo>
                    <a:pt x="12" y="47"/>
                    <a:pt x="11" y="48"/>
                    <a:pt x="11" y="49"/>
                  </a:cubicBezTo>
                  <a:cubicBezTo>
                    <a:pt x="12" y="50"/>
                    <a:pt x="11" y="51"/>
                    <a:pt x="11" y="52"/>
                  </a:cubicBezTo>
                  <a:cubicBezTo>
                    <a:pt x="10" y="51"/>
                    <a:pt x="10" y="50"/>
                    <a:pt x="10" y="48"/>
                  </a:cubicBezTo>
                  <a:cubicBezTo>
                    <a:pt x="9" y="47"/>
                    <a:pt x="8" y="46"/>
                    <a:pt x="8" y="45"/>
                  </a:cubicBezTo>
                  <a:cubicBezTo>
                    <a:pt x="8" y="44"/>
                    <a:pt x="8" y="44"/>
                    <a:pt x="8" y="43"/>
                  </a:cubicBezTo>
                  <a:cubicBezTo>
                    <a:pt x="7" y="41"/>
                    <a:pt x="6" y="40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lose/>
                  <a:moveTo>
                    <a:pt x="40" y="67"/>
                  </a:moveTo>
                  <a:cubicBezTo>
                    <a:pt x="35" y="64"/>
                    <a:pt x="30" y="63"/>
                    <a:pt x="25" y="61"/>
                  </a:cubicBezTo>
                  <a:cubicBezTo>
                    <a:pt x="31" y="62"/>
                    <a:pt x="37" y="65"/>
                    <a:pt x="43" y="68"/>
                  </a:cubicBezTo>
                  <a:cubicBezTo>
                    <a:pt x="44" y="69"/>
                    <a:pt x="45" y="70"/>
                    <a:pt x="46" y="69"/>
                  </a:cubicBezTo>
                  <a:cubicBezTo>
                    <a:pt x="47" y="68"/>
                    <a:pt x="46" y="67"/>
                    <a:pt x="46" y="66"/>
                  </a:cubicBezTo>
                  <a:cubicBezTo>
                    <a:pt x="46" y="65"/>
                    <a:pt x="46" y="64"/>
                    <a:pt x="46" y="62"/>
                  </a:cubicBezTo>
                  <a:cubicBezTo>
                    <a:pt x="46" y="62"/>
                    <a:pt x="45" y="62"/>
                    <a:pt x="45" y="62"/>
                  </a:cubicBezTo>
                  <a:cubicBezTo>
                    <a:pt x="46" y="64"/>
                    <a:pt x="45" y="65"/>
                    <a:pt x="44" y="66"/>
                  </a:cubicBezTo>
                  <a:cubicBezTo>
                    <a:pt x="41" y="66"/>
                    <a:pt x="38" y="64"/>
                    <a:pt x="35" y="63"/>
                  </a:cubicBezTo>
                  <a:cubicBezTo>
                    <a:pt x="32" y="62"/>
                    <a:pt x="28" y="61"/>
                    <a:pt x="24" y="60"/>
                  </a:cubicBezTo>
                  <a:cubicBezTo>
                    <a:pt x="24" y="60"/>
                    <a:pt x="25" y="60"/>
                    <a:pt x="25" y="60"/>
                  </a:cubicBezTo>
                  <a:cubicBezTo>
                    <a:pt x="22" y="60"/>
                    <a:pt x="19" y="59"/>
                    <a:pt x="16" y="58"/>
                  </a:cubicBezTo>
                  <a:cubicBezTo>
                    <a:pt x="15" y="58"/>
                    <a:pt x="16" y="56"/>
                    <a:pt x="16" y="56"/>
                  </a:cubicBezTo>
                  <a:cubicBezTo>
                    <a:pt x="17" y="56"/>
                    <a:pt x="19" y="56"/>
                    <a:pt x="19" y="57"/>
                  </a:cubicBezTo>
                  <a:cubicBezTo>
                    <a:pt x="22" y="59"/>
                    <a:pt x="26" y="59"/>
                    <a:pt x="30" y="59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1" y="59"/>
                    <a:pt x="31" y="60"/>
                    <a:pt x="31" y="60"/>
                  </a:cubicBezTo>
                  <a:cubicBezTo>
                    <a:pt x="33" y="60"/>
                    <a:pt x="34" y="61"/>
                    <a:pt x="36" y="60"/>
                  </a:cubicBezTo>
                  <a:cubicBezTo>
                    <a:pt x="37" y="59"/>
                    <a:pt x="36" y="57"/>
                    <a:pt x="36" y="55"/>
                  </a:cubicBezTo>
                  <a:cubicBezTo>
                    <a:pt x="36" y="55"/>
                    <a:pt x="37" y="56"/>
                    <a:pt x="39" y="57"/>
                  </a:cubicBezTo>
                  <a:cubicBezTo>
                    <a:pt x="39" y="57"/>
                    <a:pt x="39" y="56"/>
                    <a:pt x="40" y="56"/>
                  </a:cubicBezTo>
                  <a:cubicBezTo>
                    <a:pt x="40" y="56"/>
                    <a:pt x="41" y="57"/>
                    <a:pt x="41" y="56"/>
                  </a:cubicBezTo>
                  <a:cubicBezTo>
                    <a:pt x="42" y="56"/>
                    <a:pt x="42" y="56"/>
                    <a:pt x="42" y="55"/>
                  </a:cubicBezTo>
                  <a:cubicBezTo>
                    <a:pt x="43" y="57"/>
                    <a:pt x="44" y="58"/>
                    <a:pt x="45" y="58"/>
                  </a:cubicBezTo>
                  <a:cubicBezTo>
                    <a:pt x="46" y="57"/>
                    <a:pt x="46" y="56"/>
                    <a:pt x="47" y="57"/>
                  </a:cubicBezTo>
                  <a:cubicBezTo>
                    <a:pt x="46" y="61"/>
                    <a:pt x="47" y="65"/>
                    <a:pt x="48" y="69"/>
                  </a:cubicBezTo>
                  <a:cubicBezTo>
                    <a:pt x="48" y="69"/>
                    <a:pt x="48" y="70"/>
                    <a:pt x="47" y="70"/>
                  </a:cubicBezTo>
                  <a:cubicBezTo>
                    <a:pt x="44" y="71"/>
                    <a:pt x="42" y="69"/>
                    <a:pt x="40" y="67"/>
                  </a:cubicBezTo>
                  <a:cubicBezTo>
                    <a:pt x="40" y="67"/>
                    <a:pt x="40" y="67"/>
                    <a:pt x="40" y="67"/>
                  </a:cubicBezTo>
                  <a:close/>
                  <a:moveTo>
                    <a:pt x="20" y="25"/>
                  </a:moveTo>
                  <a:cubicBezTo>
                    <a:pt x="20" y="25"/>
                    <a:pt x="20" y="25"/>
                    <a:pt x="20" y="25"/>
                  </a:cubicBezTo>
                  <a:cubicBezTo>
                    <a:pt x="20" y="24"/>
                    <a:pt x="21" y="23"/>
                    <a:pt x="20" y="23"/>
                  </a:cubicBezTo>
                  <a:cubicBezTo>
                    <a:pt x="18" y="25"/>
                    <a:pt x="18" y="28"/>
                    <a:pt x="19" y="31"/>
                  </a:cubicBezTo>
                  <a:cubicBezTo>
                    <a:pt x="21" y="34"/>
                    <a:pt x="23" y="37"/>
                    <a:pt x="24" y="40"/>
                  </a:cubicBezTo>
                  <a:cubicBezTo>
                    <a:pt x="25" y="43"/>
                    <a:pt x="23" y="45"/>
                    <a:pt x="23" y="48"/>
                  </a:cubicBezTo>
                  <a:cubicBezTo>
                    <a:pt x="23" y="49"/>
                    <a:pt x="25" y="49"/>
                    <a:pt x="26" y="49"/>
                  </a:cubicBezTo>
                  <a:cubicBezTo>
                    <a:pt x="27" y="51"/>
                    <a:pt x="24" y="54"/>
                    <a:pt x="27" y="56"/>
                  </a:cubicBezTo>
                  <a:cubicBezTo>
                    <a:pt x="28" y="57"/>
                    <a:pt x="30" y="58"/>
                    <a:pt x="32" y="59"/>
                  </a:cubicBezTo>
                  <a:cubicBezTo>
                    <a:pt x="33" y="60"/>
                    <a:pt x="34" y="60"/>
                    <a:pt x="35" y="60"/>
                  </a:cubicBezTo>
                  <a:cubicBezTo>
                    <a:pt x="36" y="59"/>
                    <a:pt x="36" y="58"/>
                    <a:pt x="36" y="58"/>
                  </a:cubicBezTo>
                  <a:cubicBezTo>
                    <a:pt x="35" y="55"/>
                    <a:pt x="36" y="52"/>
                    <a:pt x="34" y="51"/>
                  </a:cubicBezTo>
                  <a:cubicBezTo>
                    <a:pt x="32" y="49"/>
                    <a:pt x="30" y="48"/>
                    <a:pt x="29" y="47"/>
                  </a:cubicBezTo>
                  <a:cubicBezTo>
                    <a:pt x="27" y="45"/>
                    <a:pt x="27" y="42"/>
                    <a:pt x="26" y="39"/>
                  </a:cubicBezTo>
                  <a:cubicBezTo>
                    <a:pt x="26" y="39"/>
                    <a:pt x="25" y="38"/>
                    <a:pt x="25" y="37"/>
                  </a:cubicBezTo>
                  <a:cubicBezTo>
                    <a:pt x="24" y="36"/>
                    <a:pt x="24" y="35"/>
                    <a:pt x="24" y="34"/>
                  </a:cubicBezTo>
                  <a:cubicBezTo>
                    <a:pt x="23" y="33"/>
                    <a:pt x="21" y="33"/>
                    <a:pt x="20" y="32"/>
                  </a:cubicBezTo>
                  <a:cubicBezTo>
                    <a:pt x="19" y="30"/>
                    <a:pt x="20" y="27"/>
                    <a:pt x="20" y="25"/>
                  </a:cubicBezTo>
                  <a:close/>
                  <a:moveTo>
                    <a:pt x="22" y="25"/>
                  </a:moveTo>
                  <a:cubicBezTo>
                    <a:pt x="23" y="26"/>
                    <a:pt x="25" y="27"/>
                    <a:pt x="24" y="28"/>
                  </a:cubicBezTo>
                  <a:cubicBezTo>
                    <a:pt x="24" y="30"/>
                    <a:pt x="23" y="31"/>
                    <a:pt x="24" y="32"/>
                  </a:cubicBezTo>
                  <a:cubicBezTo>
                    <a:pt x="24" y="33"/>
                    <a:pt x="23" y="33"/>
                    <a:pt x="23" y="33"/>
                  </a:cubicBezTo>
                  <a:cubicBezTo>
                    <a:pt x="21" y="32"/>
                    <a:pt x="20" y="31"/>
                    <a:pt x="20" y="29"/>
                  </a:cubicBezTo>
                  <a:cubicBezTo>
                    <a:pt x="20" y="27"/>
                    <a:pt x="20" y="25"/>
                    <a:pt x="21" y="24"/>
                  </a:cubicBezTo>
                  <a:cubicBezTo>
                    <a:pt x="21" y="24"/>
                    <a:pt x="22" y="24"/>
                    <a:pt x="22" y="25"/>
                  </a:cubicBezTo>
                  <a:cubicBezTo>
                    <a:pt x="22" y="25"/>
                    <a:pt x="22" y="25"/>
                    <a:pt x="22" y="25"/>
                  </a:cubicBezTo>
                  <a:close/>
                  <a:moveTo>
                    <a:pt x="22" y="23"/>
                  </a:moveTo>
                  <a:cubicBezTo>
                    <a:pt x="22" y="23"/>
                    <a:pt x="22" y="23"/>
                    <a:pt x="22" y="24"/>
                  </a:cubicBezTo>
                  <a:cubicBezTo>
                    <a:pt x="21" y="24"/>
                    <a:pt x="21" y="22"/>
                    <a:pt x="20" y="22"/>
                  </a:cubicBezTo>
                  <a:cubicBezTo>
                    <a:pt x="19" y="22"/>
                    <a:pt x="19" y="23"/>
                    <a:pt x="19" y="24"/>
                  </a:cubicBezTo>
                  <a:cubicBezTo>
                    <a:pt x="19" y="24"/>
                    <a:pt x="19" y="24"/>
                    <a:pt x="18" y="23"/>
                  </a:cubicBezTo>
                  <a:cubicBezTo>
                    <a:pt x="18" y="23"/>
                    <a:pt x="18" y="24"/>
                    <a:pt x="17" y="25"/>
                  </a:cubicBezTo>
                  <a:cubicBezTo>
                    <a:pt x="17" y="26"/>
                    <a:pt x="17" y="28"/>
                    <a:pt x="17" y="29"/>
                  </a:cubicBezTo>
                  <a:cubicBezTo>
                    <a:pt x="16" y="32"/>
                    <a:pt x="17" y="35"/>
                    <a:pt x="17" y="37"/>
                  </a:cubicBezTo>
                  <a:cubicBezTo>
                    <a:pt x="18" y="42"/>
                    <a:pt x="17" y="46"/>
                    <a:pt x="15" y="51"/>
                  </a:cubicBezTo>
                  <a:cubicBezTo>
                    <a:pt x="15" y="52"/>
                    <a:pt x="17" y="53"/>
                    <a:pt x="18" y="53"/>
                  </a:cubicBezTo>
                  <a:cubicBezTo>
                    <a:pt x="17" y="53"/>
                    <a:pt x="17" y="54"/>
                    <a:pt x="18" y="54"/>
                  </a:cubicBezTo>
                  <a:cubicBezTo>
                    <a:pt x="19" y="55"/>
                    <a:pt x="21" y="55"/>
                    <a:pt x="23" y="56"/>
                  </a:cubicBezTo>
                  <a:cubicBezTo>
                    <a:pt x="19" y="56"/>
                    <a:pt x="15" y="55"/>
                    <a:pt x="14" y="55"/>
                  </a:cubicBezTo>
                  <a:cubicBezTo>
                    <a:pt x="13" y="54"/>
                    <a:pt x="12" y="54"/>
                    <a:pt x="12" y="53"/>
                  </a:cubicBezTo>
                  <a:cubicBezTo>
                    <a:pt x="12" y="51"/>
                    <a:pt x="13" y="47"/>
                    <a:pt x="11" y="46"/>
                  </a:cubicBezTo>
                  <a:cubicBezTo>
                    <a:pt x="11" y="46"/>
                    <a:pt x="10" y="46"/>
                    <a:pt x="10" y="46"/>
                  </a:cubicBezTo>
                  <a:cubicBezTo>
                    <a:pt x="8" y="40"/>
                    <a:pt x="9" y="34"/>
                    <a:pt x="8" y="27"/>
                  </a:cubicBezTo>
                  <a:cubicBezTo>
                    <a:pt x="9" y="28"/>
                    <a:pt x="11" y="29"/>
                    <a:pt x="11" y="28"/>
                  </a:cubicBezTo>
                  <a:cubicBezTo>
                    <a:pt x="11" y="27"/>
                    <a:pt x="9" y="26"/>
                    <a:pt x="10" y="24"/>
                  </a:cubicBezTo>
                  <a:cubicBezTo>
                    <a:pt x="10" y="24"/>
                    <a:pt x="11" y="24"/>
                    <a:pt x="12" y="24"/>
                  </a:cubicBezTo>
                  <a:cubicBezTo>
                    <a:pt x="12" y="23"/>
                    <a:pt x="12" y="22"/>
                    <a:pt x="13" y="21"/>
                  </a:cubicBezTo>
                  <a:cubicBezTo>
                    <a:pt x="14" y="21"/>
                    <a:pt x="15" y="20"/>
                    <a:pt x="16" y="20"/>
                  </a:cubicBezTo>
                  <a:cubicBezTo>
                    <a:pt x="18" y="20"/>
                    <a:pt x="20" y="21"/>
                    <a:pt x="22" y="22"/>
                  </a:cubicBezTo>
                  <a:cubicBezTo>
                    <a:pt x="22" y="22"/>
                    <a:pt x="22" y="22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lose/>
                  <a:moveTo>
                    <a:pt x="20" y="16"/>
                  </a:moveTo>
                  <a:cubicBezTo>
                    <a:pt x="20" y="17"/>
                    <a:pt x="22" y="19"/>
                    <a:pt x="22" y="21"/>
                  </a:cubicBezTo>
                  <a:cubicBezTo>
                    <a:pt x="20" y="21"/>
                    <a:pt x="18" y="19"/>
                    <a:pt x="16" y="19"/>
                  </a:cubicBezTo>
                  <a:cubicBezTo>
                    <a:pt x="15" y="19"/>
                    <a:pt x="13" y="18"/>
                    <a:pt x="12" y="19"/>
                  </a:cubicBezTo>
                  <a:cubicBezTo>
                    <a:pt x="10" y="19"/>
                    <a:pt x="9" y="20"/>
                    <a:pt x="8" y="22"/>
                  </a:cubicBezTo>
                  <a:cubicBezTo>
                    <a:pt x="7" y="24"/>
                    <a:pt x="6" y="26"/>
                    <a:pt x="5" y="29"/>
                  </a:cubicBezTo>
                  <a:cubicBezTo>
                    <a:pt x="5" y="30"/>
                    <a:pt x="4" y="31"/>
                    <a:pt x="3" y="30"/>
                  </a:cubicBezTo>
                  <a:cubicBezTo>
                    <a:pt x="1" y="28"/>
                    <a:pt x="2" y="24"/>
                    <a:pt x="2" y="20"/>
                  </a:cubicBezTo>
                  <a:cubicBezTo>
                    <a:pt x="2" y="20"/>
                    <a:pt x="1" y="20"/>
                    <a:pt x="1" y="20"/>
                  </a:cubicBezTo>
                  <a:cubicBezTo>
                    <a:pt x="1" y="19"/>
                    <a:pt x="2" y="18"/>
                    <a:pt x="1" y="17"/>
                  </a:cubicBezTo>
                  <a:cubicBezTo>
                    <a:pt x="0" y="18"/>
                    <a:pt x="1" y="19"/>
                    <a:pt x="0" y="19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1" y="16"/>
                    <a:pt x="2" y="16"/>
                    <a:pt x="2" y="16"/>
                  </a:cubicBezTo>
                  <a:cubicBezTo>
                    <a:pt x="5" y="17"/>
                    <a:pt x="9" y="18"/>
                    <a:pt x="11" y="16"/>
                  </a:cubicBezTo>
                  <a:cubicBezTo>
                    <a:pt x="11" y="15"/>
                    <a:pt x="11" y="15"/>
                    <a:pt x="10" y="15"/>
                  </a:cubicBezTo>
                  <a:cubicBezTo>
                    <a:pt x="11" y="14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8" y="10"/>
                    <a:pt x="19" y="10"/>
                    <a:pt x="19" y="11"/>
                  </a:cubicBezTo>
                  <a:cubicBezTo>
                    <a:pt x="19" y="12"/>
                    <a:pt x="19" y="14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  <a:moveTo>
                    <a:pt x="23" y="14"/>
                  </a:moveTo>
                  <a:cubicBezTo>
                    <a:pt x="23" y="14"/>
                    <a:pt x="23" y="14"/>
                    <a:pt x="23" y="14"/>
                  </a:cubicBezTo>
                  <a:cubicBezTo>
                    <a:pt x="23" y="13"/>
                    <a:pt x="23" y="13"/>
                    <a:pt x="24" y="13"/>
                  </a:cubicBezTo>
                  <a:cubicBezTo>
                    <a:pt x="24" y="12"/>
                    <a:pt x="25" y="12"/>
                    <a:pt x="25" y="12"/>
                  </a:cubicBezTo>
                  <a:cubicBezTo>
                    <a:pt x="23" y="9"/>
                    <a:pt x="20" y="10"/>
                    <a:pt x="18" y="9"/>
                  </a:cubicBezTo>
                  <a:cubicBezTo>
                    <a:pt x="16" y="9"/>
                    <a:pt x="16" y="10"/>
                    <a:pt x="15" y="10"/>
                  </a:cubicBezTo>
                  <a:cubicBezTo>
                    <a:pt x="12" y="12"/>
                    <a:pt x="9" y="15"/>
                    <a:pt x="6" y="17"/>
                  </a:cubicBezTo>
                  <a:cubicBezTo>
                    <a:pt x="7" y="17"/>
                    <a:pt x="9" y="17"/>
                    <a:pt x="10" y="16"/>
                  </a:cubicBezTo>
                  <a:cubicBezTo>
                    <a:pt x="11" y="15"/>
                    <a:pt x="10" y="15"/>
                    <a:pt x="10" y="15"/>
                  </a:cubicBezTo>
                  <a:cubicBezTo>
                    <a:pt x="11" y="14"/>
                    <a:pt x="12" y="13"/>
                    <a:pt x="14" y="12"/>
                  </a:cubicBezTo>
                  <a:cubicBezTo>
                    <a:pt x="14" y="12"/>
                    <a:pt x="15" y="11"/>
                    <a:pt x="17" y="10"/>
                  </a:cubicBezTo>
                  <a:cubicBezTo>
                    <a:pt x="17" y="10"/>
                    <a:pt x="19" y="10"/>
                    <a:pt x="19" y="10"/>
                  </a:cubicBezTo>
                  <a:cubicBezTo>
                    <a:pt x="20" y="12"/>
                    <a:pt x="19" y="15"/>
                    <a:pt x="20" y="16"/>
                  </a:cubicBezTo>
                  <a:cubicBezTo>
                    <a:pt x="21" y="18"/>
                    <a:pt x="22" y="19"/>
                    <a:pt x="22" y="20"/>
                  </a:cubicBezTo>
                  <a:cubicBezTo>
                    <a:pt x="22" y="18"/>
                    <a:pt x="20" y="15"/>
                    <a:pt x="23" y="14"/>
                  </a:cubicBezTo>
                  <a:close/>
                  <a:moveTo>
                    <a:pt x="38" y="2"/>
                  </a:move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6" y="1"/>
                    <a:pt x="35" y="0"/>
                  </a:cubicBezTo>
                  <a:cubicBezTo>
                    <a:pt x="35" y="0"/>
                    <a:pt x="35" y="1"/>
                    <a:pt x="34" y="1"/>
                  </a:cubicBezTo>
                  <a:cubicBezTo>
                    <a:pt x="36" y="1"/>
                    <a:pt x="36" y="2"/>
                    <a:pt x="35" y="3"/>
                  </a:cubicBezTo>
                  <a:cubicBezTo>
                    <a:pt x="35" y="4"/>
                    <a:pt x="34" y="3"/>
                    <a:pt x="34" y="4"/>
                  </a:cubicBezTo>
                  <a:cubicBezTo>
                    <a:pt x="30" y="7"/>
                    <a:pt x="28" y="10"/>
                    <a:pt x="25" y="13"/>
                  </a:cubicBezTo>
                  <a:cubicBezTo>
                    <a:pt x="25" y="14"/>
                    <a:pt x="24" y="14"/>
                    <a:pt x="23" y="14"/>
                  </a:cubicBezTo>
                  <a:cubicBezTo>
                    <a:pt x="22" y="15"/>
                    <a:pt x="22" y="17"/>
                    <a:pt x="22" y="18"/>
                  </a:cubicBezTo>
                  <a:cubicBezTo>
                    <a:pt x="22" y="19"/>
                    <a:pt x="23" y="20"/>
                    <a:pt x="23" y="21"/>
                  </a:cubicBezTo>
                  <a:cubicBezTo>
                    <a:pt x="25" y="21"/>
                    <a:pt x="26" y="19"/>
                    <a:pt x="27" y="18"/>
                  </a:cubicBezTo>
                  <a:cubicBezTo>
                    <a:pt x="28" y="17"/>
                    <a:pt x="28" y="16"/>
                    <a:pt x="29" y="15"/>
                  </a:cubicBezTo>
                  <a:cubicBezTo>
                    <a:pt x="29" y="15"/>
                    <a:pt x="30" y="15"/>
                    <a:pt x="30" y="15"/>
                  </a:cubicBezTo>
                  <a:cubicBezTo>
                    <a:pt x="30" y="15"/>
                    <a:pt x="30" y="14"/>
                    <a:pt x="31" y="14"/>
                  </a:cubicBezTo>
                  <a:cubicBezTo>
                    <a:pt x="32" y="13"/>
                    <a:pt x="33" y="13"/>
                    <a:pt x="34" y="12"/>
                  </a:cubicBezTo>
                  <a:cubicBezTo>
                    <a:pt x="35" y="10"/>
                    <a:pt x="35" y="7"/>
                    <a:pt x="36" y="5"/>
                  </a:cubicBezTo>
                  <a:cubicBezTo>
                    <a:pt x="37" y="4"/>
                    <a:pt x="38" y="5"/>
                    <a:pt x="38" y="5"/>
                  </a:cubicBezTo>
                  <a:cubicBezTo>
                    <a:pt x="39" y="5"/>
                    <a:pt x="39" y="6"/>
                    <a:pt x="40" y="6"/>
                  </a:cubicBezTo>
                  <a:cubicBezTo>
                    <a:pt x="40" y="5"/>
                    <a:pt x="40" y="3"/>
                    <a:pt x="38" y="2"/>
                  </a:cubicBezTo>
                  <a:close/>
                  <a:moveTo>
                    <a:pt x="28" y="25"/>
                  </a:moveTo>
                  <a:cubicBezTo>
                    <a:pt x="28" y="25"/>
                    <a:pt x="28" y="25"/>
                    <a:pt x="28" y="25"/>
                  </a:cubicBezTo>
                  <a:cubicBezTo>
                    <a:pt x="29" y="28"/>
                    <a:pt x="31" y="31"/>
                    <a:pt x="33" y="34"/>
                  </a:cubicBezTo>
                  <a:cubicBezTo>
                    <a:pt x="33" y="35"/>
                    <a:pt x="36" y="36"/>
                    <a:pt x="37" y="37"/>
                  </a:cubicBezTo>
                  <a:cubicBezTo>
                    <a:pt x="37" y="37"/>
                    <a:pt x="38" y="37"/>
                    <a:pt x="39" y="38"/>
                  </a:cubicBezTo>
                  <a:cubicBezTo>
                    <a:pt x="39" y="36"/>
                    <a:pt x="38" y="34"/>
                    <a:pt x="38" y="33"/>
                  </a:cubicBezTo>
                  <a:cubicBezTo>
                    <a:pt x="37" y="31"/>
                    <a:pt x="37" y="29"/>
                    <a:pt x="36" y="28"/>
                  </a:cubicBezTo>
                  <a:cubicBezTo>
                    <a:pt x="36" y="27"/>
                    <a:pt x="35" y="27"/>
                    <a:pt x="34" y="26"/>
                  </a:cubicBezTo>
                  <a:cubicBezTo>
                    <a:pt x="33" y="25"/>
                    <a:pt x="29" y="23"/>
                    <a:pt x="30" y="23"/>
                  </a:cubicBezTo>
                  <a:cubicBezTo>
                    <a:pt x="29" y="23"/>
                    <a:pt x="28" y="24"/>
                    <a:pt x="28" y="25"/>
                  </a:cubicBezTo>
                  <a:close/>
                  <a:moveTo>
                    <a:pt x="26" y="19"/>
                  </a:move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30" y="15"/>
                    <a:pt x="30" y="15"/>
                  </a:cubicBezTo>
                  <a:cubicBezTo>
                    <a:pt x="29" y="18"/>
                    <a:pt x="28" y="20"/>
                    <a:pt x="29" y="22"/>
                  </a:cubicBezTo>
                  <a:cubicBezTo>
                    <a:pt x="29" y="23"/>
                    <a:pt x="28" y="23"/>
                    <a:pt x="28" y="24"/>
                  </a:cubicBezTo>
                  <a:cubicBezTo>
                    <a:pt x="27" y="23"/>
                    <a:pt x="26" y="22"/>
                    <a:pt x="24" y="22"/>
                  </a:cubicBezTo>
                  <a:cubicBezTo>
                    <a:pt x="24" y="22"/>
                    <a:pt x="23" y="23"/>
                    <a:pt x="23" y="24"/>
                  </a:cubicBezTo>
                  <a:cubicBezTo>
                    <a:pt x="23" y="23"/>
                    <a:pt x="23" y="23"/>
                    <a:pt x="23" y="22"/>
                  </a:cubicBezTo>
                  <a:cubicBezTo>
                    <a:pt x="24" y="21"/>
                    <a:pt x="25" y="20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lose/>
                  <a:moveTo>
                    <a:pt x="41" y="53"/>
                  </a:moveTo>
                  <a:cubicBezTo>
                    <a:pt x="41" y="53"/>
                    <a:pt x="41" y="53"/>
                    <a:pt x="41" y="53"/>
                  </a:cubicBezTo>
                  <a:cubicBezTo>
                    <a:pt x="40" y="50"/>
                    <a:pt x="38" y="48"/>
                    <a:pt x="37" y="45"/>
                  </a:cubicBezTo>
                  <a:cubicBezTo>
                    <a:pt x="36" y="43"/>
                    <a:pt x="35" y="41"/>
                    <a:pt x="35" y="39"/>
                  </a:cubicBezTo>
                  <a:cubicBezTo>
                    <a:pt x="32" y="34"/>
                    <a:pt x="29" y="29"/>
                    <a:pt x="27" y="24"/>
                  </a:cubicBezTo>
                  <a:cubicBezTo>
                    <a:pt x="27" y="23"/>
                    <a:pt x="25" y="22"/>
                    <a:pt x="24" y="23"/>
                  </a:cubicBezTo>
                  <a:cubicBezTo>
                    <a:pt x="24" y="23"/>
                    <a:pt x="23" y="24"/>
                    <a:pt x="24" y="25"/>
                  </a:cubicBezTo>
                  <a:cubicBezTo>
                    <a:pt x="24" y="24"/>
                    <a:pt x="24" y="24"/>
                    <a:pt x="25" y="23"/>
                  </a:cubicBezTo>
                  <a:cubicBezTo>
                    <a:pt x="26" y="23"/>
                    <a:pt x="27" y="24"/>
                    <a:pt x="27" y="25"/>
                  </a:cubicBezTo>
                  <a:cubicBezTo>
                    <a:pt x="26" y="27"/>
                    <a:pt x="25" y="28"/>
                    <a:pt x="24" y="29"/>
                  </a:cubicBezTo>
                  <a:cubicBezTo>
                    <a:pt x="23" y="33"/>
                    <a:pt x="26" y="37"/>
                    <a:pt x="27" y="41"/>
                  </a:cubicBezTo>
                  <a:cubicBezTo>
                    <a:pt x="28" y="43"/>
                    <a:pt x="29" y="44"/>
                    <a:pt x="31" y="45"/>
                  </a:cubicBezTo>
                  <a:cubicBezTo>
                    <a:pt x="31" y="45"/>
                    <a:pt x="30" y="44"/>
                    <a:pt x="31" y="43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1" y="44"/>
                    <a:pt x="31" y="45"/>
                    <a:pt x="32" y="46"/>
                  </a:cubicBezTo>
                  <a:cubicBezTo>
                    <a:pt x="33" y="46"/>
                    <a:pt x="34" y="47"/>
                    <a:pt x="34" y="46"/>
                  </a:cubicBezTo>
                  <a:cubicBezTo>
                    <a:pt x="34" y="47"/>
                    <a:pt x="35" y="47"/>
                    <a:pt x="34" y="47"/>
                  </a:cubicBezTo>
                  <a:cubicBezTo>
                    <a:pt x="34" y="47"/>
                    <a:pt x="33" y="47"/>
                    <a:pt x="32" y="47"/>
                  </a:cubicBezTo>
                  <a:cubicBezTo>
                    <a:pt x="32" y="47"/>
                    <a:pt x="32" y="48"/>
                    <a:pt x="32" y="48"/>
                  </a:cubicBezTo>
                  <a:cubicBezTo>
                    <a:pt x="34" y="50"/>
                    <a:pt x="36" y="53"/>
                    <a:pt x="38" y="54"/>
                  </a:cubicBezTo>
                  <a:cubicBezTo>
                    <a:pt x="39" y="55"/>
                    <a:pt x="40" y="56"/>
                    <a:pt x="41" y="56"/>
                  </a:cubicBezTo>
                  <a:cubicBezTo>
                    <a:pt x="42" y="56"/>
                    <a:pt x="41" y="54"/>
                    <a:pt x="41" y="53"/>
                  </a:cubicBezTo>
                  <a:close/>
                  <a:moveTo>
                    <a:pt x="58" y="57"/>
                  </a:moveTo>
                  <a:cubicBezTo>
                    <a:pt x="59" y="59"/>
                    <a:pt x="62" y="59"/>
                    <a:pt x="62" y="61"/>
                  </a:cubicBezTo>
                  <a:cubicBezTo>
                    <a:pt x="63" y="61"/>
                    <a:pt x="61" y="61"/>
                    <a:pt x="61" y="61"/>
                  </a:cubicBezTo>
                  <a:cubicBezTo>
                    <a:pt x="58" y="61"/>
                    <a:pt x="55" y="60"/>
                    <a:pt x="52" y="60"/>
                  </a:cubicBezTo>
                  <a:cubicBezTo>
                    <a:pt x="51" y="59"/>
                    <a:pt x="50" y="59"/>
                    <a:pt x="49" y="59"/>
                  </a:cubicBezTo>
                  <a:cubicBezTo>
                    <a:pt x="49" y="59"/>
                    <a:pt x="49" y="58"/>
                    <a:pt x="49" y="58"/>
                  </a:cubicBezTo>
                  <a:cubicBezTo>
                    <a:pt x="52" y="59"/>
                    <a:pt x="55" y="58"/>
                    <a:pt x="57" y="56"/>
                  </a:cubicBezTo>
                  <a:cubicBezTo>
                    <a:pt x="58" y="55"/>
                    <a:pt x="58" y="56"/>
                    <a:pt x="58" y="57"/>
                  </a:cubicBezTo>
                  <a:cubicBezTo>
                    <a:pt x="58" y="57"/>
                    <a:pt x="58" y="57"/>
                    <a:pt x="58" y="57"/>
                  </a:cubicBezTo>
                  <a:close/>
                  <a:moveTo>
                    <a:pt x="66" y="42"/>
                  </a:moveTo>
                  <a:cubicBezTo>
                    <a:pt x="66" y="42"/>
                    <a:pt x="66" y="42"/>
                    <a:pt x="66" y="42"/>
                  </a:cubicBezTo>
                  <a:cubicBezTo>
                    <a:pt x="66" y="41"/>
                    <a:pt x="67" y="40"/>
                    <a:pt x="67" y="38"/>
                  </a:cubicBezTo>
                  <a:cubicBezTo>
                    <a:pt x="67" y="37"/>
                    <a:pt x="66" y="36"/>
                    <a:pt x="65" y="37"/>
                  </a:cubicBezTo>
                  <a:cubicBezTo>
                    <a:pt x="63" y="38"/>
                    <a:pt x="62" y="41"/>
                    <a:pt x="61" y="43"/>
                  </a:cubicBezTo>
                  <a:cubicBezTo>
                    <a:pt x="59" y="45"/>
                    <a:pt x="56" y="45"/>
                    <a:pt x="53" y="46"/>
                  </a:cubicBezTo>
                  <a:cubicBezTo>
                    <a:pt x="53" y="46"/>
                    <a:pt x="54" y="47"/>
                    <a:pt x="54" y="47"/>
                  </a:cubicBezTo>
                  <a:cubicBezTo>
                    <a:pt x="53" y="47"/>
                    <a:pt x="52" y="46"/>
                    <a:pt x="51" y="47"/>
                  </a:cubicBezTo>
                  <a:cubicBezTo>
                    <a:pt x="50" y="47"/>
                    <a:pt x="51" y="48"/>
                    <a:pt x="51" y="48"/>
                  </a:cubicBezTo>
                  <a:cubicBezTo>
                    <a:pt x="50" y="49"/>
                    <a:pt x="50" y="47"/>
                    <a:pt x="49" y="47"/>
                  </a:cubicBezTo>
                  <a:cubicBezTo>
                    <a:pt x="49" y="47"/>
                    <a:pt x="48" y="47"/>
                    <a:pt x="48" y="48"/>
                  </a:cubicBezTo>
                  <a:cubicBezTo>
                    <a:pt x="48" y="48"/>
                    <a:pt x="48" y="49"/>
                    <a:pt x="48" y="49"/>
                  </a:cubicBezTo>
                  <a:cubicBezTo>
                    <a:pt x="48" y="49"/>
                    <a:pt x="48" y="50"/>
                    <a:pt x="48" y="49"/>
                  </a:cubicBezTo>
                  <a:cubicBezTo>
                    <a:pt x="48" y="49"/>
                    <a:pt x="48" y="48"/>
                    <a:pt x="47" y="48"/>
                  </a:cubicBezTo>
                  <a:cubicBezTo>
                    <a:pt x="47" y="47"/>
                    <a:pt x="46" y="48"/>
                    <a:pt x="45" y="48"/>
                  </a:cubicBezTo>
                  <a:cubicBezTo>
                    <a:pt x="45" y="49"/>
                    <a:pt x="45" y="50"/>
                    <a:pt x="44" y="50"/>
                  </a:cubicBezTo>
                  <a:cubicBezTo>
                    <a:pt x="44" y="50"/>
                    <a:pt x="44" y="49"/>
                    <a:pt x="44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2" y="49"/>
                    <a:pt x="42" y="49"/>
                    <a:pt x="41" y="5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41" y="49"/>
                    <a:pt x="40" y="48"/>
                    <a:pt x="39" y="48"/>
                  </a:cubicBezTo>
                  <a:cubicBezTo>
                    <a:pt x="40" y="50"/>
                    <a:pt x="41" y="52"/>
                    <a:pt x="42" y="53"/>
                  </a:cubicBezTo>
                  <a:cubicBezTo>
                    <a:pt x="45" y="56"/>
                    <a:pt x="50" y="60"/>
                    <a:pt x="54" y="57"/>
                  </a:cubicBezTo>
                  <a:cubicBezTo>
                    <a:pt x="60" y="54"/>
                    <a:pt x="63" y="47"/>
                    <a:pt x="66" y="42"/>
                  </a:cubicBezTo>
                  <a:close/>
                  <a:moveTo>
                    <a:pt x="39" y="42"/>
                  </a:moveTo>
                  <a:cubicBezTo>
                    <a:pt x="39" y="42"/>
                    <a:pt x="39" y="42"/>
                    <a:pt x="39" y="42"/>
                  </a:cubicBezTo>
                  <a:cubicBezTo>
                    <a:pt x="37" y="40"/>
                    <a:pt x="37" y="40"/>
                    <a:pt x="36" y="40"/>
                  </a:cubicBezTo>
                  <a:cubicBezTo>
                    <a:pt x="36" y="40"/>
                    <a:pt x="37" y="43"/>
                    <a:pt x="38" y="44"/>
                  </a:cubicBezTo>
                  <a:cubicBezTo>
                    <a:pt x="38" y="44"/>
                    <a:pt x="40" y="44"/>
                    <a:pt x="41" y="43"/>
                  </a:cubicBezTo>
                  <a:cubicBezTo>
                    <a:pt x="40" y="43"/>
                    <a:pt x="39" y="42"/>
                    <a:pt x="39" y="42"/>
                  </a:cubicBezTo>
                  <a:close/>
                  <a:moveTo>
                    <a:pt x="58" y="38"/>
                  </a:moveTo>
                  <a:cubicBezTo>
                    <a:pt x="58" y="38"/>
                    <a:pt x="58" y="38"/>
                    <a:pt x="58" y="38"/>
                  </a:cubicBezTo>
                  <a:cubicBezTo>
                    <a:pt x="59" y="37"/>
                    <a:pt x="60" y="36"/>
                    <a:pt x="60" y="35"/>
                  </a:cubicBezTo>
                  <a:cubicBezTo>
                    <a:pt x="60" y="34"/>
                    <a:pt x="59" y="33"/>
                    <a:pt x="58" y="32"/>
                  </a:cubicBezTo>
                  <a:cubicBezTo>
                    <a:pt x="58" y="33"/>
                    <a:pt x="57" y="35"/>
                    <a:pt x="56" y="36"/>
                  </a:cubicBezTo>
                  <a:cubicBezTo>
                    <a:pt x="54" y="37"/>
                    <a:pt x="53" y="38"/>
                    <a:pt x="52" y="39"/>
                  </a:cubicBezTo>
                  <a:cubicBezTo>
                    <a:pt x="51" y="40"/>
                    <a:pt x="51" y="40"/>
                    <a:pt x="50" y="40"/>
                  </a:cubicBezTo>
                  <a:cubicBezTo>
                    <a:pt x="49" y="40"/>
                    <a:pt x="49" y="39"/>
                    <a:pt x="48" y="39"/>
                  </a:cubicBezTo>
                  <a:cubicBezTo>
                    <a:pt x="46" y="40"/>
                    <a:pt x="45" y="40"/>
                    <a:pt x="43" y="40"/>
                  </a:cubicBezTo>
                  <a:cubicBezTo>
                    <a:pt x="41" y="39"/>
                    <a:pt x="40" y="38"/>
                    <a:pt x="38" y="38"/>
                  </a:cubicBezTo>
                  <a:cubicBezTo>
                    <a:pt x="37" y="37"/>
                    <a:pt x="36" y="36"/>
                    <a:pt x="35" y="36"/>
                  </a:cubicBezTo>
                  <a:cubicBezTo>
                    <a:pt x="35" y="37"/>
                    <a:pt x="36" y="38"/>
                    <a:pt x="36" y="38"/>
                  </a:cubicBezTo>
                  <a:cubicBezTo>
                    <a:pt x="38" y="40"/>
                    <a:pt x="40" y="41"/>
                    <a:pt x="42" y="42"/>
                  </a:cubicBezTo>
                  <a:cubicBezTo>
                    <a:pt x="42" y="43"/>
                    <a:pt x="44" y="44"/>
                    <a:pt x="44" y="44"/>
                  </a:cubicBezTo>
                  <a:cubicBezTo>
                    <a:pt x="45" y="43"/>
                    <a:pt x="45" y="42"/>
                    <a:pt x="46" y="42"/>
                  </a:cubicBezTo>
                  <a:cubicBezTo>
                    <a:pt x="49" y="41"/>
                    <a:pt x="52" y="40"/>
                    <a:pt x="55" y="39"/>
                  </a:cubicBezTo>
                  <a:cubicBezTo>
                    <a:pt x="56" y="39"/>
                    <a:pt x="57" y="40"/>
                    <a:pt x="57" y="39"/>
                  </a:cubicBezTo>
                  <a:cubicBezTo>
                    <a:pt x="58" y="39"/>
                    <a:pt x="58" y="38"/>
                    <a:pt x="58" y="38"/>
                  </a:cubicBezTo>
                  <a:close/>
                  <a:moveTo>
                    <a:pt x="36" y="21"/>
                  </a:moveTo>
                  <a:cubicBezTo>
                    <a:pt x="36" y="21"/>
                    <a:pt x="35" y="21"/>
                    <a:pt x="35" y="20"/>
                  </a:cubicBezTo>
                  <a:cubicBezTo>
                    <a:pt x="36" y="18"/>
                    <a:pt x="36" y="16"/>
                    <a:pt x="34" y="14"/>
                  </a:cubicBezTo>
                  <a:cubicBezTo>
                    <a:pt x="35" y="11"/>
                    <a:pt x="36" y="8"/>
                    <a:pt x="38" y="6"/>
                  </a:cubicBezTo>
                  <a:cubicBezTo>
                    <a:pt x="41" y="8"/>
                    <a:pt x="43" y="8"/>
                    <a:pt x="46" y="9"/>
                  </a:cubicBezTo>
                  <a:cubicBezTo>
                    <a:pt x="50" y="10"/>
                    <a:pt x="54" y="8"/>
                    <a:pt x="57" y="10"/>
                  </a:cubicBezTo>
                  <a:cubicBezTo>
                    <a:pt x="57" y="10"/>
                    <a:pt x="56" y="11"/>
                    <a:pt x="56" y="11"/>
                  </a:cubicBezTo>
                  <a:cubicBezTo>
                    <a:pt x="55" y="14"/>
                    <a:pt x="56" y="16"/>
                    <a:pt x="56" y="18"/>
                  </a:cubicBezTo>
                  <a:cubicBezTo>
                    <a:pt x="56" y="18"/>
                    <a:pt x="53" y="17"/>
                    <a:pt x="53" y="17"/>
                  </a:cubicBezTo>
                  <a:cubicBezTo>
                    <a:pt x="53" y="17"/>
                    <a:pt x="50" y="13"/>
                    <a:pt x="50" y="13"/>
                  </a:cubicBezTo>
                  <a:cubicBezTo>
                    <a:pt x="50" y="12"/>
                    <a:pt x="51" y="11"/>
                    <a:pt x="50" y="11"/>
                  </a:cubicBezTo>
                  <a:cubicBezTo>
                    <a:pt x="49" y="10"/>
                    <a:pt x="47" y="11"/>
                    <a:pt x="46" y="11"/>
                  </a:cubicBezTo>
                  <a:cubicBezTo>
                    <a:pt x="45" y="11"/>
                    <a:pt x="45" y="12"/>
                    <a:pt x="44" y="12"/>
                  </a:cubicBezTo>
                  <a:cubicBezTo>
                    <a:pt x="44" y="12"/>
                    <a:pt x="43" y="11"/>
                    <a:pt x="43" y="12"/>
                  </a:cubicBezTo>
                  <a:cubicBezTo>
                    <a:pt x="42" y="11"/>
                    <a:pt x="43" y="11"/>
                    <a:pt x="43" y="11"/>
                  </a:cubicBezTo>
                  <a:cubicBezTo>
                    <a:pt x="42" y="10"/>
                    <a:pt x="41" y="10"/>
                    <a:pt x="40" y="11"/>
                  </a:cubicBezTo>
                  <a:cubicBezTo>
                    <a:pt x="38" y="11"/>
                    <a:pt x="37" y="12"/>
                    <a:pt x="36" y="12"/>
                  </a:cubicBezTo>
                  <a:cubicBezTo>
                    <a:pt x="37" y="11"/>
                    <a:pt x="38" y="9"/>
                    <a:pt x="39" y="8"/>
                  </a:cubicBezTo>
                  <a:cubicBezTo>
                    <a:pt x="39" y="8"/>
                    <a:pt x="38" y="8"/>
                    <a:pt x="38" y="8"/>
                  </a:cubicBezTo>
                  <a:cubicBezTo>
                    <a:pt x="37" y="10"/>
                    <a:pt x="36" y="12"/>
                    <a:pt x="35" y="14"/>
                  </a:cubicBezTo>
                  <a:cubicBezTo>
                    <a:pt x="36" y="13"/>
                    <a:pt x="37" y="12"/>
                    <a:pt x="38" y="11"/>
                  </a:cubicBezTo>
                  <a:cubicBezTo>
                    <a:pt x="40" y="11"/>
                    <a:pt x="41" y="11"/>
                    <a:pt x="42" y="11"/>
                  </a:cubicBezTo>
                  <a:cubicBezTo>
                    <a:pt x="43" y="11"/>
                    <a:pt x="42" y="12"/>
                    <a:pt x="42" y="12"/>
                  </a:cubicBezTo>
                  <a:cubicBezTo>
                    <a:pt x="40" y="14"/>
                    <a:pt x="38" y="17"/>
                    <a:pt x="37" y="20"/>
                  </a:cubicBezTo>
                  <a:cubicBezTo>
                    <a:pt x="37" y="21"/>
                    <a:pt x="37" y="21"/>
                    <a:pt x="36" y="21"/>
                  </a:cubicBezTo>
                  <a:close/>
                  <a:moveTo>
                    <a:pt x="51" y="16"/>
                  </a:moveTo>
                  <a:cubicBezTo>
                    <a:pt x="52" y="16"/>
                    <a:pt x="52" y="17"/>
                    <a:pt x="52" y="17"/>
                  </a:cubicBezTo>
                  <a:cubicBezTo>
                    <a:pt x="50" y="18"/>
                    <a:pt x="47" y="16"/>
                    <a:pt x="45" y="17"/>
                  </a:cubicBezTo>
                  <a:cubicBezTo>
                    <a:pt x="45" y="17"/>
                    <a:pt x="44" y="17"/>
                    <a:pt x="44" y="17"/>
                  </a:cubicBezTo>
                  <a:cubicBezTo>
                    <a:pt x="43" y="17"/>
                    <a:pt x="42" y="18"/>
                    <a:pt x="41" y="19"/>
                  </a:cubicBezTo>
                  <a:cubicBezTo>
                    <a:pt x="41" y="18"/>
                    <a:pt x="40" y="18"/>
                    <a:pt x="40" y="18"/>
                  </a:cubicBezTo>
                  <a:cubicBezTo>
                    <a:pt x="39" y="19"/>
                    <a:pt x="38" y="20"/>
                    <a:pt x="38" y="21"/>
                  </a:cubicBezTo>
                  <a:cubicBezTo>
                    <a:pt x="37" y="20"/>
                    <a:pt x="38" y="20"/>
                    <a:pt x="38" y="19"/>
                  </a:cubicBezTo>
                  <a:cubicBezTo>
                    <a:pt x="39" y="16"/>
                    <a:pt x="40" y="14"/>
                    <a:pt x="43" y="12"/>
                  </a:cubicBezTo>
                  <a:cubicBezTo>
                    <a:pt x="43" y="12"/>
                    <a:pt x="43" y="13"/>
                    <a:pt x="44" y="12"/>
                  </a:cubicBezTo>
                  <a:cubicBezTo>
                    <a:pt x="45" y="12"/>
                    <a:pt x="46" y="11"/>
                    <a:pt x="47" y="11"/>
                  </a:cubicBezTo>
                  <a:cubicBezTo>
                    <a:pt x="48" y="12"/>
                    <a:pt x="49" y="11"/>
                    <a:pt x="50" y="11"/>
                  </a:cubicBezTo>
                  <a:cubicBezTo>
                    <a:pt x="50" y="12"/>
                    <a:pt x="50" y="13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50" y="14"/>
                    <a:pt x="50" y="14"/>
                  </a:cubicBezTo>
                  <a:cubicBezTo>
                    <a:pt x="51" y="14"/>
                    <a:pt x="51" y="15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lose/>
                  <a:moveTo>
                    <a:pt x="41" y="19"/>
                  </a:moveTo>
                  <a:cubicBezTo>
                    <a:pt x="42" y="20"/>
                    <a:pt x="42" y="18"/>
                    <a:pt x="43" y="18"/>
                  </a:cubicBezTo>
                  <a:cubicBezTo>
                    <a:pt x="42" y="19"/>
                    <a:pt x="42" y="19"/>
                    <a:pt x="41" y="19"/>
                  </a:cubicBezTo>
                  <a:cubicBezTo>
                    <a:pt x="41" y="20"/>
                    <a:pt x="41" y="21"/>
                    <a:pt x="40" y="22"/>
                  </a:cubicBezTo>
                  <a:cubicBezTo>
                    <a:pt x="40" y="22"/>
                    <a:pt x="39" y="23"/>
                    <a:pt x="39" y="23"/>
                  </a:cubicBezTo>
                  <a:cubicBezTo>
                    <a:pt x="39" y="22"/>
                    <a:pt x="40" y="21"/>
                    <a:pt x="40" y="21"/>
                  </a:cubicBezTo>
                  <a:cubicBezTo>
                    <a:pt x="40" y="20"/>
                    <a:pt x="40" y="21"/>
                    <a:pt x="40" y="21"/>
                  </a:cubicBezTo>
                  <a:cubicBezTo>
                    <a:pt x="39" y="22"/>
                    <a:pt x="38" y="23"/>
                    <a:pt x="37" y="25"/>
                  </a:cubicBezTo>
                  <a:cubicBezTo>
                    <a:pt x="37" y="25"/>
                    <a:pt x="37" y="25"/>
                    <a:pt x="37" y="24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8" y="21"/>
                    <a:pt x="39" y="19"/>
                    <a:pt x="41" y="18"/>
                  </a:cubicBezTo>
                  <a:cubicBezTo>
                    <a:pt x="41" y="18"/>
                    <a:pt x="41" y="19"/>
                    <a:pt x="41" y="19"/>
                  </a:cubicBezTo>
                  <a:cubicBezTo>
                    <a:pt x="41" y="19"/>
                    <a:pt x="41" y="19"/>
                    <a:pt x="41" y="19"/>
                  </a:cubicBezTo>
                  <a:close/>
                  <a:moveTo>
                    <a:pt x="41" y="38"/>
                  </a:moveTo>
                  <a:cubicBezTo>
                    <a:pt x="41" y="38"/>
                    <a:pt x="41" y="38"/>
                    <a:pt x="41" y="38"/>
                  </a:cubicBezTo>
                  <a:cubicBezTo>
                    <a:pt x="41" y="37"/>
                    <a:pt x="40" y="37"/>
                    <a:pt x="39" y="35"/>
                  </a:cubicBezTo>
                  <a:cubicBezTo>
                    <a:pt x="38" y="33"/>
                    <a:pt x="38" y="29"/>
                    <a:pt x="37" y="26"/>
                  </a:cubicBezTo>
                  <a:cubicBezTo>
                    <a:pt x="36" y="25"/>
                    <a:pt x="36" y="24"/>
                    <a:pt x="35" y="22"/>
                  </a:cubicBezTo>
                  <a:cubicBezTo>
                    <a:pt x="35" y="21"/>
                    <a:pt x="34" y="19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3" y="15"/>
                    <a:pt x="33" y="16"/>
                    <a:pt x="32" y="16"/>
                  </a:cubicBezTo>
                  <a:cubicBezTo>
                    <a:pt x="32" y="16"/>
                    <a:pt x="32" y="15"/>
                    <a:pt x="32" y="15"/>
                  </a:cubicBezTo>
                  <a:cubicBezTo>
                    <a:pt x="31" y="16"/>
                    <a:pt x="32" y="18"/>
                    <a:pt x="31" y="19"/>
                  </a:cubicBezTo>
                  <a:cubicBezTo>
                    <a:pt x="31" y="19"/>
                    <a:pt x="30" y="19"/>
                    <a:pt x="31" y="20"/>
                  </a:cubicBezTo>
                  <a:cubicBezTo>
                    <a:pt x="31" y="20"/>
                    <a:pt x="31" y="20"/>
                    <a:pt x="32" y="20"/>
                  </a:cubicBezTo>
                  <a:cubicBezTo>
                    <a:pt x="32" y="20"/>
                    <a:pt x="32" y="21"/>
                    <a:pt x="33" y="21"/>
                  </a:cubicBezTo>
                  <a:cubicBezTo>
                    <a:pt x="33" y="21"/>
                    <a:pt x="33" y="19"/>
                    <a:pt x="33" y="20"/>
                  </a:cubicBezTo>
                  <a:cubicBezTo>
                    <a:pt x="35" y="21"/>
                    <a:pt x="35" y="23"/>
                    <a:pt x="35" y="25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5" y="23"/>
                    <a:pt x="34" y="22"/>
                    <a:pt x="33" y="20"/>
                  </a:cubicBezTo>
                  <a:cubicBezTo>
                    <a:pt x="33" y="21"/>
                    <a:pt x="33" y="22"/>
                    <a:pt x="32" y="22"/>
                  </a:cubicBezTo>
                  <a:cubicBezTo>
                    <a:pt x="32" y="21"/>
                    <a:pt x="31" y="20"/>
                    <a:pt x="30" y="20"/>
                  </a:cubicBezTo>
                  <a:cubicBezTo>
                    <a:pt x="30" y="20"/>
                    <a:pt x="30" y="19"/>
                    <a:pt x="30" y="18"/>
                  </a:cubicBezTo>
                  <a:cubicBezTo>
                    <a:pt x="31" y="18"/>
                    <a:pt x="31" y="18"/>
                    <a:pt x="31" y="19"/>
                  </a:cubicBezTo>
                  <a:cubicBezTo>
                    <a:pt x="31" y="17"/>
                    <a:pt x="31" y="15"/>
                    <a:pt x="32" y="14"/>
                  </a:cubicBezTo>
                  <a:cubicBezTo>
                    <a:pt x="32" y="14"/>
                    <a:pt x="33" y="15"/>
                    <a:pt x="32" y="15"/>
                  </a:cubicBezTo>
                  <a:cubicBezTo>
                    <a:pt x="34" y="15"/>
                    <a:pt x="35" y="16"/>
                    <a:pt x="35" y="17"/>
                  </a:cubicBezTo>
                  <a:cubicBezTo>
                    <a:pt x="35" y="18"/>
                    <a:pt x="34" y="17"/>
                    <a:pt x="34" y="17"/>
                  </a:cubicBezTo>
                  <a:cubicBezTo>
                    <a:pt x="34" y="18"/>
                    <a:pt x="34" y="19"/>
                    <a:pt x="35" y="19"/>
                  </a:cubicBezTo>
                  <a:cubicBezTo>
                    <a:pt x="35" y="18"/>
                    <a:pt x="36" y="16"/>
                    <a:pt x="35" y="15"/>
                  </a:cubicBezTo>
                  <a:cubicBezTo>
                    <a:pt x="34" y="15"/>
                    <a:pt x="34" y="14"/>
                    <a:pt x="33" y="13"/>
                  </a:cubicBezTo>
                  <a:cubicBezTo>
                    <a:pt x="32" y="13"/>
                    <a:pt x="31" y="13"/>
                    <a:pt x="31" y="14"/>
                  </a:cubicBezTo>
                  <a:cubicBezTo>
                    <a:pt x="30" y="16"/>
                    <a:pt x="29" y="18"/>
                    <a:pt x="29" y="20"/>
                  </a:cubicBezTo>
                  <a:cubicBezTo>
                    <a:pt x="29" y="21"/>
                    <a:pt x="29" y="22"/>
                    <a:pt x="30" y="22"/>
                  </a:cubicBezTo>
                  <a:cubicBezTo>
                    <a:pt x="31" y="22"/>
                    <a:pt x="31" y="21"/>
                    <a:pt x="31" y="21"/>
                  </a:cubicBezTo>
                  <a:cubicBezTo>
                    <a:pt x="32" y="22"/>
                    <a:pt x="30" y="22"/>
                    <a:pt x="30" y="22"/>
                  </a:cubicBezTo>
                  <a:cubicBezTo>
                    <a:pt x="31" y="24"/>
                    <a:pt x="33" y="24"/>
                    <a:pt x="34" y="26"/>
                  </a:cubicBezTo>
                  <a:cubicBezTo>
                    <a:pt x="35" y="26"/>
                    <a:pt x="35" y="26"/>
                    <a:pt x="36" y="26"/>
                  </a:cubicBezTo>
                  <a:cubicBezTo>
                    <a:pt x="38" y="30"/>
                    <a:pt x="38" y="34"/>
                    <a:pt x="40" y="38"/>
                  </a:cubicBezTo>
                  <a:cubicBezTo>
                    <a:pt x="40" y="39"/>
                    <a:pt x="41" y="39"/>
                    <a:pt x="42" y="39"/>
                  </a:cubicBezTo>
                  <a:cubicBezTo>
                    <a:pt x="42" y="39"/>
                    <a:pt x="41" y="39"/>
                    <a:pt x="41" y="38"/>
                  </a:cubicBezTo>
                  <a:close/>
                  <a:moveTo>
                    <a:pt x="45" y="37"/>
                  </a:moveTo>
                  <a:cubicBezTo>
                    <a:pt x="45" y="37"/>
                    <a:pt x="45" y="37"/>
                    <a:pt x="45" y="37"/>
                  </a:cubicBezTo>
                  <a:cubicBezTo>
                    <a:pt x="44" y="35"/>
                    <a:pt x="43" y="35"/>
                    <a:pt x="41" y="32"/>
                  </a:cubicBezTo>
                  <a:cubicBezTo>
                    <a:pt x="41" y="31"/>
                    <a:pt x="41" y="29"/>
                    <a:pt x="40" y="28"/>
                  </a:cubicBezTo>
                  <a:cubicBezTo>
                    <a:pt x="39" y="29"/>
                    <a:pt x="39" y="30"/>
                    <a:pt x="39" y="31"/>
                  </a:cubicBezTo>
                  <a:cubicBezTo>
                    <a:pt x="39" y="34"/>
                    <a:pt x="40" y="37"/>
                    <a:pt x="42" y="39"/>
                  </a:cubicBezTo>
                  <a:cubicBezTo>
                    <a:pt x="43" y="40"/>
                    <a:pt x="45" y="39"/>
                    <a:pt x="47" y="39"/>
                  </a:cubicBezTo>
                  <a:cubicBezTo>
                    <a:pt x="47" y="38"/>
                    <a:pt x="45" y="37"/>
                    <a:pt x="45" y="37"/>
                  </a:cubicBezTo>
                  <a:close/>
                  <a:moveTo>
                    <a:pt x="52" y="38"/>
                  </a:moveTo>
                  <a:cubicBezTo>
                    <a:pt x="52" y="38"/>
                    <a:pt x="52" y="38"/>
                    <a:pt x="52" y="38"/>
                  </a:cubicBezTo>
                  <a:cubicBezTo>
                    <a:pt x="53" y="37"/>
                    <a:pt x="55" y="36"/>
                    <a:pt x="56" y="35"/>
                  </a:cubicBezTo>
                  <a:cubicBezTo>
                    <a:pt x="57" y="33"/>
                    <a:pt x="58" y="31"/>
                    <a:pt x="58" y="30"/>
                  </a:cubicBezTo>
                  <a:cubicBezTo>
                    <a:pt x="58" y="27"/>
                    <a:pt x="59" y="24"/>
                    <a:pt x="60" y="22"/>
                  </a:cubicBezTo>
                  <a:cubicBezTo>
                    <a:pt x="57" y="17"/>
                    <a:pt x="51" y="18"/>
                    <a:pt x="46" y="17"/>
                  </a:cubicBezTo>
                  <a:cubicBezTo>
                    <a:pt x="44" y="17"/>
                    <a:pt x="43" y="18"/>
                    <a:pt x="42" y="20"/>
                  </a:cubicBezTo>
                  <a:cubicBezTo>
                    <a:pt x="40" y="23"/>
                    <a:pt x="39" y="25"/>
                    <a:pt x="38" y="28"/>
                  </a:cubicBezTo>
                  <a:cubicBezTo>
                    <a:pt x="38" y="29"/>
                    <a:pt x="38" y="30"/>
                    <a:pt x="39" y="30"/>
                  </a:cubicBezTo>
                  <a:cubicBezTo>
                    <a:pt x="40" y="26"/>
                    <a:pt x="41" y="20"/>
                    <a:pt x="46" y="18"/>
                  </a:cubicBezTo>
                  <a:cubicBezTo>
                    <a:pt x="47" y="18"/>
                    <a:pt x="47" y="19"/>
                    <a:pt x="47" y="19"/>
                  </a:cubicBezTo>
                  <a:cubicBezTo>
                    <a:pt x="49" y="19"/>
                    <a:pt x="51" y="19"/>
                    <a:pt x="52" y="20"/>
                  </a:cubicBezTo>
                  <a:cubicBezTo>
                    <a:pt x="53" y="21"/>
                    <a:pt x="53" y="23"/>
                    <a:pt x="54" y="23"/>
                  </a:cubicBezTo>
                  <a:cubicBezTo>
                    <a:pt x="57" y="24"/>
                    <a:pt x="57" y="26"/>
                    <a:pt x="57" y="28"/>
                  </a:cubicBezTo>
                  <a:cubicBezTo>
                    <a:pt x="58" y="31"/>
                    <a:pt x="56" y="33"/>
                    <a:pt x="55" y="35"/>
                  </a:cubicBezTo>
                  <a:cubicBezTo>
                    <a:pt x="54" y="37"/>
                    <a:pt x="52" y="37"/>
                    <a:pt x="50" y="38"/>
                  </a:cubicBezTo>
                  <a:cubicBezTo>
                    <a:pt x="50" y="38"/>
                    <a:pt x="49" y="38"/>
                    <a:pt x="49" y="38"/>
                  </a:cubicBezTo>
                  <a:cubicBezTo>
                    <a:pt x="49" y="39"/>
                    <a:pt x="48" y="39"/>
                    <a:pt x="48" y="39"/>
                  </a:cubicBezTo>
                  <a:cubicBezTo>
                    <a:pt x="49" y="40"/>
                    <a:pt x="51" y="39"/>
                    <a:pt x="52" y="38"/>
                  </a:cubicBezTo>
                  <a:close/>
                  <a:moveTo>
                    <a:pt x="52" y="21"/>
                  </a:moveTo>
                  <a:cubicBezTo>
                    <a:pt x="52" y="22"/>
                    <a:pt x="54" y="24"/>
                    <a:pt x="53" y="25"/>
                  </a:cubicBezTo>
                  <a:cubicBezTo>
                    <a:pt x="52" y="24"/>
                    <a:pt x="50" y="24"/>
                    <a:pt x="49" y="22"/>
                  </a:cubicBezTo>
                  <a:cubicBezTo>
                    <a:pt x="49" y="22"/>
                    <a:pt x="49" y="21"/>
                    <a:pt x="49" y="21"/>
                  </a:cubicBezTo>
                  <a:cubicBezTo>
                    <a:pt x="48" y="20"/>
                    <a:pt x="47" y="20"/>
                    <a:pt x="46" y="20"/>
                  </a:cubicBezTo>
                  <a:cubicBezTo>
                    <a:pt x="42" y="22"/>
                    <a:pt x="41" y="26"/>
                    <a:pt x="42" y="29"/>
                  </a:cubicBezTo>
                  <a:cubicBezTo>
                    <a:pt x="42" y="30"/>
                    <a:pt x="42" y="31"/>
                    <a:pt x="42" y="31"/>
                  </a:cubicBezTo>
                  <a:cubicBezTo>
                    <a:pt x="41" y="30"/>
                    <a:pt x="41" y="29"/>
                    <a:pt x="40" y="28"/>
                  </a:cubicBezTo>
                  <a:cubicBezTo>
                    <a:pt x="40" y="27"/>
                    <a:pt x="41" y="27"/>
                    <a:pt x="41" y="27"/>
                  </a:cubicBezTo>
                  <a:cubicBezTo>
                    <a:pt x="41" y="26"/>
                    <a:pt x="40" y="27"/>
                    <a:pt x="40" y="27"/>
                  </a:cubicBezTo>
                  <a:cubicBezTo>
                    <a:pt x="41" y="23"/>
                    <a:pt x="43" y="20"/>
                    <a:pt x="46" y="19"/>
                  </a:cubicBezTo>
                  <a:cubicBezTo>
                    <a:pt x="46" y="19"/>
                    <a:pt x="47" y="19"/>
                    <a:pt x="47" y="19"/>
                  </a:cubicBezTo>
                  <a:cubicBezTo>
                    <a:pt x="49" y="19"/>
                    <a:pt x="51" y="19"/>
                    <a:pt x="52" y="21"/>
                  </a:cubicBezTo>
                  <a:cubicBezTo>
                    <a:pt x="52" y="21"/>
                    <a:pt x="52" y="21"/>
                    <a:pt x="52" y="21"/>
                  </a:cubicBezTo>
                  <a:close/>
                  <a:moveTo>
                    <a:pt x="49" y="36"/>
                  </a:moveTo>
                  <a:cubicBezTo>
                    <a:pt x="49" y="36"/>
                    <a:pt x="49" y="36"/>
                    <a:pt x="49" y="36"/>
                  </a:cubicBezTo>
                  <a:cubicBezTo>
                    <a:pt x="48" y="37"/>
                    <a:pt x="46" y="36"/>
                    <a:pt x="45" y="37"/>
                  </a:cubicBezTo>
                  <a:cubicBezTo>
                    <a:pt x="49" y="37"/>
                    <a:pt x="52" y="37"/>
                    <a:pt x="55" y="35"/>
                  </a:cubicBezTo>
                  <a:cubicBezTo>
                    <a:pt x="55" y="35"/>
                    <a:pt x="55" y="34"/>
                    <a:pt x="55" y="34"/>
                  </a:cubicBezTo>
                  <a:cubicBezTo>
                    <a:pt x="56" y="32"/>
                    <a:pt x="57" y="30"/>
                    <a:pt x="57" y="28"/>
                  </a:cubicBezTo>
                  <a:cubicBezTo>
                    <a:pt x="56" y="27"/>
                    <a:pt x="56" y="24"/>
                    <a:pt x="54" y="24"/>
                  </a:cubicBezTo>
                  <a:cubicBezTo>
                    <a:pt x="53" y="24"/>
                    <a:pt x="54" y="25"/>
                    <a:pt x="54" y="26"/>
                  </a:cubicBezTo>
                  <a:cubicBezTo>
                    <a:pt x="54" y="27"/>
                    <a:pt x="57" y="32"/>
                    <a:pt x="53" y="35"/>
                  </a:cubicBezTo>
                  <a:cubicBezTo>
                    <a:pt x="53" y="35"/>
                    <a:pt x="53" y="35"/>
                    <a:pt x="53" y="36"/>
                  </a:cubicBezTo>
                  <a:cubicBezTo>
                    <a:pt x="53" y="36"/>
                    <a:pt x="52" y="36"/>
                    <a:pt x="51" y="36"/>
                  </a:cubicBezTo>
                  <a:cubicBezTo>
                    <a:pt x="50" y="36"/>
                    <a:pt x="50" y="36"/>
                    <a:pt x="49" y="36"/>
                  </a:cubicBezTo>
                  <a:close/>
                  <a:moveTo>
                    <a:pt x="44" y="31"/>
                  </a:moveTo>
                  <a:cubicBezTo>
                    <a:pt x="43" y="30"/>
                    <a:pt x="43" y="29"/>
                    <a:pt x="43" y="28"/>
                  </a:cubicBezTo>
                  <a:cubicBezTo>
                    <a:pt x="43" y="28"/>
                    <a:pt x="43" y="28"/>
                    <a:pt x="42" y="28"/>
                  </a:cubicBezTo>
                  <a:cubicBezTo>
                    <a:pt x="42" y="29"/>
                    <a:pt x="42" y="31"/>
                    <a:pt x="42" y="32"/>
                  </a:cubicBezTo>
                  <a:cubicBezTo>
                    <a:pt x="43" y="33"/>
                    <a:pt x="43" y="35"/>
                    <a:pt x="45" y="36"/>
                  </a:cubicBezTo>
                  <a:cubicBezTo>
                    <a:pt x="47" y="36"/>
                    <a:pt x="49" y="36"/>
                    <a:pt x="51" y="35"/>
                  </a:cubicBezTo>
                  <a:cubicBezTo>
                    <a:pt x="48" y="34"/>
                    <a:pt x="46" y="33"/>
                    <a:pt x="44" y="31"/>
                  </a:cubicBezTo>
                  <a:close/>
                  <a:moveTo>
                    <a:pt x="50" y="23"/>
                  </a:moveTo>
                  <a:cubicBezTo>
                    <a:pt x="47" y="22"/>
                    <a:pt x="42" y="23"/>
                    <a:pt x="43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4" y="25"/>
                    <a:pt x="46" y="24"/>
                    <a:pt x="48" y="24"/>
                  </a:cubicBezTo>
                  <a:cubicBezTo>
                    <a:pt x="49" y="24"/>
                    <a:pt x="48" y="25"/>
                    <a:pt x="48" y="25"/>
                  </a:cubicBezTo>
                  <a:cubicBezTo>
                    <a:pt x="49" y="26"/>
                    <a:pt x="50" y="26"/>
                    <a:pt x="51" y="26"/>
                  </a:cubicBezTo>
                  <a:cubicBezTo>
                    <a:pt x="51" y="27"/>
                    <a:pt x="51" y="27"/>
                    <a:pt x="52" y="27"/>
                  </a:cubicBezTo>
                  <a:cubicBezTo>
                    <a:pt x="52" y="27"/>
                    <a:pt x="51" y="26"/>
                    <a:pt x="52" y="26"/>
                  </a:cubicBezTo>
                  <a:cubicBezTo>
                    <a:pt x="54" y="27"/>
                    <a:pt x="54" y="30"/>
                    <a:pt x="53" y="32"/>
                  </a:cubicBezTo>
                  <a:cubicBezTo>
                    <a:pt x="53" y="32"/>
                    <a:pt x="54" y="33"/>
                    <a:pt x="53" y="33"/>
                  </a:cubicBezTo>
                  <a:cubicBezTo>
                    <a:pt x="52" y="34"/>
                    <a:pt x="51" y="34"/>
                    <a:pt x="50" y="34"/>
                  </a:cubicBezTo>
                  <a:cubicBezTo>
                    <a:pt x="51" y="35"/>
                    <a:pt x="51" y="35"/>
                    <a:pt x="52" y="35"/>
                  </a:cubicBezTo>
                  <a:cubicBezTo>
                    <a:pt x="53" y="35"/>
                    <a:pt x="52" y="35"/>
                    <a:pt x="52" y="34"/>
                  </a:cubicBezTo>
                  <a:cubicBezTo>
                    <a:pt x="53" y="34"/>
                    <a:pt x="55" y="33"/>
                    <a:pt x="55" y="31"/>
                  </a:cubicBezTo>
                  <a:cubicBezTo>
                    <a:pt x="55" y="28"/>
                    <a:pt x="53" y="25"/>
                    <a:pt x="50" y="23"/>
                  </a:cubicBezTo>
                  <a:close/>
                  <a:moveTo>
                    <a:pt x="53" y="30"/>
                  </a:moveTo>
                  <a:cubicBezTo>
                    <a:pt x="53" y="30"/>
                    <a:pt x="53" y="30"/>
                    <a:pt x="53" y="30"/>
                  </a:cubicBezTo>
                  <a:cubicBezTo>
                    <a:pt x="54" y="29"/>
                    <a:pt x="53" y="27"/>
                    <a:pt x="52" y="27"/>
                  </a:cubicBezTo>
                  <a:cubicBezTo>
                    <a:pt x="52" y="28"/>
                    <a:pt x="52" y="28"/>
                    <a:pt x="51" y="28"/>
                  </a:cubicBezTo>
                  <a:cubicBezTo>
                    <a:pt x="51" y="30"/>
                    <a:pt x="50" y="32"/>
                    <a:pt x="49" y="34"/>
                  </a:cubicBezTo>
                  <a:cubicBezTo>
                    <a:pt x="50" y="33"/>
                    <a:pt x="52" y="34"/>
                    <a:pt x="53" y="33"/>
                  </a:cubicBezTo>
                  <a:cubicBezTo>
                    <a:pt x="53" y="33"/>
                    <a:pt x="53" y="32"/>
                    <a:pt x="53" y="32"/>
                  </a:cubicBezTo>
                  <a:cubicBezTo>
                    <a:pt x="52" y="31"/>
                    <a:pt x="53" y="30"/>
                    <a:pt x="53" y="30"/>
                  </a:cubicBezTo>
                  <a:close/>
                  <a:moveTo>
                    <a:pt x="45" y="26"/>
                  </a:moveTo>
                  <a:cubicBezTo>
                    <a:pt x="45" y="25"/>
                    <a:pt x="46" y="25"/>
                    <a:pt x="47" y="24"/>
                  </a:cubicBezTo>
                  <a:cubicBezTo>
                    <a:pt x="48" y="24"/>
                    <a:pt x="48" y="25"/>
                    <a:pt x="48" y="26"/>
                  </a:cubicBezTo>
                  <a:cubicBezTo>
                    <a:pt x="48" y="25"/>
                    <a:pt x="47" y="26"/>
                    <a:pt x="47" y="26"/>
                  </a:cubicBezTo>
                  <a:cubicBezTo>
                    <a:pt x="46" y="27"/>
                    <a:pt x="45" y="29"/>
                    <a:pt x="44" y="28"/>
                  </a:cubicBezTo>
                  <a:cubicBezTo>
                    <a:pt x="43" y="27"/>
                    <a:pt x="44" y="27"/>
                    <a:pt x="45" y="26"/>
                  </a:cubicBezTo>
                  <a:cubicBezTo>
                    <a:pt x="45" y="26"/>
                    <a:pt x="45" y="26"/>
                    <a:pt x="45" y="26"/>
                  </a:cubicBezTo>
                  <a:close/>
                  <a:moveTo>
                    <a:pt x="51" y="29"/>
                  </a:moveTo>
                  <a:cubicBezTo>
                    <a:pt x="51" y="29"/>
                    <a:pt x="50" y="30"/>
                    <a:pt x="50" y="30"/>
                  </a:cubicBezTo>
                  <a:cubicBezTo>
                    <a:pt x="50" y="30"/>
                    <a:pt x="50" y="29"/>
                    <a:pt x="50" y="28"/>
                  </a:cubicBezTo>
                  <a:cubicBezTo>
                    <a:pt x="50" y="28"/>
                    <a:pt x="49" y="27"/>
                    <a:pt x="49" y="27"/>
                  </a:cubicBezTo>
                  <a:cubicBezTo>
                    <a:pt x="48" y="26"/>
                    <a:pt x="47" y="27"/>
                    <a:pt x="46" y="27"/>
                  </a:cubicBezTo>
                  <a:cubicBezTo>
                    <a:pt x="47" y="26"/>
                    <a:pt x="47" y="26"/>
                    <a:pt x="48" y="26"/>
                  </a:cubicBezTo>
                  <a:cubicBezTo>
                    <a:pt x="49" y="26"/>
                    <a:pt x="50" y="27"/>
                    <a:pt x="51" y="28"/>
                  </a:cubicBezTo>
                  <a:cubicBezTo>
                    <a:pt x="51" y="28"/>
                    <a:pt x="51" y="28"/>
                    <a:pt x="51" y="29"/>
                  </a:cubicBezTo>
                  <a:cubicBezTo>
                    <a:pt x="51" y="29"/>
                    <a:pt x="51" y="29"/>
                    <a:pt x="51" y="29"/>
                  </a:cubicBezTo>
                  <a:close/>
                  <a:moveTo>
                    <a:pt x="49" y="32"/>
                  </a:moveTo>
                  <a:cubicBezTo>
                    <a:pt x="49" y="32"/>
                    <a:pt x="49" y="32"/>
                    <a:pt x="49" y="32"/>
                  </a:cubicBezTo>
                  <a:cubicBezTo>
                    <a:pt x="49" y="31"/>
                    <a:pt x="50" y="31"/>
                    <a:pt x="50" y="30"/>
                  </a:cubicBezTo>
                  <a:cubicBezTo>
                    <a:pt x="49" y="31"/>
                    <a:pt x="48" y="32"/>
                    <a:pt x="48" y="33"/>
                  </a:cubicBezTo>
                  <a:cubicBezTo>
                    <a:pt x="48" y="33"/>
                    <a:pt x="49" y="33"/>
                    <a:pt x="49" y="32"/>
                  </a:cubicBezTo>
                  <a:close/>
                  <a:moveTo>
                    <a:pt x="49" y="30"/>
                  </a:moveTo>
                  <a:cubicBezTo>
                    <a:pt x="49" y="30"/>
                    <a:pt x="49" y="30"/>
                    <a:pt x="48" y="30"/>
                  </a:cubicBezTo>
                  <a:cubicBezTo>
                    <a:pt x="49" y="29"/>
                    <a:pt x="49" y="29"/>
                    <a:pt x="49" y="28"/>
                  </a:cubicBezTo>
                  <a:cubicBezTo>
                    <a:pt x="50" y="28"/>
                    <a:pt x="50" y="29"/>
                    <a:pt x="49" y="30"/>
                  </a:cubicBezTo>
                  <a:cubicBezTo>
                    <a:pt x="49" y="30"/>
                    <a:pt x="49" y="30"/>
                    <a:pt x="49" y="30"/>
                  </a:cubicBezTo>
                  <a:close/>
                  <a:moveTo>
                    <a:pt x="47" y="27"/>
                  </a:moveTo>
                  <a:cubicBezTo>
                    <a:pt x="48" y="27"/>
                    <a:pt x="48" y="27"/>
                    <a:pt x="48" y="27"/>
                  </a:cubicBezTo>
                  <a:cubicBezTo>
                    <a:pt x="49" y="27"/>
                    <a:pt x="49" y="28"/>
                    <a:pt x="49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29"/>
                    <a:pt x="48" y="29"/>
                    <a:pt x="48" y="30"/>
                  </a:cubicBezTo>
                  <a:cubicBezTo>
                    <a:pt x="47" y="29"/>
                    <a:pt x="48" y="29"/>
                    <a:pt x="48" y="29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6" y="29"/>
                    <a:pt x="46" y="31"/>
                    <a:pt x="46" y="32"/>
                  </a:cubicBezTo>
                  <a:cubicBezTo>
                    <a:pt x="45" y="31"/>
                    <a:pt x="44" y="31"/>
                    <a:pt x="44" y="31"/>
                  </a:cubicBezTo>
                  <a:cubicBezTo>
                    <a:pt x="45" y="29"/>
                    <a:pt x="45" y="27"/>
                    <a:pt x="47" y="27"/>
                  </a:cubicBezTo>
                  <a:close/>
                </a:path>
              </a:pathLst>
            </a:custGeom>
            <a:solidFill>
              <a:srgbClr val="EDE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F5A83EB9-BB7F-4A56-BFCA-54186B6260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1" r="31771"/>
          <a:stretch/>
        </p:blipFill>
        <p:spPr>
          <a:xfrm rot="20107265">
            <a:off x="7066764" y="282593"/>
            <a:ext cx="3870892" cy="597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92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84" y="-1706863"/>
            <a:ext cx="6461254" cy="11044878"/>
          </a:xfrm>
          <a:prstGeom prst="rect">
            <a:avLst/>
          </a:prstGeom>
          <a:effectLst>
            <a:outerShdw blurRad="1092200" dist="342900" dir="5400000" algn="t" rotWithShape="0">
              <a:prstClr val="black">
                <a:alpha val="28000"/>
              </a:prstClr>
            </a:outerShdw>
          </a:effectLst>
        </p:spPr>
      </p:pic>
      <p:pic>
        <p:nvPicPr>
          <p:cNvPr id="60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6927" y="1018478"/>
            <a:ext cx="2350604" cy="4792240"/>
          </a:xfrm>
          <a:prstGeom prst="rect">
            <a:avLst/>
          </a:prstGeom>
          <a:effectLst>
            <a:outerShdw blurRad="482600" dist="152400" dir="5400000" sx="102000" sy="102000" algn="t" rotWithShape="0">
              <a:prstClr val="black">
                <a:alpha val="20000"/>
              </a:prstClr>
            </a:outerShdw>
          </a:effectLst>
        </p:spPr>
      </p:pic>
      <p:pic>
        <p:nvPicPr>
          <p:cNvPr id="3" name="图片占位符 2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1" name="Rounded Rectangle 41"/>
          <p:cNvSpPr/>
          <p:nvPr/>
        </p:nvSpPr>
        <p:spPr>
          <a:xfrm>
            <a:off x="6628363" y="2458106"/>
            <a:ext cx="475512" cy="475512"/>
          </a:xfrm>
          <a:prstGeom prst="roundRect">
            <a:avLst>
              <a:gd name="adj" fmla="val 6666"/>
            </a:avLst>
          </a:prstGeom>
          <a:solidFill>
            <a:schemeClr val="bg1"/>
          </a:solidFill>
          <a:ln>
            <a:noFill/>
          </a:ln>
          <a:effectLst>
            <a:outerShdw blurRad="381000" dist="254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linea-basic-10" charset="0"/>
                <a:ea typeface="linea-basic-10" charset="0"/>
                <a:cs typeface="linea-basic-10" charset="0"/>
              </a:rPr>
              <a:t>Q</a:t>
            </a:r>
            <a:endParaRPr lang="en-US" sz="1000" dirty="0">
              <a:solidFill>
                <a:schemeClr val="accent1"/>
              </a:solidFill>
              <a:latin typeface="linea-basic-10" charset="0"/>
              <a:ea typeface="linea-basic-10" charset="0"/>
              <a:cs typeface="linea-basic-10" charset="0"/>
            </a:endParaRPr>
          </a:p>
        </p:txBody>
      </p:sp>
      <p:sp>
        <p:nvSpPr>
          <p:cNvPr id="45" name="Rounded Rectangle 45"/>
          <p:cNvSpPr/>
          <p:nvPr/>
        </p:nvSpPr>
        <p:spPr>
          <a:xfrm>
            <a:off x="6628363" y="3630470"/>
            <a:ext cx="475512" cy="475512"/>
          </a:xfrm>
          <a:prstGeom prst="roundRect">
            <a:avLst>
              <a:gd name="adj" fmla="val 6666"/>
            </a:avLst>
          </a:prstGeom>
          <a:solidFill>
            <a:schemeClr val="bg1"/>
          </a:solidFill>
          <a:ln>
            <a:noFill/>
          </a:ln>
          <a:effectLst>
            <a:outerShdw blurRad="381000" dist="254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/>
                </a:solidFill>
                <a:latin typeface="linea-basic-10" charset="0"/>
                <a:ea typeface="linea-basic-10" charset="0"/>
                <a:cs typeface="linea-basic-10" charset="0"/>
              </a:rPr>
              <a:t>C</a:t>
            </a:r>
            <a:endParaRPr lang="en-US" sz="1000" dirty="0">
              <a:solidFill>
                <a:schemeClr val="accent2"/>
              </a:solidFill>
              <a:latin typeface="linea-basic-10" charset="0"/>
              <a:ea typeface="linea-basic-10" charset="0"/>
              <a:cs typeface="linea-basic-10" charset="0"/>
            </a:endParaRPr>
          </a:p>
        </p:txBody>
      </p:sp>
      <p:sp>
        <p:nvSpPr>
          <p:cNvPr id="49" name="Rounded Rectangle 49"/>
          <p:cNvSpPr/>
          <p:nvPr/>
        </p:nvSpPr>
        <p:spPr>
          <a:xfrm>
            <a:off x="6628363" y="4802833"/>
            <a:ext cx="475512" cy="475512"/>
          </a:xfrm>
          <a:prstGeom prst="roundRect">
            <a:avLst>
              <a:gd name="adj" fmla="val 6666"/>
            </a:avLst>
          </a:prstGeom>
          <a:solidFill>
            <a:schemeClr val="bg1"/>
          </a:solidFill>
          <a:ln>
            <a:noFill/>
          </a:ln>
          <a:effectLst>
            <a:outerShdw blurRad="381000" dist="254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/>
                </a:solidFill>
                <a:latin typeface="linea-basic-10" charset="0"/>
                <a:ea typeface="linea-basic-10" charset="0"/>
                <a:cs typeface="linea-basic-10" charset="0"/>
              </a:rPr>
              <a:t>!</a:t>
            </a:r>
            <a:endParaRPr lang="en-US" sz="1000" dirty="0">
              <a:solidFill>
                <a:schemeClr val="accent3"/>
              </a:solidFill>
              <a:latin typeface="linea-basic-10" charset="0"/>
              <a:ea typeface="linea-basic-10" charset="0"/>
              <a:cs typeface="linea-basic-10" charset="0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7701393" y="2313262"/>
            <a:ext cx="2333999" cy="765199"/>
            <a:chOff x="762113" y="4680836"/>
            <a:chExt cx="2333999" cy="765199"/>
          </a:xfrm>
        </p:grpSpPr>
        <p:sp>
          <p:nvSpPr>
            <p:cNvPr id="51" name="TextBox 13"/>
            <p:cNvSpPr txBox="1"/>
            <p:nvPr/>
          </p:nvSpPr>
          <p:spPr>
            <a:xfrm>
              <a:off x="762113" y="4680836"/>
              <a:ext cx="1295287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" name="TextBox 13"/>
            <p:cNvSpPr txBox="1"/>
            <p:nvPr/>
          </p:nvSpPr>
          <p:spPr>
            <a:xfrm>
              <a:off x="762113" y="5002837"/>
              <a:ext cx="2333999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7701393" y="3485626"/>
            <a:ext cx="2333999" cy="765199"/>
            <a:chOff x="762113" y="4680836"/>
            <a:chExt cx="2333999" cy="765199"/>
          </a:xfrm>
        </p:grpSpPr>
        <p:sp>
          <p:nvSpPr>
            <p:cNvPr id="54" name="TextBox 13"/>
            <p:cNvSpPr txBox="1"/>
            <p:nvPr/>
          </p:nvSpPr>
          <p:spPr>
            <a:xfrm>
              <a:off x="762113" y="4680836"/>
              <a:ext cx="1295287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5" name="TextBox 13"/>
            <p:cNvSpPr txBox="1"/>
            <p:nvPr/>
          </p:nvSpPr>
          <p:spPr>
            <a:xfrm>
              <a:off x="762113" y="5002837"/>
              <a:ext cx="2333999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7701393" y="4657989"/>
            <a:ext cx="2333999" cy="765199"/>
            <a:chOff x="762113" y="4680836"/>
            <a:chExt cx="2333999" cy="765199"/>
          </a:xfrm>
        </p:grpSpPr>
        <p:sp>
          <p:nvSpPr>
            <p:cNvPr id="57" name="TextBox 13"/>
            <p:cNvSpPr txBox="1"/>
            <p:nvPr/>
          </p:nvSpPr>
          <p:spPr>
            <a:xfrm>
              <a:off x="762113" y="4680836"/>
              <a:ext cx="1295287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8" name="TextBox 13"/>
            <p:cNvSpPr txBox="1"/>
            <p:nvPr/>
          </p:nvSpPr>
          <p:spPr>
            <a:xfrm>
              <a:off x="762113" y="5002837"/>
              <a:ext cx="2333999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7" name="出自【趣你的PPT】(微信:qunideppt)：最优质的PPT资源库">
            <a:extLst>
              <a:ext uri="{FF2B5EF4-FFF2-40B4-BE49-F238E27FC236}">
                <a16:creationId xmlns:a16="http://schemas.microsoft.com/office/drawing/2014/main" id="{D5911B85-04F4-47EC-ACBB-C65DF12ED789}"/>
              </a:ext>
            </a:extLst>
          </p:cNvPr>
          <p:cNvSpPr/>
          <p:nvPr/>
        </p:nvSpPr>
        <p:spPr>
          <a:xfrm>
            <a:off x="1" y="288926"/>
            <a:ext cx="2673625" cy="716298"/>
          </a:xfrm>
          <a:prstGeom prst="rect">
            <a:avLst/>
          </a:prstGeom>
          <a:solidFill>
            <a:srgbClr val="F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出自【趣你的PPT】(微信:qunideppt)：最优质的PPT资源库">
            <a:extLst>
              <a:ext uri="{FF2B5EF4-FFF2-40B4-BE49-F238E27FC236}">
                <a16:creationId xmlns:a16="http://schemas.microsoft.com/office/drawing/2014/main" id="{C93D584B-F442-442B-90E9-FEA5B6E624BB}"/>
              </a:ext>
            </a:extLst>
          </p:cNvPr>
          <p:cNvSpPr/>
          <p:nvPr/>
        </p:nvSpPr>
        <p:spPr>
          <a:xfrm>
            <a:off x="2876298" y="288926"/>
            <a:ext cx="174911" cy="716298"/>
          </a:xfrm>
          <a:prstGeom prst="rect">
            <a:avLst/>
          </a:prstGeom>
          <a:solidFill>
            <a:srgbClr val="EB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9" name="出自【趣你的PPT】(微信:qunideppt)：最优质的PPT资源库">
            <a:extLst>
              <a:ext uri="{FF2B5EF4-FFF2-40B4-BE49-F238E27FC236}">
                <a16:creationId xmlns:a16="http://schemas.microsoft.com/office/drawing/2014/main" id="{67F47F69-F8B0-4E10-8805-94FC11509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16243"/>
            <a:ext cx="2523702" cy="46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点此添加标题</a:t>
            </a:r>
          </a:p>
        </p:txBody>
      </p:sp>
    </p:spTree>
    <p:extLst>
      <p:ext uri="{BB962C8B-B14F-4D97-AF65-F5344CB8AC3E}">
        <p14:creationId xmlns:p14="http://schemas.microsoft.com/office/powerpoint/2010/main" val="4071909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3" name="Straight Connector 669"/>
          <p:cNvCxnSpPr/>
          <p:nvPr/>
        </p:nvCxnSpPr>
        <p:spPr>
          <a:xfrm>
            <a:off x="9037935" y="4714397"/>
            <a:ext cx="0" cy="11520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1"/>
          <p:cNvGrpSpPr/>
          <p:nvPr/>
        </p:nvGrpSpPr>
        <p:grpSpPr>
          <a:xfrm>
            <a:off x="1992247" y="1461118"/>
            <a:ext cx="3321528" cy="4870484"/>
            <a:chOff x="1103599" y="1583535"/>
            <a:chExt cx="3321528" cy="4870484"/>
          </a:xfrm>
        </p:grpSpPr>
        <p:grpSp>
          <p:nvGrpSpPr>
            <p:cNvPr id="10" name="Group 301"/>
            <p:cNvGrpSpPr/>
            <p:nvPr/>
          </p:nvGrpSpPr>
          <p:grpSpPr>
            <a:xfrm>
              <a:off x="1298551" y="1587631"/>
              <a:ext cx="2939818" cy="4866388"/>
              <a:chOff x="-6707183" y="-431795"/>
              <a:chExt cx="5697533" cy="9431268"/>
            </a:xfrm>
            <a:solidFill>
              <a:schemeClr val="accent2"/>
            </a:solidFill>
          </p:grpSpPr>
          <p:sp>
            <p:nvSpPr>
              <p:cNvPr id="233" name="Freeform 5"/>
              <p:cNvSpPr>
                <a:spLocks/>
              </p:cNvSpPr>
              <p:nvPr/>
            </p:nvSpPr>
            <p:spPr bwMode="auto">
              <a:xfrm>
                <a:off x="-5016500" y="7881881"/>
                <a:ext cx="474663" cy="404811"/>
              </a:xfrm>
              <a:custGeom>
                <a:avLst/>
                <a:gdLst>
                  <a:gd name="T0" fmla="*/ 31 w 299"/>
                  <a:gd name="T1" fmla="*/ 255 h 255"/>
                  <a:gd name="T2" fmla="*/ 83 w 299"/>
                  <a:gd name="T3" fmla="*/ 198 h 255"/>
                  <a:gd name="T4" fmla="*/ 299 w 299"/>
                  <a:gd name="T5" fmla="*/ 198 h 255"/>
                  <a:gd name="T6" fmla="*/ 299 w 299"/>
                  <a:gd name="T7" fmla="*/ 139 h 255"/>
                  <a:gd name="T8" fmla="*/ 105 w 299"/>
                  <a:gd name="T9" fmla="*/ 139 h 255"/>
                  <a:gd name="T10" fmla="*/ 93 w 299"/>
                  <a:gd name="T11" fmla="*/ 139 h 255"/>
                  <a:gd name="T12" fmla="*/ 93 w 299"/>
                  <a:gd name="T13" fmla="*/ 130 h 255"/>
                  <a:gd name="T14" fmla="*/ 93 w 299"/>
                  <a:gd name="T15" fmla="*/ 0 h 255"/>
                  <a:gd name="T16" fmla="*/ 0 w 299"/>
                  <a:gd name="T17" fmla="*/ 0 h 255"/>
                  <a:gd name="T18" fmla="*/ 0 w 299"/>
                  <a:gd name="T19" fmla="*/ 198 h 255"/>
                  <a:gd name="T20" fmla="*/ 31 w 299"/>
                  <a:gd name="T21" fmla="*/ 198 h 255"/>
                  <a:gd name="T22" fmla="*/ 31 w 299"/>
                  <a:gd name="T23" fmla="*/ 255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55">
                    <a:moveTo>
                      <a:pt x="31" y="255"/>
                    </a:moveTo>
                    <a:lnTo>
                      <a:pt x="83" y="198"/>
                    </a:lnTo>
                    <a:lnTo>
                      <a:pt x="299" y="198"/>
                    </a:lnTo>
                    <a:lnTo>
                      <a:pt x="299" y="139"/>
                    </a:lnTo>
                    <a:lnTo>
                      <a:pt x="105" y="139"/>
                    </a:lnTo>
                    <a:lnTo>
                      <a:pt x="93" y="139"/>
                    </a:lnTo>
                    <a:lnTo>
                      <a:pt x="93" y="130"/>
                    </a:lnTo>
                    <a:lnTo>
                      <a:pt x="93" y="0"/>
                    </a:lnTo>
                    <a:lnTo>
                      <a:pt x="0" y="0"/>
                    </a:lnTo>
                    <a:lnTo>
                      <a:pt x="0" y="198"/>
                    </a:lnTo>
                    <a:lnTo>
                      <a:pt x="31" y="198"/>
                    </a:lnTo>
                    <a:lnTo>
                      <a:pt x="31" y="2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34" name="Freeform 6"/>
              <p:cNvSpPr>
                <a:spLocks/>
              </p:cNvSpPr>
              <p:nvPr/>
            </p:nvSpPr>
            <p:spPr bwMode="auto">
              <a:xfrm>
                <a:off x="-4849812" y="7756469"/>
                <a:ext cx="492125" cy="425447"/>
              </a:xfrm>
              <a:custGeom>
                <a:avLst/>
                <a:gdLst>
                  <a:gd name="T0" fmla="*/ 310 w 310"/>
                  <a:gd name="T1" fmla="*/ 0 h 268"/>
                  <a:gd name="T2" fmla="*/ 0 w 310"/>
                  <a:gd name="T3" fmla="*/ 0 h 268"/>
                  <a:gd name="T4" fmla="*/ 0 w 310"/>
                  <a:gd name="T5" fmla="*/ 79 h 268"/>
                  <a:gd name="T6" fmla="*/ 0 w 310"/>
                  <a:gd name="T7" fmla="*/ 209 h 268"/>
                  <a:gd name="T8" fmla="*/ 194 w 310"/>
                  <a:gd name="T9" fmla="*/ 209 h 268"/>
                  <a:gd name="T10" fmla="*/ 222 w 310"/>
                  <a:gd name="T11" fmla="*/ 209 h 268"/>
                  <a:gd name="T12" fmla="*/ 277 w 310"/>
                  <a:gd name="T13" fmla="*/ 268 h 268"/>
                  <a:gd name="T14" fmla="*/ 277 w 310"/>
                  <a:gd name="T15" fmla="*/ 209 h 268"/>
                  <a:gd name="T16" fmla="*/ 310 w 310"/>
                  <a:gd name="T17" fmla="*/ 209 h 268"/>
                  <a:gd name="T18" fmla="*/ 310 w 310"/>
                  <a:gd name="T1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0" h="268">
                    <a:moveTo>
                      <a:pt x="310" y="0"/>
                    </a:moveTo>
                    <a:lnTo>
                      <a:pt x="0" y="0"/>
                    </a:lnTo>
                    <a:lnTo>
                      <a:pt x="0" y="79"/>
                    </a:lnTo>
                    <a:lnTo>
                      <a:pt x="0" y="209"/>
                    </a:lnTo>
                    <a:lnTo>
                      <a:pt x="194" y="209"/>
                    </a:lnTo>
                    <a:lnTo>
                      <a:pt x="222" y="209"/>
                    </a:lnTo>
                    <a:lnTo>
                      <a:pt x="277" y="268"/>
                    </a:lnTo>
                    <a:lnTo>
                      <a:pt x="277" y="209"/>
                    </a:lnTo>
                    <a:lnTo>
                      <a:pt x="310" y="209"/>
                    </a:lnTo>
                    <a:lnTo>
                      <a:pt x="3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-6127749" y="3248004"/>
                <a:ext cx="577849" cy="574670"/>
              </a:xfrm>
              <a:custGeom>
                <a:avLst/>
                <a:gdLst>
                  <a:gd name="T0" fmla="*/ 151 w 154"/>
                  <a:gd name="T1" fmla="*/ 59 h 153"/>
                  <a:gd name="T2" fmla="*/ 120 w 154"/>
                  <a:gd name="T3" fmla="*/ 72 h 153"/>
                  <a:gd name="T4" fmla="*/ 108 w 154"/>
                  <a:gd name="T5" fmla="*/ 72 h 153"/>
                  <a:gd name="T6" fmla="*/ 102 w 154"/>
                  <a:gd name="T7" fmla="*/ 57 h 153"/>
                  <a:gd name="T8" fmla="*/ 111 w 154"/>
                  <a:gd name="T9" fmla="*/ 49 h 153"/>
                  <a:gd name="T10" fmla="*/ 142 w 154"/>
                  <a:gd name="T11" fmla="*/ 36 h 153"/>
                  <a:gd name="T12" fmla="*/ 128 w 154"/>
                  <a:gd name="T13" fmla="*/ 19 h 153"/>
                  <a:gd name="T14" fmla="*/ 108 w 154"/>
                  <a:gd name="T15" fmla="*/ 11 h 153"/>
                  <a:gd name="T16" fmla="*/ 105 w 154"/>
                  <a:gd name="T17" fmla="*/ 35 h 153"/>
                  <a:gd name="T18" fmla="*/ 90 w 154"/>
                  <a:gd name="T19" fmla="*/ 57 h 153"/>
                  <a:gd name="T20" fmla="*/ 92 w 154"/>
                  <a:gd name="T21" fmla="*/ 34 h 153"/>
                  <a:gd name="T22" fmla="*/ 81 w 154"/>
                  <a:gd name="T23" fmla="*/ 27 h 153"/>
                  <a:gd name="T24" fmla="*/ 81 w 154"/>
                  <a:gd name="T25" fmla="*/ 15 h 153"/>
                  <a:gd name="T26" fmla="*/ 73 w 154"/>
                  <a:gd name="T27" fmla="*/ 15 h 153"/>
                  <a:gd name="T28" fmla="*/ 73 w 154"/>
                  <a:gd name="T29" fmla="*/ 27 h 153"/>
                  <a:gd name="T30" fmla="*/ 62 w 154"/>
                  <a:gd name="T31" fmla="*/ 34 h 153"/>
                  <a:gd name="T32" fmla="*/ 63 w 154"/>
                  <a:gd name="T33" fmla="*/ 57 h 153"/>
                  <a:gd name="T34" fmla="*/ 49 w 154"/>
                  <a:gd name="T35" fmla="*/ 35 h 153"/>
                  <a:gd name="T36" fmla="*/ 45 w 154"/>
                  <a:gd name="T37" fmla="*/ 11 h 153"/>
                  <a:gd name="T38" fmla="*/ 25 w 154"/>
                  <a:gd name="T39" fmla="*/ 19 h 153"/>
                  <a:gd name="T40" fmla="*/ 12 w 154"/>
                  <a:gd name="T41" fmla="*/ 36 h 153"/>
                  <a:gd name="T42" fmla="*/ 43 w 154"/>
                  <a:gd name="T43" fmla="*/ 49 h 153"/>
                  <a:gd name="T44" fmla="*/ 51 w 154"/>
                  <a:gd name="T45" fmla="*/ 57 h 153"/>
                  <a:gd name="T46" fmla="*/ 45 w 154"/>
                  <a:gd name="T47" fmla="*/ 72 h 153"/>
                  <a:gd name="T48" fmla="*/ 33 w 154"/>
                  <a:gd name="T49" fmla="*/ 72 h 153"/>
                  <a:gd name="T50" fmla="*/ 2 w 154"/>
                  <a:gd name="T51" fmla="*/ 59 h 153"/>
                  <a:gd name="T52" fmla="*/ 0 w 154"/>
                  <a:gd name="T53" fmla="*/ 81 h 153"/>
                  <a:gd name="T54" fmla="*/ 8 w 154"/>
                  <a:gd name="T55" fmla="*/ 100 h 153"/>
                  <a:gd name="T56" fmla="*/ 28 w 154"/>
                  <a:gd name="T57" fmla="*/ 86 h 153"/>
                  <a:gd name="T58" fmla="*/ 54 w 154"/>
                  <a:gd name="T59" fmla="*/ 81 h 153"/>
                  <a:gd name="T60" fmla="*/ 36 w 154"/>
                  <a:gd name="T61" fmla="*/ 96 h 153"/>
                  <a:gd name="T62" fmla="*/ 39 w 154"/>
                  <a:gd name="T63" fmla="*/ 108 h 153"/>
                  <a:gd name="T64" fmla="*/ 31 w 154"/>
                  <a:gd name="T65" fmla="*/ 116 h 153"/>
                  <a:gd name="T66" fmla="*/ 37 w 154"/>
                  <a:gd name="T67" fmla="*/ 122 h 153"/>
                  <a:gd name="T68" fmla="*/ 45 w 154"/>
                  <a:gd name="T69" fmla="*/ 114 h 153"/>
                  <a:gd name="T70" fmla="*/ 57 w 154"/>
                  <a:gd name="T71" fmla="*/ 117 h 153"/>
                  <a:gd name="T72" fmla="*/ 73 w 154"/>
                  <a:gd name="T73" fmla="*/ 100 h 153"/>
                  <a:gd name="T74" fmla="*/ 68 w 154"/>
                  <a:gd name="T75" fmla="*/ 125 h 153"/>
                  <a:gd name="T76" fmla="*/ 53 w 154"/>
                  <a:gd name="T77" fmla="*/ 145 h 153"/>
                  <a:gd name="T78" fmla="*/ 73 w 154"/>
                  <a:gd name="T79" fmla="*/ 153 h 153"/>
                  <a:gd name="T80" fmla="*/ 94 w 154"/>
                  <a:gd name="T81" fmla="*/ 151 h 153"/>
                  <a:gd name="T82" fmla="*/ 81 w 154"/>
                  <a:gd name="T83" fmla="*/ 120 h 153"/>
                  <a:gd name="T84" fmla="*/ 81 w 154"/>
                  <a:gd name="T85" fmla="*/ 108 h 153"/>
                  <a:gd name="T86" fmla="*/ 96 w 154"/>
                  <a:gd name="T87" fmla="*/ 102 h 153"/>
                  <a:gd name="T88" fmla="*/ 105 w 154"/>
                  <a:gd name="T89" fmla="*/ 110 h 153"/>
                  <a:gd name="T90" fmla="*/ 117 w 154"/>
                  <a:gd name="T91" fmla="*/ 141 h 153"/>
                  <a:gd name="T92" fmla="*/ 134 w 154"/>
                  <a:gd name="T93" fmla="*/ 128 h 153"/>
                  <a:gd name="T94" fmla="*/ 142 w 154"/>
                  <a:gd name="T95" fmla="*/ 108 h 153"/>
                  <a:gd name="T96" fmla="*/ 118 w 154"/>
                  <a:gd name="T97" fmla="*/ 104 h 153"/>
                  <a:gd name="T98" fmla="*/ 96 w 154"/>
                  <a:gd name="T99" fmla="*/ 90 h 153"/>
                  <a:gd name="T100" fmla="*/ 119 w 154"/>
                  <a:gd name="T101" fmla="*/ 92 h 153"/>
                  <a:gd name="T102" fmla="*/ 126 w 154"/>
                  <a:gd name="T103" fmla="*/ 81 h 153"/>
                  <a:gd name="T104" fmla="*/ 138 w 154"/>
                  <a:gd name="T105" fmla="*/ 81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54" h="153">
                    <a:moveTo>
                      <a:pt x="154" y="72"/>
                    </a:moveTo>
                    <a:cubicBezTo>
                      <a:pt x="138" y="72"/>
                      <a:pt x="138" y="72"/>
                      <a:pt x="138" y="72"/>
                    </a:cubicBezTo>
                    <a:cubicBezTo>
                      <a:pt x="151" y="59"/>
                      <a:pt x="151" y="59"/>
                      <a:pt x="151" y="59"/>
                    </a:cubicBezTo>
                    <a:cubicBezTo>
                      <a:pt x="145" y="53"/>
                      <a:pt x="145" y="53"/>
                      <a:pt x="145" y="53"/>
                    </a:cubicBezTo>
                    <a:cubicBezTo>
                      <a:pt x="126" y="72"/>
                      <a:pt x="126" y="72"/>
                      <a:pt x="126" y="72"/>
                    </a:cubicBezTo>
                    <a:cubicBezTo>
                      <a:pt x="120" y="72"/>
                      <a:pt x="120" y="72"/>
                      <a:pt x="120" y="72"/>
                    </a:cubicBezTo>
                    <a:cubicBezTo>
                      <a:pt x="125" y="67"/>
                      <a:pt x="125" y="67"/>
                      <a:pt x="125" y="67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08" y="72"/>
                      <a:pt x="108" y="72"/>
                      <a:pt x="108" y="72"/>
                    </a:cubicBezTo>
                    <a:cubicBezTo>
                      <a:pt x="100" y="72"/>
                      <a:pt x="100" y="72"/>
                      <a:pt x="100" y="72"/>
                    </a:cubicBezTo>
                    <a:cubicBezTo>
                      <a:pt x="99" y="69"/>
                      <a:pt x="98" y="66"/>
                      <a:pt x="96" y="63"/>
                    </a:cubicBezTo>
                    <a:cubicBezTo>
                      <a:pt x="102" y="57"/>
                      <a:pt x="102" y="57"/>
                      <a:pt x="102" y="57"/>
                    </a:cubicBezTo>
                    <a:cubicBezTo>
                      <a:pt x="118" y="57"/>
                      <a:pt x="118" y="57"/>
                      <a:pt x="118" y="57"/>
                    </a:cubicBezTo>
                    <a:cubicBezTo>
                      <a:pt x="118" y="49"/>
                      <a:pt x="118" y="49"/>
                      <a:pt x="118" y="49"/>
                    </a:cubicBezTo>
                    <a:cubicBezTo>
                      <a:pt x="111" y="49"/>
                      <a:pt x="111" y="49"/>
                      <a:pt x="111" y="49"/>
                    </a:cubicBezTo>
                    <a:cubicBezTo>
                      <a:pt x="114" y="45"/>
                      <a:pt x="114" y="45"/>
                      <a:pt x="114" y="45"/>
                    </a:cubicBezTo>
                    <a:cubicBezTo>
                      <a:pt x="142" y="45"/>
                      <a:pt x="142" y="45"/>
                      <a:pt x="142" y="45"/>
                    </a:cubicBezTo>
                    <a:cubicBezTo>
                      <a:pt x="142" y="36"/>
                      <a:pt x="142" y="36"/>
                      <a:pt x="142" y="36"/>
                    </a:cubicBezTo>
                    <a:cubicBezTo>
                      <a:pt x="123" y="36"/>
                      <a:pt x="123" y="36"/>
                      <a:pt x="123" y="36"/>
                    </a:cubicBezTo>
                    <a:cubicBezTo>
                      <a:pt x="134" y="25"/>
                      <a:pt x="134" y="25"/>
                      <a:pt x="134" y="25"/>
                    </a:cubicBezTo>
                    <a:cubicBezTo>
                      <a:pt x="128" y="19"/>
                      <a:pt x="128" y="19"/>
                      <a:pt x="128" y="19"/>
                    </a:cubicBezTo>
                    <a:cubicBezTo>
                      <a:pt x="117" y="30"/>
                      <a:pt x="117" y="30"/>
                      <a:pt x="117" y="30"/>
                    </a:cubicBezTo>
                    <a:cubicBezTo>
                      <a:pt x="117" y="11"/>
                      <a:pt x="117" y="11"/>
                      <a:pt x="117" y="11"/>
                    </a:cubicBezTo>
                    <a:cubicBezTo>
                      <a:pt x="108" y="11"/>
                      <a:pt x="108" y="11"/>
                      <a:pt x="108" y="11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5" y="43"/>
                      <a:pt x="105" y="43"/>
                      <a:pt x="105" y="43"/>
                    </a:cubicBezTo>
                    <a:cubicBezTo>
                      <a:pt x="105" y="35"/>
                      <a:pt x="105" y="35"/>
                      <a:pt x="105" y="35"/>
                    </a:cubicBezTo>
                    <a:cubicBezTo>
                      <a:pt x="96" y="35"/>
                      <a:pt x="96" y="35"/>
                      <a:pt x="96" y="35"/>
                    </a:cubicBezTo>
                    <a:cubicBezTo>
                      <a:pt x="96" y="51"/>
                      <a:pt x="96" y="51"/>
                      <a:pt x="96" y="51"/>
                    </a:cubicBezTo>
                    <a:cubicBezTo>
                      <a:pt x="90" y="57"/>
                      <a:pt x="90" y="57"/>
                      <a:pt x="90" y="57"/>
                    </a:cubicBezTo>
                    <a:cubicBezTo>
                      <a:pt x="87" y="55"/>
                      <a:pt x="84" y="54"/>
                      <a:pt x="81" y="53"/>
                    </a:cubicBezTo>
                    <a:cubicBezTo>
                      <a:pt x="81" y="45"/>
                      <a:pt x="81" y="45"/>
                      <a:pt x="81" y="45"/>
                    </a:cubicBezTo>
                    <a:cubicBezTo>
                      <a:pt x="92" y="34"/>
                      <a:pt x="92" y="34"/>
                      <a:pt x="92" y="34"/>
                    </a:cubicBezTo>
                    <a:cubicBezTo>
                      <a:pt x="86" y="28"/>
                      <a:pt x="86" y="28"/>
                      <a:pt x="86" y="28"/>
                    </a:cubicBezTo>
                    <a:cubicBezTo>
                      <a:pt x="81" y="33"/>
                      <a:pt x="81" y="33"/>
                      <a:pt x="81" y="33"/>
                    </a:cubicBezTo>
                    <a:cubicBezTo>
                      <a:pt x="81" y="27"/>
                      <a:pt x="81" y="27"/>
                      <a:pt x="81" y="27"/>
                    </a:cubicBezTo>
                    <a:cubicBezTo>
                      <a:pt x="100" y="8"/>
                      <a:pt x="100" y="8"/>
                      <a:pt x="100" y="8"/>
                    </a:cubicBezTo>
                    <a:cubicBezTo>
                      <a:pt x="94" y="2"/>
                      <a:pt x="94" y="2"/>
                      <a:pt x="94" y="2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73" y="27"/>
                      <a:pt x="73" y="27"/>
                      <a:pt x="73" y="27"/>
                    </a:cubicBezTo>
                    <a:cubicBezTo>
                      <a:pt x="73" y="33"/>
                      <a:pt x="73" y="33"/>
                      <a:pt x="73" y="33"/>
                    </a:cubicBezTo>
                    <a:cubicBezTo>
                      <a:pt x="68" y="28"/>
                      <a:pt x="68" y="28"/>
                      <a:pt x="68" y="28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73" y="45"/>
                      <a:pt x="73" y="45"/>
                      <a:pt x="73" y="45"/>
                    </a:cubicBezTo>
                    <a:cubicBezTo>
                      <a:pt x="73" y="53"/>
                      <a:pt x="73" y="53"/>
                      <a:pt x="73" y="53"/>
                    </a:cubicBezTo>
                    <a:cubicBezTo>
                      <a:pt x="69" y="54"/>
                      <a:pt x="66" y="55"/>
                      <a:pt x="63" y="57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57" y="35"/>
                      <a:pt x="57" y="35"/>
                      <a:pt x="57" y="35"/>
                    </a:cubicBezTo>
                    <a:cubicBezTo>
                      <a:pt x="49" y="35"/>
                      <a:pt x="49" y="35"/>
                      <a:pt x="49" y="35"/>
                    </a:cubicBezTo>
                    <a:cubicBezTo>
                      <a:pt x="49" y="43"/>
                      <a:pt x="49" y="43"/>
                      <a:pt x="49" y="43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31" y="36"/>
                      <a:pt x="31" y="36"/>
                      <a:pt x="31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39" y="45"/>
                      <a:pt x="39" y="45"/>
                      <a:pt x="39" y="45"/>
                    </a:cubicBezTo>
                    <a:cubicBezTo>
                      <a:pt x="43" y="49"/>
                      <a:pt x="43" y="49"/>
                      <a:pt x="43" y="49"/>
                    </a:cubicBezTo>
                    <a:cubicBezTo>
                      <a:pt x="36" y="49"/>
                      <a:pt x="36" y="49"/>
                      <a:pt x="36" y="49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7" y="63"/>
                      <a:pt x="57" y="63"/>
                      <a:pt x="57" y="63"/>
                    </a:cubicBezTo>
                    <a:cubicBezTo>
                      <a:pt x="55" y="66"/>
                      <a:pt x="54" y="69"/>
                      <a:pt x="54" y="72"/>
                    </a:cubicBezTo>
                    <a:cubicBezTo>
                      <a:pt x="45" y="72"/>
                      <a:pt x="45" y="72"/>
                      <a:pt x="45" y="72"/>
                    </a:cubicBezTo>
                    <a:cubicBezTo>
                      <a:pt x="34" y="61"/>
                      <a:pt x="34" y="61"/>
                      <a:pt x="34" y="61"/>
                    </a:cubicBezTo>
                    <a:cubicBezTo>
                      <a:pt x="28" y="67"/>
                      <a:pt x="28" y="67"/>
                      <a:pt x="28" y="67"/>
                    </a:cubicBezTo>
                    <a:cubicBezTo>
                      <a:pt x="33" y="72"/>
                      <a:pt x="33" y="72"/>
                      <a:pt x="33" y="72"/>
                    </a:cubicBezTo>
                    <a:cubicBezTo>
                      <a:pt x="28" y="72"/>
                      <a:pt x="28" y="72"/>
                      <a:pt x="28" y="72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16" y="72"/>
                      <a:pt x="16" y="72"/>
                      <a:pt x="16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16" y="81"/>
                      <a:pt x="16" y="81"/>
                      <a:pt x="16" y="81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28" y="81"/>
                      <a:pt x="28" y="81"/>
                      <a:pt x="28" y="81"/>
                    </a:cubicBezTo>
                    <a:cubicBezTo>
                      <a:pt x="33" y="81"/>
                      <a:pt x="33" y="81"/>
                      <a:pt x="33" y="81"/>
                    </a:cubicBezTo>
                    <a:cubicBezTo>
                      <a:pt x="28" y="86"/>
                      <a:pt x="28" y="86"/>
                      <a:pt x="28" y="86"/>
                    </a:cubicBezTo>
                    <a:cubicBezTo>
                      <a:pt x="34" y="92"/>
                      <a:pt x="34" y="92"/>
                      <a:pt x="34" y="92"/>
                    </a:cubicBezTo>
                    <a:cubicBezTo>
                      <a:pt x="45" y="81"/>
                      <a:pt x="45" y="81"/>
                      <a:pt x="45" y="81"/>
                    </a:cubicBezTo>
                    <a:cubicBezTo>
                      <a:pt x="54" y="81"/>
                      <a:pt x="54" y="81"/>
                      <a:pt x="54" y="81"/>
                    </a:cubicBezTo>
                    <a:cubicBezTo>
                      <a:pt x="54" y="84"/>
                      <a:pt x="55" y="87"/>
                      <a:pt x="57" y="90"/>
                    </a:cubicBezTo>
                    <a:cubicBezTo>
                      <a:pt x="51" y="96"/>
                      <a:pt x="51" y="96"/>
                      <a:pt x="51" y="96"/>
                    </a:cubicBezTo>
                    <a:cubicBezTo>
                      <a:pt x="36" y="96"/>
                      <a:pt x="36" y="96"/>
                      <a:pt x="36" y="96"/>
                    </a:cubicBezTo>
                    <a:cubicBezTo>
                      <a:pt x="36" y="104"/>
                      <a:pt x="36" y="104"/>
                      <a:pt x="36" y="104"/>
                    </a:cubicBezTo>
                    <a:cubicBezTo>
                      <a:pt x="43" y="104"/>
                      <a:pt x="43" y="104"/>
                      <a:pt x="43" y="104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12" y="108"/>
                      <a:pt x="12" y="108"/>
                      <a:pt x="12" y="108"/>
                    </a:cubicBezTo>
                    <a:cubicBezTo>
                      <a:pt x="12" y="116"/>
                      <a:pt x="12" y="116"/>
                      <a:pt x="12" y="116"/>
                    </a:cubicBezTo>
                    <a:cubicBezTo>
                      <a:pt x="31" y="116"/>
                      <a:pt x="31" y="116"/>
                      <a:pt x="31" y="116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25" y="134"/>
                      <a:pt x="25" y="134"/>
                      <a:pt x="25" y="134"/>
                    </a:cubicBezTo>
                    <a:cubicBezTo>
                      <a:pt x="37" y="122"/>
                      <a:pt x="37" y="122"/>
                      <a:pt x="37" y="122"/>
                    </a:cubicBezTo>
                    <a:cubicBezTo>
                      <a:pt x="37" y="141"/>
                      <a:pt x="37" y="141"/>
                      <a:pt x="37" y="141"/>
                    </a:cubicBezTo>
                    <a:cubicBezTo>
                      <a:pt x="45" y="141"/>
                      <a:pt x="45" y="141"/>
                      <a:pt x="45" y="141"/>
                    </a:cubicBezTo>
                    <a:cubicBezTo>
                      <a:pt x="45" y="114"/>
                      <a:pt x="45" y="114"/>
                      <a:pt x="45" y="114"/>
                    </a:cubicBezTo>
                    <a:cubicBezTo>
                      <a:pt x="49" y="110"/>
                      <a:pt x="49" y="110"/>
                      <a:pt x="49" y="110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57" y="117"/>
                      <a:pt x="57" y="117"/>
                      <a:pt x="57" y="117"/>
                    </a:cubicBezTo>
                    <a:cubicBezTo>
                      <a:pt x="57" y="102"/>
                      <a:pt x="57" y="102"/>
                      <a:pt x="57" y="102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66" y="98"/>
                      <a:pt x="69" y="99"/>
                      <a:pt x="73" y="100"/>
                    </a:cubicBezTo>
                    <a:cubicBezTo>
                      <a:pt x="73" y="108"/>
                      <a:pt x="73" y="108"/>
                      <a:pt x="73" y="108"/>
                    </a:cubicBezTo>
                    <a:cubicBezTo>
                      <a:pt x="62" y="119"/>
                      <a:pt x="62" y="119"/>
                      <a:pt x="62" y="119"/>
                    </a:cubicBezTo>
                    <a:cubicBezTo>
                      <a:pt x="68" y="125"/>
                      <a:pt x="68" y="125"/>
                      <a:pt x="68" y="125"/>
                    </a:cubicBezTo>
                    <a:cubicBezTo>
                      <a:pt x="73" y="120"/>
                      <a:pt x="73" y="120"/>
                      <a:pt x="73" y="120"/>
                    </a:cubicBezTo>
                    <a:cubicBezTo>
                      <a:pt x="73" y="125"/>
                      <a:pt x="73" y="125"/>
                      <a:pt x="73" y="125"/>
                    </a:cubicBezTo>
                    <a:cubicBezTo>
                      <a:pt x="53" y="145"/>
                      <a:pt x="53" y="145"/>
                      <a:pt x="53" y="145"/>
                    </a:cubicBezTo>
                    <a:cubicBezTo>
                      <a:pt x="59" y="151"/>
                      <a:pt x="59" y="151"/>
                      <a:pt x="59" y="151"/>
                    </a:cubicBezTo>
                    <a:cubicBezTo>
                      <a:pt x="73" y="137"/>
                      <a:pt x="73" y="137"/>
                      <a:pt x="73" y="137"/>
                    </a:cubicBezTo>
                    <a:cubicBezTo>
                      <a:pt x="73" y="153"/>
                      <a:pt x="73" y="153"/>
                      <a:pt x="73" y="153"/>
                    </a:cubicBezTo>
                    <a:cubicBezTo>
                      <a:pt x="81" y="153"/>
                      <a:pt x="81" y="153"/>
                      <a:pt x="81" y="153"/>
                    </a:cubicBezTo>
                    <a:cubicBezTo>
                      <a:pt x="81" y="137"/>
                      <a:pt x="81" y="137"/>
                      <a:pt x="81" y="137"/>
                    </a:cubicBezTo>
                    <a:cubicBezTo>
                      <a:pt x="94" y="151"/>
                      <a:pt x="94" y="151"/>
                      <a:pt x="94" y="151"/>
                    </a:cubicBezTo>
                    <a:cubicBezTo>
                      <a:pt x="100" y="145"/>
                      <a:pt x="100" y="145"/>
                      <a:pt x="100" y="145"/>
                    </a:cubicBezTo>
                    <a:cubicBezTo>
                      <a:pt x="81" y="125"/>
                      <a:pt x="81" y="125"/>
                      <a:pt x="81" y="125"/>
                    </a:cubicBezTo>
                    <a:cubicBezTo>
                      <a:pt x="81" y="120"/>
                      <a:pt x="81" y="120"/>
                      <a:pt x="81" y="120"/>
                    </a:cubicBezTo>
                    <a:cubicBezTo>
                      <a:pt x="86" y="125"/>
                      <a:pt x="86" y="125"/>
                      <a:pt x="86" y="125"/>
                    </a:cubicBezTo>
                    <a:cubicBezTo>
                      <a:pt x="92" y="119"/>
                      <a:pt x="92" y="119"/>
                      <a:pt x="92" y="119"/>
                    </a:cubicBezTo>
                    <a:cubicBezTo>
                      <a:pt x="81" y="108"/>
                      <a:pt x="81" y="108"/>
                      <a:pt x="81" y="108"/>
                    </a:cubicBezTo>
                    <a:cubicBezTo>
                      <a:pt x="81" y="100"/>
                      <a:pt x="81" y="100"/>
                      <a:pt x="81" y="100"/>
                    </a:cubicBezTo>
                    <a:cubicBezTo>
                      <a:pt x="84" y="99"/>
                      <a:pt x="87" y="98"/>
                      <a:pt x="90" y="96"/>
                    </a:cubicBezTo>
                    <a:cubicBezTo>
                      <a:pt x="96" y="102"/>
                      <a:pt x="96" y="102"/>
                      <a:pt x="96" y="102"/>
                    </a:cubicBezTo>
                    <a:cubicBezTo>
                      <a:pt x="96" y="117"/>
                      <a:pt x="96" y="117"/>
                      <a:pt x="96" y="117"/>
                    </a:cubicBezTo>
                    <a:cubicBezTo>
                      <a:pt x="105" y="117"/>
                      <a:pt x="105" y="117"/>
                      <a:pt x="105" y="117"/>
                    </a:cubicBezTo>
                    <a:cubicBezTo>
                      <a:pt x="105" y="110"/>
                      <a:pt x="105" y="110"/>
                      <a:pt x="105" y="110"/>
                    </a:cubicBezTo>
                    <a:cubicBezTo>
                      <a:pt x="108" y="114"/>
                      <a:pt x="108" y="114"/>
                      <a:pt x="108" y="114"/>
                    </a:cubicBezTo>
                    <a:cubicBezTo>
                      <a:pt x="108" y="141"/>
                      <a:pt x="108" y="141"/>
                      <a:pt x="108" y="141"/>
                    </a:cubicBezTo>
                    <a:cubicBezTo>
                      <a:pt x="117" y="141"/>
                      <a:pt x="117" y="141"/>
                      <a:pt x="117" y="141"/>
                    </a:cubicBezTo>
                    <a:cubicBezTo>
                      <a:pt x="117" y="122"/>
                      <a:pt x="117" y="122"/>
                      <a:pt x="117" y="122"/>
                    </a:cubicBezTo>
                    <a:cubicBezTo>
                      <a:pt x="128" y="134"/>
                      <a:pt x="128" y="134"/>
                      <a:pt x="128" y="134"/>
                    </a:cubicBezTo>
                    <a:cubicBezTo>
                      <a:pt x="134" y="128"/>
                      <a:pt x="134" y="128"/>
                      <a:pt x="134" y="128"/>
                    </a:cubicBezTo>
                    <a:cubicBezTo>
                      <a:pt x="123" y="116"/>
                      <a:pt x="123" y="116"/>
                      <a:pt x="123" y="116"/>
                    </a:cubicBezTo>
                    <a:cubicBezTo>
                      <a:pt x="142" y="116"/>
                      <a:pt x="142" y="116"/>
                      <a:pt x="142" y="116"/>
                    </a:cubicBezTo>
                    <a:cubicBezTo>
                      <a:pt x="142" y="108"/>
                      <a:pt x="142" y="108"/>
                      <a:pt x="142" y="108"/>
                    </a:cubicBezTo>
                    <a:cubicBezTo>
                      <a:pt x="114" y="108"/>
                      <a:pt x="114" y="108"/>
                      <a:pt x="114" y="108"/>
                    </a:cubicBezTo>
                    <a:cubicBezTo>
                      <a:pt x="111" y="104"/>
                      <a:pt x="111" y="104"/>
                      <a:pt x="111" y="104"/>
                    </a:cubicBezTo>
                    <a:cubicBezTo>
                      <a:pt x="118" y="104"/>
                      <a:pt x="118" y="104"/>
                      <a:pt x="118" y="104"/>
                    </a:cubicBezTo>
                    <a:cubicBezTo>
                      <a:pt x="118" y="96"/>
                      <a:pt x="118" y="96"/>
                      <a:pt x="118" y="96"/>
                    </a:cubicBezTo>
                    <a:cubicBezTo>
                      <a:pt x="102" y="96"/>
                      <a:pt x="102" y="96"/>
                      <a:pt x="102" y="96"/>
                    </a:cubicBezTo>
                    <a:cubicBezTo>
                      <a:pt x="96" y="90"/>
                      <a:pt x="96" y="90"/>
                      <a:pt x="96" y="90"/>
                    </a:cubicBezTo>
                    <a:cubicBezTo>
                      <a:pt x="98" y="87"/>
                      <a:pt x="99" y="84"/>
                      <a:pt x="100" y="81"/>
                    </a:cubicBezTo>
                    <a:cubicBezTo>
                      <a:pt x="108" y="81"/>
                      <a:pt x="108" y="81"/>
                      <a:pt x="108" y="81"/>
                    </a:cubicBezTo>
                    <a:cubicBezTo>
                      <a:pt x="119" y="92"/>
                      <a:pt x="119" y="92"/>
                      <a:pt x="119" y="92"/>
                    </a:cubicBezTo>
                    <a:cubicBezTo>
                      <a:pt x="125" y="86"/>
                      <a:pt x="125" y="86"/>
                      <a:pt x="125" y="86"/>
                    </a:cubicBezTo>
                    <a:cubicBezTo>
                      <a:pt x="120" y="81"/>
                      <a:pt x="120" y="81"/>
                      <a:pt x="120" y="81"/>
                    </a:cubicBezTo>
                    <a:cubicBezTo>
                      <a:pt x="126" y="81"/>
                      <a:pt x="126" y="81"/>
                      <a:pt x="126" y="81"/>
                    </a:cubicBezTo>
                    <a:cubicBezTo>
                      <a:pt x="145" y="100"/>
                      <a:pt x="145" y="100"/>
                      <a:pt x="145" y="100"/>
                    </a:cubicBezTo>
                    <a:cubicBezTo>
                      <a:pt x="151" y="94"/>
                      <a:pt x="151" y="94"/>
                      <a:pt x="151" y="94"/>
                    </a:cubicBezTo>
                    <a:cubicBezTo>
                      <a:pt x="138" y="81"/>
                      <a:pt x="138" y="81"/>
                      <a:pt x="138" y="81"/>
                    </a:cubicBezTo>
                    <a:cubicBezTo>
                      <a:pt x="154" y="81"/>
                      <a:pt x="154" y="81"/>
                      <a:pt x="154" y="81"/>
                    </a:cubicBezTo>
                    <a:lnTo>
                      <a:pt x="154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36" name="Oval 8"/>
              <p:cNvSpPr>
                <a:spLocks noChangeArrowheads="1"/>
              </p:cNvSpPr>
              <p:nvPr/>
            </p:nvSpPr>
            <p:spPr bwMode="auto">
              <a:xfrm>
                <a:off x="-2798763" y="7035749"/>
                <a:ext cx="434975" cy="43656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37" name="Rectangle 9"/>
              <p:cNvSpPr>
                <a:spLocks noChangeArrowheads="1"/>
              </p:cNvSpPr>
              <p:nvPr/>
            </p:nvSpPr>
            <p:spPr bwMode="auto">
              <a:xfrm>
                <a:off x="-2606674" y="6927800"/>
                <a:ext cx="52388" cy="746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38" name="Rectangle 10"/>
              <p:cNvSpPr>
                <a:spLocks noChangeArrowheads="1"/>
              </p:cNvSpPr>
              <p:nvPr/>
            </p:nvSpPr>
            <p:spPr bwMode="auto">
              <a:xfrm>
                <a:off x="-2333625" y="7224662"/>
                <a:ext cx="79375" cy="5556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39" name="Rectangle 11"/>
              <p:cNvSpPr>
                <a:spLocks noChangeArrowheads="1"/>
              </p:cNvSpPr>
              <p:nvPr/>
            </p:nvSpPr>
            <p:spPr bwMode="auto">
              <a:xfrm>
                <a:off x="-2606674" y="7502471"/>
                <a:ext cx="52388" cy="7778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40" name="Rectangle 12"/>
              <p:cNvSpPr>
                <a:spLocks noChangeArrowheads="1"/>
              </p:cNvSpPr>
              <p:nvPr/>
            </p:nvSpPr>
            <p:spPr bwMode="auto">
              <a:xfrm>
                <a:off x="-2908300" y="7224662"/>
                <a:ext cx="79375" cy="5556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41" name="Freeform 13"/>
              <p:cNvSpPr>
                <a:spLocks/>
              </p:cNvSpPr>
              <p:nvPr/>
            </p:nvSpPr>
            <p:spPr bwMode="auto">
              <a:xfrm>
                <a:off x="-2422524" y="7002413"/>
                <a:ext cx="93662" cy="93662"/>
              </a:xfrm>
              <a:custGeom>
                <a:avLst/>
                <a:gdLst>
                  <a:gd name="T0" fmla="*/ 59 w 59"/>
                  <a:gd name="T1" fmla="*/ 24 h 59"/>
                  <a:gd name="T2" fmla="*/ 23 w 59"/>
                  <a:gd name="T3" fmla="*/ 59 h 59"/>
                  <a:gd name="T4" fmla="*/ 0 w 59"/>
                  <a:gd name="T5" fmla="*/ 33 h 59"/>
                  <a:gd name="T6" fmla="*/ 33 w 59"/>
                  <a:gd name="T7" fmla="*/ 0 h 59"/>
                  <a:gd name="T8" fmla="*/ 59 w 59"/>
                  <a:gd name="T9" fmla="*/ 2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9">
                    <a:moveTo>
                      <a:pt x="59" y="24"/>
                    </a:moveTo>
                    <a:lnTo>
                      <a:pt x="23" y="59"/>
                    </a:lnTo>
                    <a:lnTo>
                      <a:pt x="0" y="33"/>
                    </a:lnTo>
                    <a:lnTo>
                      <a:pt x="33" y="0"/>
                    </a:lnTo>
                    <a:lnTo>
                      <a:pt x="59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42" name="Freeform 14"/>
              <p:cNvSpPr>
                <a:spLocks/>
              </p:cNvSpPr>
              <p:nvPr/>
            </p:nvSpPr>
            <p:spPr bwMode="auto">
              <a:xfrm>
                <a:off x="-2422524" y="7408809"/>
                <a:ext cx="93662" cy="93662"/>
              </a:xfrm>
              <a:custGeom>
                <a:avLst/>
                <a:gdLst>
                  <a:gd name="T0" fmla="*/ 23 w 59"/>
                  <a:gd name="T1" fmla="*/ 0 h 59"/>
                  <a:gd name="T2" fmla="*/ 59 w 59"/>
                  <a:gd name="T3" fmla="*/ 35 h 59"/>
                  <a:gd name="T4" fmla="*/ 33 w 59"/>
                  <a:gd name="T5" fmla="*/ 59 h 59"/>
                  <a:gd name="T6" fmla="*/ 0 w 59"/>
                  <a:gd name="T7" fmla="*/ 26 h 59"/>
                  <a:gd name="T8" fmla="*/ 23 w 59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9">
                    <a:moveTo>
                      <a:pt x="23" y="0"/>
                    </a:moveTo>
                    <a:lnTo>
                      <a:pt x="59" y="35"/>
                    </a:lnTo>
                    <a:lnTo>
                      <a:pt x="33" y="59"/>
                    </a:lnTo>
                    <a:lnTo>
                      <a:pt x="0" y="26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43" name="Freeform 15"/>
              <p:cNvSpPr>
                <a:spLocks/>
              </p:cNvSpPr>
              <p:nvPr/>
            </p:nvSpPr>
            <p:spPr bwMode="auto">
              <a:xfrm>
                <a:off x="-2832099" y="7408809"/>
                <a:ext cx="93662" cy="93662"/>
              </a:xfrm>
              <a:custGeom>
                <a:avLst/>
                <a:gdLst>
                  <a:gd name="T0" fmla="*/ 35 w 59"/>
                  <a:gd name="T1" fmla="*/ 0 h 59"/>
                  <a:gd name="T2" fmla="*/ 59 w 59"/>
                  <a:gd name="T3" fmla="*/ 26 h 59"/>
                  <a:gd name="T4" fmla="*/ 26 w 59"/>
                  <a:gd name="T5" fmla="*/ 59 h 59"/>
                  <a:gd name="T6" fmla="*/ 0 w 59"/>
                  <a:gd name="T7" fmla="*/ 35 h 59"/>
                  <a:gd name="T8" fmla="*/ 35 w 59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9">
                    <a:moveTo>
                      <a:pt x="35" y="0"/>
                    </a:moveTo>
                    <a:lnTo>
                      <a:pt x="59" y="26"/>
                    </a:lnTo>
                    <a:lnTo>
                      <a:pt x="26" y="59"/>
                    </a:lnTo>
                    <a:lnTo>
                      <a:pt x="0" y="35"/>
                    </a:lnTo>
                    <a:lnTo>
                      <a:pt x="3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44" name="Freeform 16"/>
              <p:cNvSpPr>
                <a:spLocks/>
              </p:cNvSpPr>
              <p:nvPr/>
            </p:nvSpPr>
            <p:spPr bwMode="auto">
              <a:xfrm>
                <a:off x="-2832099" y="7002413"/>
                <a:ext cx="93662" cy="93662"/>
              </a:xfrm>
              <a:custGeom>
                <a:avLst/>
                <a:gdLst>
                  <a:gd name="T0" fmla="*/ 59 w 59"/>
                  <a:gd name="T1" fmla="*/ 33 h 59"/>
                  <a:gd name="T2" fmla="*/ 35 w 59"/>
                  <a:gd name="T3" fmla="*/ 59 h 59"/>
                  <a:gd name="T4" fmla="*/ 0 w 59"/>
                  <a:gd name="T5" fmla="*/ 24 h 59"/>
                  <a:gd name="T6" fmla="*/ 26 w 59"/>
                  <a:gd name="T7" fmla="*/ 0 h 59"/>
                  <a:gd name="T8" fmla="*/ 59 w 59"/>
                  <a:gd name="T9" fmla="*/ 33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9">
                    <a:moveTo>
                      <a:pt x="59" y="33"/>
                    </a:moveTo>
                    <a:lnTo>
                      <a:pt x="35" y="59"/>
                    </a:lnTo>
                    <a:lnTo>
                      <a:pt x="0" y="24"/>
                    </a:lnTo>
                    <a:lnTo>
                      <a:pt x="26" y="0"/>
                    </a:lnTo>
                    <a:lnTo>
                      <a:pt x="59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45" name="Freeform 17"/>
              <p:cNvSpPr>
                <a:spLocks/>
              </p:cNvSpPr>
              <p:nvPr/>
            </p:nvSpPr>
            <p:spPr bwMode="auto">
              <a:xfrm>
                <a:off x="-2513012" y="6938913"/>
                <a:ext cx="82550" cy="93662"/>
              </a:xfrm>
              <a:custGeom>
                <a:avLst/>
                <a:gdLst>
                  <a:gd name="T0" fmla="*/ 52 w 52"/>
                  <a:gd name="T1" fmla="*/ 14 h 59"/>
                  <a:gd name="T2" fmla="*/ 33 w 52"/>
                  <a:gd name="T3" fmla="*/ 59 h 59"/>
                  <a:gd name="T4" fmla="*/ 0 w 52"/>
                  <a:gd name="T5" fmla="*/ 45 h 59"/>
                  <a:gd name="T6" fmla="*/ 19 w 52"/>
                  <a:gd name="T7" fmla="*/ 0 h 59"/>
                  <a:gd name="T8" fmla="*/ 52 w 52"/>
                  <a:gd name="T9" fmla="*/ 1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9">
                    <a:moveTo>
                      <a:pt x="52" y="14"/>
                    </a:moveTo>
                    <a:lnTo>
                      <a:pt x="33" y="59"/>
                    </a:lnTo>
                    <a:lnTo>
                      <a:pt x="0" y="45"/>
                    </a:lnTo>
                    <a:lnTo>
                      <a:pt x="19" y="0"/>
                    </a:lnTo>
                    <a:lnTo>
                      <a:pt x="52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46" name="Freeform 18"/>
              <p:cNvSpPr>
                <a:spLocks/>
              </p:cNvSpPr>
              <p:nvPr/>
            </p:nvSpPr>
            <p:spPr bwMode="auto">
              <a:xfrm>
                <a:off x="-2359026" y="7321498"/>
                <a:ext cx="90488" cy="79374"/>
              </a:xfrm>
              <a:custGeom>
                <a:avLst/>
                <a:gdLst>
                  <a:gd name="T0" fmla="*/ 12 w 57"/>
                  <a:gd name="T1" fmla="*/ 0 h 50"/>
                  <a:gd name="T2" fmla="*/ 57 w 57"/>
                  <a:gd name="T3" fmla="*/ 19 h 50"/>
                  <a:gd name="T4" fmla="*/ 45 w 57"/>
                  <a:gd name="T5" fmla="*/ 50 h 50"/>
                  <a:gd name="T6" fmla="*/ 0 w 57"/>
                  <a:gd name="T7" fmla="*/ 33 h 50"/>
                  <a:gd name="T8" fmla="*/ 12 w 57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0">
                    <a:moveTo>
                      <a:pt x="12" y="0"/>
                    </a:moveTo>
                    <a:lnTo>
                      <a:pt x="57" y="19"/>
                    </a:lnTo>
                    <a:lnTo>
                      <a:pt x="45" y="50"/>
                    </a:lnTo>
                    <a:lnTo>
                      <a:pt x="0" y="33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47" name="Freeform 19"/>
              <p:cNvSpPr>
                <a:spLocks/>
              </p:cNvSpPr>
              <p:nvPr/>
            </p:nvSpPr>
            <p:spPr bwMode="auto">
              <a:xfrm>
                <a:off x="-2730499" y="7472309"/>
                <a:ext cx="82550" cy="93662"/>
              </a:xfrm>
              <a:custGeom>
                <a:avLst/>
                <a:gdLst>
                  <a:gd name="T0" fmla="*/ 52 w 52"/>
                  <a:gd name="T1" fmla="*/ 14 h 59"/>
                  <a:gd name="T2" fmla="*/ 33 w 52"/>
                  <a:gd name="T3" fmla="*/ 59 h 59"/>
                  <a:gd name="T4" fmla="*/ 0 w 52"/>
                  <a:gd name="T5" fmla="*/ 45 h 59"/>
                  <a:gd name="T6" fmla="*/ 18 w 52"/>
                  <a:gd name="T7" fmla="*/ 0 h 59"/>
                  <a:gd name="T8" fmla="*/ 52 w 52"/>
                  <a:gd name="T9" fmla="*/ 1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9">
                    <a:moveTo>
                      <a:pt x="52" y="14"/>
                    </a:moveTo>
                    <a:lnTo>
                      <a:pt x="33" y="59"/>
                    </a:lnTo>
                    <a:lnTo>
                      <a:pt x="0" y="45"/>
                    </a:lnTo>
                    <a:lnTo>
                      <a:pt x="18" y="0"/>
                    </a:lnTo>
                    <a:lnTo>
                      <a:pt x="52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48" name="Freeform 20"/>
              <p:cNvSpPr>
                <a:spLocks/>
              </p:cNvSpPr>
              <p:nvPr/>
            </p:nvSpPr>
            <p:spPr bwMode="auto">
              <a:xfrm>
                <a:off x="-2892425" y="7104013"/>
                <a:ext cx="90488" cy="79374"/>
              </a:xfrm>
              <a:custGeom>
                <a:avLst/>
                <a:gdLst>
                  <a:gd name="T0" fmla="*/ 45 w 57"/>
                  <a:gd name="T1" fmla="*/ 50 h 50"/>
                  <a:gd name="T2" fmla="*/ 0 w 57"/>
                  <a:gd name="T3" fmla="*/ 31 h 50"/>
                  <a:gd name="T4" fmla="*/ 12 w 57"/>
                  <a:gd name="T5" fmla="*/ 0 h 50"/>
                  <a:gd name="T6" fmla="*/ 57 w 57"/>
                  <a:gd name="T7" fmla="*/ 19 h 50"/>
                  <a:gd name="T8" fmla="*/ 45 w 57"/>
                  <a:gd name="T9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0">
                    <a:moveTo>
                      <a:pt x="45" y="50"/>
                    </a:moveTo>
                    <a:lnTo>
                      <a:pt x="0" y="31"/>
                    </a:lnTo>
                    <a:lnTo>
                      <a:pt x="12" y="0"/>
                    </a:lnTo>
                    <a:lnTo>
                      <a:pt x="57" y="19"/>
                    </a:lnTo>
                    <a:lnTo>
                      <a:pt x="45" y="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49" name="Freeform 21"/>
              <p:cNvSpPr>
                <a:spLocks/>
              </p:cNvSpPr>
              <p:nvPr/>
            </p:nvSpPr>
            <p:spPr bwMode="auto">
              <a:xfrm>
                <a:off x="-2363787" y="7100836"/>
                <a:ext cx="95250" cy="82549"/>
              </a:xfrm>
              <a:custGeom>
                <a:avLst/>
                <a:gdLst>
                  <a:gd name="T0" fmla="*/ 0 w 60"/>
                  <a:gd name="T1" fmla="*/ 18 h 52"/>
                  <a:gd name="T2" fmla="*/ 45 w 60"/>
                  <a:gd name="T3" fmla="*/ 0 h 52"/>
                  <a:gd name="T4" fmla="*/ 60 w 60"/>
                  <a:gd name="T5" fmla="*/ 33 h 52"/>
                  <a:gd name="T6" fmla="*/ 15 w 60"/>
                  <a:gd name="T7" fmla="*/ 52 h 52"/>
                  <a:gd name="T8" fmla="*/ 0 w 60"/>
                  <a:gd name="T9" fmla="*/ 1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2">
                    <a:moveTo>
                      <a:pt x="0" y="18"/>
                    </a:moveTo>
                    <a:lnTo>
                      <a:pt x="45" y="0"/>
                    </a:lnTo>
                    <a:lnTo>
                      <a:pt x="60" y="33"/>
                    </a:lnTo>
                    <a:lnTo>
                      <a:pt x="15" y="52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50" name="Freeform 22"/>
              <p:cNvSpPr>
                <a:spLocks/>
              </p:cNvSpPr>
              <p:nvPr/>
            </p:nvSpPr>
            <p:spPr bwMode="auto">
              <a:xfrm>
                <a:off x="-2509837" y="7472309"/>
                <a:ext cx="79375" cy="93662"/>
              </a:xfrm>
              <a:custGeom>
                <a:avLst/>
                <a:gdLst>
                  <a:gd name="T0" fmla="*/ 50 w 50"/>
                  <a:gd name="T1" fmla="*/ 45 h 59"/>
                  <a:gd name="T2" fmla="*/ 19 w 50"/>
                  <a:gd name="T3" fmla="*/ 59 h 59"/>
                  <a:gd name="T4" fmla="*/ 0 w 50"/>
                  <a:gd name="T5" fmla="*/ 14 h 59"/>
                  <a:gd name="T6" fmla="*/ 31 w 50"/>
                  <a:gd name="T7" fmla="*/ 0 h 59"/>
                  <a:gd name="T8" fmla="*/ 50 w 50"/>
                  <a:gd name="T9" fmla="*/ 4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9">
                    <a:moveTo>
                      <a:pt x="50" y="45"/>
                    </a:moveTo>
                    <a:lnTo>
                      <a:pt x="19" y="59"/>
                    </a:lnTo>
                    <a:lnTo>
                      <a:pt x="0" y="14"/>
                    </a:lnTo>
                    <a:lnTo>
                      <a:pt x="31" y="0"/>
                    </a:lnTo>
                    <a:lnTo>
                      <a:pt x="50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51" name="Freeform 23"/>
              <p:cNvSpPr>
                <a:spLocks/>
              </p:cNvSpPr>
              <p:nvPr/>
            </p:nvSpPr>
            <p:spPr bwMode="auto">
              <a:xfrm>
                <a:off x="-2892425" y="7321498"/>
                <a:ext cx="93662" cy="82549"/>
              </a:xfrm>
              <a:custGeom>
                <a:avLst/>
                <a:gdLst>
                  <a:gd name="T0" fmla="*/ 59 w 59"/>
                  <a:gd name="T1" fmla="*/ 33 h 52"/>
                  <a:gd name="T2" fmla="*/ 14 w 59"/>
                  <a:gd name="T3" fmla="*/ 52 h 52"/>
                  <a:gd name="T4" fmla="*/ 0 w 59"/>
                  <a:gd name="T5" fmla="*/ 19 h 52"/>
                  <a:gd name="T6" fmla="*/ 45 w 59"/>
                  <a:gd name="T7" fmla="*/ 0 h 52"/>
                  <a:gd name="T8" fmla="*/ 59 w 59"/>
                  <a:gd name="T9" fmla="*/ 3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2">
                    <a:moveTo>
                      <a:pt x="59" y="33"/>
                    </a:moveTo>
                    <a:lnTo>
                      <a:pt x="14" y="52"/>
                    </a:lnTo>
                    <a:lnTo>
                      <a:pt x="0" y="19"/>
                    </a:lnTo>
                    <a:lnTo>
                      <a:pt x="45" y="0"/>
                    </a:lnTo>
                    <a:lnTo>
                      <a:pt x="59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52" name="Freeform 24"/>
              <p:cNvSpPr>
                <a:spLocks/>
              </p:cNvSpPr>
              <p:nvPr/>
            </p:nvSpPr>
            <p:spPr bwMode="auto">
              <a:xfrm>
                <a:off x="-2730499" y="6938913"/>
                <a:ext cx="77788" cy="93662"/>
              </a:xfrm>
              <a:custGeom>
                <a:avLst/>
                <a:gdLst>
                  <a:gd name="T0" fmla="*/ 49 w 49"/>
                  <a:gd name="T1" fmla="*/ 45 h 59"/>
                  <a:gd name="T2" fmla="*/ 18 w 49"/>
                  <a:gd name="T3" fmla="*/ 59 h 59"/>
                  <a:gd name="T4" fmla="*/ 0 w 49"/>
                  <a:gd name="T5" fmla="*/ 14 h 59"/>
                  <a:gd name="T6" fmla="*/ 30 w 49"/>
                  <a:gd name="T7" fmla="*/ 0 h 59"/>
                  <a:gd name="T8" fmla="*/ 49 w 49"/>
                  <a:gd name="T9" fmla="*/ 4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59">
                    <a:moveTo>
                      <a:pt x="49" y="45"/>
                    </a:moveTo>
                    <a:lnTo>
                      <a:pt x="18" y="59"/>
                    </a:lnTo>
                    <a:lnTo>
                      <a:pt x="0" y="14"/>
                    </a:lnTo>
                    <a:lnTo>
                      <a:pt x="30" y="0"/>
                    </a:lnTo>
                    <a:lnTo>
                      <a:pt x="49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53" name="Freeform 25"/>
              <p:cNvSpPr>
                <a:spLocks/>
              </p:cNvSpPr>
              <p:nvPr/>
            </p:nvSpPr>
            <p:spPr bwMode="auto">
              <a:xfrm>
                <a:off x="-2193925" y="3438502"/>
                <a:ext cx="465137" cy="417511"/>
              </a:xfrm>
              <a:custGeom>
                <a:avLst/>
                <a:gdLst>
                  <a:gd name="T0" fmla="*/ 13 w 124"/>
                  <a:gd name="T1" fmla="*/ 11 h 111"/>
                  <a:gd name="T2" fmla="*/ 1 w 124"/>
                  <a:gd name="T3" fmla="*/ 33 h 111"/>
                  <a:gd name="T4" fmla="*/ 0 w 124"/>
                  <a:gd name="T5" fmla="*/ 40 h 111"/>
                  <a:gd name="T6" fmla="*/ 0 w 124"/>
                  <a:gd name="T7" fmla="*/ 41 h 111"/>
                  <a:gd name="T8" fmla="*/ 0 w 124"/>
                  <a:gd name="T9" fmla="*/ 47 h 111"/>
                  <a:gd name="T10" fmla="*/ 1 w 124"/>
                  <a:gd name="T11" fmla="*/ 52 h 111"/>
                  <a:gd name="T12" fmla="*/ 5 w 124"/>
                  <a:gd name="T13" fmla="*/ 72 h 111"/>
                  <a:gd name="T14" fmla="*/ 19 w 124"/>
                  <a:gd name="T15" fmla="*/ 97 h 111"/>
                  <a:gd name="T16" fmla="*/ 19 w 124"/>
                  <a:gd name="T17" fmla="*/ 97 h 111"/>
                  <a:gd name="T18" fmla="*/ 27 w 124"/>
                  <a:gd name="T19" fmla="*/ 106 h 111"/>
                  <a:gd name="T20" fmla="*/ 30 w 124"/>
                  <a:gd name="T21" fmla="*/ 108 h 111"/>
                  <a:gd name="T22" fmla="*/ 43 w 124"/>
                  <a:gd name="T23" fmla="*/ 110 h 111"/>
                  <a:gd name="T24" fmla="*/ 44 w 124"/>
                  <a:gd name="T25" fmla="*/ 109 h 111"/>
                  <a:gd name="T26" fmla="*/ 50 w 124"/>
                  <a:gd name="T27" fmla="*/ 107 h 111"/>
                  <a:gd name="T28" fmla="*/ 54 w 124"/>
                  <a:gd name="T29" fmla="*/ 106 h 111"/>
                  <a:gd name="T30" fmla="*/ 62 w 124"/>
                  <a:gd name="T31" fmla="*/ 105 h 111"/>
                  <a:gd name="T32" fmla="*/ 62 w 124"/>
                  <a:gd name="T33" fmla="*/ 105 h 111"/>
                  <a:gd name="T34" fmla="*/ 70 w 124"/>
                  <a:gd name="T35" fmla="*/ 106 h 111"/>
                  <a:gd name="T36" fmla="*/ 74 w 124"/>
                  <a:gd name="T37" fmla="*/ 107 h 111"/>
                  <a:gd name="T38" fmla="*/ 81 w 124"/>
                  <a:gd name="T39" fmla="*/ 109 h 111"/>
                  <a:gd name="T40" fmla="*/ 81 w 124"/>
                  <a:gd name="T41" fmla="*/ 110 h 111"/>
                  <a:gd name="T42" fmla="*/ 94 w 124"/>
                  <a:gd name="T43" fmla="*/ 108 h 111"/>
                  <a:gd name="T44" fmla="*/ 97 w 124"/>
                  <a:gd name="T45" fmla="*/ 106 h 111"/>
                  <a:gd name="T46" fmla="*/ 105 w 124"/>
                  <a:gd name="T47" fmla="*/ 97 h 111"/>
                  <a:gd name="T48" fmla="*/ 105 w 124"/>
                  <a:gd name="T49" fmla="*/ 97 h 111"/>
                  <a:gd name="T50" fmla="*/ 119 w 124"/>
                  <a:gd name="T51" fmla="*/ 72 h 111"/>
                  <a:gd name="T52" fmla="*/ 124 w 124"/>
                  <a:gd name="T53" fmla="*/ 52 h 111"/>
                  <a:gd name="T54" fmla="*/ 124 w 124"/>
                  <a:gd name="T55" fmla="*/ 47 h 111"/>
                  <a:gd name="T56" fmla="*/ 124 w 124"/>
                  <a:gd name="T57" fmla="*/ 41 h 111"/>
                  <a:gd name="T58" fmla="*/ 124 w 124"/>
                  <a:gd name="T59" fmla="*/ 40 h 111"/>
                  <a:gd name="T60" fmla="*/ 123 w 124"/>
                  <a:gd name="T61" fmla="*/ 33 h 111"/>
                  <a:gd name="T62" fmla="*/ 111 w 124"/>
                  <a:gd name="T63" fmla="*/ 11 h 111"/>
                  <a:gd name="T64" fmla="*/ 109 w 124"/>
                  <a:gd name="T65" fmla="*/ 8 h 111"/>
                  <a:gd name="T66" fmla="*/ 91 w 124"/>
                  <a:gd name="T67" fmla="*/ 1 h 111"/>
                  <a:gd name="T68" fmla="*/ 72 w 124"/>
                  <a:gd name="T69" fmla="*/ 3 h 111"/>
                  <a:gd name="T70" fmla="*/ 62 w 124"/>
                  <a:gd name="T71" fmla="*/ 7 h 111"/>
                  <a:gd name="T72" fmla="*/ 52 w 124"/>
                  <a:gd name="T73" fmla="*/ 3 h 111"/>
                  <a:gd name="T74" fmla="*/ 33 w 124"/>
                  <a:gd name="T75" fmla="*/ 1 h 111"/>
                  <a:gd name="T76" fmla="*/ 15 w 124"/>
                  <a:gd name="T77" fmla="*/ 8 h 111"/>
                  <a:gd name="T78" fmla="*/ 13 w 124"/>
                  <a:gd name="T79" fmla="*/ 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4" h="111">
                    <a:moveTo>
                      <a:pt x="13" y="11"/>
                    </a:moveTo>
                    <a:cubicBezTo>
                      <a:pt x="6" y="17"/>
                      <a:pt x="3" y="25"/>
                      <a:pt x="1" y="33"/>
                    </a:cubicBezTo>
                    <a:cubicBezTo>
                      <a:pt x="1" y="36"/>
                      <a:pt x="1" y="38"/>
                      <a:pt x="0" y="40"/>
                    </a:cubicBezTo>
                    <a:cubicBezTo>
                      <a:pt x="0" y="40"/>
                      <a:pt x="0" y="41"/>
                      <a:pt x="0" y="41"/>
                    </a:cubicBezTo>
                    <a:cubicBezTo>
                      <a:pt x="0" y="43"/>
                      <a:pt x="0" y="45"/>
                      <a:pt x="0" y="47"/>
                    </a:cubicBezTo>
                    <a:cubicBezTo>
                      <a:pt x="0" y="49"/>
                      <a:pt x="0" y="50"/>
                      <a:pt x="1" y="52"/>
                    </a:cubicBezTo>
                    <a:cubicBezTo>
                      <a:pt x="1" y="59"/>
                      <a:pt x="3" y="65"/>
                      <a:pt x="5" y="72"/>
                    </a:cubicBezTo>
                    <a:cubicBezTo>
                      <a:pt x="8" y="81"/>
                      <a:pt x="13" y="89"/>
                      <a:pt x="19" y="97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22" y="101"/>
                      <a:pt x="24" y="104"/>
                      <a:pt x="27" y="106"/>
                    </a:cubicBezTo>
                    <a:cubicBezTo>
                      <a:pt x="28" y="107"/>
                      <a:pt x="29" y="107"/>
                      <a:pt x="30" y="108"/>
                    </a:cubicBezTo>
                    <a:cubicBezTo>
                      <a:pt x="34" y="111"/>
                      <a:pt x="38" y="111"/>
                      <a:pt x="43" y="110"/>
                    </a:cubicBezTo>
                    <a:cubicBezTo>
                      <a:pt x="43" y="110"/>
                      <a:pt x="43" y="110"/>
                      <a:pt x="44" y="109"/>
                    </a:cubicBezTo>
                    <a:cubicBezTo>
                      <a:pt x="46" y="109"/>
                      <a:pt x="48" y="108"/>
                      <a:pt x="50" y="107"/>
                    </a:cubicBezTo>
                    <a:cubicBezTo>
                      <a:pt x="51" y="107"/>
                      <a:pt x="53" y="106"/>
                      <a:pt x="54" y="106"/>
                    </a:cubicBezTo>
                    <a:cubicBezTo>
                      <a:pt x="57" y="105"/>
                      <a:pt x="62" y="105"/>
                      <a:pt x="62" y="105"/>
                    </a:cubicBezTo>
                    <a:cubicBezTo>
                      <a:pt x="62" y="105"/>
                      <a:pt x="62" y="105"/>
                      <a:pt x="62" y="105"/>
                    </a:cubicBezTo>
                    <a:cubicBezTo>
                      <a:pt x="65" y="105"/>
                      <a:pt x="67" y="105"/>
                      <a:pt x="70" y="106"/>
                    </a:cubicBezTo>
                    <a:cubicBezTo>
                      <a:pt x="71" y="106"/>
                      <a:pt x="73" y="107"/>
                      <a:pt x="74" y="107"/>
                    </a:cubicBezTo>
                    <a:cubicBezTo>
                      <a:pt x="76" y="108"/>
                      <a:pt x="78" y="109"/>
                      <a:pt x="81" y="109"/>
                    </a:cubicBezTo>
                    <a:cubicBezTo>
                      <a:pt x="81" y="110"/>
                      <a:pt x="81" y="110"/>
                      <a:pt x="81" y="110"/>
                    </a:cubicBezTo>
                    <a:cubicBezTo>
                      <a:pt x="86" y="111"/>
                      <a:pt x="90" y="111"/>
                      <a:pt x="94" y="108"/>
                    </a:cubicBezTo>
                    <a:cubicBezTo>
                      <a:pt x="95" y="107"/>
                      <a:pt x="96" y="107"/>
                      <a:pt x="97" y="106"/>
                    </a:cubicBezTo>
                    <a:cubicBezTo>
                      <a:pt x="100" y="104"/>
                      <a:pt x="102" y="101"/>
                      <a:pt x="105" y="97"/>
                    </a:cubicBezTo>
                    <a:cubicBezTo>
                      <a:pt x="105" y="97"/>
                      <a:pt x="105" y="97"/>
                      <a:pt x="105" y="97"/>
                    </a:cubicBezTo>
                    <a:cubicBezTo>
                      <a:pt x="111" y="89"/>
                      <a:pt x="116" y="81"/>
                      <a:pt x="119" y="72"/>
                    </a:cubicBezTo>
                    <a:cubicBezTo>
                      <a:pt x="121" y="65"/>
                      <a:pt x="123" y="59"/>
                      <a:pt x="124" y="52"/>
                    </a:cubicBezTo>
                    <a:cubicBezTo>
                      <a:pt x="124" y="50"/>
                      <a:pt x="124" y="49"/>
                      <a:pt x="124" y="47"/>
                    </a:cubicBezTo>
                    <a:cubicBezTo>
                      <a:pt x="124" y="45"/>
                      <a:pt x="124" y="43"/>
                      <a:pt x="124" y="41"/>
                    </a:cubicBezTo>
                    <a:cubicBezTo>
                      <a:pt x="124" y="41"/>
                      <a:pt x="124" y="40"/>
                      <a:pt x="124" y="40"/>
                    </a:cubicBezTo>
                    <a:cubicBezTo>
                      <a:pt x="124" y="38"/>
                      <a:pt x="123" y="36"/>
                      <a:pt x="123" y="33"/>
                    </a:cubicBezTo>
                    <a:cubicBezTo>
                      <a:pt x="121" y="25"/>
                      <a:pt x="118" y="17"/>
                      <a:pt x="111" y="11"/>
                    </a:cubicBezTo>
                    <a:cubicBezTo>
                      <a:pt x="110" y="10"/>
                      <a:pt x="110" y="9"/>
                      <a:pt x="109" y="8"/>
                    </a:cubicBezTo>
                    <a:cubicBezTo>
                      <a:pt x="104" y="4"/>
                      <a:pt x="98" y="2"/>
                      <a:pt x="91" y="1"/>
                    </a:cubicBezTo>
                    <a:cubicBezTo>
                      <a:pt x="84" y="0"/>
                      <a:pt x="78" y="1"/>
                      <a:pt x="72" y="3"/>
                    </a:cubicBezTo>
                    <a:cubicBezTo>
                      <a:pt x="69" y="4"/>
                      <a:pt x="62" y="7"/>
                      <a:pt x="62" y="7"/>
                    </a:cubicBezTo>
                    <a:cubicBezTo>
                      <a:pt x="62" y="7"/>
                      <a:pt x="55" y="4"/>
                      <a:pt x="52" y="3"/>
                    </a:cubicBezTo>
                    <a:cubicBezTo>
                      <a:pt x="46" y="1"/>
                      <a:pt x="40" y="0"/>
                      <a:pt x="33" y="1"/>
                    </a:cubicBezTo>
                    <a:cubicBezTo>
                      <a:pt x="26" y="2"/>
                      <a:pt x="20" y="4"/>
                      <a:pt x="15" y="8"/>
                    </a:cubicBezTo>
                    <a:cubicBezTo>
                      <a:pt x="14" y="9"/>
                      <a:pt x="14" y="10"/>
                      <a:pt x="1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54" name="Freeform 26"/>
              <p:cNvSpPr>
                <a:spLocks/>
              </p:cNvSpPr>
              <p:nvPr/>
            </p:nvSpPr>
            <p:spPr bwMode="auto">
              <a:xfrm>
                <a:off x="-2070100" y="3308327"/>
                <a:ext cx="109539" cy="127000"/>
              </a:xfrm>
              <a:custGeom>
                <a:avLst/>
                <a:gdLst>
                  <a:gd name="T0" fmla="*/ 9 w 29"/>
                  <a:gd name="T1" fmla="*/ 25 h 34"/>
                  <a:gd name="T2" fmla="*/ 21 w 29"/>
                  <a:gd name="T3" fmla="*/ 33 h 34"/>
                  <a:gd name="T4" fmla="*/ 28 w 29"/>
                  <a:gd name="T5" fmla="*/ 34 h 34"/>
                  <a:gd name="T6" fmla="*/ 29 w 29"/>
                  <a:gd name="T7" fmla="*/ 33 h 34"/>
                  <a:gd name="T8" fmla="*/ 23 w 29"/>
                  <a:gd name="T9" fmla="*/ 13 h 34"/>
                  <a:gd name="T10" fmla="*/ 2 w 29"/>
                  <a:gd name="T11" fmla="*/ 1 h 34"/>
                  <a:gd name="T12" fmla="*/ 1 w 29"/>
                  <a:gd name="T13" fmla="*/ 0 h 34"/>
                  <a:gd name="T14" fmla="*/ 0 w 29"/>
                  <a:gd name="T15" fmla="*/ 0 h 34"/>
                  <a:gd name="T16" fmla="*/ 0 w 29"/>
                  <a:gd name="T17" fmla="*/ 9 h 34"/>
                  <a:gd name="T18" fmla="*/ 9 w 29"/>
                  <a:gd name="T19" fmla="*/ 2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" h="34">
                    <a:moveTo>
                      <a:pt x="9" y="25"/>
                    </a:moveTo>
                    <a:cubicBezTo>
                      <a:pt x="12" y="29"/>
                      <a:pt x="16" y="32"/>
                      <a:pt x="21" y="33"/>
                    </a:cubicBezTo>
                    <a:cubicBezTo>
                      <a:pt x="23" y="34"/>
                      <a:pt x="26" y="34"/>
                      <a:pt x="28" y="34"/>
                    </a:cubicBezTo>
                    <a:cubicBezTo>
                      <a:pt x="29" y="34"/>
                      <a:pt x="29" y="34"/>
                      <a:pt x="29" y="33"/>
                    </a:cubicBezTo>
                    <a:cubicBezTo>
                      <a:pt x="29" y="26"/>
                      <a:pt x="27" y="19"/>
                      <a:pt x="23" y="13"/>
                    </a:cubicBezTo>
                    <a:cubicBezTo>
                      <a:pt x="18" y="6"/>
                      <a:pt x="11" y="2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9"/>
                    </a:cubicBezTo>
                    <a:cubicBezTo>
                      <a:pt x="1" y="15"/>
                      <a:pt x="4" y="21"/>
                      <a:pt x="9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55" name="Freeform 27"/>
              <p:cNvSpPr>
                <a:spLocks noEditPoints="1"/>
              </p:cNvSpPr>
              <p:nvPr/>
            </p:nvSpPr>
            <p:spPr bwMode="auto">
              <a:xfrm>
                <a:off x="-5324475" y="3682974"/>
                <a:ext cx="255587" cy="533396"/>
              </a:xfrm>
              <a:custGeom>
                <a:avLst/>
                <a:gdLst>
                  <a:gd name="T0" fmla="*/ 34 w 68"/>
                  <a:gd name="T1" fmla="*/ 122 h 142"/>
                  <a:gd name="T2" fmla="*/ 67 w 68"/>
                  <a:gd name="T3" fmla="*/ 138 h 142"/>
                  <a:gd name="T4" fmla="*/ 68 w 68"/>
                  <a:gd name="T5" fmla="*/ 138 h 142"/>
                  <a:gd name="T6" fmla="*/ 68 w 68"/>
                  <a:gd name="T7" fmla="*/ 31 h 142"/>
                  <a:gd name="T8" fmla="*/ 66 w 68"/>
                  <a:gd name="T9" fmla="*/ 15 h 142"/>
                  <a:gd name="T10" fmla="*/ 34 w 68"/>
                  <a:gd name="T11" fmla="*/ 0 h 142"/>
                  <a:gd name="T12" fmla="*/ 34 w 68"/>
                  <a:gd name="T13" fmla="*/ 19 h 142"/>
                  <a:gd name="T14" fmla="*/ 57 w 68"/>
                  <a:gd name="T15" fmla="*/ 23 h 142"/>
                  <a:gd name="T16" fmla="*/ 58 w 68"/>
                  <a:gd name="T17" fmla="*/ 26 h 142"/>
                  <a:gd name="T18" fmla="*/ 56 w 68"/>
                  <a:gd name="T19" fmla="*/ 27 h 142"/>
                  <a:gd name="T20" fmla="*/ 55 w 68"/>
                  <a:gd name="T21" fmla="*/ 27 h 142"/>
                  <a:gd name="T22" fmla="*/ 51 w 68"/>
                  <a:gd name="T23" fmla="*/ 25 h 142"/>
                  <a:gd name="T24" fmla="*/ 34 w 68"/>
                  <a:gd name="T25" fmla="*/ 23 h 142"/>
                  <a:gd name="T26" fmla="*/ 34 w 68"/>
                  <a:gd name="T27" fmla="*/ 38 h 142"/>
                  <a:gd name="T28" fmla="*/ 57 w 68"/>
                  <a:gd name="T29" fmla="*/ 43 h 142"/>
                  <a:gd name="T30" fmla="*/ 58 w 68"/>
                  <a:gd name="T31" fmla="*/ 45 h 142"/>
                  <a:gd name="T32" fmla="*/ 56 w 68"/>
                  <a:gd name="T33" fmla="*/ 46 h 142"/>
                  <a:gd name="T34" fmla="*/ 55 w 68"/>
                  <a:gd name="T35" fmla="*/ 46 h 142"/>
                  <a:gd name="T36" fmla="*/ 51 w 68"/>
                  <a:gd name="T37" fmla="*/ 44 h 142"/>
                  <a:gd name="T38" fmla="*/ 34 w 68"/>
                  <a:gd name="T39" fmla="*/ 42 h 142"/>
                  <a:gd name="T40" fmla="*/ 34 w 68"/>
                  <a:gd name="T41" fmla="*/ 57 h 142"/>
                  <a:gd name="T42" fmla="*/ 57 w 68"/>
                  <a:gd name="T43" fmla="*/ 62 h 142"/>
                  <a:gd name="T44" fmla="*/ 58 w 68"/>
                  <a:gd name="T45" fmla="*/ 64 h 142"/>
                  <a:gd name="T46" fmla="*/ 56 w 68"/>
                  <a:gd name="T47" fmla="*/ 65 h 142"/>
                  <a:gd name="T48" fmla="*/ 55 w 68"/>
                  <a:gd name="T49" fmla="*/ 65 h 142"/>
                  <a:gd name="T50" fmla="*/ 51 w 68"/>
                  <a:gd name="T51" fmla="*/ 63 h 142"/>
                  <a:gd name="T52" fmla="*/ 34 w 68"/>
                  <a:gd name="T53" fmla="*/ 61 h 142"/>
                  <a:gd name="T54" fmla="*/ 34 w 68"/>
                  <a:gd name="T55" fmla="*/ 122 h 142"/>
                  <a:gd name="T56" fmla="*/ 1 w 68"/>
                  <a:gd name="T57" fmla="*/ 138 h 142"/>
                  <a:gd name="T58" fmla="*/ 34 w 68"/>
                  <a:gd name="T59" fmla="*/ 122 h 142"/>
                  <a:gd name="T60" fmla="*/ 34 w 68"/>
                  <a:gd name="T61" fmla="*/ 61 h 142"/>
                  <a:gd name="T62" fmla="*/ 17 w 68"/>
                  <a:gd name="T63" fmla="*/ 63 h 142"/>
                  <a:gd name="T64" fmla="*/ 13 w 68"/>
                  <a:gd name="T65" fmla="*/ 65 h 142"/>
                  <a:gd name="T66" fmla="*/ 10 w 68"/>
                  <a:gd name="T67" fmla="*/ 64 h 142"/>
                  <a:gd name="T68" fmla="*/ 11 w 68"/>
                  <a:gd name="T69" fmla="*/ 62 h 142"/>
                  <a:gd name="T70" fmla="*/ 11 w 68"/>
                  <a:gd name="T71" fmla="*/ 62 h 142"/>
                  <a:gd name="T72" fmla="*/ 34 w 68"/>
                  <a:gd name="T73" fmla="*/ 57 h 142"/>
                  <a:gd name="T74" fmla="*/ 34 w 68"/>
                  <a:gd name="T75" fmla="*/ 42 h 142"/>
                  <a:gd name="T76" fmla="*/ 17 w 68"/>
                  <a:gd name="T77" fmla="*/ 44 h 142"/>
                  <a:gd name="T78" fmla="*/ 13 w 68"/>
                  <a:gd name="T79" fmla="*/ 46 h 142"/>
                  <a:gd name="T80" fmla="*/ 10 w 68"/>
                  <a:gd name="T81" fmla="*/ 45 h 142"/>
                  <a:gd name="T82" fmla="*/ 11 w 68"/>
                  <a:gd name="T83" fmla="*/ 43 h 142"/>
                  <a:gd name="T84" fmla="*/ 11 w 68"/>
                  <a:gd name="T85" fmla="*/ 43 h 142"/>
                  <a:gd name="T86" fmla="*/ 34 w 68"/>
                  <a:gd name="T87" fmla="*/ 38 h 142"/>
                  <a:gd name="T88" fmla="*/ 34 w 68"/>
                  <a:gd name="T89" fmla="*/ 23 h 142"/>
                  <a:gd name="T90" fmla="*/ 17 w 68"/>
                  <a:gd name="T91" fmla="*/ 25 h 142"/>
                  <a:gd name="T92" fmla="*/ 13 w 68"/>
                  <a:gd name="T93" fmla="*/ 27 h 142"/>
                  <a:gd name="T94" fmla="*/ 10 w 68"/>
                  <a:gd name="T95" fmla="*/ 26 h 142"/>
                  <a:gd name="T96" fmla="*/ 11 w 68"/>
                  <a:gd name="T97" fmla="*/ 23 h 142"/>
                  <a:gd name="T98" fmla="*/ 11 w 68"/>
                  <a:gd name="T99" fmla="*/ 23 h 142"/>
                  <a:gd name="T100" fmla="*/ 34 w 68"/>
                  <a:gd name="T101" fmla="*/ 19 h 142"/>
                  <a:gd name="T102" fmla="*/ 34 w 68"/>
                  <a:gd name="T103" fmla="*/ 0 h 142"/>
                  <a:gd name="T104" fmla="*/ 2 w 68"/>
                  <a:gd name="T105" fmla="*/ 15 h 142"/>
                  <a:gd name="T106" fmla="*/ 0 w 68"/>
                  <a:gd name="T107" fmla="*/ 31 h 142"/>
                  <a:gd name="T108" fmla="*/ 0 w 68"/>
                  <a:gd name="T109" fmla="*/ 138 h 142"/>
                  <a:gd name="T110" fmla="*/ 1 w 68"/>
                  <a:gd name="T111" fmla="*/ 138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68" h="142">
                    <a:moveTo>
                      <a:pt x="34" y="122"/>
                    </a:moveTo>
                    <a:cubicBezTo>
                      <a:pt x="50" y="122"/>
                      <a:pt x="63" y="126"/>
                      <a:pt x="67" y="138"/>
                    </a:cubicBezTo>
                    <a:cubicBezTo>
                      <a:pt x="68" y="142"/>
                      <a:pt x="68" y="142"/>
                      <a:pt x="68" y="138"/>
                    </a:cubicBezTo>
                    <a:cubicBezTo>
                      <a:pt x="68" y="116"/>
                      <a:pt x="68" y="53"/>
                      <a:pt x="68" y="31"/>
                    </a:cubicBezTo>
                    <a:cubicBezTo>
                      <a:pt x="68" y="26"/>
                      <a:pt x="68" y="19"/>
                      <a:pt x="66" y="15"/>
                    </a:cubicBezTo>
                    <a:cubicBezTo>
                      <a:pt x="62" y="3"/>
                      <a:pt x="49" y="0"/>
                      <a:pt x="34" y="0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44" y="19"/>
                      <a:pt x="51" y="21"/>
                      <a:pt x="57" y="23"/>
                    </a:cubicBezTo>
                    <a:cubicBezTo>
                      <a:pt x="58" y="24"/>
                      <a:pt x="58" y="25"/>
                      <a:pt x="58" y="26"/>
                    </a:cubicBezTo>
                    <a:cubicBezTo>
                      <a:pt x="58" y="27"/>
                      <a:pt x="57" y="27"/>
                      <a:pt x="56" y="27"/>
                    </a:cubicBezTo>
                    <a:cubicBezTo>
                      <a:pt x="56" y="27"/>
                      <a:pt x="56" y="27"/>
                      <a:pt x="55" y="27"/>
                    </a:cubicBezTo>
                    <a:cubicBezTo>
                      <a:pt x="54" y="26"/>
                      <a:pt x="52" y="26"/>
                      <a:pt x="51" y="25"/>
                    </a:cubicBezTo>
                    <a:cubicBezTo>
                      <a:pt x="46" y="24"/>
                      <a:pt x="41" y="23"/>
                      <a:pt x="34" y="23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44" y="38"/>
                      <a:pt x="51" y="40"/>
                      <a:pt x="57" y="43"/>
                    </a:cubicBezTo>
                    <a:cubicBezTo>
                      <a:pt x="58" y="43"/>
                      <a:pt x="58" y="44"/>
                      <a:pt x="58" y="45"/>
                    </a:cubicBezTo>
                    <a:cubicBezTo>
                      <a:pt x="58" y="46"/>
                      <a:pt x="57" y="46"/>
                      <a:pt x="56" y="46"/>
                    </a:cubicBezTo>
                    <a:cubicBezTo>
                      <a:pt x="56" y="46"/>
                      <a:pt x="56" y="46"/>
                      <a:pt x="55" y="46"/>
                    </a:cubicBezTo>
                    <a:cubicBezTo>
                      <a:pt x="54" y="45"/>
                      <a:pt x="52" y="45"/>
                      <a:pt x="51" y="44"/>
                    </a:cubicBezTo>
                    <a:cubicBezTo>
                      <a:pt x="46" y="43"/>
                      <a:pt x="41" y="42"/>
                      <a:pt x="34" y="42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44" y="57"/>
                      <a:pt x="51" y="59"/>
                      <a:pt x="57" y="62"/>
                    </a:cubicBezTo>
                    <a:cubicBezTo>
                      <a:pt x="58" y="62"/>
                      <a:pt x="58" y="63"/>
                      <a:pt x="58" y="64"/>
                    </a:cubicBezTo>
                    <a:cubicBezTo>
                      <a:pt x="58" y="65"/>
                      <a:pt x="57" y="65"/>
                      <a:pt x="56" y="65"/>
                    </a:cubicBezTo>
                    <a:cubicBezTo>
                      <a:pt x="56" y="65"/>
                      <a:pt x="56" y="65"/>
                      <a:pt x="55" y="65"/>
                    </a:cubicBezTo>
                    <a:cubicBezTo>
                      <a:pt x="54" y="64"/>
                      <a:pt x="52" y="64"/>
                      <a:pt x="51" y="63"/>
                    </a:cubicBezTo>
                    <a:cubicBezTo>
                      <a:pt x="46" y="62"/>
                      <a:pt x="41" y="61"/>
                      <a:pt x="34" y="61"/>
                    </a:cubicBezTo>
                    <a:lnTo>
                      <a:pt x="34" y="122"/>
                    </a:lnTo>
                    <a:close/>
                    <a:moveTo>
                      <a:pt x="1" y="138"/>
                    </a:moveTo>
                    <a:cubicBezTo>
                      <a:pt x="5" y="126"/>
                      <a:pt x="18" y="122"/>
                      <a:pt x="34" y="122"/>
                    </a:cubicBezTo>
                    <a:cubicBezTo>
                      <a:pt x="34" y="61"/>
                      <a:pt x="34" y="61"/>
                      <a:pt x="34" y="61"/>
                    </a:cubicBezTo>
                    <a:cubicBezTo>
                      <a:pt x="27" y="61"/>
                      <a:pt x="22" y="62"/>
                      <a:pt x="17" y="63"/>
                    </a:cubicBezTo>
                    <a:cubicBezTo>
                      <a:pt x="16" y="64"/>
                      <a:pt x="14" y="64"/>
                      <a:pt x="13" y="65"/>
                    </a:cubicBezTo>
                    <a:cubicBezTo>
                      <a:pt x="12" y="66"/>
                      <a:pt x="10" y="65"/>
                      <a:pt x="10" y="64"/>
                    </a:cubicBezTo>
                    <a:cubicBezTo>
                      <a:pt x="9" y="63"/>
                      <a:pt x="10" y="62"/>
                      <a:pt x="11" y="62"/>
                    </a:cubicBezTo>
                    <a:cubicBezTo>
                      <a:pt x="11" y="62"/>
                      <a:pt x="11" y="62"/>
                      <a:pt x="11" y="62"/>
                    </a:cubicBezTo>
                    <a:cubicBezTo>
                      <a:pt x="17" y="59"/>
                      <a:pt x="24" y="57"/>
                      <a:pt x="34" y="57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27" y="42"/>
                      <a:pt x="22" y="43"/>
                      <a:pt x="17" y="44"/>
                    </a:cubicBezTo>
                    <a:cubicBezTo>
                      <a:pt x="16" y="45"/>
                      <a:pt x="14" y="45"/>
                      <a:pt x="13" y="46"/>
                    </a:cubicBezTo>
                    <a:cubicBezTo>
                      <a:pt x="12" y="47"/>
                      <a:pt x="10" y="46"/>
                      <a:pt x="10" y="45"/>
                    </a:cubicBezTo>
                    <a:cubicBezTo>
                      <a:pt x="9" y="44"/>
                      <a:pt x="10" y="43"/>
                      <a:pt x="11" y="4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7" y="40"/>
                      <a:pt x="24" y="38"/>
                      <a:pt x="34" y="38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27" y="23"/>
                      <a:pt x="22" y="24"/>
                      <a:pt x="17" y="25"/>
                    </a:cubicBezTo>
                    <a:cubicBezTo>
                      <a:pt x="15" y="26"/>
                      <a:pt x="14" y="26"/>
                      <a:pt x="13" y="27"/>
                    </a:cubicBezTo>
                    <a:cubicBezTo>
                      <a:pt x="12" y="27"/>
                      <a:pt x="10" y="27"/>
                      <a:pt x="10" y="26"/>
                    </a:cubicBezTo>
                    <a:cubicBezTo>
                      <a:pt x="9" y="25"/>
                      <a:pt x="10" y="24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7" y="21"/>
                      <a:pt x="24" y="19"/>
                      <a:pt x="34" y="19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19" y="0"/>
                      <a:pt x="6" y="3"/>
                      <a:pt x="2" y="15"/>
                    </a:cubicBezTo>
                    <a:cubicBezTo>
                      <a:pt x="0" y="19"/>
                      <a:pt x="0" y="26"/>
                      <a:pt x="0" y="31"/>
                    </a:cubicBezTo>
                    <a:cubicBezTo>
                      <a:pt x="0" y="53"/>
                      <a:pt x="0" y="116"/>
                      <a:pt x="0" y="138"/>
                    </a:cubicBezTo>
                    <a:cubicBezTo>
                      <a:pt x="0" y="142"/>
                      <a:pt x="0" y="142"/>
                      <a:pt x="1" y="1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56" name="Freeform 28"/>
              <p:cNvSpPr>
                <a:spLocks noEditPoints="1"/>
              </p:cNvSpPr>
              <p:nvPr/>
            </p:nvSpPr>
            <p:spPr bwMode="auto">
              <a:xfrm>
                <a:off x="-5045075" y="3682974"/>
                <a:ext cx="250825" cy="533396"/>
              </a:xfrm>
              <a:custGeom>
                <a:avLst/>
                <a:gdLst>
                  <a:gd name="T0" fmla="*/ 67 w 67"/>
                  <a:gd name="T1" fmla="*/ 138 h 142"/>
                  <a:gd name="T2" fmla="*/ 66 w 67"/>
                  <a:gd name="T3" fmla="*/ 15 h 142"/>
                  <a:gd name="T4" fmla="*/ 33 w 67"/>
                  <a:gd name="T5" fmla="*/ 19 h 142"/>
                  <a:gd name="T6" fmla="*/ 57 w 67"/>
                  <a:gd name="T7" fmla="*/ 26 h 142"/>
                  <a:gd name="T8" fmla="*/ 56 w 67"/>
                  <a:gd name="T9" fmla="*/ 27 h 142"/>
                  <a:gd name="T10" fmla="*/ 50 w 67"/>
                  <a:gd name="T11" fmla="*/ 25 h 142"/>
                  <a:gd name="T12" fmla="*/ 33 w 67"/>
                  <a:gd name="T13" fmla="*/ 38 h 142"/>
                  <a:gd name="T14" fmla="*/ 57 w 67"/>
                  <a:gd name="T15" fmla="*/ 45 h 142"/>
                  <a:gd name="T16" fmla="*/ 56 w 67"/>
                  <a:gd name="T17" fmla="*/ 46 h 142"/>
                  <a:gd name="T18" fmla="*/ 50 w 67"/>
                  <a:gd name="T19" fmla="*/ 44 h 142"/>
                  <a:gd name="T20" fmla="*/ 33 w 67"/>
                  <a:gd name="T21" fmla="*/ 57 h 142"/>
                  <a:gd name="T22" fmla="*/ 57 w 67"/>
                  <a:gd name="T23" fmla="*/ 64 h 142"/>
                  <a:gd name="T24" fmla="*/ 56 w 67"/>
                  <a:gd name="T25" fmla="*/ 65 h 142"/>
                  <a:gd name="T26" fmla="*/ 50 w 67"/>
                  <a:gd name="T27" fmla="*/ 63 h 142"/>
                  <a:gd name="T28" fmla="*/ 33 w 67"/>
                  <a:gd name="T29" fmla="*/ 122 h 142"/>
                  <a:gd name="T30" fmla="*/ 66 w 67"/>
                  <a:gd name="T31" fmla="*/ 138 h 142"/>
                  <a:gd name="T32" fmla="*/ 33 w 67"/>
                  <a:gd name="T33" fmla="*/ 0 h 142"/>
                  <a:gd name="T34" fmla="*/ 0 w 67"/>
                  <a:gd name="T35" fmla="*/ 31 h 142"/>
                  <a:gd name="T36" fmla="*/ 1 w 67"/>
                  <a:gd name="T37" fmla="*/ 138 h 142"/>
                  <a:gd name="T38" fmla="*/ 33 w 67"/>
                  <a:gd name="T39" fmla="*/ 61 h 142"/>
                  <a:gd name="T40" fmla="*/ 17 w 67"/>
                  <a:gd name="T41" fmla="*/ 63 h 142"/>
                  <a:gd name="T42" fmla="*/ 9 w 67"/>
                  <a:gd name="T43" fmla="*/ 64 h 142"/>
                  <a:gd name="T44" fmla="*/ 33 w 67"/>
                  <a:gd name="T45" fmla="*/ 57 h 142"/>
                  <a:gd name="T46" fmla="*/ 33 w 67"/>
                  <a:gd name="T47" fmla="*/ 42 h 142"/>
                  <a:gd name="T48" fmla="*/ 17 w 67"/>
                  <a:gd name="T49" fmla="*/ 44 h 142"/>
                  <a:gd name="T50" fmla="*/ 9 w 67"/>
                  <a:gd name="T51" fmla="*/ 45 h 142"/>
                  <a:gd name="T52" fmla="*/ 33 w 67"/>
                  <a:gd name="T53" fmla="*/ 38 h 142"/>
                  <a:gd name="T54" fmla="*/ 33 w 67"/>
                  <a:gd name="T55" fmla="*/ 23 h 142"/>
                  <a:gd name="T56" fmla="*/ 17 w 67"/>
                  <a:gd name="T57" fmla="*/ 25 h 142"/>
                  <a:gd name="T58" fmla="*/ 9 w 67"/>
                  <a:gd name="T59" fmla="*/ 26 h 142"/>
                  <a:gd name="T60" fmla="*/ 33 w 67"/>
                  <a:gd name="T61" fmla="*/ 19 h 142"/>
                  <a:gd name="T62" fmla="*/ 33 w 67"/>
                  <a:gd name="T63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7" h="142">
                    <a:moveTo>
                      <a:pt x="66" y="138"/>
                    </a:moveTo>
                    <a:cubicBezTo>
                      <a:pt x="67" y="142"/>
                      <a:pt x="67" y="142"/>
                      <a:pt x="67" y="138"/>
                    </a:cubicBezTo>
                    <a:cubicBezTo>
                      <a:pt x="67" y="116"/>
                      <a:pt x="67" y="53"/>
                      <a:pt x="67" y="31"/>
                    </a:cubicBezTo>
                    <a:cubicBezTo>
                      <a:pt x="67" y="26"/>
                      <a:pt x="67" y="19"/>
                      <a:pt x="66" y="15"/>
                    </a:cubicBezTo>
                    <a:cubicBezTo>
                      <a:pt x="62" y="3"/>
                      <a:pt x="49" y="0"/>
                      <a:pt x="33" y="0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43" y="19"/>
                      <a:pt x="51" y="21"/>
                      <a:pt x="57" y="23"/>
                    </a:cubicBezTo>
                    <a:cubicBezTo>
                      <a:pt x="58" y="24"/>
                      <a:pt x="58" y="25"/>
                      <a:pt x="57" y="26"/>
                    </a:cubicBezTo>
                    <a:cubicBezTo>
                      <a:pt x="57" y="26"/>
                      <a:pt x="57" y="26"/>
                      <a:pt x="57" y="26"/>
                    </a:cubicBezTo>
                    <a:cubicBezTo>
                      <a:pt x="57" y="27"/>
                      <a:pt x="56" y="27"/>
                      <a:pt x="56" y="27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3" y="26"/>
                      <a:pt x="52" y="26"/>
                      <a:pt x="50" y="25"/>
                    </a:cubicBezTo>
                    <a:cubicBezTo>
                      <a:pt x="46" y="24"/>
                      <a:pt x="40" y="23"/>
                      <a:pt x="33" y="23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43" y="38"/>
                      <a:pt x="51" y="40"/>
                      <a:pt x="57" y="43"/>
                    </a:cubicBezTo>
                    <a:cubicBezTo>
                      <a:pt x="58" y="43"/>
                      <a:pt x="58" y="44"/>
                      <a:pt x="57" y="45"/>
                    </a:cubicBezTo>
                    <a:cubicBezTo>
                      <a:pt x="57" y="45"/>
                      <a:pt x="57" y="45"/>
                      <a:pt x="57" y="45"/>
                    </a:cubicBezTo>
                    <a:cubicBezTo>
                      <a:pt x="57" y="46"/>
                      <a:pt x="56" y="46"/>
                      <a:pt x="56" y="46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3" y="45"/>
                      <a:pt x="52" y="45"/>
                      <a:pt x="50" y="44"/>
                    </a:cubicBezTo>
                    <a:cubicBezTo>
                      <a:pt x="46" y="43"/>
                      <a:pt x="40" y="42"/>
                      <a:pt x="33" y="42"/>
                    </a:cubicBezTo>
                    <a:cubicBezTo>
                      <a:pt x="33" y="57"/>
                      <a:pt x="33" y="57"/>
                      <a:pt x="33" y="57"/>
                    </a:cubicBezTo>
                    <a:cubicBezTo>
                      <a:pt x="43" y="57"/>
                      <a:pt x="51" y="59"/>
                      <a:pt x="57" y="62"/>
                    </a:cubicBezTo>
                    <a:cubicBezTo>
                      <a:pt x="58" y="62"/>
                      <a:pt x="58" y="63"/>
                      <a:pt x="57" y="64"/>
                    </a:cubicBezTo>
                    <a:cubicBezTo>
                      <a:pt x="57" y="64"/>
                      <a:pt x="57" y="64"/>
                      <a:pt x="57" y="64"/>
                    </a:cubicBezTo>
                    <a:cubicBezTo>
                      <a:pt x="57" y="65"/>
                      <a:pt x="56" y="65"/>
                      <a:pt x="56" y="65"/>
                    </a:cubicBezTo>
                    <a:cubicBezTo>
                      <a:pt x="55" y="65"/>
                      <a:pt x="55" y="65"/>
                      <a:pt x="55" y="65"/>
                    </a:cubicBezTo>
                    <a:cubicBezTo>
                      <a:pt x="53" y="64"/>
                      <a:pt x="52" y="64"/>
                      <a:pt x="50" y="63"/>
                    </a:cubicBezTo>
                    <a:cubicBezTo>
                      <a:pt x="46" y="62"/>
                      <a:pt x="40" y="61"/>
                      <a:pt x="33" y="61"/>
                    </a:cubicBezTo>
                    <a:cubicBezTo>
                      <a:pt x="33" y="122"/>
                      <a:pt x="33" y="122"/>
                      <a:pt x="33" y="122"/>
                    </a:cubicBezTo>
                    <a:cubicBezTo>
                      <a:pt x="33" y="122"/>
                      <a:pt x="33" y="122"/>
                      <a:pt x="33" y="122"/>
                    </a:cubicBezTo>
                    <a:cubicBezTo>
                      <a:pt x="49" y="122"/>
                      <a:pt x="62" y="126"/>
                      <a:pt x="66" y="138"/>
                    </a:cubicBezTo>
                    <a:close/>
                    <a:moveTo>
                      <a:pt x="33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18" y="0"/>
                      <a:pt x="5" y="3"/>
                      <a:pt x="1" y="15"/>
                    </a:cubicBezTo>
                    <a:cubicBezTo>
                      <a:pt x="0" y="19"/>
                      <a:pt x="0" y="26"/>
                      <a:pt x="0" y="31"/>
                    </a:cubicBezTo>
                    <a:cubicBezTo>
                      <a:pt x="0" y="53"/>
                      <a:pt x="0" y="116"/>
                      <a:pt x="0" y="138"/>
                    </a:cubicBezTo>
                    <a:cubicBezTo>
                      <a:pt x="0" y="142"/>
                      <a:pt x="0" y="142"/>
                      <a:pt x="1" y="138"/>
                    </a:cubicBezTo>
                    <a:cubicBezTo>
                      <a:pt x="5" y="126"/>
                      <a:pt x="18" y="122"/>
                      <a:pt x="33" y="122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27" y="61"/>
                      <a:pt x="21" y="62"/>
                      <a:pt x="17" y="63"/>
                    </a:cubicBezTo>
                    <a:cubicBezTo>
                      <a:pt x="15" y="64"/>
                      <a:pt x="13" y="64"/>
                      <a:pt x="12" y="65"/>
                    </a:cubicBezTo>
                    <a:cubicBezTo>
                      <a:pt x="11" y="66"/>
                      <a:pt x="10" y="65"/>
                      <a:pt x="9" y="64"/>
                    </a:cubicBezTo>
                    <a:cubicBezTo>
                      <a:pt x="9" y="63"/>
                      <a:pt x="9" y="62"/>
                      <a:pt x="10" y="62"/>
                    </a:cubicBezTo>
                    <a:cubicBezTo>
                      <a:pt x="16" y="59"/>
                      <a:pt x="24" y="57"/>
                      <a:pt x="33" y="57"/>
                    </a:cubicBezTo>
                    <a:cubicBezTo>
                      <a:pt x="33" y="57"/>
                      <a:pt x="33" y="57"/>
                      <a:pt x="33" y="57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27" y="42"/>
                      <a:pt x="21" y="43"/>
                      <a:pt x="17" y="44"/>
                    </a:cubicBezTo>
                    <a:cubicBezTo>
                      <a:pt x="15" y="45"/>
                      <a:pt x="13" y="45"/>
                      <a:pt x="12" y="46"/>
                    </a:cubicBezTo>
                    <a:cubicBezTo>
                      <a:pt x="11" y="47"/>
                      <a:pt x="10" y="46"/>
                      <a:pt x="9" y="45"/>
                    </a:cubicBezTo>
                    <a:cubicBezTo>
                      <a:pt x="9" y="44"/>
                      <a:pt x="9" y="43"/>
                      <a:pt x="10" y="43"/>
                    </a:cubicBezTo>
                    <a:cubicBezTo>
                      <a:pt x="16" y="40"/>
                      <a:pt x="24" y="38"/>
                      <a:pt x="33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27" y="23"/>
                      <a:pt x="21" y="24"/>
                      <a:pt x="17" y="25"/>
                    </a:cubicBezTo>
                    <a:cubicBezTo>
                      <a:pt x="15" y="26"/>
                      <a:pt x="13" y="26"/>
                      <a:pt x="12" y="27"/>
                    </a:cubicBezTo>
                    <a:cubicBezTo>
                      <a:pt x="11" y="27"/>
                      <a:pt x="10" y="27"/>
                      <a:pt x="9" y="26"/>
                    </a:cubicBezTo>
                    <a:cubicBezTo>
                      <a:pt x="9" y="25"/>
                      <a:pt x="9" y="24"/>
                      <a:pt x="10" y="23"/>
                    </a:cubicBezTo>
                    <a:cubicBezTo>
                      <a:pt x="16" y="21"/>
                      <a:pt x="24" y="19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lnTo>
                      <a:pt x="3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57" name="Freeform 29"/>
              <p:cNvSpPr>
                <a:spLocks/>
              </p:cNvSpPr>
              <p:nvPr/>
            </p:nvSpPr>
            <p:spPr bwMode="auto">
              <a:xfrm>
                <a:off x="-3678237" y="7881881"/>
                <a:ext cx="288925" cy="555621"/>
              </a:xfrm>
              <a:custGeom>
                <a:avLst/>
                <a:gdLst>
                  <a:gd name="T0" fmla="*/ 77 w 77"/>
                  <a:gd name="T1" fmla="*/ 109 h 148"/>
                  <a:gd name="T2" fmla="*/ 77 w 77"/>
                  <a:gd name="T3" fmla="*/ 35 h 148"/>
                  <a:gd name="T4" fmla="*/ 45 w 77"/>
                  <a:gd name="T5" fmla="*/ 0 h 148"/>
                  <a:gd name="T6" fmla="*/ 31 w 77"/>
                  <a:gd name="T7" fmla="*/ 0 h 148"/>
                  <a:gd name="T8" fmla="*/ 0 w 77"/>
                  <a:gd name="T9" fmla="*/ 35 h 148"/>
                  <a:gd name="T10" fmla="*/ 0 w 77"/>
                  <a:gd name="T11" fmla="*/ 118 h 148"/>
                  <a:gd name="T12" fmla="*/ 29 w 77"/>
                  <a:gd name="T13" fmla="*/ 148 h 148"/>
                  <a:gd name="T14" fmla="*/ 30 w 77"/>
                  <a:gd name="T15" fmla="*/ 148 h 148"/>
                  <a:gd name="T16" fmla="*/ 60 w 77"/>
                  <a:gd name="T17" fmla="*/ 118 h 148"/>
                  <a:gd name="T18" fmla="*/ 60 w 77"/>
                  <a:gd name="T19" fmla="*/ 61 h 148"/>
                  <a:gd name="T20" fmla="*/ 40 w 77"/>
                  <a:gd name="T21" fmla="*/ 39 h 148"/>
                  <a:gd name="T22" fmla="*/ 37 w 77"/>
                  <a:gd name="T23" fmla="*/ 39 h 148"/>
                  <a:gd name="T24" fmla="*/ 17 w 77"/>
                  <a:gd name="T25" fmla="*/ 61 h 148"/>
                  <a:gd name="T26" fmla="*/ 17 w 77"/>
                  <a:gd name="T27" fmla="*/ 109 h 148"/>
                  <a:gd name="T28" fmla="*/ 29 w 77"/>
                  <a:gd name="T29" fmla="*/ 109 h 148"/>
                  <a:gd name="T30" fmla="*/ 29 w 77"/>
                  <a:gd name="T31" fmla="*/ 61 h 148"/>
                  <a:gd name="T32" fmla="*/ 37 w 77"/>
                  <a:gd name="T33" fmla="*/ 51 h 148"/>
                  <a:gd name="T34" fmla="*/ 40 w 77"/>
                  <a:gd name="T35" fmla="*/ 51 h 148"/>
                  <a:gd name="T36" fmla="*/ 49 w 77"/>
                  <a:gd name="T37" fmla="*/ 61 h 148"/>
                  <a:gd name="T38" fmla="*/ 49 w 77"/>
                  <a:gd name="T39" fmla="*/ 118 h 148"/>
                  <a:gd name="T40" fmla="*/ 30 w 77"/>
                  <a:gd name="T41" fmla="*/ 137 h 148"/>
                  <a:gd name="T42" fmla="*/ 16 w 77"/>
                  <a:gd name="T43" fmla="*/ 130 h 148"/>
                  <a:gd name="T44" fmla="*/ 11 w 77"/>
                  <a:gd name="T45" fmla="*/ 112 h 148"/>
                  <a:gd name="T46" fmla="*/ 11 w 77"/>
                  <a:gd name="T47" fmla="*/ 35 h 148"/>
                  <a:gd name="T48" fmla="*/ 31 w 77"/>
                  <a:gd name="T49" fmla="*/ 11 h 148"/>
                  <a:gd name="T50" fmla="*/ 45 w 77"/>
                  <a:gd name="T51" fmla="*/ 11 h 148"/>
                  <a:gd name="T52" fmla="*/ 66 w 77"/>
                  <a:gd name="T53" fmla="*/ 35 h 148"/>
                  <a:gd name="T54" fmla="*/ 66 w 77"/>
                  <a:gd name="T55" fmla="*/ 109 h 148"/>
                  <a:gd name="T56" fmla="*/ 77 w 77"/>
                  <a:gd name="T57" fmla="*/ 109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7" h="148">
                    <a:moveTo>
                      <a:pt x="77" y="109"/>
                    </a:moveTo>
                    <a:cubicBezTo>
                      <a:pt x="77" y="35"/>
                      <a:pt x="77" y="35"/>
                      <a:pt x="77" y="35"/>
                    </a:cubicBezTo>
                    <a:cubicBezTo>
                      <a:pt x="77" y="14"/>
                      <a:pt x="64" y="0"/>
                      <a:pt x="45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12" y="0"/>
                      <a:pt x="0" y="14"/>
                      <a:pt x="0" y="35"/>
                    </a:cubicBezTo>
                    <a:cubicBezTo>
                      <a:pt x="0" y="35"/>
                      <a:pt x="0" y="118"/>
                      <a:pt x="0" y="118"/>
                    </a:cubicBezTo>
                    <a:cubicBezTo>
                      <a:pt x="0" y="134"/>
                      <a:pt x="13" y="148"/>
                      <a:pt x="29" y="148"/>
                    </a:cubicBezTo>
                    <a:cubicBezTo>
                      <a:pt x="30" y="148"/>
                      <a:pt x="30" y="148"/>
                      <a:pt x="30" y="148"/>
                    </a:cubicBezTo>
                    <a:cubicBezTo>
                      <a:pt x="47" y="148"/>
                      <a:pt x="60" y="135"/>
                      <a:pt x="60" y="118"/>
                    </a:cubicBezTo>
                    <a:cubicBezTo>
                      <a:pt x="60" y="61"/>
                      <a:pt x="60" y="61"/>
                      <a:pt x="60" y="61"/>
                    </a:cubicBezTo>
                    <a:cubicBezTo>
                      <a:pt x="60" y="49"/>
                      <a:pt x="51" y="39"/>
                      <a:pt x="40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26" y="39"/>
                      <a:pt x="17" y="49"/>
                      <a:pt x="17" y="61"/>
                    </a:cubicBezTo>
                    <a:cubicBezTo>
                      <a:pt x="17" y="109"/>
                      <a:pt x="17" y="109"/>
                      <a:pt x="17" y="109"/>
                    </a:cubicBezTo>
                    <a:cubicBezTo>
                      <a:pt x="29" y="109"/>
                      <a:pt x="29" y="109"/>
                      <a:pt x="29" y="109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29" y="56"/>
                      <a:pt x="31" y="51"/>
                      <a:pt x="37" y="51"/>
                    </a:cubicBezTo>
                    <a:cubicBezTo>
                      <a:pt x="40" y="51"/>
                      <a:pt x="40" y="51"/>
                      <a:pt x="40" y="51"/>
                    </a:cubicBezTo>
                    <a:cubicBezTo>
                      <a:pt x="45" y="51"/>
                      <a:pt x="49" y="55"/>
                      <a:pt x="49" y="61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49" y="128"/>
                      <a:pt x="41" y="137"/>
                      <a:pt x="30" y="137"/>
                    </a:cubicBezTo>
                    <a:cubicBezTo>
                      <a:pt x="24" y="137"/>
                      <a:pt x="19" y="134"/>
                      <a:pt x="16" y="130"/>
                    </a:cubicBezTo>
                    <a:cubicBezTo>
                      <a:pt x="13" y="127"/>
                      <a:pt x="11" y="121"/>
                      <a:pt x="11" y="112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17"/>
                      <a:pt x="21" y="11"/>
                      <a:pt x="31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60" y="11"/>
                      <a:pt x="66" y="23"/>
                      <a:pt x="66" y="35"/>
                    </a:cubicBezTo>
                    <a:cubicBezTo>
                      <a:pt x="66" y="109"/>
                      <a:pt x="66" y="109"/>
                      <a:pt x="66" y="109"/>
                    </a:cubicBezTo>
                    <a:lnTo>
                      <a:pt x="77" y="1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58" name="Freeform 30"/>
              <p:cNvSpPr>
                <a:spLocks/>
              </p:cNvSpPr>
              <p:nvPr/>
            </p:nvSpPr>
            <p:spPr bwMode="auto">
              <a:xfrm>
                <a:off x="-4321174" y="4551332"/>
                <a:ext cx="312738" cy="311147"/>
              </a:xfrm>
              <a:custGeom>
                <a:avLst/>
                <a:gdLst>
                  <a:gd name="T0" fmla="*/ 39 w 83"/>
                  <a:gd name="T1" fmla="*/ 83 h 83"/>
                  <a:gd name="T2" fmla="*/ 41 w 83"/>
                  <a:gd name="T3" fmla="*/ 83 h 83"/>
                  <a:gd name="T4" fmla="*/ 83 w 83"/>
                  <a:gd name="T5" fmla="*/ 42 h 83"/>
                  <a:gd name="T6" fmla="*/ 41 w 83"/>
                  <a:gd name="T7" fmla="*/ 0 h 83"/>
                  <a:gd name="T8" fmla="*/ 0 w 83"/>
                  <a:gd name="T9" fmla="*/ 41 h 83"/>
                  <a:gd name="T10" fmla="*/ 23 w 83"/>
                  <a:gd name="T11" fmla="*/ 55 h 83"/>
                  <a:gd name="T12" fmla="*/ 39 w 83"/>
                  <a:gd name="T13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3" h="83">
                    <a:moveTo>
                      <a:pt x="39" y="83"/>
                    </a:moveTo>
                    <a:cubicBezTo>
                      <a:pt x="40" y="83"/>
                      <a:pt x="40" y="83"/>
                      <a:pt x="41" y="83"/>
                    </a:cubicBezTo>
                    <a:cubicBezTo>
                      <a:pt x="64" y="83"/>
                      <a:pt x="83" y="65"/>
                      <a:pt x="83" y="42"/>
                    </a:cubicBezTo>
                    <a:cubicBezTo>
                      <a:pt x="83" y="19"/>
                      <a:pt x="64" y="0"/>
                      <a:pt x="41" y="0"/>
                    </a:cubicBezTo>
                    <a:cubicBezTo>
                      <a:pt x="19" y="0"/>
                      <a:pt x="0" y="18"/>
                      <a:pt x="0" y="41"/>
                    </a:cubicBezTo>
                    <a:cubicBezTo>
                      <a:pt x="8" y="44"/>
                      <a:pt x="16" y="49"/>
                      <a:pt x="23" y="55"/>
                    </a:cubicBezTo>
                    <a:cubicBezTo>
                      <a:pt x="31" y="63"/>
                      <a:pt x="36" y="73"/>
                      <a:pt x="39" y="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59" name="Freeform 31"/>
              <p:cNvSpPr>
                <a:spLocks/>
              </p:cNvSpPr>
              <p:nvPr/>
            </p:nvSpPr>
            <p:spPr bwMode="auto">
              <a:xfrm>
                <a:off x="-4208462" y="4464019"/>
                <a:ext cx="87313" cy="68262"/>
              </a:xfrm>
              <a:custGeom>
                <a:avLst/>
                <a:gdLst>
                  <a:gd name="T0" fmla="*/ 55 w 55"/>
                  <a:gd name="T1" fmla="*/ 43 h 43"/>
                  <a:gd name="T2" fmla="*/ 26 w 55"/>
                  <a:gd name="T3" fmla="*/ 0 h 43"/>
                  <a:gd name="T4" fmla="*/ 0 w 55"/>
                  <a:gd name="T5" fmla="*/ 43 h 43"/>
                  <a:gd name="T6" fmla="*/ 55 w 5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43">
                    <a:moveTo>
                      <a:pt x="55" y="43"/>
                    </a:moveTo>
                    <a:lnTo>
                      <a:pt x="26" y="0"/>
                    </a:lnTo>
                    <a:lnTo>
                      <a:pt x="0" y="43"/>
                    </a:lnTo>
                    <a:lnTo>
                      <a:pt x="55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60" name="Freeform 32"/>
              <p:cNvSpPr>
                <a:spLocks/>
              </p:cNvSpPr>
              <p:nvPr/>
            </p:nvSpPr>
            <p:spPr bwMode="auto">
              <a:xfrm>
                <a:off x="-3989386" y="4664042"/>
                <a:ext cx="66675" cy="88900"/>
              </a:xfrm>
              <a:custGeom>
                <a:avLst/>
                <a:gdLst>
                  <a:gd name="T0" fmla="*/ 0 w 42"/>
                  <a:gd name="T1" fmla="*/ 56 h 56"/>
                  <a:gd name="T2" fmla="*/ 42 w 42"/>
                  <a:gd name="T3" fmla="*/ 28 h 56"/>
                  <a:gd name="T4" fmla="*/ 0 w 42"/>
                  <a:gd name="T5" fmla="*/ 0 h 56"/>
                  <a:gd name="T6" fmla="*/ 0 w 42"/>
                  <a:gd name="T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56">
                    <a:moveTo>
                      <a:pt x="0" y="56"/>
                    </a:moveTo>
                    <a:lnTo>
                      <a:pt x="42" y="28"/>
                    </a:lnTo>
                    <a:lnTo>
                      <a:pt x="0" y="0"/>
                    </a:lnTo>
                    <a:lnTo>
                      <a:pt x="0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61" name="Freeform 33"/>
              <p:cNvSpPr>
                <a:spLocks/>
              </p:cNvSpPr>
              <p:nvPr/>
            </p:nvSpPr>
            <p:spPr bwMode="auto">
              <a:xfrm>
                <a:off x="-4384674" y="4664042"/>
                <a:ext cx="41275" cy="33338"/>
              </a:xfrm>
              <a:custGeom>
                <a:avLst/>
                <a:gdLst>
                  <a:gd name="T0" fmla="*/ 11 w 11"/>
                  <a:gd name="T1" fmla="*/ 0 h 9"/>
                  <a:gd name="T2" fmla="*/ 0 w 11"/>
                  <a:gd name="T3" fmla="*/ 8 h 9"/>
                  <a:gd name="T4" fmla="*/ 11 w 11"/>
                  <a:gd name="T5" fmla="*/ 9 h 9"/>
                  <a:gd name="T6" fmla="*/ 11 w 11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0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8"/>
                      <a:pt x="11" y="9"/>
                    </a:cubicBezTo>
                    <a:lnTo>
                      <a:pt x="1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62" name="Freeform 34"/>
              <p:cNvSpPr>
                <a:spLocks/>
              </p:cNvSpPr>
              <p:nvPr/>
            </p:nvSpPr>
            <p:spPr bwMode="auto">
              <a:xfrm>
                <a:off x="-4071938" y="4535457"/>
                <a:ext cx="77788" cy="79374"/>
              </a:xfrm>
              <a:custGeom>
                <a:avLst/>
                <a:gdLst>
                  <a:gd name="T0" fmla="*/ 0 w 49"/>
                  <a:gd name="T1" fmla="*/ 12 h 50"/>
                  <a:gd name="T2" fmla="*/ 37 w 49"/>
                  <a:gd name="T3" fmla="*/ 50 h 50"/>
                  <a:gd name="T4" fmla="*/ 49 w 49"/>
                  <a:gd name="T5" fmla="*/ 0 h 50"/>
                  <a:gd name="T6" fmla="*/ 0 w 49"/>
                  <a:gd name="T7" fmla="*/ 1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50">
                    <a:moveTo>
                      <a:pt x="0" y="12"/>
                    </a:moveTo>
                    <a:lnTo>
                      <a:pt x="37" y="50"/>
                    </a:lnTo>
                    <a:lnTo>
                      <a:pt x="49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63" name="Freeform 35"/>
              <p:cNvSpPr>
                <a:spLocks/>
              </p:cNvSpPr>
              <p:nvPr/>
            </p:nvSpPr>
            <p:spPr bwMode="auto">
              <a:xfrm>
                <a:off x="-4071938" y="4802155"/>
                <a:ext cx="77788" cy="79374"/>
              </a:xfrm>
              <a:custGeom>
                <a:avLst/>
                <a:gdLst>
                  <a:gd name="T0" fmla="*/ 37 w 49"/>
                  <a:gd name="T1" fmla="*/ 0 h 50"/>
                  <a:gd name="T2" fmla="*/ 0 w 49"/>
                  <a:gd name="T3" fmla="*/ 38 h 50"/>
                  <a:gd name="T4" fmla="*/ 49 w 49"/>
                  <a:gd name="T5" fmla="*/ 50 h 50"/>
                  <a:gd name="T6" fmla="*/ 37 w 49"/>
                  <a:gd name="T7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50">
                    <a:moveTo>
                      <a:pt x="37" y="0"/>
                    </a:moveTo>
                    <a:lnTo>
                      <a:pt x="0" y="38"/>
                    </a:lnTo>
                    <a:lnTo>
                      <a:pt x="49" y="50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64" name="Freeform 36"/>
              <p:cNvSpPr>
                <a:spLocks/>
              </p:cNvSpPr>
              <p:nvPr/>
            </p:nvSpPr>
            <p:spPr bwMode="auto">
              <a:xfrm>
                <a:off x="-4340225" y="4535457"/>
                <a:ext cx="79375" cy="79374"/>
              </a:xfrm>
              <a:custGeom>
                <a:avLst/>
                <a:gdLst>
                  <a:gd name="T0" fmla="*/ 12 w 50"/>
                  <a:gd name="T1" fmla="*/ 50 h 50"/>
                  <a:gd name="T2" fmla="*/ 50 w 50"/>
                  <a:gd name="T3" fmla="*/ 12 h 50"/>
                  <a:gd name="T4" fmla="*/ 0 w 50"/>
                  <a:gd name="T5" fmla="*/ 0 h 50"/>
                  <a:gd name="T6" fmla="*/ 12 w 50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50">
                    <a:moveTo>
                      <a:pt x="12" y="50"/>
                    </a:moveTo>
                    <a:lnTo>
                      <a:pt x="50" y="12"/>
                    </a:lnTo>
                    <a:lnTo>
                      <a:pt x="0" y="0"/>
                    </a:lnTo>
                    <a:lnTo>
                      <a:pt x="12" y="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65" name="Freeform 37"/>
              <p:cNvSpPr>
                <a:spLocks/>
              </p:cNvSpPr>
              <p:nvPr/>
            </p:nvSpPr>
            <p:spPr bwMode="auto">
              <a:xfrm>
                <a:off x="-4670423" y="4711668"/>
                <a:ext cx="684213" cy="417511"/>
              </a:xfrm>
              <a:custGeom>
                <a:avLst/>
                <a:gdLst>
                  <a:gd name="T0" fmla="*/ 149 w 182"/>
                  <a:gd name="T1" fmla="*/ 47 h 111"/>
                  <a:gd name="T2" fmla="*/ 145 w 182"/>
                  <a:gd name="T3" fmla="*/ 47 h 111"/>
                  <a:gd name="T4" fmla="*/ 129 w 182"/>
                  <a:gd name="T5" fmla="*/ 54 h 111"/>
                  <a:gd name="T6" fmla="*/ 128 w 182"/>
                  <a:gd name="T7" fmla="*/ 46 h 111"/>
                  <a:gd name="T8" fmla="*/ 126 w 182"/>
                  <a:gd name="T9" fmla="*/ 40 h 111"/>
                  <a:gd name="T10" fmla="*/ 93 w 182"/>
                  <a:gd name="T11" fmla="*/ 4 h 111"/>
                  <a:gd name="T12" fmla="*/ 87 w 182"/>
                  <a:gd name="T13" fmla="*/ 2 h 111"/>
                  <a:gd name="T14" fmla="*/ 73 w 182"/>
                  <a:gd name="T15" fmla="*/ 0 h 111"/>
                  <a:gd name="T16" fmla="*/ 71 w 182"/>
                  <a:gd name="T17" fmla="*/ 0 h 111"/>
                  <a:gd name="T18" fmla="*/ 17 w 182"/>
                  <a:gd name="T19" fmla="*/ 56 h 111"/>
                  <a:gd name="T20" fmla="*/ 20 w 182"/>
                  <a:gd name="T21" fmla="*/ 72 h 111"/>
                  <a:gd name="T22" fmla="*/ 0 w 182"/>
                  <a:gd name="T23" fmla="*/ 92 h 111"/>
                  <a:gd name="T24" fmla="*/ 20 w 182"/>
                  <a:gd name="T25" fmla="*/ 111 h 111"/>
                  <a:gd name="T26" fmla="*/ 73 w 182"/>
                  <a:gd name="T27" fmla="*/ 111 h 111"/>
                  <a:gd name="T28" fmla="*/ 75 w 182"/>
                  <a:gd name="T29" fmla="*/ 111 h 111"/>
                  <a:gd name="T30" fmla="*/ 149 w 182"/>
                  <a:gd name="T31" fmla="*/ 111 h 111"/>
                  <a:gd name="T32" fmla="*/ 182 w 182"/>
                  <a:gd name="T33" fmla="*/ 79 h 111"/>
                  <a:gd name="T34" fmla="*/ 149 w 182"/>
                  <a:gd name="T35" fmla="*/ 4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2" h="111">
                    <a:moveTo>
                      <a:pt x="149" y="47"/>
                    </a:moveTo>
                    <a:cubicBezTo>
                      <a:pt x="148" y="47"/>
                      <a:pt x="146" y="47"/>
                      <a:pt x="145" y="47"/>
                    </a:cubicBezTo>
                    <a:cubicBezTo>
                      <a:pt x="139" y="48"/>
                      <a:pt x="133" y="51"/>
                      <a:pt x="129" y="54"/>
                    </a:cubicBezTo>
                    <a:cubicBezTo>
                      <a:pt x="129" y="51"/>
                      <a:pt x="128" y="49"/>
                      <a:pt x="128" y="46"/>
                    </a:cubicBezTo>
                    <a:cubicBezTo>
                      <a:pt x="127" y="44"/>
                      <a:pt x="127" y="42"/>
                      <a:pt x="126" y="40"/>
                    </a:cubicBezTo>
                    <a:cubicBezTo>
                      <a:pt x="121" y="23"/>
                      <a:pt x="109" y="10"/>
                      <a:pt x="93" y="4"/>
                    </a:cubicBezTo>
                    <a:cubicBezTo>
                      <a:pt x="91" y="3"/>
                      <a:pt x="89" y="2"/>
                      <a:pt x="87" y="2"/>
                    </a:cubicBezTo>
                    <a:cubicBezTo>
                      <a:pt x="83" y="0"/>
                      <a:pt x="78" y="0"/>
                      <a:pt x="73" y="0"/>
                    </a:cubicBezTo>
                    <a:cubicBezTo>
                      <a:pt x="72" y="0"/>
                      <a:pt x="71" y="0"/>
                      <a:pt x="71" y="0"/>
                    </a:cubicBezTo>
                    <a:cubicBezTo>
                      <a:pt x="41" y="1"/>
                      <a:pt x="17" y="26"/>
                      <a:pt x="17" y="56"/>
                    </a:cubicBezTo>
                    <a:cubicBezTo>
                      <a:pt x="17" y="61"/>
                      <a:pt x="18" y="67"/>
                      <a:pt x="20" y="72"/>
                    </a:cubicBezTo>
                    <a:cubicBezTo>
                      <a:pt x="9" y="72"/>
                      <a:pt x="0" y="81"/>
                      <a:pt x="0" y="92"/>
                    </a:cubicBezTo>
                    <a:cubicBezTo>
                      <a:pt x="0" y="102"/>
                      <a:pt x="9" y="111"/>
                      <a:pt x="20" y="111"/>
                    </a:cubicBezTo>
                    <a:cubicBezTo>
                      <a:pt x="73" y="111"/>
                      <a:pt x="73" y="111"/>
                      <a:pt x="73" y="111"/>
                    </a:cubicBezTo>
                    <a:cubicBezTo>
                      <a:pt x="75" y="111"/>
                      <a:pt x="75" y="111"/>
                      <a:pt x="75" y="111"/>
                    </a:cubicBezTo>
                    <a:cubicBezTo>
                      <a:pt x="149" y="111"/>
                      <a:pt x="149" y="111"/>
                      <a:pt x="149" y="111"/>
                    </a:cubicBezTo>
                    <a:cubicBezTo>
                      <a:pt x="167" y="111"/>
                      <a:pt x="182" y="97"/>
                      <a:pt x="182" y="79"/>
                    </a:cubicBezTo>
                    <a:cubicBezTo>
                      <a:pt x="182" y="61"/>
                      <a:pt x="167" y="47"/>
                      <a:pt x="149" y="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66" name="Freeform 38"/>
              <p:cNvSpPr>
                <a:spLocks/>
              </p:cNvSpPr>
              <p:nvPr/>
            </p:nvSpPr>
            <p:spPr bwMode="auto">
              <a:xfrm>
                <a:off x="-5305424" y="5665747"/>
                <a:ext cx="473076" cy="288923"/>
              </a:xfrm>
              <a:custGeom>
                <a:avLst/>
                <a:gdLst>
                  <a:gd name="T0" fmla="*/ 14 w 126"/>
                  <a:gd name="T1" fmla="*/ 77 h 77"/>
                  <a:gd name="T2" fmla="*/ 46 w 126"/>
                  <a:gd name="T3" fmla="*/ 77 h 77"/>
                  <a:gd name="T4" fmla="*/ 89 w 126"/>
                  <a:gd name="T5" fmla="*/ 51 h 77"/>
                  <a:gd name="T6" fmla="*/ 123 w 126"/>
                  <a:gd name="T7" fmla="*/ 65 h 77"/>
                  <a:gd name="T8" fmla="*/ 123 w 126"/>
                  <a:gd name="T9" fmla="*/ 65 h 77"/>
                  <a:gd name="T10" fmla="*/ 126 w 126"/>
                  <a:gd name="T11" fmla="*/ 55 h 77"/>
                  <a:gd name="T12" fmla="*/ 104 w 126"/>
                  <a:gd name="T13" fmla="*/ 32 h 77"/>
                  <a:gd name="T14" fmla="*/ 89 w 126"/>
                  <a:gd name="T15" fmla="*/ 38 h 77"/>
                  <a:gd name="T16" fmla="*/ 51 w 126"/>
                  <a:gd name="T17" fmla="*/ 0 h 77"/>
                  <a:gd name="T18" fmla="*/ 12 w 126"/>
                  <a:gd name="T19" fmla="*/ 38 h 77"/>
                  <a:gd name="T20" fmla="*/ 14 w 126"/>
                  <a:gd name="T21" fmla="*/ 50 h 77"/>
                  <a:gd name="T22" fmla="*/ 0 w 126"/>
                  <a:gd name="T23" fmla="*/ 63 h 77"/>
                  <a:gd name="T24" fmla="*/ 14 w 126"/>
                  <a:gd name="T25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" h="77">
                    <a:moveTo>
                      <a:pt x="14" y="77"/>
                    </a:moveTo>
                    <a:cubicBezTo>
                      <a:pt x="46" y="77"/>
                      <a:pt x="46" y="77"/>
                      <a:pt x="46" y="77"/>
                    </a:cubicBezTo>
                    <a:cubicBezTo>
                      <a:pt x="54" y="62"/>
                      <a:pt x="70" y="51"/>
                      <a:pt x="89" y="51"/>
                    </a:cubicBezTo>
                    <a:cubicBezTo>
                      <a:pt x="102" y="51"/>
                      <a:pt x="114" y="56"/>
                      <a:pt x="123" y="65"/>
                    </a:cubicBezTo>
                    <a:cubicBezTo>
                      <a:pt x="123" y="65"/>
                      <a:pt x="123" y="65"/>
                      <a:pt x="123" y="65"/>
                    </a:cubicBezTo>
                    <a:cubicBezTo>
                      <a:pt x="125" y="62"/>
                      <a:pt x="126" y="59"/>
                      <a:pt x="126" y="55"/>
                    </a:cubicBezTo>
                    <a:cubicBezTo>
                      <a:pt x="126" y="42"/>
                      <a:pt x="116" y="32"/>
                      <a:pt x="104" y="32"/>
                    </a:cubicBezTo>
                    <a:cubicBezTo>
                      <a:pt x="98" y="32"/>
                      <a:pt x="93" y="34"/>
                      <a:pt x="89" y="38"/>
                    </a:cubicBezTo>
                    <a:cubicBezTo>
                      <a:pt x="89" y="16"/>
                      <a:pt x="72" y="0"/>
                      <a:pt x="51" y="0"/>
                    </a:cubicBezTo>
                    <a:cubicBezTo>
                      <a:pt x="29" y="0"/>
                      <a:pt x="12" y="17"/>
                      <a:pt x="12" y="38"/>
                    </a:cubicBezTo>
                    <a:cubicBezTo>
                      <a:pt x="12" y="42"/>
                      <a:pt x="13" y="46"/>
                      <a:pt x="14" y="50"/>
                    </a:cubicBezTo>
                    <a:cubicBezTo>
                      <a:pt x="6" y="50"/>
                      <a:pt x="0" y="56"/>
                      <a:pt x="0" y="63"/>
                    </a:cubicBezTo>
                    <a:cubicBezTo>
                      <a:pt x="0" y="71"/>
                      <a:pt x="6" y="77"/>
                      <a:pt x="14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67" name="Freeform 39"/>
              <p:cNvSpPr>
                <a:spLocks/>
              </p:cNvSpPr>
              <p:nvPr/>
            </p:nvSpPr>
            <p:spPr bwMode="auto">
              <a:xfrm>
                <a:off x="-5184774" y="5872121"/>
                <a:ext cx="536574" cy="330198"/>
              </a:xfrm>
              <a:custGeom>
                <a:avLst/>
                <a:gdLst>
                  <a:gd name="T0" fmla="*/ 117 w 143"/>
                  <a:gd name="T1" fmla="*/ 38 h 88"/>
                  <a:gd name="T2" fmla="*/ 101 w 143"/>
                  <a:gd name="T3" fmla="*/ 44 h 88"/>
                  <a:gd name="T4" fmla="*/ 89 w 143"/>
                  <a:gd name="T5" fmla="*/ 14 h 88"/>
                  <a:gd name="T6" fmla="*/ 57 w 143"/>
                  <a:gd name="T7" fmla="*/ 0 h 88"/>
                  <a:gd name="T8" fmla="*/ 19 w 143"/>
                  <a:gd name="T9" fmla="*/ 22 h 88"/>
                  <a:gd name="T10" fmla="*/ 13 w 143"/>
                  <a:gd name="T11" fmla="*/ 44 h 88"/>
                  <a:gd name="T12" fmla="*/ 15 w 143"/>
                  <a:gd name="T13" fmla="*/ 57 h 88"/>
                  <a:gd name="T14" fmla="*/ 0 w 143"/>
                  <a:gd name="T15" fmla="*/ 73 h 88"/>
                  <a:gd name="T16" fmla="*/ 15 w 143"/>
                  <a:gd name="T17" fmla="*/ 88 h 88"/>
                  <a:gd name="T18" fmla="*/ 57 w 143"/>
                  <a:gd name="T19" fmla="*/ 88 h 88"/>
                  <a:gd name="T20" fmla="*/ 59 w 143"/>
                  <a:gd name="T21" fmla="*/ 88 h 88"/>
                  <a:gd name="T22" fmla="*/ 117 w 143"/>
                  <a:gd name="T23" fmla="*/ 88 h 88"/>
                  <a:gd name="T24" fmla="*/ 143 w 143"/>
                  <a:gd name="T25" fmla="*/ 63 h 88"/>
                  <a:gd name="T26" fmla="*/ 117 w 143"/>
                  <a:gd name="T27" fmla="*/ 3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3" h="88">
                    <a:moveTo>
                      <a:pt x="117" y="38"/>
                    </a:moveTo>
                    <a:cubicBezTo>
                      <a:pt x="111" y="38"/>
                      <a:pt x="105" y="40"/>
                      <a:pt x="101" y="44"/>
                    </a:cubicBezTo>
                    <a:cubicBezTo>
                      <a:pt x="101" y="32"/>
                      <a:pt x="96" y="22"/>
                      <a:pt x="89" y="14"/>
                    </a:cubicBezTo>
                    <a:cubicBezTo>
                      <a:pt x="81" y="6"/>
                      <a:pt x="69" y="0"/>
                      <a:pt x="57" y="0"/>
                    </a:cubicBezTo>
                    <a:cubicBezTo>
                      <a:pt x="41" y="0"/>
                      <a:pt x="27" y="9"/>
                      <a:pt x="19" y="22"/>
                    </a:cubicBezTo>
                    <a:cubicBezTo>
                      <a:pt x="15" y="29"/>
                      <a:pt x="13" y="36"/>
                      <a:pt x="13" y="44"/>
                    </a:cubicBezTo>
                    <a:cubicBezTo>
                      <a:pt x="13" y="49"/>
                      <a:pt x="13" y="53"/>
                      <a:pt x="15" y="57"/>
                    </a:cubicBezTo>
                    <a:cubicBezTo>
                      <a:pt x="6" y="58"/>
                      <a:pt x="0" y="64"/>
                      <a:pt x="0" y="73"/>
                    </a:cubicBezTo>
                    <a:cubicBezTo>
                      <a:pt x="0" y="81"/>
                      <a:pt x="6" y="88"/>
                      <a:pt x="15" y="88"/>
                    </a:cubicBezTo>
                    <a:cubicBezTo>
                      <a:pt x="57" y="88"/>
                      <a:pt x="57" y="88"/>
                      <a:pt x="57" y="88"/>
                    </a:cubicBezTo>
                    <a:cubicBezTo>
                      <a:pt x="59" y="88"/>
                      <a:pt x="59" y="88"/>
                      <a:pt x="59" y="88"/>
                    </a:cubicBezTo>
                    <a:cubicBezTo>
                      <a:pt x="117" y="88"/>
                      <a:pt x="117" y="88"/>
                      <a:pt x="117" y="88"/>
                    </a:cubicBezTo>
                    <a:cubicBezTo>
                      <a:pt x="131" y="88"/>
                      <a:pt x="143" y="77"/>
                      <a:pt x="143" y="63"/>
                    </a:cubicBezTo>
                    <a:cubicBezTo>
                      <a:pt x="143" y="49"/>
                      <a:pt x="131" y="38"/>
                      <a:pt x="117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68" name="Freeform 40"/>
              <p:cNvSpPr>
                <a:spLocks/>
              </p:cNvSpPr>
              <p:nvPr/>
            </p:nvSpPr>
            <p:spPr bwMode="auto">
              <a:xfrm>
                <a:off x="-2963862" y="1122356"/>
                <a:ext cx="49213" cy="500060"/>
              </a:xfrm>
              <a:custGeom>
                <a:avLst/>
                <a:gdLst>
                  <a:gd name="T0" fmla="*/ 0 w 13"/>
                  <a:gd name="T1" fmla="*/ 0 h 133"/>
                  <a:gd name="T2" fmla="*/ 0 w 13"/>
                  <a:gd name="T3" fmla="*/ 133 h 133"/>
                  <a:gd name="T4" fmla="*/ 13 w 13"/>
                  <a:gd name="T5" fmla="*/ 133 h 133"/>
                  <a:gd name="T6" fmla="*/ 13 w 13"/>
                  <a:gd name="T7" fmla="*/ 0 h 133"/>
                  <a:gd name="T8" fmla="*/ 7 w 13"/>
                  <a:gd name="T9" fmla="*/ 1 h 133"/>
                  <a:gd name="T10" fmla="*/ 0 w 13"/>
                  <a:gd name="T11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3">
                    <a:moveTo>
                      <a:pt x="0" y="0"/>
                    </a:moveTo>
                    <a:cubicBezTo>
                      <a:pt x="0" y="133"/>
                      <a:pt x="0" y="133"/>
                      <a:pt x="0" y="133"/>
                    </a:cubicBezTo>
                    <a:cubicBezTo>
                      <a:pt x="13" y="133"/>
                      <a:pt x="13" y="133"/>
                      <a:pt x="13" y="13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1" y="1"/>
                      <a:pt x="9" y="1"/>
                      <a:pt x="7" y="1"/>
                    </a:cubicBezTo>
                    <a:cubicBezTo>
                      <a:pt x="4" y="1"/>
                      <a:pt x="2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69" name="Oval 41"/>
              <p:cNvSpPr>
                <a:spLocks noChangeArrowheads="1"/>
              </p:cNvSpPr>
              <p:nvPr/>
            </p:nvSpPr>
            <p:spPr bwMode="auto">
              <a:xfrm>
                <a:off x="-2979739" y="1031869"/>
                <a:ext cx="79375" cy="7937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70" name="Rectangle 42"/>
              <p:cNvSpPr>
                <a:spLocks noChangeArrowheads="1"/>
              </p:cNvSpPr>
              <p:nvPr/>
            </p:nvSpPr>
            <p:spPr bwMode="auto">
              <a:xfrm>
                <a:off x="-2881312" y="1127118"/>
                <a:ext cx="431799" cy="3063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71" name="Rectangle 43"/>
              <p:cNvSpPr>
                <a:spLocks noChangeArrowheads="1"/>
              </p:cNvSpPr>
              <p:nvPr/>
            </p:nvSpPr>
            <p:spPr bwMode="auto">
              <a:xfrm>
                <a:off x="-1811339" y="168275"/>
                <a:ext cx="9525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72" name="Freeform 44"/>
              <p:cNvSpPr>
                <a:spLocks noEditPoints="1"/>
              </p:cNvSpPr>
              <p:nvPr/>
            </p:nvSpPr>
            <p:spPr bwMode="auto">
              <a:xfrm>
                <a:off x="-2166937" y="220663"/>
                <a:ext cx="514350" cy="368298"/>
              </a:xfrm>
              <a:custGeom>
                <a:avLst/>
                <a:gdLst>
                  <a:gd name="T0" fmla="*/ 69 w 137"/>
                  <a:gd name="T1" fmla="*/ 98 h 98"/>
                  <a:gd name="T2" fmla="*/ 137 w 137"/>
                  <a:gd name="T3" fmla="*/ 98 h 98"/>
                  <a:gd name="T4" fmla="*/ 137 w 137"/>
                  <a:gd name="T5" fmla="*/ 0 h 98"/>
                  <a:gd name="T6" fmla="*/ 69 w 137"/>
                  <a:gd name="T7" fmla="*/ 0 h 98"/>
                  <a:gd name="T8" fmla="*/ 69 w 137"/>
                  <a:gd name="T9" fmla="*/ 11 h 98"/>
                  <a:gd name="T10" fmla="*/ 69 w 137"/>
                  <a:gd name="T11" fmla="*/ 11 h 98"/>
                  <a:gd name="T12" fmla="*/ 107 w 137"/>
                  <a:gd name="T13" fmla="*/ 49 h 98"/>
                  <a:gd name="T14" fmla="*/ 69 w 137"/>
                  <a:gd name="T15" fmla="*/ 87 h 98"/>
                  <a:gd name="T16" fmla="*/ 69 w 137"/>
                  <a:gd name="T17" fmla="*/ 98 h 98"/>
                  <a:gd name="T18" fmla="*/ 0 w 137"/>
                  <a:gd name="T19" fmla="*/ 98 h 98"/>
                  <a:gd name="T20" fmla="*/ 69 w 137"/>
                  <a:gd name="T21" fmla="*/ 98 h 98"/>
                  <a:gd name="T22" fmla="*/ 69 w 137"/>
                  <a:gd name="T23" fmla="*/ 87 h 98"/>
                  <a:gd name="T24" fmla="*/ 31 w 137"/>
                  <a:gd name="T25" fmla="*/ 49 h 98"/>
                  <a:gd name="T26" fmla="*/ 69 w 137"/>
                  <a:gd name="T27" fmla="*/ 11 h 98"/>
                  <a:gd name="T28" fmla="*/ 69 w 137"/>
                  <a:gd name="T29" fmla="*/ 0 h 98"/>
                  <a:gd name="T30" fmla="*/ 0 w 137"/>
                  <a:gd name="T31" fmla="*/ 0 h 98"/>
                  <a:gd name="T32" fmla="*/ 0 w 137"/>
                  <a:gd name="T33" fmla="*/ 98 h 98"/>
                  <a:gd name="T34" fmla="*/ 69 w 137"/>
                  <a:gd name="T35" fmla="*/ 11 h 98"/>
                  <a:gd name="T36" fmla="*/ 69 w 137"/>
                  <a:gd name="T37" fmla="*/ 11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7" h="98">
                    <a:moveTo>
                      <a:pt x="69" y="98"/>
                    </a:moveTo>
                    <a:cubicBezTo>
                      <a:pt x="137" y="98"/>
                      <a:pt x="137" y="98"/>
                      <a:pt x="137" y="98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90" y="11"/>
                      <a:pt x="107" y="28"/>
                      <a:pt x="107" y="49"/>
                    </a:cubicBezTo>
                    <a:cubicBezTo>
                      <a:pt x="107" y="70"/>
                      <a:pt x="90" y="87"/>
                      <a:pt x="69" y="87"/>
                    </a:cubicBezTo>
                    <a:lnTo>
                      <a:pt x="69" y="98"/>
                    </a:lnTo>
                    <a:close/>
                    <a:moveTo>
                      <a:pt x="0" y="98"/>
                    </a:moveTo>
                    <a:cubicBezTo>
                      <a:pt x="69" y="98"/>
                      <a:pt x="69" y="98"/>
                      <a:pt x="69" y="98"/>
                    </a:cubicBezTo>
                    <a:cubicBezTo>
                      <a:pt x="69" y="87"/>
                      <a:pt x="69" y="87"/>
                      <a:pt x="69" y="87"/>
                    </a:cubicBezTo>
                    <a:cubicBezTo>
                      <a:pt x="48" y="87"/>
                      <a:pt x="31" y="70"/>
                      <a:pt x="31" y="49"/>
                    </a:cubicBezTo>
                    <a:cubicBezTo>
                      <a:pt x="31" y="28"/>
                      <a:pt x="48" y="11"/>
                      <a:pt x="69" y="11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8"/>
                      <a:pt x="0" y="98"/>
                      <a:pt x="0" y="98"/>
                    </a:cubicBezTo>
                    <a:close/>
                    <a:moveTo>
                      <a:pt x="69" y="11"/>
                    </a:moveTo>
                    <a:cubicBezTo>
                      <a:pt x="69" y="11"/>
                      <a:pt x="69" y="11"/>
                      <a:pt x="69" y="1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73" name="Oval 45"/>
              <p:cNvSpPr>
                <a:spLocks noChangeArrowheads="1"/>
              </p:cNvSpPr>
              <p:nvPr/>
            </p:nvSpPr>
            <p:spPr bwMode="auto">
              <a:xfrm>
                <a:off x="-2006600" y="307975"/>
                <a:ext cx="192089" cy="19526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74" name="Rectangle 46"/>
              <p:cNvSpPr>
                <a:spLocks noChangeArrowheads="1"/>
              </p:cNvSpPr>
              <p:nvPr/>
            </p:nvSpPr>
            <p:spPr bwMode="auto">
              <a:xfrm>
                <a:off x="-2509837" y="7775520"/>
                <a:ext cx="673101" cy="42862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75" name="Freeform 47"/>
              <p:cNvSpPr>
                <a:spLocks/>
              </p:cNvSpPr>
              <p:nvPr/>
            </p:nvSpPr>
            <p:spPr bwMode="auto">
              <a:xfrm>
                <a:off x="-2457450" y="8264466"/>
                <a:ext cx="106362" cy="66674"/>
              </a:xfrm>
              <a:custGeom>
                <a:avLst/>
                <a:gdLst>
                  <a:gd name="T0" fmla="*/ 2 w 28"/>
                  <a:gd name="T1" fmla="*/ 18 h 18"/>
                  <a:gd name="T2" fmla="*/ 3 w 28"/>
                  <a:gd name="T3" fmla="*/ 18 h 18"/>
                  <a:gd name="T4" fmla="*/ 26 w 28"/>
                  <a:gd name="T5" fmla="*/ 18 h 18"/>
                  <a:gd name="T6" fmla="*/ 26 w 28"/>
                  <a:gd name="T7" fmla="*/ 18 h 18"/>
                  <a:gd name="T8" fmla="*/ 28 w 28"/>
                  <a:gd name="T9" fmla="*/ 16 h 18"/>
                  <a:gd name="T10" fmla="*/ 28 w 28"/>
                  <a:gd name="T11" fmla="*/ 14 h 18"/>
                  <a:gd name="T12" fmla="*/ 14 w 28"/>
                  <a:gd name="T13" fmla="*/ 0 h 18"/>
                  <a:gd name="T14" fmla="*/ 0 w 28"/>
                  <a:gd name="T15" fmla="*/ 14 h 18"/>
                  <a:gd name="T16" fmla="*/ 0 w 28"/>
                  <a:gd name="T17" fmla="*/ 16 h 18"/>
                  <a:gd name="T18" fmla="*/ 2 w 28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18">
                    <a:moveTo>
                      <a:pt x="2" y="18"/>
                    </a:moveTo>
                    <a:cubicBezTo>
                      <a:pt x="2" y="18"/>
                      <a:pt x="3" y="18"/>
                      <a:pt x="3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7" y="17"/>
                      <a:pt x="28" y="16"/>
                      <a:pt x="28" y="16"/>
                    </a:cubicBezTo>
                    <a:cubicBezTo>
                      <a:pt x="28" y="15"/>
                      <a:pt x="28" y="15"/>
                      <a:pt x="28" y="14"/>
                    </a:cubicBezTo>
                    <a:cubicBezTo>
                      <a:pt x="28" y="6"/>
                      <a:pt x="22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15"/>
                      <a:pt x="0" y="15"/>
                      <a:pt x="0" y="16"/>
                    </a:cubicBezTo>
                    <a:cubicBezTo>
                      <a:pt x="1" y="16"/>
                      <a:pt x="2" y="17"/>
                      <a:pt x="2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76" name="Freeform 48"/>
              <p:cNvSpPr>
                <a:spLocks/>
              </p:cNvSpPr>
              <p:nvPr/>
            </p:nvSpPr>
            <p:spPr bwMode="auto">
              <a:xfrm>
                <a:off x="-2227263" y="8264466"/>
                <a:ext cx="104775" cy="66674"/>
              </a:xfrm>
              <a:custGeom>
                <a:avLst/>
                <a:gdLst>
                  <a:gd name="T0" fmla="*/ 2 w 28"/>
                  <a:gd name="T1" fmla="*/ 18 h 18"/>
                  <a:gd name="T2" fmla="*/ 3 w 28"/>
                  <a:gd name="T3" fmla="*/ 18 h 18"/>
                  <a:gd name="T4" fmla="*/ 25 w 28"/>
                  <a:gd name="T5" fmla="*/ 18 h 18"/>
                  <a:gd name="T6" fmla="*/ 26 w 28"/>
                  <a:gd name="T7" fmla="*/ 18 h 18"/>
                  <a:gd name="T8" fmla="*/ 28 w 28"/>
                  <a:gd name="T9" fmla="*/ 16 h 18"/>
                  <a:gd name="T10" fmla="*/ 28 w 28"/>
                  <a:gd name="T11" fmla="*/ 14 h 18"/>
                  <a:gd name="T12" fmla="*/ 14 w 28"/>
                  <a:gd name="T13" fmla="*/ 0 h 18"/>
                  <a:gd name="T14" fmla="*/ 0 w 28"/>
                  <a:gd name="T15" fmla="*/ 14 h 18"/>
                  <a:gd name="T16" fmla="*/ 0 w 28"/>
                  <a:gd name="T17" fmla="*/ 16 h 18"/>
                  <a:gd name="T18" fmla="*/ 2 w 28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18">
                    <a:moveTo>
                      <a:pt x="2" y="18"/>
                    </a:moveTo>
                    <a:cubicBezTo>
                      <a:pt x="2" y="18"/>
                      <a:pt x="2" y="18"/>
                      <a:pt x="3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7" y="17"/>
                      <a:pt x="27" y="16"/>
                      <a:pt x="28" y="16"/>
                    </a:cubicBezTo>
                    <a:cubicBezTo>
                      <a:pt x="28" y="15"/>
                      <a:pt x="28" y="15"/>
                      <a:pt x="28" y="14"/>
                    </a:cubicBezTo>
                    <a:cubicBezTo>
                      <a:pt x="28" y="6"/>
                      <a:pt x="22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15"/>
                      <a:pt x="0" y="15"/>
                      <a:pt x="0" y="16"/>
                    </a:cubicBezTo>
                    <a:cubicBezTo>
                      <a:pt x="1" y="16"/>
                      <a:pt x="1" y="17"/>
                      <a:pt x="2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77" name="Freeform 49"/>
              <p:cNvSpPr>
                <a:spLocks/>
              </p:cNvSpPr>
              <p:nvPr/>
            </p:nvSpPr>
            <p:spPr bwMode="auto">
              <a:xfrm>
                <a:off x="-1995487" y="8264466"/>
                <a:ext cx="106362" cy="66674"/>
              </a:xfrm>
              <a:custGeom>
                <a:avLst/>
                <a:gdLst>
                  <a:gd name="T0" fmla="*/ 2 w 28"/>
                  <a:gd name="T1" fmla="*/ 18 h 18"/>
                  <a:gd name="T2" fmla="*/ 24 w 28"/>
                  <a:gd name="T3" fmla="*/ 18 h 18"/>
                  <a:gd name="T4" fmla="*/ 25 w 28"/>
                  <a:gd name="T5" fmla="*/ 18 h 18"/>
                  <a:gd name="T6" fmla="*/ 28 w 28"/>
                  <a:gd name="T7" fmla="*/ 15 h 18"/>
                  <a:gd name="T8" fmla="*/ 28 w 28"/>
                  <a:gd name="T9" fmla="*/ 14 h 18"/>
                  <a:gd name="T10" fmla="*/ 14 w 28"/>
                  <a:gd name="T11" fmla="*/ 0 h 18"/>
                  <a:gd name="T12" fmla="*/ 0 w 28"/>
                  <a:gd name="T13" fmla="*/ 14 h 18"/>
                  <a:gd name="T14" fmla="*/ 0 w 28"/>
                  <a:gd name="T15" fmla="*/ 17 h 18"/>
                  <a:gd name="T16" fmla="*/ 1 w 28"/>
                  <a:gd name="T17" fmla="*/ 18 h 18"/>
                  <a:gd name="T18" fmla="*/ 2 w 28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18">
                    <a:moveTo>
                      <a:pt x="2" y="18"/>
                    </a:moveTo>
                    <a:cubicBezTo>
                      <a:pt x="24" y="18"/>
                      <a:pt x="24" y="18"/>
                      <a:pt x="24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7"/>
                      <a:pt x="27" y="16"/>
                      <a:pt x="28" y="15"/>
                    </a:cubicBezTo>
                    <a:cubicBezTo>
                      <a:pt x="28" y="15"/>
                      <a:pt x="28" y="14"/>
                      <a:pt x="28" y="14"/>
                    </a:cubicBezTo>
                    <a:cubicBezTo>
                      <a:pt x="28" y="6"/>
                      <a:pt x="22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17"/>
                      <a:pt x="1" y="17"/>
                      <a:pt x="1" y="18"/>
                    </a:cubicBezTo>
                    <a:cubicBezTo>
                      <a:pt x="1" y="18"/>
                      <a:pt x="1" y="18"/>
                      <a:pt x="2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78" name="Freeform 50"/>
              <p:cNvSpPr>
                <a:spLocks/>
              </p:cNvSpPr>
              <p:nvPr/>
            </p:nvSpPr>
            <p:spPr bwMode="auto">
              <a:xfrm>
                <a:off x="-2513012" y="8331141"/>
                <a:ext cx="217489" cy="71438"/>
              </a:xfrm>
              <a:custGeom>
                <a:avLst/>
                <a:gdLst>
                  <a:gd name="T0" fmla="*/ 8 w 58"/>
                  <a:gd name="T1" fmla="*/ 0 h 19"/>
                  <a:gd name="T2" fmla="*/ 4 w 58"/>
                  <a:gd name="T3" fmla="*/ 1 h 19"/>
                  <a:gd name="T4" fmla="*/ 3 w 58"/>
                  <a:gd name="T5" fmla="*/ 12 h 19"/>
                  <a:gd name="T6" fmla="*/ 18 w 58"/>
                  <a:gd name="T7" fmla="*/ 19 h 19"/>
                  <a:gd name="T8" fmla="*/ 41 w 58"/>
                  <a:gd name="T9" fmla="*/ 19 h 19"/>
                  <a:gd name="T10" fmla="*/ 56 w 58"/>
                  <a:gd name="T11" fmla="*/ 12 h 19"/>
                  <a:gd name="T12" fmla="*/ 55 w 58"/>
                  <a:gd name="T13" fmla="*/ 1 h 19"/>
                  <a:gd name="T14" fmla="*/ 50 w 58"/>
                  <a:gd name="T15" fmla="*/ 0 h 19"/>
                  <a:gd name="T16" fmla="*/ 44 w 58"/>
                  <a:gd name="T17" fmla="*/ 2 h 19"/>
                  <a:gd name="T18" fmla="*/ 41 w 58"/>
                  <a:gd name="T19" fmla="*/ 4 h 19"/>
                  <a:gd name="T20" fmla="*/ 41 w 58"/>
                  <a:gd name="T21" fmla="*/ 4 h 19"/>
                  <a:gd name="T22" fmla="*/ 18 w 58"/>
                  <a:gd name="T23" fmla="*/ 4 h 19"/>
                  <a:gd name="T24" fmla="*/ 17 w 58"/>
                  <a:gd name="T25" fmla="*/ 4 h 19"/>
                  <a:gd name="T26" fmla="*/ 14 w 58"/>
                  <a:gd name="T27" fmla="*/ 2 h 19"/>
                  <a:gd name="T28" fmla="*/ 8 w 58"/>
                  <a:gd name="T2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" h="19">
                    <a:moveTo>
                      <a:pt x="8" y="0"/>
                    </a:moveTo>
                    <a:cubicBezTo>
                      <a:pt x="7" y="0"/>
                      <a:pt x="5" y="0"/>
                      <a:pt x="4" y="1"/>
                    </a:cubicBezTo>
                    <a:cubicBezTo>
                      <a:pt x="1" y="4"/>
                      <a:pt x="0" y="9"/>
                      <a:pt x="3" y="12"/>
                    </a:cubicBezTo>
                    <a:cubicBezTo>
                      <a:pt x="7" y="16"/>
                      <a:pt x="12" y="19"/>
                      <a:pt x="18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6" y="19"/>
                      <a:pt x="52" y="16"/>
                      <a:pt x="56" y="12"/>
                    </a:cubicBezTo>
                    <a:cubicBezTo>
                      <a:pt x="58" y="9"/>
                      <a:pt x="58" y="4"/>
                      <a:pt x="55" y="1"/>
                    </a:cubicBezTo>
                    <a:cubicBezTo>
                      <a:pt x="53" y="0"/>
                      <a:pt x="52" y="0"/>
                      <a:pt x="50" y="0"/>
                    </a:cubicBezTo>
                    <a:cubicBezTo>
                      <a:pt x="48" y="0"/>
                      <a:pt x="46" y="1"/>
                      <a:pt x="44" y="2"/>
                    </a:cubicBezTo>
                    <a:cubicBezTo>
                      <a:pt x="43" y="3"/>
                      <a:pt x="42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7" y="4"/>
                    </a:cubicBezTo>
                    <a:cubicBezTo>
                      <a:pt x="16" y="4"/>
                      <a:pt x="15" y="3"/>
                      <a:pt x="14" y="2"/>
                    </a:cubicBezTo>
                    <a:cubicBezTo>
                      <a:pt x="13" y="1"/>
                      <a:pt x="11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79" name="Freeform 51"/>
              <p:cNvSpPr>
                <a:spLocks/>
              </p:cNvSpPr>
              <p:nvPr/>
            </p:nvSpPr>
            <p:spPr bwMode="auto">
              <a:xfrm>
                <a:off x="-2284412" y="8331141"/>
                <a:ext cx="217489" cy="71438"/>
              </a:xfrm>
              <a:custGeom>
                <a:avLst/>
                <a:gdLst>
                  <a:gd name="T0" fmla="*/ 13 w 58"/>
                  <a:gd name="T1" fmla="*/ 2 h 19"/>
                  <a:gd name="T2" fmla="*/ 13 w 58"/>
                  <a:gd name="T3" fmla="*/ 2 h 19"/>
                  <a:gd name="T4" fmla="*/ 13 w 58"/>
                  <a:gd name="T5" fmla="*/ 1 h 19"/>
                  <a:gd name="T6" fmla="*/ 13 w 58"/>
                  <a:gd name="T7" fmla="*/ 1 h 19"/>
                  <a:gd name="T8" fmla="*/ 12 w 58"/>
                  <a:gd name="T9" fmla="*/ 1 h 19"/>
                  <a:gd name="T10" fmla="*/ 12 w 58"/>
                  <a:gd name="T11" fmla="*/ 1 h 19"/>
                  <a:gd name="T12" fmla="*/ 12 w 58"/>
                  <a:gd name="T13" fmla="*/ 0 h 19"/>
                  <a:gd name="T14" fmla="*/ 11 w 58"/>
                  <a:gd name="T15" fmla="*/ 0 h 19"/>
                  <a:gd name="T16" fmla="*/ 11 w 58"/>
                  <a:gd name="T17" fmla="*/ 0 h 19"/>
                  <a:gd name="T18" fmla="*/ 11 w 58"/>
                  <a:gd name="T19" fmla="*/ 0 h 19"/>
                  <a:gd name="T20" fmla="*/ 10 w 58"/>
                  <a:gd name="T21" fmla="*/ 0 h 19"/>
                  <a:gd name="T22" fmla="*/ 10 w 58"/>
                  <a:gd name="T23" fmla="*/ 0 h 19"/>
                  <a:gd name="T24" fmla="*/ 9 w 58"/>
                  <a:gd name="T25" fmla="*/ 0 h 19"/>
                  <a:gd name="T26" fmla="*/ 9 w 58"/>
                  <a:gd name="T27" fmla="*/ 0 h 19"/>
                  <a:gd name="T28" fmla="*/ 9 w 58"/>
                  <a:gd name="T29" fmla="*/ 0 h 19"/>
                  <a:gd name="T30" fmla="*/ 8 w 58"/>
                  <a:gd name="T31" fmla="*/ 0 h 19"/>
                  <a:gd name="T32" fmla="*/ 8 w 58"/>
                  <a:gd name="T33" fmla="*/ 0 h 19"/>
                  <a:gd name="T34" fmla="*/ 7 w 58"/>
                  <a:gd name="T35" fmla="*/ 0 h 19"/>
                  <a:gd name="T36" fmla="*/ 7 w 58"/>
                  <a:gd name="T37" fmla="*/ 0 h 19"/>
                  <a:gd name="T38" fmla="*/ 6 w 58"/>
                  <a:gd name="T39" fmla="*/ 0 h 19"/>
                  <a:gd name="T40" fmla="*/ 6 w 58"/>
                  <a:gd name="T41" fmla="*/ 0 h 19"/>
                  <a:gd name="T42" fmla="*/ 5 w 58"/>
                  <a:gd name="T43" fmla="*/ 1 h 19"/>
                  <a:gd name="T44" fmla="*/ 5 w 58"/>
                  <a:gd name="T45" fmla="*/ 1 h 19"/>
                  <a:gd name="T46" fmla="*/ 4 w 58"/>
                  <a:gd name="T47" fmla="*/ 1 h 19"/>
                  <a:gd name="T48" fmla="*/ 3 w 58"/>
                  <a:gd name="T49" fmla="*/ 12 h 19"/>
                  <a:gd name="T50" fmla="*/ 18 w 58"/>
                  <a:gd name="T51" fmla="*/ 19 h 19"/>
                  <a:gd name="T52" fmla="*/ 40 w 58"/>
                  <a:gd name="T53" fmla="*/ 19 h 19"/>
                  <a:gd name="T54" fmla="*/ 56 w 58"/>
                  <a:gd name="T55" fmla="*/ 12 h 19"/>
                  <a:gd name="T56" fmla="*/ 55 w 58"/>
                  <a:gd name="T57" fmla="*/ 1 h 19"/>
                  <a:gd name="T58" fmla="*/ 54 w 58"/>
                  <a:gd name="T59" fmla="*/ 1 h 19"/>
                  <a:gd name="T60" fmla="*/ 53 w 58"/>
                  <a:gd name="T61" fmla="*/ 1 h 19"/>
                  <a:gd name="T62" fmla="*/ 52 w 58"/>
                  <a:gd name="T63" fmla="*/ 0 h 19"/>
                  <a:gd name="T64" fmla="*/ 52 w 58"/>
                  <a:gd name="T65" fmla="*/ 0 h 19"/>
                  <a:gd name="T66" fmla="*/ 51 w 58"/>
                  <a:gd name="T67" fmla="*/ 0 h 19"/>
                  <a:gd name="T68" fmla="*/ 51 w 58"/>
                  <a:gd name="T69" fmla="*/ 0 h 19"/>
                  <a:gd name="T70" fmla="*/ 50 w 58"/>
                  <a:gd name="T71" fmla="*/ 0 h 19"/>
                  <a:gd name="T72" fmla="*/ 50 w 58"/>
                  <a:gd name="T73" fmla="*/ 0 h 19"/>
                  <a:gd name="T74" fmla="*/ 50 w 58"/>
                  <a:gd name="T75" fmla="*/ 0 h 19"/>
                  <a:gd name="T76" fmla="*/ 49 w 58"/>
                  <a:gd name="T77" fmla="*/ 0 h 19"/>
                  <a:gd name="T78" fmla="*/ 49 w 58"/>
                  <a:gd name="T79" fmla="*/ 0 h 19"/>
                  <a:gd name="T80" fmla="*/ 48 w 58"/>
                  <a:gd name="T81" fmla="*/ 0 h 19"/>
                  <a:gd name="T82" fmla="*/ 48 w 58"/>
                  <a:gd name="T83" fmla="*/ 0 h 19"/>
                  <a:gd name="T84" fmla="*/ 48 w 58"/>
                  <a:gd name="T85" fmla="*/ 0 h 19"/>
                  <a:gd name="T86" fmla="*/ 47 w 58"/>
                  <a:gd name="T87" fmla="*/ 0 h 19"/>
                  <a:gd name="T88" fmla="*/ 47 w 58"/>
                  <a:gd name="T89" fmla="*/ 0 h 19"/>
                  <a:gd name="T90" fmla="*/ 47 w 58"/>
                  <a:gd name="T91" fmla="*/ 0 h 19"/>
                  <a:gd name="T92" fmla="*/ 46 w 58"/>
                  <a:gd name="T93" fmla="*/ 1 h 19"/>
                  <a:gd name="T94" fmla="*/ 46 w 58"/>
                  <a:gd name="T95" fmla="*/ 1 h 19"/>
                  <a:gd name="T96" fmla="*/ 46 w 58"/>
                  <a:gd name="T97" fmla="*/ 1 h 19"/>
                  <a:gd name="T98" fmla="*/ 45 w 58"/>
                  <a:gd name="T99" fmla="*/ 1 h 19"/>
                  <a:gd name="T100" fmla="*/ 45 w 58"/>
                  <a:gd name="T101" fmla="*/ 2 h 19"/>
                  <a:gd name="T102" fmla="*/ 45 w 58"/>
                  <a:gd name="T103" fmla="*/ 2 h 19"/>
                  <a:gd name="T104" fmla="*/ 44 w 58"/>
                  <a:gd name="T105" fmla="*/ 2 h 19"/>
                  <a:gd name="T106" fmla="*/ 41 w 58"/>
                  <a:gd name="T107" fmla="*/ 4 h 19"/>
                  <a:gd name="T108" fmla="*/ 40 w 58"/>
                  <a:gd name="T109" fmla="*/ 4 h 19"/>
                  <a:gd name="T110" fmla="*/ 18 w 58"/>
                  <a:gd name="T111" fmla="*/ 4 h 19"/>
                  <a:gd name="T112" fmla="*/ 17 w 58"/>
                  <a:gd name="T113" fmla="*/ 4 h 19"/>
                  <a:gd name="T114" fmla="*/ 14 w 58"/>
                  <a:gd name="T115" fmla="*/ 2 h 19"/>
                  <a:gd name="T116" fmla="*/ 13 w 58"/>
                  <a:gd name="T117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8" h="19">
                    <a:moveTo>
                      <a:pt x="13" y="2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0"/>
                      <a:pt x="1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1" y="4"/>
                      <a:pt x="0" y="9"/>
                      <a:pt x="3" y="12"/>
                    </a:cubicBezTo>
                    <a:cubicBezTo>
                      <a:pt x="6" y="16"/>
                      <a:pt x="12" y="19"/>
                      <a:pt x="18" y="19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6" y="19"/>
                      <a:pt x="52" y="16"/>
                      <a:pt x="56" y="12"/>
                    </a:cubicBezTo>
                    <a:cubicBezTo>
                      <a:pt x="58" y="9"/>
                      <a:pt x="58" y="4"/>
                      <a:pt x="55" y="1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4" y="1"/>
                      <a:pt x="53" y="1"/>
                      <a:pt x="53" y="1"/>
                    </a:cubicBezTo>
                    <a:cubicBezTo>
                      <a:pt x="53" y="0"/>
                      <a:pt x="53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0"/>
                      <a:pt x="52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49" y="0"/>
                      <a:pt x="49" y="0"/>
                      <a:pt x="48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0"/>
                      <a:pt x="47" y="0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7" y="0"/>
                      <a:pt x="46" y="1"/>
                      <a:pt x="46" y="1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6" y="1"/>
                      <a:pt x="45" y="1"/>
                      <a:pt x="45" y="1"/>
                    </a:cubicBezTo>
                    <a:cubicBezTo>
                      <a:pt x="45" y="1"/>
                      <a:pt x="45" y="1"/>
                      <a:pt x="45" y="2"/>
                    </a:cubicBezTo>
                    <a:cubicBezTo>
                      <a:pt x="45" y="2"/>
                      <a:pt x="45" y="2"/>
                      <a:pt x="45" y="2"/>
                    </a:cubicBezTo>
                    <a:cubicBezTo>
                      <a:pt x="45" y="2"/>
                      <a:pt x="44" y="2"/>
                      <a:pt x="44" y="2"/>
                    </a:cubicBezTo>
                    <a:cubicBezTo>
                      <a:pt x="43" y="3"/>
                      <a:pt x="42" y="4"/>
                      <a:pt x="41" y="4"/>
                    </a:cubicBezTo>
                    <a:cubicBezTo>
                      <a:pt x="41" y="4"/>
                      <a:pt x="41" y="4"/>
                      <a:pt x="40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7" y="4"/>
                      <a:pt x="17" y="4"/>
                    </a:cubicBezTo>
                    <a:cubicBezTo>
                      <a:pt x="16" y="4"/>
                      <a:pt x="15" y="3"/>
                      <a:pt x="14" y="2"/>
                    </a:cubicBezTo>
                    <a:cubicBezTo>
                      <a:pt x="14" y="2"/>
                      <a:pt x="14" y="2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80" name="Freeform 52"/>
              <p:cNvSpPr>
                <a:spLocks/>
              </p:cNvSpPr>
              <p:nvPr/>
            </p:nvSpPr>
            <p:spPr bwMode="auto">
              <a:xfrm>
                <a:off x="-2054226" y="8331141"/>
                <a:ext cx="217489" cy="71438"/>
              </a:xfrm>
              <a:custGeom>
                <a:avLst/>
                <a:gdLst>
                  <a:gd name="T0" fmla="*/ 14 w 58"/>
                  <a:gd name="T1" fmla="*/ 2 h 19"/>
                  <a:gd name="T2" fmla="*/ 8 w 58"/>
                  <a:gd name="T3" fmla="*/ 0 h 19"/>
                  <a:gd name="T4" fmla="*/ 3 w 58"/>
                  <a:gd name="T5" fmla="*/ 1 h 19"/>
                  <a:gd name="T6" fmla="*/ 3 w 58"/>
                  <a:gd name="T7" fmla="*/ 12 h 19"/>
                  <a:gd name="T8" fmla="*/ 18 w 58"/>
                  <a:gd name="T9" fmla="*/ 19 h 19"/>
                  <a:gd name="T10" fmla="*/ 40 w 58"/>
                  <a:gd name="T11" fmla="*/ 19 h 19"/>
                  <a:gd name="T12" fmla="*/ 55 w 58"/>
                  <a:gd name="T13" fmla="*/ 12 h 19"/>
                  <a:gd name="T14" fmla="*/ 54 w 58"/>
                  <a:gd name="T15" fmla="*/ 1 h 19"/>
                  <a:gd name="T16" fmla="*/ 50 w 58"/>
                  <a:gd name="T17" fmla="*/ 0 h 19"/>
                  <a:gd name="T18" fmla="*/ 44 w 58"/>
                  <a:gd name="T19" fmla="*/ 2 h 19"/>
                  <a:gd name="T20" fmla="*/ 42 w 58"/>
                  <a:gd name="T21" fmla="*/ 4 h 19"/>
                  <a:gd name="T22" fmla="*/ 40 w 58"/>
                  <a:gd name="T23" fmla="*/ 4 h 19"/>
                  <a:gd name="T24" fmla="*/ 18 w 58"/>
                  <a:gd name="T25" fmla="*/ 4 h 19"/>
                  <a:gd name="T26" fmla="*/ 18 w 58"/>
                  <a:gd name="T27" fmla="*/ 4 h 19"/>
                  <a:gd name="T28" fmla="*/ 14 w 58"/>
                  <a:gd name="T2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" h="19">
                    <a:moveTo>
                      <a:pt x="14" y="2"/>
                    </a:moveTo>
                    <a:cubicBezTo>
                      <a:pt x="12" y="1"/>
                      <a:pt x="10" y="0"/>
                      <a:pt x="8" y="0"/>
                    </a:cubicBezTo>
                    <a:cubicBezTo>
                      <a:pt x="7" y="0"/>
                      <a:pt x="5" y="0"/>
                      <a:pt x="3" y="1"/>
                    </a:cubicBezTo>
                    <a:cubicBezTo>
                      <a:pt x="0" y="4"/>
                      <a:pt x="0" y="9"/>
                      <a:pt x="3" y="12"/>
                    </a:cubicBezTo>
                    <a:cubicBezTo>
                      <a:pt x="6" y="16"/>
                      <a:pt x="12" y="19"/>
                      <a:pt x="18" y="19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6" y="19"/>
                      <a:pt x="52" y="16"/>
                      <a:pt x="55" y="12"/>
                    </a:cubicBezTo>
                    <a:cubicBezTo>
                      <a:pt x="58" y="9"/>
                      <a:pt x="58" y="4"/>
                      <a:pt x="54" y="1"/>
                    </a:cubicBezTo>
                    <a:cubicBezTo>
                      <a:pt x="53" y="0"/>
                      <a:pt x="51" y="0"/>
                      <a:pt x="50" y="0"/>
                    </a:cubicBezTo>
                    <a:cubicBezTo>
                      <a:pt x="48" y="0"/>
                      <a:pt x="46" y="1"/>
                      <a:pt x="44" y="2"/>
                    </a:cubicBezTo>
                    <a:cubicBezTo>
                      <a:pt x="43" y="3"/>
                      <a:pt x="43" y="4"/>
                      <a:pt x="42" y="4"/>
                    </a:cubicBezTo>
                    <a:cubicBezTo>
                      <a:pt x="41" y="4"/>
                      <a:pt x="41" y="4"/>
                      <a:pt x="40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4"/>
                      <a:pt x="15" y="3"/>
                      <a:pt x="14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81" name="Freeform 53"/>
              <p:cNvSpPr>
                <a:spLocks/>
              </p:cNvSpPr>
              <p:nvPr/>
            </p:nvSpPr>
            <p:spPr bwMode="auto">
              <a:xfrm>
                <a:off x="-2949575" y="1719252"/>
                <a:ext cx="574674" cy="544509"/>
              </a:xfrm>
              <a:custGeom>
                <a:avLst/>
                <a:gdLst>
                  <a:gd name="T0" fmla="*/ 26 w 153"/>
                  <a:gd name="T1" fmla="*/ 145 h 145"/>
                  <a:gd name="T2" fmla="*/ 52 w 153"/>
                  <a:gd name="T3" fmla="*/ 119 h 145"/>
                  <a:gd name="T4" fmla="*/ 52 w 153"/>
                  <a:gd name="T5" fmla="*/ 119 h 145"/>
                  <a:gd name="T6" fmla="*/ 52 w 153"/>
                  <a:gd name="T7" fmla="*/ 33 h 145"/>
                  <a:gd name="T8" fmla="*/ 137 w 153"/>
                  <a:gd name="T9" fmla="*/ 33 h 145"/>
                  <a:gd name="T10" fmla="*/ 137 w 153"/>
                  <a:gd name="T11" fmla="*/ 94 h 145"/>
                  <a:gd name="T12" fmla="*/ 127 w 153"/>
                  <a:gd name="T13" fmla="*/ 93 h 145"/>
                  <a:gd name="T14" fmla="*/ 101 w 153"/>
                  <a:gd name="T15" fmla="*/ 119 h 145"/>
                  <a:gd name="T16" fmla="*/ 127 w 153"/>
                  <a:gd name="T17" fmla="*/ 145 h 145"/>
                  <a:gd name="T18" fmla="*/ 153 w 153"/>
                  <a:gd name="T19" fmla="*/ 119 h 145"/>
                  <a:gd name="T20" fmla="*/ 153 w 153"/>
                  <a:gd name="T21" fmla="*/ 119 h 145"/>
                  <a:gd name="T22" fmla="*/ 153 w 153"/>
                  <a:gd name="T23" fmla="*/ 119 h 145"/>
                  <a:gd name="T24" fmla="*/ 153 w 153"/>
                  <a:gd name="T25" fmla="*/ 33 h 145"/>
                  <a:gd name="T26" fmla="*/ 153 w 153"/>
                  <a:gd name="T27" fmla="*/ 0 h 145"/>
                  <a:gd name="T28" fmla="*/ 137 w 153"/>
                  <a:gd name="T29" fmla="*/ 0 h 145"/>
                  <a:gd name="T30" fmla="*/ 52 w 153"/>
                  <a:gd name="T31" fmla="*/ 0 h 145"/>
                  <a:gd name="T32" fmla="*/ 36 w 153"/>
                  <a:gd name="T33" fmla="*/ 0 h 145"/>
                  <a:gd name="T34" fmla="*/ 36 w 153"/>
                  <a:gd name="T35" fmla="*/ 33 h 145"/>
                  <a:gd name="T36" fmla="*/ 36 w 153"/>
                  <a:gd name="T37" fmla="*/ 94 h 145"/>
                  <a:gd name="T38" fmla="*/ 26 w 153"/>
                  <a:gd name="T39" fmla="*/ 93 h 145"/>
                  <a:gd name="T40" fmla="*/ 0 w 153"/>
                  <a:gd name="T41" fmla="*/ 119 h 145"/>
                  <a:gd name="T42" fmla="*/ 26 w 153"/>
                  <a:gd name="T43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3" h="145">
                    <a:moveTo>
                      <a:pt x="26" y="145"/>
                    </a:moveTo>
                    <a:cubicBezTo>
                      <a:pt x="40" y="145"/>
                      <a:pt x="52" y="133"/>
                      <a:pt x="52" y="119"/>
                    </a:cubicBezTo>
                    <a:cubicBezTo>
                      <a:pt x="52" y="119"/>
                      <a:pt x="52" y="119"/>
                      <a:pt x="52" y="119"/>
                    </a:cubicBezTo>
                    <a:cubicBezTo>
                      <a:pt x="52" y="33"/>
                      <a:pt x="52" y="33"/>
                      <a:pt x="52" y="33"/>
                    </a:cubicBezTo>
                    <a:cubicBezTo>
                      <a:pt x="137" y="33"/>
                      <a:pt x="137" y="33"/>
                      <a:pt x="137" y="33"/>
                    </a:cubicBezTo>
                    <a:cubicBezTo>
                      <a:pt x="137" y="94"/>
                      <a:pt x="137" y="94"/>
                      <a:pt x="137" y="94"/>
                    </a:cubicBezTo>
                    <a:cubicBezTo>
                      <a:pt x="134" y="93"/>
                      <a:pt x="130" y="93"/>
                      <a:pt x="127" y="93"/>
                    </a:cubicBezTo>
                    <a:cubicBezTo>
                      <a:pt x="112" y="93"/>
                      <a:pt x="101" y="104"/>
                      <a:pt x="101" y="119"/>
                    </a:cubicBezTo>
                    <a:cubicBezTo>
                      <a:pt x="101" y="133"/>
                      <a:pt x="112" y="145"/>
                      <a:pt x="127" y="145"/>
                    </a:cubicBezTo>
                    <a:cubicBezTo>
                      <a:pt x="141" y="145"/>
                      <a:pt x="153" y="133"/>
                      <a:pt x="153" y="119"/>
                    </a:cubicBezTo>
                    <a:cubicBezTo>
                      <a:pt x="153" y="119"/>
                      <a:pt x="153" y="119"/>
                      <a:pt x="153" y="119"/>
                    </a:cubicBezTo>
                    <a:cubicBezTo>
                      <a:pt x="153" y="119"/>
                      <a:pt x="153" y="119"/>
                      <a:pt x="153" y="119"/>
                    </a:cubicBezTo>
                    <a:cubicBezTo>
                      <a:pt x="153" y="33"/>
                      <a:pt x="153" y="33"/>
                      <a:pt x="153" y="33"/>
                    </a:cubicBezTo>
                    <a:cubicBezTo>
                      <a:pt x="153" y="0"/>
                      <a:pt x="153" y="0"/>
                      <a:pt x="153" y="0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36" y="94"/>
                      <a:pt x="36" y="94"/>
                      <a:pt x="36" y="94"/>
                    </a:cubicBezTo>
                    <a:cubicBezTo>
                      <a:pt x="33" y="93"/>
                      <a:pt x="29" y="93"/>
                      <a:pt x="26" y="93"/>
                    </a:cubicBezTo>
                    <a:cubicBezTo>
                      <a:pt x="11" y="93"/>
                      <a:pt x="0" y="104"/>
                      <a:pt x="0" y="119"/>
                    </a:cubicBezTo>
                    <a:cubicBezTo>
                      <a:pt x="0" y="133"/>
                      <a:pt x="11" y="145"/>
                      <a:pt x="26" y="1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82" name="Freeform 54"/>
              <p:cNvSpPr>
                <a:spLocks/>
              </p:cNvSpPr>
              <p:nvPr/>
            </p:nvSpPr>
            <p:spPr bwMode="auto">
              <a:xfrm>
                <a:off x="-1382712" y="8283515"/>
                <a:ext cx="195263" cy="63500"/>
              </a:xfrm>
              <a:custGeom>
                <a:avLst/>
                <a:gdLst>
                  <a:gd name="T0" fmla="*/ 3 w 123"/>
                  <a:gd name="T1" fmla="*/ 0 h 40"/>
                  <a:gd name="T2" fmla="*/ 0 w 123"/>
                  <a:gd name="T3" fmla="*/ 40 h 40"/>
                  <a:gd name="T4" fmla="*/ 123 w 123"/>
                  <a:gd name="T5" fmla="*/ 40 h 40"/>
                  <a:gd name="T6" fmla="*/ 121 w 123"/>
                  <a:gd name="T7" fmla="*/ 0 h 40"/>
                  <a:gd name="T8" fmla="*/ 3 w 123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40">
                    <a:moveTo>
                      <a:pt x="3" y="0"/>
                    </a:moveTo>
                    <a:lnTo>
                      <a:pt x="0" y="40"/>
                    </a:lnTo>
                    <a:lnTo>
                      <a:pt x="123" y="40"/>
                    </a:lnTo>
                    <a:lnTo>
                      <a:pt x="121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83" name="Freeform 55"/>
              <p:cNvSpPr>
                <a:spLocks noEditPoints="1"/>
              </p:cNvSpPr>
              <p:nvPr/>
            </p:nvSpPr>
            <p:spPr bwMode="auto">
              <a:xfrm>
                <a:off x="-1555750" y="7926330"/>
                <a:ext cx="546100" cy="338136"/>
              </a:xfrm>
              <a:custGeom>
                <a:avLst/>
                <a:gdLst>
                  <a:gd name="T0" fmla="*/ 230 w 344"/>
                  <a:gd name="T1" fmla="*/ 213 h 213"/>
                  <a:gd name="T2" fmla="*/ 344 w 344"/>
                  <a:gd name="T3" fmla="*/ 213 h 213"/>
                  <a:gd name="T4" fmla="*/ 344 w 344"/>
                  <a:gd name="T5" fmla="*/ 0 h 213"/>
                  <a:gd name="T6" fmla="*/ 171 w 344"/>
                  <a:gd name="T7" fmla="*/ 0 h 213"/>
                  <a:gd name="T8" fmla="*/ 171 w 344"/>
                  <a:gd name="T9" fmla="*/ 26 h 213"/>
                  <a:gd name="T10" fmla="*/ 313 w 344"/>
                  <a:gd name="T11" fmla="*/ 26 h 213"/>
                  <a:gd name="T12" fmla="*/ 313 w 344"/>
                  <a:gd name="T13" fmla="*/ 187 h 213"/>
                  <a:gd name="T14" fmla="*/ 228 w 344"/>
                  <a:gd name="T15" fmla="*/ 187 h 213"/>
                  <a:gd name="T16" fmla="*/ 171 w 344"/>
                  <a:gd name="T17" fmla="*/ 187 h 213"/>
                  <a:gd name="T18" fmla="*/ 171 w 344"/>
                  <a:gd name="T19" fmla="*/ 213 h 213"/>
                  <a:gd name="T20" fmla="*/ 230 w 344"/>
                  <a:gd name="T21" fmla="*/ 213 h 213"/>
                  <a:gd name="T22" fmla="*/ 171 w 344"/>
                  <a:gd name="T23" fmla="*/ 0 h 213"/>
                  <a:gd name="T24" fmla="*/ 0 w 344"/>
                  <a:gd name="T25" fmla="*/ 0 h 213"/>
                  <a:gd name="T26" fmla="*/ 0 w 344"/>
                  <a:gd name="T27" fmla="*/ 213 h 213"/>
                  <a:gd name="T28" fmla="*/ 112 w 344"/>
                  <a:gd name="T29" fmla="*/ 213 h 213"/>
                  <a:gd name="T30" fmla="*/ 171 w 344"/>
                  <a:gd name="T31" fmla="*/ 213 h 213"/>
                  <a:gd name="T32" fmla="*/ 171 w 344"/>
                  <a:gd name="T33" fmla="*/ 187 h 213"/>
                  <a:gd name="T34" fmla="*/ 114 w 344"/>
                  <a:gd name="T35" fmla="*/ 187 h 213"/>
                  <a:gd name="T36" fmla="*/ 31 w 344"/>
                  <a:gd name="T37" fmla="*/ 187 h 213"/>
                  <a:gd name="T38" fmla="*/ 31 w 344"/>
                  <a:gd name="T39" fmla="*/ 187 h 213"/>
                  <a:gd name="T40" fmla="*/ 31 w 344"/>
                  <a:gd name="T41" fmla="*/ 26 h 213"/>
                  <a:gd name="T42" fmla="*/ 171 w 344"/>
                  <a:gd name="T43" fmla="*/ 26 h 213"/>
                  <a:gd name="T44" fmla="*/ 171 w 344"/>
                  <a:gd name="T45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44" h="213">
                    <a:moveTo>
                      <a:pt x="230" y="213"/>
                    </a:moveTo>
                    <a:lnTo>
                      <a:pt x="344" y="213"/>
                    </a:lnTo>
                    <a:lnTo>
                      <a:pt x="344" y="0"/>
                    </a:lnTo>
                    <a:lnTo>
                      <a:pt x="171" y="0"/>
                    </a:lnTo>
                    <a:lnTo>
                      <a:pt x="171" y="26"/>
                    </a:lnTo>
                    <a:lnTo>
                      <a:pt x="313" y="26"/>
                    </a:lnTo>
                    <a:lnTo>
                      <a:pt x="313" y="187"/>
                    </a:lnTo>
                    <a:lnTo>
                      <a:pt x="228" y="187"/>
                    </a:lnTo>
                    <a:lnTo>
                      <a:pt x="171" y="187"/>
                    </a:lnTo>
                    <a:lnTo>
                      <a:pt x="171" y="213"/>
                    </a:lnTo>
                    <a:lnTo>
                      <a:pt x="230" y="213"/>
                    </a:lnTo>
                    <a:close/>
                    <a:moveTo>
                      <a:pt x="171" y="0"/>
                    </a:moveTo>
                    <a:lnTo>
                      <a:pt x="0" y="0"/>
                    </a:lnTo>
                    <a:lnTo>
                      <a:pt x="0" y="213"/>
                    </a:lnTo>
                    <a:lnTo>
                      <a:pt x="112" y="213"/>
                    </a:lnTo>
                    <a:lnTo>
                      <a:pt x="171" y="213"/>
                    </a:lnTo>
                    <a:lnTo>
                      <a:pt x="171" y="187"/>
                    </a:lnTo>
                    <a:lnTo>
                      <a:pt x="114" y="187"/>
                    </a:lnTo>
                    <a:lnTo>
                      <a:pt x="31" y="187"/>
                    </a:lnTo>
                    <a:lnTo>
                      <a:pt x="31" y="187"/>
                    </a:lnTo>
                    <a:lnTo>
                      <a:pt x="31" y="26"/>
                    </a:lnTo>
                    <a:lnTo>
                      <a:pt x="171" y="26"/>
                    </a:lnTo>
                    <a:lnTo>
                      <a:pt x="17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84" name="Freeform 56"/>
              <p:cNvSpPr>
                <a:spLocks/>
              </p:cNvSpPr>
              <p:nvPr/>
            </p:nvSpPr>
            <p:spPr bwMode="auto">
              <a:xfrm>
                <a:off x="-1419226" y="8366064"/>
                <a:ext cx="269874" cy="25400"/>
              </a:xfrm>
              <a:custGeom>
                <a:avLst/>
                <a:gdLst>
                  <a:gd name="T0" fmla="*/ 0 w 170"/>
                  <a:gd name="T1" fmla="*/ 0 h 16"/>
                  <a:gd name="T2" fmla="*/ 0 w 170"/>
                  <a:gd name="T3" fmla="*/ 16 h 16"/>
                  <a:gd name="T4" fmla="*/ 170 w 170"/>
                  <a:gd name="T5" fmla="*/ 16 h 16"/>
                  <a:gd name="T6" fmla="*/ 170 w 170"/>
                  <a:gd name="T7" fmla="*/ 0 h 16"/>
                  <a:gd name="T8" fmla="*/ 146 w 170"/>
                  <a:gd name="T9" fmla="*/ 0 h 16"/>
                  <a:gd name="T10" fmla="*/ 23 w 170"/>
                  <a:gd name="T11" fmla="*/ 0 h 16"/>
                  <a:gd name="T12" fmla="*/ 0 w 170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6">
                    <a:moveTo>
                      <a:pt x="0" y="0"/>
                    </a:moveTo>
                    <a:lnTo>
                      <a:pt x="0" y="16"/>
                    </a:lnTo>
                    <a:lnTo>
                      <a:pt x="170" y="16"/>
                    </a:lnTo>
                    <a:lnTo>
                      <a:pt x="170" y="0"/>
                    </a:lnTo>
                    <a:lnTo>
                      <a:pt x="146" y="0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85" name="Freeform 57"/>
              <p:cNvSpPr>
                <a:spLocks noEditPoints="1"/>
              </p:cNvSpPr>
              <p:nvPr/>
            </p:nvSpPr>
            <p:spPr bwMode="auto">
              <a:xfrm>
                <a:off x="-4494212" y="8478777"/>
                <a:ext cx="233363" cy="520696"/>
              </a:xfrm>
              <a:custGeom>
                <a:avLst/>
                <a:gdLst>
                  <a:gd name="T0" fmla="*/ 31 w 62"/>
                  <a:gd name="T1" fmla="*/ 120 h 139"/>
                  <a:gd name="T2" fmla="*/ 31 w 62"/>
                  <a:gd name="T3" fmla="*/ 120 h 139"/>
                  <a:gd name="T4" fmla="*/ 60 w 62"/>
                  <a:gd name="T5" fmla="*/ 135 h 139"/>
                  <a:gd name="T6" fmla="*/ 61 w 62"/>
                  <a:gd name="T7" fmla="*/ 135 h 139"/>
                  <a:gd name="T8" fmla="*/ 61 w 62"/>
                  <a:gd name="T9" fmla="*/ 36 h 139"/>
                  <a:gd name="T10" fmla="*/ 60 w 62"/>
                  <a:gd name="T11" fmla="*/ 22 h 139"/>
                  <a:gd name="T12" fmla="*/ 52 w 62"/>
                  <a:gd name="T13" fmla="*/ 12 h 139"/>
                  <a:gd name="T14" fmla="*/ 52 w 62"/>
                  <a:gd name="T15" fmla="*/ 4 h 139"/>
                  <a:gd name="T16" fmla="*/ 52 w 62"/>
                  <a:gd name="T17" fmla="*/ 0 h 139"/>
                  <a:gd name="T18" fmla="*/ 48 w 62"/>
                  <a:gd name="T19" fmla="*/ 0 h 139"/>
                  <a:gd name="T20" fmla="*/ 31 w 62"/>
                  <a:gd name="T21" fmla="*/ 0 h 139"/>
                  <a:gd name="T22" fmla="*/ 31 w 62"/>
                  <a:gd name="T23" fmla="*/ 4 h 139"/>
                  <a:gd name="T24" fmla="*/ 48 w 62"/>
                  <a:gd name="T25" fmla="*/ 4 h 139"/>
                  <a:gd name="T26" fmla="*/ 48 w 62"/>
                  <a:gd name="T27" fmla="*/ 10 h 139"/>
                  <a:gd name="T28" fmla="*/ 48 w 62"/>
                  <a:gd name="T29" fmla="*/ 58 h 139"/>
                  <a:gd name="T30" fmla="*/ 31 w 62"/>
                  <a:gd name="T31" fmla="*/ 40 h 139"/>
                  <a:gd name="T32" fmla="*/ 31 w 62"/>
                  <a:gd name="T33" fmla="*/ 41 h 139"/>
                  <a:gd name="T34" fmla="*/ 31 w 62"/>
                  <a:gd name="T35" fmla="*/ 120 h 139"/>
                  <a:gd name="T36" fmla="*/ 1 w 62"/>
                  <a:gd name="T37" fmla="*/ 135 h 139"/>
                  <a:gd name="T38" fmla="*/ 31 w 62"/>
                  <a:gd name="T39" fmla="*/ 120 h 139"/>
                  <a:gd name="T40" fmla="*/ 31 w 62"/>
                  <a:gd name="T41" fmla="*/ 41 h 139"/>
                  <a:gd name="T42" fmla="*/ 13 w 62"/>
                  <a:gd name="T43" fmla="*/ 58 h 139"/>
                  <a:gd name="T44" fmla="*/ 13 w 62"/>
                  <a:gd name="T45" fmla="*/ 10 h 139"/>
                  <a:gd name="T46" fmla="*/ 13 w 62"/>
                  <a:gd name="T47" fmla="*/ 10 h 139"/>
                  <a:gd name="T48" fmla="*/ 13 w 62"/>
                  <a:gd name="T49" fmla="*/ 10 h 139"/>
                  <a:gd name="T50" fmla="*/ 13 w 62"/>
                  <a:gd name="T51" fmla="*/ 4 h 139"/>
                  <a:gd name="T52" fmla="*/ 31 w 62"/>
                  <a:gd name="T53" fmla="*/ 4 h 139"/>
                  <a:gd name="T54" fmla="*/ 31 w 62"/>
                  <a:gd name="T55" fmla="*/ 0 h 139"/>
                  <a:gd name="T56" fmla="*/ 13 w 62"/>
                  <a:gd name="T57" fmla="*/ 0 h 139"/>
                  <a:gd name="T58" fmla="*/ 9 w 62"/>
                  <a:gd name="T59" fmla="*/ 0 h 139"/>
                  <a:gd name="T60" fmla="*/ 9 w 62"/>
                  <a:gd name="T61" fmla="*/ 4 h 139"/>
                  <a:gd name="T62" fmla="*/ 9 w 62"/>
                  <a:gd name="T63" fmla="*/ 12 h 139"/>
                  <a:gd name="T64" fmla="*/ 1 w 62"/>
                  <a:gd name="T65" fmla="*/ 22 h 139"/>
                  <a:gd name="T66" fmla="*/ 0 w 62"/>
                  <a:gd name="T67" fmla="*/ 36 h 139"/>
                  <a:gd name="T68" fmla="*/ 0 w 62"/>
                  <a:gd name="T69" fmla="*/ 135 h 139"/>
                  <a:gd name="T70" fmla="*/ 1 w 62"/>
                  <a:gd name="T71" fmla="*/ 13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2" h="139">
                    <a:moveTo>
                      <a:pt x="31" y="120"/>
                    </a:moveTo>
                    <a:cubicBezTo>
                      <a:pt x="31" y="120"/>
                      <a:pt x="31" y="120"/>
                      <a:pt x="31" y="120"/>
                    </a:cubicBezTo>
                    <a:cubicBezTo>
                      <a:pt x="45" y="120"/>
                      <a:pt x="57" y="123"/>
                      <a:pt x="60" y="135"/>
                    </a:cubicBezTo>
                    <a:cubicBezTo>
                      <a:pt x="62" y="139"/>
                      <a:pt x="61" y="139"/>
                      <a:pt x="61" y="135"/>
                    </a:cubicBezTo>
                    <a:cubicBezTo>
                      <a:pt x="61" y="114"/>
                      <a:pt x="61" y="57"/>
                      <a:pt x="61" y="36"/>
                    </a:cubicBezTo>
                    <a:cubicBezTo>
                      <a:pt x="61" y="32"/>
                      <a:pt x="62" y="26"/>
                      <a:pt x="60" y="22"/>
                    </a:cubicBezTo>
                    <a:cubicBezTo>
                      <a:pt x="59" y="17"/>
                      <a:pt x="56" y="14"/>
                      <a:pt x="52" y="12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48" y="58"/>
                      <a:pt x="48" y="58"/>
                      <a:pt x="48" y="58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1" y="41"/>
                      <a:pt x="31" y="41"/>
                      <a:pt x="31" y="41"/>
                    </a:cubicBezTo>
                    <a:lnTo>
                      <a:pt x="31" y="120"/>
                    </a:lnTo>
                    <a:close/>
                    <a:moveTo>
                      <a:pt x="1" y="135"/>
                    </a:moveTo>
                    <a:cubicBezTo>
                      <a:pt x="4" y="123"/>
                      <a:pt x="16" y="120"/>
                      <a:pt x="31" y="120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13" y="58"/>
                      <a:pt x="13" y="58"/>
                      <a:pt x="13" y="58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5" y="14"/>
                      <a:pt x="2" y="17"/>
                      <a:pt x="1" y="22"/>
                    </a:cubicBezTo>
                    <a:cubicBezTo>
                      <a:pt x="0" y="26"/>
                      <a:pt x="0" y="32"/>
                      <a:pt x="0" y="36"/>
                    </a:cubicBezTo>
                    <a:cubicBezTo>
                      <a:pt x="0" y="57"/>
                      <a:pt x="0" y="114"/>
                      <a:pt x="0" y="135"/>
                    </a:cubicBezTo>
                    <a:cubicBezTo>
                      <a:pt x="0" y="139"/>
                      <a:pt x="0" y="139"/>
                      <a:pt x="1" y="1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86" name="Freeform 58"/>
              <p:cNvSpPr>
                <a:spLocks/>
              </p:cNvSpPr>
              <p:nvPr/>
            </p:nvSpPr>
            <p:spPr bwMode="auto">
              <a:xfrm>
                <a:off x="-4249737" y="8508939"/>
                <a:ext cx="236538" cy="490534"/>
              </a:xfrm>
              <a:custGeom>
                <a:avLst/>
                <a:gdLst>
                  <a:gd name="T0" fmla="*/ 2 w 63"/>
                  <a:gd name="T1" fmla="*/ 127 h 131"/>
                  <a:gd name="T2" fmla="*/ 32 w 63"/>
                  <a:gd name="T3" fmla="*/ 112 h 131"/>
                  <a:gd name="T4" fmla="*/ 61 w 63"/>
                  <a:gd name="T5" fmla="*/ 127 h 131"/>
                  <a:gd name="T6" fmla="*/ 62 w 63"/>
                  <a:gd name="T7" fmla="*/ 127 h 131"/>
                  <a:gd name="T8" fmla="*/ 62 w 63"/>
                  <a:gd name="T9" fmla="*/ 28 h 131"/>
                  <a:gd name="T10" fmla="*/ 61 w 63"/>
                  <a:gd name="T11" fmla="*/ 14 h 131"/>
                  <a:gd name="T12" fmla="*/ 32 w 63"/>
                  <a:gd name="T13" fmla="*/ 0 h 131"/>
                  <a:gd name="T14" fmla="*/ 2 w 63"/>
                  <a:gd name="T15" fmla="*/ 14 h 131"/>
                  <a:gd name="T16" fmla="*/ 1 w 63"/>
                  <a:gd name="T17" fmla="*/ 28 h 131"/>
                  <a:gd name="T18" fmla="*/ 1 w 63"/>
                  <a:gd name="T19" fmla="*/ 127 h 131"/>
                  <a:gd name="T20" fmla="*/ 2 w 63"/>
                  <a:gd name="T21" fmla="*/ 127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31">
                    <a:moveTo>
                      <a:pt x="2" y="127"/>
                    </a:moveTo>
                    <a:cubicBezTo>
                      <a:pt x="5" y="115"/>
                      <a:pt x="17" y="112"/>
                      <a:pt x="32" y="112"/>
                    </a:cubicBezTo>
                    <a:cubicBezTo>
                      <a:pt x="46" y="112"/>
                      <a:pt x="58" y="115"/>
                      <a:pt x="61" y="127"/>
                    </a:cubicBezTo>
                    <a:cubicBezTo>
                      <a:pt x="63" y="131"/>
                      <a:pt x="62" y="131"/>
                      <a:pt x="62" y="127"/>
                    </a:cubicBezTo>
                    <a:cubicBezTo>
                      <a:pt x="62" y="106"/>
                      <a:pt x="62" y="49"/>
                      <a:pt x="62" y="28"/>
                    </a:cubicBezTo>
                    <a:cubicBezTo>
                      <a:pt x="62" y="24"/>
                      <a:pt x="62" y="18"/>
                      <a:pt x="61" y="14"/>
                    </a:cubicBezTo>
                    <a:cubicBezTo>
                      <a:pt x="57" y="3"/>
                      <a:pt x="46" y="0"/>
                      <a:pt x="32" y="0"/>
                    </a:cubicBezTo>
                    <a:cubicBezTo>
                      <a:pt x="17" y="0"/>
                      <a:pt x="6" y="3"/>
                      <a:pt x="2" y="14"/>
                    </a:cubicBezTo>
                    <a:cubicBezTo>
                      <a:pt x="1" y="18"/>
                      <a:pt x="1" y="24"/>
                      <a:pt x="1" y="28"/>
                    </a:cubicBezTo>
                    <a:cubicBezTo>
                      <a:pt x="1" y="49"/>
                      <a:pt x="1" y="106"/>
                      <a:pt x="1" y="127"/>
                    </a:cubicBezTo>
                    <a:cubicBezTo>
                      <a:pt x="1" y="131"/>
                      <a:pt x="0" y="131"/>
                      <a:pt x="2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87" name="Freeform 59"/>
              <p:cNvSpPr>
                <a:spLocks noEditPoints="1"/>
              </p:cNvSpPr>
              <p:nvPr/>
            </p:nvSpPr>
            <p:spPr bwMode="auto">
              <a:xfrm>
                <a:off x="-1698626" y="3784574"/>
                <a:ext cx="444499" cy="447672"/>
              </a:xfrm>
              <a:custGeom>
                <a:avLst/>
                <a:gdLst>
                  <a:gd name="T0" fmla="*/ 59 w 118"/>
                  <a:gd name="T1" fmla="*/ 119 h 119"/>
                  <a:gd name="T2" fmla="*/ 68 w 118"/>
                  <a:gd name="T3" fmla="*/ 119 h 119"/>
                  <a:gd name="T4" fmla="*/ 68 w 118"/>
                  <a:gd name="T5" fmla="*/ 110 h 119"/>
                  <a:gd name="T6" fmla="*/ 88 w 118"/>
                  <a:gd name="T7" fmla="*/ 102 h 119"/>
                  <a:gd name="T8" fmla="*/ 94 w 118"/>
                  <a:gd name="T9" fmla="*/ 108 h 119"/>
                  <a:gd name="T10" fmla="*/ 108 w 118"/>
                  <a:gd name="T11" fmla="*/ 95 h 119"/>
                  <a:gd name="T12" fmla="*/ 101 w 118"/>
                  <a:gd name="T13" fmla="*/ 89 h 119"/>
                  <a:gd name="T14" fmla="*/ 109 w 118"/>
                  <a:gd name="T15" fmla="*/ 69 h 119"/>
                  <a:gd name="T16" fmla="*/ 118 w 118"/>
                  <a:gd name="T17" fmla="*/ 69 h 119"/>
                  <a:gd name="T18" fmla="*/ 118 w 118"/>
                  <a:gd name="T19" fmla="*/ 50 h 119"/>
                  <a:gd name="T20" fmla="*/ 109 w 118"/>
                  <a:gd name="T21" fmla="*/ 50 h 119"/>
                  <a:gd name="T22" fmla="*/ 101 w 118"/>
                  <a:gd name="T23" fmla="*/ 31 h 119"/>
                  <a:gd name="T24" fmla="*/ 108 w 118"/>
                  <a:gd name="T25" fmla="*/ 24 h 119"/>
                  <a:gd name="T26" fmla="*/ 94 w 118"/>
                  <a:gd name="T27" fmla="*/ 11 h 119"/>
                  <a:gd name="T28" fmla="*/ 88 w 118"/>
                  <a:gd name="T29" fmla="*/ 17 h 119"/>
                  <a:gd name="T30" fmla="*/ 68 w 118"/>
                  <a:gd name="T31" fmla="*/ 9 h 119"/>
                  <a:gd name="T32" fmla="*/ 68 w 118"/>
                  <a:gd name="T33" fmla="*/ 0 h 119"/>
                  <a:gd name="T34" fmla="*/ 59 w 118"/>
                  <a:gd name="T35" fmla="*/ 0 h 119"/>
                  <a:gd name="T36" fmla="*/ 59 w 118"/>
                  <a:gd name="T37" fmla="*/ 22 h 119"/>
                  <a:gd name="T38" fmla="*/ 97 w 118"/>
                  <a:gd name="T39" fmla="*/ 60 h 119"/>
                  <a:gd name="T40" fmla="*/ 59 w 118"/>
                  <a:gd name="T41" fmla="*/ 97 h 119"/>
                  <a:gd name="T42" fmla="*/ 59 w 118"/>
                  <a:gd name="T43" fmla="*/ 119 h 119"/>
                  <a:gd name="T44" fmla="*/ 17 w 118"/>
                  <a:gd name="T45" fmla="*/ 89 h 119"/>
                  <a:gd name="T46" fmla="*/ 11 w 118"/>
                  <a:gd name="T47" fmla="*/ 95 h 119"/>
                  <a:gd name="T48" fmla="*/ 24 w 118"/>
                  <a:gd name="T49" fmla="*/ 108 h 119"/>
                  <a:gd name="T50" fmla="*/ 30 w 118"/>
                  <a:gd name="T51" fmla="*/ 102 h 119"/>
                  <a:gd name="T52" fmla="*/ 50 w 118"/>
                  <a:gd name="T53" fmla="*/ 110 h 119"/>
                  <a:gd name="T54" fmla="*/ 50 w 118"/>
                  <a:gd name="T55" fmla="*/ 119 h 119"/>
                  <a:gd name="T56" fmla="*/ 59 w 118"/>
                  <a:gd name="T57" fmla="*/ 119 h 119"/>
                  <a:gd name="T58" fmla="*/ 59 w 118"/>
                  <a:gd name="T59" fmla="*/ 97 h 119"/>
                  <a:gd name="T60" fmla="*/ 59 w 118"/>
                  <a:gd name="T61" fmla="*/ 97 h 119"/>
                  <a:gd name="T62" fmla="*/ 21 w 118"/>
                  <a:gd name="T63" fmla="*/ 60 h 119"/>
                  <a:gd name="T64" fmla="*/ 59 w 118"/>
                  <a:gd name="T65" fmla="*/ 22 h 119"/>
                  <a:gd name="T66" fmla="*/ 59 w 118"/>
                  <a:gd name="T67" fmla="*/ 22 h 119"/>
                  <a:gd name="T68" fmla="*/ 59 w 118"/>
                  <a:gd name="T69" fmla="*/ 22 h 119"/>
                  <a:gd name="T70" fmla="*/ 59 w 118"/>
                  <a:gd name="T71" fmla="*/ 0 h 119"/>
                  <a:gd name="T72" fmla="*/ 50 w 118"/>
                  <a:gd name="T73" fmla="*/ 0 h 119"/>
                  <a:gd name="T74" fmla="*/ 50 w 118"/>
                  <a:gd name="T75" fmla="*/ 9 h 119"/>
                  <a:gd name="T76" fmla="*/ 30 w 118"/>
                  <a:gd name="T77" fmla="*/ 17 h 119"/>
                  <a:gd name="T78" fmla="*/ 24 w 118"/>
                  <a:gd name="T79" fmla="*/ 11 h 119"/>
                  <a:gd name="T80" fmla="*/ 11 w 118"/>
                  <a:gd name="T81" fmla="*/ 24 h 119"/>
                  <a:gd name="T82" fmla="*/ 17 w 118"/>
                  <a:gd name="T83" fmla="*/ 31 h 119"/>
                  <a:gd name="T84" fmla="*/ 9 w 118"/>
                  <a:gd name="T85" fmla="*/ 50 h 119"/>
                  <a:gd name="T86" fmla="*/ 0 w 118"/>
                  <a:gd name="T87" fmla="*/ 50 h 119"/>
                  <a:gd name="T88" fmla="*/ 0 w 118"/>
                  <a:gd name="T89" fmla="*/ 69 h 119"/>
                  <a:gd name="T90" fmla="*/ 9 w 118"/>
                  <a:gd name="T91" fmla="*/ 69 h 119"/>
                  <a:gd name="T92" fmla="*/ 17 w 118"/>
                  <a:gd name="T93" fmla="*/ 8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8" h="119">
                    <a:moveTo>
                      <a:pt x="59" y="119"/>
                    </a:moveTo>
                    <a:cubicBezTo>
                      <a:pt x="68" y="119"/>
                      <a:pt x="68" y="119"/>
                      <a:pt x="68" y="119"/>
                    </a:cubicBezTo>
                    <a:cubicBezTo>
                      <a:pt x="68" y="110"/>
                      <a:pt x="68" y="110"/>
                      <a:pt x="68" y="110"/>
                    </a:cubicBezTo>
                    <a:cubicBezTo>
                      <a:pt x="76" y="109"/>
                      <a:pt x="82" y="106"/>
                      <a:pt x="88" y="102"/>
                    </a:cubicBezTo>
                    <a:cubicBezTo>
                      <a:pt x="94" y="108"/>
                      <a:pt x="94" y="108"/>
                      <a:pt x="94" y="108"/>
                    </a:cubicBezTo>
                    <a:cubicBezTo>
                      <a:pt x="108" y="95"/>
                      <a:pt x="108" y="95"/>
                      <a:pt x="108" y="95"/>
                    </a:cubicBezTo>
                    <a:cubicBezTo>
                      <a:pt x="101" y="89"/>
                      <a:pt x="101" y="89"/>
                      <a:pt x="101" y="89"/>
                    </a:cubicBezTo>
                    <a:cubicBezTo>
                      <a:pt x="105" y="83"/>
                      <a:pt x="108" y="76"/>
                      <a:pt x="109" y="69"/>
                    </a:cubicBezTo>
                    <a:cubicBezTo>
                      <a:pt x="118" y="69"/>
                      <a:pt x="118" y="69"/>
                      <a:pt x="118" y="69"/>
                    </a:cubicBezTo>
                    <a:cubicBezTo>
                      <a:pt x="118" y="50"/>
                      <a:pt x="118" y="50"/>
                      <a:pt x="118" y="50"/>
                    </a:cubicBezTo>
                    <a:cubicBezTo>
                      <a:pt x="109" y="50"/>
                      <a:pt x="109" y="50"/>
                      <a:pt x="109" y="50"/>
                    </a:cubicBezTo>
                    <a:cubicBezTo>
                      <a:pt x="108" y="43"/>
                      <a:pt x="105" y="36"/>
                      <a:pt x="101" y="31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94" y="11"/>
                      <a:pt x="94" y="11"/>
                      <a:pt x="94" y="11"/>
                    </a:cubicBezTo>
                    <a:cubicBezTo>
                      <a:pt x="88" y="17"/>
                      <a:pt x="88" y="17"/>
                      <a:pt x="88" y="17"/>
                    </a:cubicBezTo>
                    <a:cubicBezTo>
                      <a:pt x="82" y="13"/>
                      <a:pt x="76" y="11"/>
                      <a:pt x="68" y="9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80" y="22"/>
                      <a:pt x="97" y="39"/>
                      <a:pt x="97" y="60"/>
                    </a:cubicBezTo>
                    <a:cubicBezTo>
                      <a:pt x="97" y="81"/>
                      <a:pt x="80" y="97"/>
                      <a:pt x="59" y="97"/>
                    </a:cubicBezTo>
                    <a:lnTo>
                      <a:pt x="59" y="119"/>
                    </a:lnTo>
                    <a:close/>
                    <a:moveTo>
                      <a:pt x="17" y="89"/>
                    </a:moveTo>
                    <a:cubicBezTo>
                      <a:pt x="11" y="95"/>
                      <a:pt x="11" y="95"/>
                      <a:pt x="11" y="95"/>
                    </a:cubicBezTo>
                    <a:cubicBezTo>
                      <a:pt x="24" y="108"/>
                      <a:pt x="24" y="108"/>
                      <a:pt x="24" y="108"/>
                    </a:cubicBezTo>
                    <a:cubicBezTo>
                      <a:pt x="30" y="102"/>
                      <a:pt x="30" y="102"/>
                      <a:pt x="30" y="102"/>
                    </a:cubicBezTo>
                    <a:cubicBezTo>
                      <a:pt x="36" y="106"/>
                      <a:pt x="42" y="109"/>
                      <a:pt x="50" y="110"/>
                    </a:cubicBezTo>
                    <a:cubicBezTo>
                      <a:pt x="50" y="119"/>
                      <a:pt x="50" y="119"/>
                      <a:pt x="50" y="119"/>
                    </a:cubicBezTo>
                    <a:cubicBezTo>
                      <a:pt x="59" y="119"/>
                      <a:pt x="59" y="119"/>
                      <a:pt x="59" y="119"/>
                    </a:cubicBezTo>
                    <a:cubicBezTo>
                      <a:pt x="59" y="97"/>
                      <a:pt x="59" y="97"/>
                      <a:pt x="59" y="97"/>
                    </a:cubicBezTo>
                    <a:cubicBezTo>
                      <a:pt x="59" y="97"/>
                      <a:pt x="59" y="97"/>
                      <a:pt x="59" y="97"/>
                    </a:cubicBezTo>
                    <a:cubicBezTo>
                      <a:pt x="38" y="97"/>
                      <a:pt x="21" y="81"/>
                      <a:pt x="21" y="60"/>
                    </a:cubicBezTo>
                    <a:cubicBezTo>
                      <a:pt x="21" y="39"/>
                      <a:pt x="38" y="22"/>
                      <a:pt x="59" y="22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42" y="11"/>
                      <a:pt x="36" y="13"/>
                      <a:pt x="30" y="17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3" y="36"/>
                      <a:pt x="10" y="43"/>
                      <a:pt x="9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10" y="76"/>
                      <a:pt x="13" y="83"/>
                      <a:pt x="17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88" name="Freeform 60"/>
              <p:cNvSpPr>
                <a:spLocks noEditPoints="1"/>
              </p:cNvSpPr>
              <p:nvPr/>
            </p:nvSpPr>
            <p:spPr bwMode="auto">
              <a:xfrm>
                <a:off x="-1355725" y="3586138"/>
                <a:ext cx="300038" cy="300036"/>
              </a:xfrm>
              <a:custGeom>
                <a:avLst/>
                <a:gdLst>
                  <a:gd name="T0" fmla="*/ 74 w 80"/>
                  <a:gd name="T1" fmla="*/ 33 h 80"/>
                  <a:gd name="T2" fmla="*/ 80 w 80"/>
                  <a:gd name="T3" fmla="*/ 31 h 80"/>
                  <a:gd name="T4" fmla="*/ 74 w 80"/>
                  <a:gd name="T5" fmla="*/ 17 h 80"/>
                  <a:gd name="T6" fmla="*/ 68 w 80"/>
                  <a:gd name="T7" fmla="*/ 20 h 80"/>
                  <a:gd name="T8" fmla="*/ 60 w 80"/>
                  <a:gd name="T9" fmla="*/ 11 h 80"/>
                  <a:gd name="T10" fmla="*/ 62 w 80"/>
                  <a:gd name="T11" fmla="*/ 5 h 80"/>
                  <a:gd name="T12" fmla="*/ 48 w 80"/>
                  <a:gd name="T13" fmla="*/ 0 h 80"/>
                  <a:gd name="T14" fmla="*/ 46 w 80"/>
                  <a:gd name="T15" fmla="*/ 5 h 80"/>
                  <a:gd name="T16" fmla="*/ 40 w 80"/>
                  <a:gd name="T17" fmla="*/ 5 h 80"/>
                  <a:gd name="T18" fmla="*/ 40 w 80"/>
                  <a:gd name="T19" fmla="*/ 16 h 80"/>
                  <a:gd name="T20" fmla="*/ 62 w 80"/>
                  <a:gd name="T21" fmla="*/ 31 h 80"/>
                  <a:gd name="T22" fmla="*/ 49 w 80"/>
                  <a:gd name="T23" fmla="*/ 61 h 80"/>
                  <a:gd name="T24" fmla="*/ 49 w 80"/>
                  <a:gd name="T25" fmla="*/ 61 h 80"/>
                  <a:gd name="T26" fmla="*/ 40 w 80"/>
                  <a:gd name="T27" fmla="*/ 63 h 80"/>
                  <a:gd name="T28" fmla="*/ 40 w 80"/>
                  <a:gd name="T29" fmla="*/ 63 h 80"/>
                  <a:gd name="T30" fmla="*/ 40 w 80"/>
                  <a:gd name="T31" fmla="*/ 75 h 80"/>
                  <a:gd name="T32" fmla="*/ 46 w 80"/>
                  <a:gd name="T33" fmla="*/ 74 h 80"/>
                  <a:gd name="T34" fmla="*/ 49 w 80"/>
                  <a:gd name="T35" fmla="*/ 80 h 80"/>
                  <a:gd name="T36" fmla="*/ 63 w 80"/>
                  <a:gd name="T37" fmla="*/ 74 h 80"/>
                  <a:gd name="T38" fmla="*/ 60 w 80"/>
                  <a:gd name="T39" fmla="*/ 68 h 80"/>
                  <a:gd name="T40" fmla="*/ 69 w 80"/>
                  <a:gd name="T41" fmla="*/ 60 h 80"/>
                  <a:gd name="T42" fmla="*/ 74 w 80"/>
                  <a:gd name="T43" fmla="*/ 62 h 80"/>
                  <a:gd name="T44" fmla="*/ 80 w 80"/>
                  <a:gd name="T45" fmla="*/ 48 h 80"/>
                  <a:gd name="T46" fmla="*/ 74 w 80"/>
                  <a:gd name="T47" fmla="*/ 46 h 80"/>
                  <a:gd name="T48" fmla="*/ 74 w 80"/>
                  <a:gd name="T49" fmla="*/ 33 h 80"/>
                  <a:gd name="T50" fmla="*/ 40 w 80"/>
                  <a:gd name="T51" fmla="*/ 5 h 80"/>
                  <a:gd name="T52" fmla="*/ 33 w 80"/>
                  <a:gd name="T53" fmla="*/ 5 h 80"/>
                  <a:gd name="T54" fmla="*/ 31 w 80"/>
                  <a:gd name="T55" fmla="*/ 0 h 80"/>
                  <a:gd name="T56" fmla="*/ 17 w 80"/>
                  <a:gd name="T57" fmla="*/ 6 h 80"/>
                  <a:gd name="T58" fmla="*/ 20 w 80"/>
                  <a:gd name="T59" fmla="*/ 11 h 80"/>
                  <a:gd name="T60" fmla="*/ 11 w 80"/>
                  <a:gd name="T61" fmla="*/ 20 h 80"/>
                  <a:gd name="T62" fmla="*/ 5 w 80"/>
                  <a:gd name="T63" fmla="*/ 18 h 80"/>
                  <a:gd name="T64" fmla="*/ 0 w 80"/>
                  <a:gd name="T65" fmla="*/ 32 h 80"/>
                  <a:gd name="T66" fmla="*/ 5 w 80"/>
                  <a:gd name="T67" fmla="*/ 34 h 80"/>
                  <a:gd name="T68" fmla="*/ 6 w 80"/>
                  <a:gd name="T69" fmla="*/ 46 h 80"/>
                  <a:gd name="T70" fmla="*/ 0 w 80"/>
                  <a:gd name="T71" fmla="*/ 49 h 80"/>
                  <a:gd name="T72" fmla="*/ 6 w 80"/>
                  <a:gd name="T73" fmla="*/ 62 h 80"/>
                  <a:gd name="T74" fmla="*/ 11 w 80"/>
                  <a:gd name="T75" fmla="*/ 60 h 80"/>
                  <a:gd name="T76" fmla="*/ 20 w 80"/>
                  <a:gd name="T77" fmla="*/ 69 h 80"/>
                  <a:gd name="T78" fmla="*/ 18 w 80"/>
                  <a:gd name="T79" fmla="*/ 74 h 80"/>
                  <a:gd name="T80" fmla="*/ 32 w 80"/>
                  <a:gd name="T81" fmla="*/ 80 h 80"/>
                  <a:gd name="T82" fmla="*/ 34 w 80"/>
                  <a:gd name="T83" fmla="*/ 74 h 80"/>
                  <a:gd name="T84" fmla="*/ 40 w 80"/>
                  <a:gd name="T85" fmla="*/ 75 h 80"/>
                  <a:gd name="T86" fmla="*/ 40 w 80"/>
                  <a:gd name="T87" fmla="*/ 63 h 80"/>
                  <a:gd name="T88" fmla="*/ 18 w 80"/>
                  <a:gd name="T89" fmla="*/ 49 h 80"/>
                  <a:gd name="T90" fmla="*/ 31 w 80"/>
                  <a:gd name="T91" fmla="*/ 18 h 80"/>
                  <a:gd name="T92" fmla="*/ 40 w 80"/>
                  <a:gd name="T93" fmla="*/ 16 h 80"/>
                  <a:gd name="T94" fmla="*/ 40 w 80"/>
                  <a:gd name="T95" fmla="*/ 16 h 80"/>
                  <a:gd name="T96" fmla="*/ 40 w 80"/>
                  <a:gd name="T97" fmla="*/ 5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0" h="80">
                    <a:moveTo>
                      <a:pt x="74" y="33"/>
                    </a:moveTo>
                    <a:cubicBezTo>
                      <a:pt x="80" y="31"/>
                      <a:pt x="80" y="31"/>
                      <a:pt x="80" y="31"/>
                    </a:cubicBezTo>
                    <a:cubicBezTo>
                      <a:pt x="74" y="17"/>
                      <a:pt x="74" y="17"/>
                      <a:pt x="74" y="17"/>
                    </a:cubicBezTo>
                    <a:cubicBezTo>
                      <a:pt x="68" y="20"/>
                      <a:pt x="68" y="20"/>
                      <a:pt x="68" y="20"/>
                    </a:cubicBezTo>
                    <a:cubicBezTo>
                      <a:pt x="66" y="16"/>
                      <a:pt x="63" y="13"/>
                      <a:pt x="60" y="11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4" y="5"/>
                      <a:pt x="42" y="5"/>
                      <a:pt x="40" y="5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9" y="16"/>
                      <a:pt x="58" y="22"/>
                      <a:pt x="62" y="31"/>
                    </a:cubicBezTo>
                    <a:cubicBezTo>
                      <a:pt x="67" y="43"/>
                      <a:pt x="61" y="56"/>
                      <a:pt x="49" y="61"/>
                    </a:cubicBezTo>
                    <a:cubicBezTo>
                      <a:pt x="49" y="61"/>
                      <a:pt x="49" y="61"/>
                      <a:pt x="49" y="61"/>
                    </a:cubicBezTo>
                    <a:cubicBezTo>
                      <a:pt x="46" y="63"/>
                      <a:pt x="43" y="63"/>
                      <a:pt x="40" y="63"/>
                    </a:cubicBezTo>
                    <a:cubicBezTo>
                      <a:pt x="40" y="63"/>
                      <a:pt x="40" y="63"/>
                      <a:pt x="40" y="63"/>
                    </a:cubicBezTo>
                    <a:cubicBezTo>
                      <a:pt x="40" y="75"/>
                      <a:pt x="40" y="75"/>
                      <a:pt x="40" y="75"/>
                    </a:cubicBezTo>
                    <a:cubicBezTo>
                      <a:pt x="42" y="75"/>
                      <a:pt x="44" y="75"/>
                      <a:pt x="46" y="74"/>
                    </a:cubicBezTo>
                    <a:cubicBezTo>
                      <a:pt x="49" y="80"/>
                      <a:pt x="49" y="80"/>
                      <a:pt x="49" y="80"/>
                    </a:cubicBezTo>
                    <a:cubicBezTo>
                      <a:pt x="63" y="74"/>
                      <a:pt x="63" y="74"/>
                      <a:pt x="63" y="74"/>
                    </a:cubicBezTo>
                    <a:cubicBezTo>
                      <a:pt x="60" y="68"/>
                      <a:pt x="60" y="68"/>
                      <a:pt x="60" y="68"/>
                    </a:cubicBezTo>
                    <a:cubicBezTo>
                      <a:pt x="64" y="66"/>
                      <a:pt x="67" y="63"/>
                      <a:pt x="69" y="60"/>
                    </a:cubicBezTo>
                    <a:cubicBezTo>
                      <a:pt x="74" y="62"/>
                      <a:pt x="74" y="62"/>
                      <a:pt x="74" y="62"/>
                    </a:cubicBezTo>
                    <a:cubicBezTo>
                      <a:pt x="80" y="48"/>
                      <a:pt x="80" y="48"/>
                      <a:pt x="80" y="48"/>
                    </a:cubicBezTo>
                    <a:cubicBezTo>
                      <a:pt x="74" y="46"/>
                      <a:pt x="74" y="46"/>
                      <a:pt x="74" y="46"/>
                    </a:cubicBezTo>
                    <a:cubicBezTo>
                      <a:pt x="75" y="42"/>
                      <a:pt x="75" y="37"/>
                      <a:pt x="74" y="33"/>
                    </a:cubicBezTo>
                    <a:close/>
                    <a:moveTo>
                      <a:pt x="40" y="5"/>
                    </a:moveTo>
                    <a:cubicBezTo>
                      <a:pt x="38" y="5"/>
                      <a:pt x="36" y="5"/>
                      <a:pt x="33" y="5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6" y="14"/>
                      <a:pt x="13" y="17"/>
                      <a:pt x="11" y="20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5" y="38"/>
                      <a:pt x="5" y="42"/>
                      <a:pt x="6" y="46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6" y="62"/>
                      <a:pt x="6" y="62"/>
                      <a:pt x="6" y="62"/>
                    </a:cubicBezTo>
                    <a:cubicBezTo>
                      <a:pt x="11" y="60"/>
                      <a:pt x="11" y="60"/>
                      <a:pt x="11" y="60"/>
                    </a:cubicBezTo>
                    <a:cubicBezTo>
                      <a:pt x="14" y="63"/>
                      <a:pt x="17" y="66"/>
                      <a:pt x="20" y="69"/>
                    </a:cubicBezTo>
                    <a:cubicBezTo>
                      <a:pt x="18" y="74"/>
                      <a:pt x="18" y="74"/>
                      <a:pt x="18" y="74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36" y="75"/>
                      <a:pt x="38" y="75"/>
                      <a:pt x="40" y="75"/>
                    </a:cubicBezTo>
                    <a:cubicBezTo>
                      <a:pt x="40" y="63"/>
                      <a:pt x="40" y="63"/>
                      <a:pt x="40" y="63"/>
                    </a:cubicBezTo>
                    <a:cubicBezTo>
                      <a:pt x="31" y="63"/>
                      <a:pt x="22" y="58"/>
                      <a:pt x="18" y="49"/>
                    </a:cubicBezTo>
                    <a:cubicBezTo>
                      <a:pt x="13" y="37"/>
                      <a:pt x="19" y="23"/>
                      <a:pt x="31" y="18"/>
                    </a:cubicBezTo>
                    <a:cubicBezTo>
                      <a:pt x="34" y="17"/>
                      <a:pt x="37" y="16"/>
                      <a:pt x="40" y="16"/>
                    </a:cubicBezTo>
                    <a:cubicBezTo>
                      <a:pt x="40" y="16"/>
                      <a:pt x="40" y="16"/>
                      <a:pt x="40" y="16"/>
                    </a:cubicBezTo>
                    <a:lnTo>
                      <a:pt x="4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89" name="Rectangle 61"/>
              <p:cNvSpPr>
                <a:spLocks noChangeArrowheads="1"/>
              </p:cNvSpPr>
              <p:nvPr/>
            </p:nvSpPr>
            <p:spPr bwMode="auto">
              <a:xfrm>
                <a:off x="-3163887" y="6438854"/>
                <a:ext cx="82550" cy="54927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90" name="Rectangle 62"/>
              <p:cNvSpPr>
                <a:spLocks noChangeArrowheads="1"/>
              </p:cNvSpPr>
              <p:nvPr/>
            </p:nvSpPr>
            <p:spPr bwMode="auto">
              <a:xfrm>
                <a:off x="-3282950" y="6740477"/>
                <a:ext cx="82550" cy="24764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91" name="Rectangle 63"/>
              <p:cNvSpPr>
                <a:spLocks noChangeArrowheads="1"/>
              </p:cNvSpPr>
              <p:nvPr/>
            </p:nvSpPr>
            <p:spPr bwMode="auto">
              <a:xfrm>
                <a:off x="-3403599" y="6521405"/>
                <a:ext cx="82550" cy="46672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92" name="Rectangle 64"/>
              <p:cNvSpPr>
                <a:spLocks noChangeArrowheads="1"/>
              </p:cNvSpPr>
              <p:nvPr/>
            </p:nvSpPr>
            <p:spPr bwMode="auto">
              <a:xfrm>
                <a:off x="-3524249" y="6669041"/>
                <a:ext cx="82550" cy="31908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93" name="Rectangle 65"/>
              <p:cNvSpPr>
                <a:spLocks noChangeArrowheads="1"/>
              </p:cNvSpPr>
              <p:nvPr/>
            </p:nvSpPr>
            <p:spPr bwMode="auto">
              <a:xfrm>
                <a:off x="-3644899" y="6615066"/>
                <a:ext cx="82550" cy="37306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94" name="Rectangle 66"/>
              <p:cNvSpPr>
                <a:spLocks noChangeArrowheads="1"/>
              </p:cNvSpPr>
              <p:nvPr/>
            </p:nvSpPr>
            <p:spPr bwMode="auto">
              <a:xfrm>
                <a:off x="-3163887" y="6375356"/>
                <a:ext cx="8255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95" name="Rectangle 67"/>
              <p:cNvSpPr>
                <a:spLocks noChangeArrowheads="1"/>
              </p:cNvSpPr>
              <p:nvPr/>
            </p:nvSpPr>
            <p:spPr bwMode="auto">
              <a:xfrm>
                <a:off x="-3403599" y="6461079"/>
                <a:ext cx="8255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96" name="Rectangle 68"/>
              <p:cNvSpPr>
                <a:spLocks noChangeArrowheads="1"/>
              </p:cNvSpPr>
              <p:nvPr/>
            </p:nvSpPr>
            <p:spPr bwMode="auto">
              <a:xfrm>
                <a:off x="-3524249" y="6608715"/>
                <a:ext cx="82550" cy="365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97" name="Rectangle 69"/>
              <p:cNvSpPr>
                <a:spLocks noChangeArrowheads="1"/>
              </p:cNvSpPr>
              <p:nvPr/>
            </p:nvSpPr>
            <p:spPr bwMode="auto">
              <a:xfrm>
                <a:off x="-3644899" y="6556328"/>
                <a:ext cx="82550" cy="365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98" name="Rectangle 70"/>
              <p:cNvSpPr>
                <a:spLocks noChangeArrowheads="1"/>
              </p:cNvSpPr>
              <p:nvPr/>
            </p:nvSpPr>
            <p:spPr bwMode="auto">
              <a:xfrm>
                <a:off x="-3282950" y="6680152"/>
                <a:ext cx="82550" cy="365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99" name="Freeform 71"/>
              <p:cNvSpPr>
                <a:spLocks/>
              </p:cNvSpPr>
              <p:nvPr/>
            </p:nvSpPr>
            <p:spPr bwMode="auto">
              <a:xfrm>
                <a:off x="-4775199" y="2060561"/>
                <a:ext cx="560387" cy="331785"/>
              </a:xfrm>
              <a:custGeom>
                <a:avLst/>
                <a:gdLst>
                  <a:gd name="T0" fmla="*/ 84 w 149"/>
                  <a:gd name="T1" fmla="*/ 0 h 88"/>
                  <a:gd name="T2" fmla="*/ 84 w 149"/>
                  <a:gd name="T3" fmla="*/ 15 h 88"/>
                  <a:gd name="T4" fmla="*/ 0 w 149"/>
                  <a:gd name="T5" fmla="*/ 88 h 88"/>
                  <a:gd name="T6" fmla="*/ 84 w 149"/>
                  <a:gd name="T7" fmla="*/ 71 h 88"/>
                  <a:gd name="T8" fmla="*/ 84 w 149"/>
                  <a:gd name="T9" fmla="*/ 86 h 88"/>
                  <a:gd name="T10" fmla="*/ 149 w 149"/>
                  <a:gd name="T11" fmla="*/ 43 h 88"/>
                  <a:gd name="T12" fmla="*/ 84 w 149"/>
                  <a:gd name="T13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9" h="88">
                    <a:moveTo>
                      <a:pt x="84" y="0"/>
                    </a:moveTo>
                    <a:cubicBezTo>
                      <a:pt x="84" y="15"/>
                      <a:pt x="84" y="15"/>
                      <a:pt x="84" y="15"/>
                    </a:cubicBezTo>
                    <a:cubicBezTo>
                      <a:pt x="9" y="15"/>
                      <a:pt x="0" y="88"/>
                      <a:pt x="0" y="88"/>
                    </a:cubicBezTo>
                    <a:cubicBezTo>
                      <a:pt x="0" y="88"/>
                      <a:pt x="23" y="71"/>
                      <a:pt x="84" y="71"/>
                    </a:cubicBezTo>
                    <a:cubicBezTo>
                      <a:pt x="84" y="86"/>
                      <a:pt x="84" y="86"/>
                      <a:pt x="84" y="86"/>
                    </a:cubicBezTo>
                    <a:cubicBezTo>
                      <a:pt x="149" y="43"/>
                      <a:pt x="149" y="43"/>
                      <a:pt x="149" y="43"/>
                    </a:cubicBezTo>
                    <a:lnTo>
                      <a:pt x="8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00" name="Freeform 72"/>
              <p:cNvSpPr>
                <a:spLocks/>
              </p:cNvSpPr>
              <p:nvPr/>
            </p:nvSpPr>
            <p:spPr bwMode="auto">
              <a:xfrm>
                <a:off x="-4832350" y="2354248"/>
                <a:ext cx="557212" cy="330198"/>
              </a:xfrm>
              <a:custGeom>
                <a:avLst/>
                <a:gdLst>
                  <a:gd name="T0" fmla="*/ 65 w 148"/>
                  <a:gd name="T1" fmla="*/ 88 h 88"/>
                  <a:gd name="T2" fmla="*/ 65 w 148"/>
                  <a:gd name="T3" fmla="*/ 73 h 88"/>
                  <a:gd name="T4" fmla="*/ 148 w 148"/>
                  <a:gd name="T5" fmla="*/ 0 h 88"/>
                  <a:gd name="T6" fmla="*/ 65 w 148"/>
                  <a:gd name="T7" fmla="*/ 17 h 88"/>
                  <a:gd name="T8" fmla="*/ 65 w 148"/>
                  <a:gd name="T9" fmla="*/ 2 h 88"/>
                  <a:gd name="T10" fmla="*/ 0 w 148"/>
                  <a:gd name="T11" fmla="*/ 45 h 88"/>
                  <a:gd name="T12" fmla="*/ 65 w 148"/>
                  <a:gd name="T13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8" h="88">
                    <a:moveTo>
                      <a:pt x="65" y="88"/>
                    </a:moveTo>
                    <a:cubicBezTo>
                      <a:pt x="65" y="73"/>
                      <a:pt x="65" y="73"/>
                      <a:pt x="65" y="73"/>
                    </a:cubicBezTo>
                    <a:cubicBezTo>
                      <a:pt x="140" y="73"/>
                      <a:pt x="148" y="0"/>
                      <a:pt x="148" y="0"/>
                    </a:cubicBezTo>
                    <a:cubicBezTo>
                      <a:pt x="148" y="0"/>
                      <a:pt x="126" y="17"/>
                      <a:pt x="65" y="17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0" y="45"/>
                      <a:pt x="0" y="45"/>
                      <a:pt x="0" y="45"/>
                    </a:cubicBezTo>
                    <a:lnTo>
                      <a:pt x="65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01" name="Freeform 73"/>
              <p:cNvSpPr>
                <a:spLocks noEditPoints="1"/>
              </p:cNvSpPr>
              <p:nvPr/>
            </p:nvSpPr>
            <p:spPr bwMode="auto">
              <a:xfrm>
                <a:off x="-2119313" y="1884350"/>
                <a:ext cx="703262" cy="698494"/>
              </a:xfrm>
              <a:custGeom>
                <a:avLst/>
                <a:gdLst>
                  <a:gd name="T0" fmla="*/ 140 w 187"/>
                  <a:gd name="T1" fmla="*/ 174 h 186"/>
                  <a:gd name="T2" fmla="*/ 174 w 187"/>
                  <a:gd name="T3" fmla="*/ 140 h 186"/>
                  <a:gd name="T4" fmla="*/ 185 w 187"/>
                  <a:gd name="T5" fmla="*/ 112 h 186"/>
                  <a:gd name="T6" fmla="*/ 185 w 187"/>
                  <a:gd name="T7" fmla="*/ 74 h 186"/>
                  <a:gd name="T8" fmla="*/ 174 w 187"/>
                  <a:gd name="T9" fmla="*/ 47 h 186"/>
                  <a:gd name="T10" fmla="*/ 140 w 187"/>
                  <a:gd name="T11" fmla="*/ 12 h 186"/>
                  <a:gd name="T12" fmla="*/ 128 w 187"/>
                  <a:gd name="T13" fmla="*/ 6 h 186"/>
                  <a:gd name="T14" fmla="*/ 100 w 187"/>
                  <a:gd name="T15" fmla="*/ 0 h 186"/>
                  <a:gd name="T16" fmla="*/ 104 w 187"/>
                  <a:gd name="T17" fmla="*/ 9 h 186"/>
                  <a:gd name="T18" fmla="*/ 115 w 187"/>
                  <a:gd name="T19" fmla="*/ 9 h 186"/>
                  <a:gd name="T20" fmla="*/ 126 w 187"/>
                  <a:gd name="T21" fmla="*/ 12 h 186"/>
                  <a:gd name="T22" fmla="*/ 123 w 187"/>
                  <a:gd name="T23" fmla="*/ 14 h 186"/>
                  <a:gd name="T24" fmla="*/ 108 w 187"/>
                  <a:gd name="T25" fmla="*/ 20 h 186"/>
                  <a:gd name="T26" fmla="*/ 110 w 187"/>
                  <a:gd name="T27" fmla="*/ 29 h 186"/>
                  <a:gd name="T28" fmla="*/ 119 w 187"/>
                  <a:gd name="T29" fmla="*/ 36 h 186"/>
                  <a:gd name="T30" fmla="*/ 132 w 187"/>
                  <a:gd name="T31" fmla="*/ 18 h 186"/>
                  <a:gd name="T32" fmla="*/ 142 w 187"/>
                  <a:gd name="T33" fmla="*/ 21 h 186"/>
                  <a:gd name="T34" fmla="*/ 150 w 187"/>
                  <a:gd name="T35" fmla="*/ 25 h 186"/>
                  <a:gd name="T36" fmla="*/ 154 w 187"/>
                  <a:gd name="T37" fmla="*/ 38 h 186"/>
                  <a:gd name="T38" fmla="*/ 151 w 187"/>
                  <a:gd name="T39" fmla="*/ 45 h 186"/>
                  <a:gd name="T40" fmla="*/ 146 w 187"/>
                  <a:gd name="T41" fmla="*/ 40 h 186"/>
                  <a:gd name="T42" fmla="*/ 135 w 187"/>
                  <a:gd name="T43" fmla="*/ 41 h 186"/>
                  <a:gd name="T44" fmla="*/ 143 w 187"/>
                  <a:gd name="T45" fmla="*/ 46 h 186"/>
                  <a:gd name="T46" fmla="*/ 123 w 187"/>
                  <a:gd name="T47" fmla="*/ 54 h 186"/>
                  <a:gd name="T48" fmla="*/ 113 w 187"/>
                  <a:gd name="T49" fmla="*/ 60 h 186"/>
                  <a:gd name="T50" fmla="*/ 101 w 187"/>
                  <a:gd name="T51" fmla="*/ 72 h 186"/>
                  <a:gd name="T52" fmla="*/ 108 w 187"/>
                  <a:gd name="T53" fmla="*/ 110 h 186"/>
                  <a:gd name="T54" fmla="*/ 118 w 187"/>
                  <a:gd name="T55" fmla="*/ 113 h 186"/>
                  <a:gd name="T56" fmla="*/ 129 w 187"/>
                  <a:gd name="T57" fmla="*/ 116 h 186"/>
                  <a:gd name="T58" fmla="*/ 146 w 187"/>
                  <a:gd name="T59" fmla="*/ 126 h 186"/>
                  <a:gd name="T60" fmla="*/ 155 w 187"/>
                  <a:gd name="T61" fmla="*/ 135 h 186"/>
                  <a:gd name="T62" fmla="*/ 169 w 187"/>
                  <a:gd name="T63" fmla="*/ 139 h 186"/>
                  <a:gd name="T64" fmla="*/ 107 w 187"/>
                  <a:gd name="T65" fmla="*/ 163 h 186"/>
                  <a:gd name="T66" fmla="*/ 1 w 187"/>
                  <a:gd name="T67" fmla="*/ 79 h 186"/>
                  <a:gd name="T68" fmla="*/ 3 w 187"/>
                  <a:gd name="T69" fmla="*/ 116 h 186"/>
                  <a:gd name="T70" fmla="*/ 20 w 187"/>
                  <a:gd name="T71" fmla="*/ 151 h 186"/>
                  <a:gd name="T72" fmla="*/ 59 w 187"/>
                  <a:gd name="T73" fmla="*/ 180 h 186"/>
                  <a:gd name="T74" fmla="*/ 95 w 187"/>
                  <a:gd name="T75" fmla="*/ 148 h 186"/>
                  <a:gd name="T76" fmla="*/ 92 w 187"/>
                  <a:gd name="T77" fmla="*/ 133 h 186"/>
                  <a:gd name="T78" fmla="*/ 97 w 187"/>
                  <a:gd name="T79" fmla="*/ 119 h 186"/>
                  <a:gd name="T80" fmla="*/ 85 w 187"/>
                  <a:gd name="T81" fmla="*/ 115 h 186"/>
                  <a:gd name="T82" fmla="*/ 73 w 187"/>
                  <a:gd name="T83" fmla="*/ 107 h 186"/>
                  <a:gd name="T84" fmla="*/ 54 w 187"/>
                  <a:gd name="T85" fmla="*/ 99 h 186"/>
                  <a:gd name="T86" fmla="*/ 45 w 187"/>
                  <a:gd name="T87" fmla="*/ 83 h 186"/>
                  <a:gd name="T88" fmla="*/ 41 w 187"/>
                  <a:gd name="T89" fmla="*/ 81 h 186"/>
                  <a:gd name="T90" fmla="*/ 40 w 187"/>
                  <a:gd name="T91" fmla="*/ 84 h 186"/>
                  <a:gd name="T92" fmla="*/ 34 w 187"/>
                  <a:gd name="T93" fmla="*/ 69 h 186"/>
                  <a:gd name="T94" fmla="*/ 34 w 187"/>
                  <a:gd name="T95" fmla="*/ 53 h 186"/>
                  <a:gd name="T96" fmla="*/ 41 w 187"/>
                  <a:gd name="T97" fmla="*/ 36 h 186"/>
                  <a:gd name="T98" fmla="*/ 40 w 187"/>
                  <a:gd name="T99" fmla="*/ 26 h 186"/>
                  <a:gd name="T100" fmla="*/ 84 w 187"/>
                  <a:gd name="T101" fmla="*/ 7 h 186"/>
                  <a:gd name="T102" fmla="*/ 100 w 187"/>
                  <a:gd name="T103" fmla="*/ 0 h 186"/>
                  <a:gd name="T104" fmla="*/ 58 w 187"/>
                  <a:gd name="T105" fmla="*/ 7 h 186"/>
                  <a:gd name="T106" fmla="*/ 27 w 187"/>
                  <a:gd name="T107" fmla="*/ 27 h 186"/>
                  <a:gd name="T108" fmla="*/ 6 w 187"/>
                  <a:gd name="T109" fmla="*/ 59 h 186"/>
                  <a:gd name="T110" fmla="*/ 99 w 187"/>
                  <a:gd name="T111" fmla="*/ 117 h 186"/>
                  <a:gd name="T112" fmla="*/ 86 w 187"/>
                  <a:gd name="T113" fmla="*/ 103 h 186"/>
                  <a:gd name="T114" fmla="*/ 83 w 187"/>
                  <a:gd name="T115" fmla="*/ 94 h 186"/>
                  <a:gd name="T116" fmla="*/ 67 w 187"/>
                  <a:gd name="T117" fmla="*/ 97 h 186"/>
                  <a:gd name="T118" fmla="*/ 75 w 187"/>
                  <a:gd name="T119" fmla="*/ 77 h 186"/>
                  <a:gd name="T120" fmla="*/ 92 w 187"/>
                  <a:gd name="T121" fmla="*/ 77 h 186"/>
                  <a:gd name="T122" fmla="*/ 97 w 187"/>
                  <a:gd name="T123" fmla="*/ 77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87" h="186">
                    <a:moveTo>
                      <a:pt x="100" y="186"/>
                    </a:moveTo>
                    <a:cubicBezTo>
                      <a:pt x="105" y="186"/>
                      <a:pt x="109" y="185"/>
                      <a:pt x="114" y="184"/>
                    </a:cubicBezTo>
                    <a:cubicBezTo>
                      <a:pt x="117" y="183"/>
                      <a:pt x="120" y="183"/>
                      <a:pt x="123" y="182"/>
                    </a:cubicBezTo>
                    <a:cubicBezTo>
                      <a:pt x="125" y="181"/>
                      <a:pt x="126" y="181"/>
                      <a:pt x="128" y="180"/>
                    </a:cubicBezTo>
                    <a:cubicBezTo>
                      <a:pt x="130" y="179"/>
                      <a:pt x="133" y="178"/>
                      <a:pt x="136" y="176"/>
                    </a:cubicBezTo>
                    <a:cubicBezTo>
                      <a:pt x="137" y="176"/>
                      <a:pt x="139" y="175"/>
                      <a:pt x="140" y="174"/>
                    </a:cubicBezTo>
                    <a:cubicBezTo>
                      <a:pt x="146" y="171"/>
                      <a:pt x="151" y="167"/>
                      <a:pt x="156" y="162"/>
                    </a:cubicBezTo>
                    <a:cubicBezTo>
                      <a:pt x="157" y="161"/>
                      <a:pt x="158" y="160"/>
                      <a:pt x="159" y="159"/>
                    </a:cubicBezTo>
                    <a:cubicBezTo>
                      <a:pt x="160" y="158"/>
                      <a:pt x="161" y="157"/>
                      <a:pt x="162" y="156"/>
                    </a:cubicBezTo>
                    <a:cubicBezTo>
                      <a:pt x="164" y="154"/>
                      <a:pt x="165" y="152"/>
                      <a:pt x="167" y="151"/>
                    </a:cubicBezTo>
                    <a:cubicBezTo>
                      <a:pt x="169" y="148"/>
                      <a:pt x="171" y="145"/>
                      <a:pt x="173" y="142"/>
                    </a:cubicBezTo>
                    <a:cubicBezTo>
                      <a:pt x="173" y="141"/>
                      <a:pt x="174" y="140"/>
                      <a:pt x="174" y="140"/>
                    </a:cubicBezTo>
                    <a:cubicBezTo>
                      <a:pt x="175" y="138"/>
                      <a:pt x="176" y="137"/>
                      <a:pt x="177" y="136"/>
                    </a:cubicBezTo>
                    <a:cubicBezTo>
                      <a:pt x="177" y="135"/>
                      <a:pt x="177" y="134"/>
                      <a:pt x="178" y="134"/>
                    </a:cubicBezTo>
                    <a:cubicBezTo>
                      <a:pt x="178" y="132"/>
                      <a:pt x="179" y="131"/>
                      <a:pt x="179" y="129"/>
                    </a:cubicBezTo>
                    <a:cubicBezTo>
                      <a:pt x="180" y="128"/>
                      <a:pt x="181" y="127"/>
                      <a:pt x="181" y="125"/>
                    </a:cubicBezTo>
                    <a:cubicBezTo>
                      <a:pt x="182" y="122"/>
                      <a:pt x="183" y="119"/>
                      <a:pt x="184" y="116"/>
                    </a:cubicBezTo>
                    <a:cubicBezTo>
                      <a:pt x="184" y="115"/>
                      <a:pt x="185" y="113"/>
                      <a:pt x="185" y="112"/>
                    </a:cubicBezTo>
                    <a:cubicBezTo>
                      <a:pt x="185" y="110"/>
                      <a:pt x="185" y="109"/>
                      <a:pt x="186" y="107"/>
                    </a:cubicBezTo>
                    <a:cubicBezTo>
                      <a:pt x="186" y="106"/>
                      <a:pt x="186" y="104"/>
                      <a:pt x="186" y="103"/>
                    </a:cubicBezTo>
                    <a:cubicBezTo>
                      <a:pt x="187" y="99"/>
                      <a:pt x="187" y="96"/>
                      <a:pt x="187" y="93"/>
                    </a:cubicBezTo>
                    <a:cubicBezTo>
                      <a:pt x="187" y="90"/>
                      <a:pt x="187" y="87"/>
                      <a:pt x="186" y="83"/>
                    </a:cubicBezTo>
                    <a:cubicBezTo>
                      <a:pt x="186" y="82"/>
                      <a:pt x="186" y="80"/>
                      <a:pt x="186" y="79"/>
                    </a:cubicBezTo>
                    <a:cubicBezTo>
                      <a:pt x="185" y="77"/>
                      <a:pt x="185" y="76"/>
                      <a:pt x="185" y="74"/>
                    </a:cubicBezTo>
                    <a:cubicBezTo>
                      <a:pt x="185" y="73"/>
                      <a:pt x="184" y="71"/>
                      <a:pt x="184" y="70"/>
                    </a:cubicBezTo>
                    <a:cubicBezTo>
                      <a:pt x="183" y="67"/>
                      <a:pt x="182" y="64"/>
                      <a:pt x="181" y="61"/>
                    </a:cubicBezTo>
                    <a:cubicBezTo>
                      <a:pt x="181" y="60"/>
                      <a:pt x="181" y="60"/>
                      <a:pt x="180" y="59"/>
                    </a:cubicBezTo>
                    <a:cubicBezTo>
                      <a:pt x="179" y="57"/>
                      <a:pt x="179" y="55"/>
                      <a:pt x="178" y="53"/>
                    </a:cubicBezTo>
                    <a:cubicBezTo>
                      <a:pt x="177" y="52"/>
                      <a:pt x="177" y="51"/>
                      <a:pt x="177" y="51"/>
                    </a:cubicBezTo>
                    <a:cubicBezTo>
                      <a:pt x="176" y="49"/>
                      <a:pt x="175" y="48"/>
                      <a:pt x="174" y="47"/>
                    </a:cubicBezTo>
                    <a:cubicBezTo>
                      <a:pt x="172" y="43"/>
                      <a:pt x="170" y="39"/>
                      <a:pt x="167" y="35"/>
                    </a:cubicBezTo>
                    <a:cubicBezTo>
                      <a:pt x="165" y="34"/>
                      <a:pt x="164" y="32"/>
                      <a:pt x="162" y="30"/>
                    </a:cubicBezTo>
                    <a:cubicBezTo>
                      <a:pt x="161" y="29"/>
                      <a:pt x="160" y="28"/>
                      <a:pt x="159" y="27"/>
                    </a:cubicBezTo>
                    <a:cubicBezTo>
                      <a:pt x="158" y="26"/>
                      <a:pt x="157" y="25"/>
                      <a:pt x="156" y="24"/>
                    </a:cubicBezTo>
                    <a:cubicBezTo>
                      <a:pt x="154" y="22"/>
                      <a:pt x="152" y="20"/>
                      <a:pt x="149" y="18"/>
                    </a:cubicBezTo>
                    <a:cubicBezTo>
                      <a:pt x="146" y="16"/>
                      <a:pt x="143" y="14"/>
                      <a:pt x="140" y="12"/>
                    </a:cubicBezTo>
                    <a:cubicBezTo>
                      <a:pt x="139" y="11"/>
                      <a:pt x="137" y="11"/>
                      <a:pt x="136" y="10"/>
                    </a:cubicBezTo>
                    <a:cubicBezTo>
                      <a:pt x="135" y="10"/>
                      <a:pt x="135" y="9"/>
                      <a:pt x="134" y="9"/>
                    </a:cubicBezTo>
                    <a:cubicBezTo>
                      <a:pt x="133" y="9"/>
                      <a:pt x="133" y="8"/>
                      <a:pt x="132" y="8"/>
                    </a:cubicBezTo>
                    <a:cubicBezTo>
                      <a:pt x="131" y="8"/>
                      <a:pt x="131" y="8"/>
                      <a:pt x="131" y="7"/>
                    </a:cubicBezTo>
                    <a:cubicBezTo>
                      <a:pt x="130" y="7"/>
                      <a:pt x="129" y="7"/>
                      <a:pt x="128" y="6"/>
                    </a:cubicBezTo>
                    <a:cubicBezTo>
                      <a:pt x="128" y="6"/>
                      <a:pt x="128" y="6"/>
                      <a:pt x="128" y="6"/>
                    </a:cubicBezTo>
                    <a:cubicBezTo>
                      <a:pt x="126" y="6"/>
                      <a:pt x="125" y="5"/>
                      <a:pt x="124" y="5"/>
                    </a:cubicBezTo>
                    <a:cubicBezTo>
                      <a:pt x="124" y="5"/>
                      <a:pt x="124" y="5"/>
                      <a:pt x="123" y="5"/>
                    </a:cubicBezTo>
                    <a:cubicBezTo>
                      <a:pt x="121" y="4"/>
                      <a:pt x="118" y="3"/>
                      <a:pt x="115" y="2"/>
                    </a:cubicBezTo>
                    <a:cubicBezTo>
                      <a:pt x="114" y="2"/>
                      <a:pt x="113" y="2"/>
                      <a:pt x="112" y="2"/>
                    </a:cubicBezTo>
                    <a:cubicBezTo>
                      <a:pt x="111" y="1"/>
                      <a:pt x="111" y="1"/>
                      <a:pt x="110" y="1"/>
                    </a:cubicBezTo>
                    <a:cubicBezTo>
                      <a:pt x="107" y="1"/>
                      <a:pt x="103" y="0"/>
                      <a:pt x="100" y="0"/>
                    </a:cubicBezTo>
                    <a:cubicBezTo>
                      <a:pt x="100" y="5"/>
                      <a:pt x="100" y="5"/>
                      <a:pt x="100" y="5"/>
                    </a:cubicBezTo>
                    <a:cubicBezTo>
                      <a:pt x="104" y="5"/>
                      <a:pt x="107" y="6"/>
                      <a:pt x="111" y="6"/>
                    </a:cubicBezTo>
                    <a:cubicBezTo>
                      <a:pt x="111" y="7"/>
                      <a:pt x="110" y="7"/>
                      <a:pt x="109" y="7"/>
                    </a:cubicBezTo>
                    <a:cubicBezTo>
                      <a:pt x="109" y="7"/>
                      <a:pt x="108" y="8"/>
                      <a:pt x="108" y="8"/>
                    </a:cubicBezTo>
                    <a:cubicBezTo>
                      <a:pt x="106" y="8"/>
                      <a:pt x="104" y="8"/>
                      <a:pt x="103" y="8"/>
                    </a:cubicBezTo>
                    <a:cubicBezTo>
                      <a:pt x="103" y="8"/>
                      <a:pt x="104" y="9"/>
                      <a:pt x="104" y="9"/>
                    </a:cubicBezTo>
                    <a:cubicBezTo>
                      <a:pt x="106" y="10"/>
                      <a:pt x="107" y="10"/>
                      <a:pt x="109" y="10"/>
                    </a:cubicBezTo>
                    <a:cubicBezTo>
                      <a:pt x="110" y="10"/>
                      <a:pt x="111" y="10"/>
                      <a:pt x="112" y="9"/>
                    </a:cubicBezTo>
                    <a:cubicBezTo>
                      <a:pt x="112" y="9"/>
                      <a:pt x="112" y="8"/>
                      <a:pt x="113" y="8"/>
                    </a:cubicBezTo>
                    <a:cubicBezTo>
                      <a:pt x="113" y="7"/>
                      <a:pt x="113" y="7"/>
                      <a:pt x="114" y="7"/>
                    </a:cubicBezTo>
                    <a:cubicBezTo>
                      <a:pt x="115" y="7"/>
                      <a:pt x="116" y="7"/>
                      <a:pt x="117" y="8"/>
                    </a:cubicBezTo>
                    <a:cubicBezTo>
                      <a:pt x="116" y="8"/>
                      <a:pt x="115" y="8"/>
                      <a:pt x="115" y="9"/>
                    </a:cubicBezTo>
                    <a:cubicBezTo>
                      <a:pt x="116" y="10"/>
                      <a:pt x="118" y="9"/>
                      <a:pt x="118" y="8"/>
                    </a:cubicBezTo>
                    <a:cubicBezTo>
                      <a:pt x="119" y="8"/>
                      <a:pt x="119" y="8"/>
                      <a:pt x="119" y="8"/>
                    </a:cubicBezTo>
                    <a:cubicBezTo>
                      <a:pt x="120" y="9"/>
                      <a:pt x="122" y="9"/>
                      <a:pt x="123" y="10"/>
                    </a:cubicBezTo>
                    <a:cubicBezTo>
                      <a:pt x="125" y="11"/>
                      <a:pt x="127" y="11"/>
                      <a:pt x="129" y="12"/>
                    </a:cubicBezTo>
                    <a:cubicBezTo>
                      <a:pt x="129" y="12"/>
                      <a:pt x="128" y="13"/>
                      <a:pt x="128" y="13"/>
                    </a:cubicBezTo>
                    <a:cubicBezTo>
                      <a:pt x="127" y="13"/>
                      <a:pt x="127" y="12"/>
                      <a:pt x="126" y="12"/>
                    </a:cubicBezTo>
                    <a:cubicBezTo>
                      <a:pt x="126" y="13"/>
                      <a:pt x="127" y="13"/>
                      <a:pt x="128" y="14"/>
                    </a:cubicBezTo>
                    <a:cubicBezTo>
                      <a:pt x="129" y="15"/>
                      <a:pt x="129" y="15"/>
                      <a:pt x="130" y="16"/>
                    </a:cubicBezTo>
                    <a:cubicBezTo>
                      <a:pt x="129" y="18"/>
                      <a:pt x="128" y="16"/>
                      <a:pt x="126" y="16"/>
                    </a:cubicBezTo>
                    <a:cubicBezTo>
                      <a:pt x="125" y="16"/>
                      <a:pt x="123" y="19"/>
                      <a:pt x="122" y="16"/>
                    </a:cubicBezTo>
                    <a:cubicBezTo>
                      <a:pt x="122" y="15"/>
                      <a:pt x="123" y="15"/>
                      <a:pt x="124" y="14"/>
                    </a:cubicBezTo>
                    <a:cubicBezTo>
                      <a:pt x="123" y="14"/>
                      <a:pt x="123" y="14"/>
                      <a:pt x="123" y="14"/>
                    </a:cubicBezTo>
                    <a:cubicBezTo>
                      <a:pt x="122" y="14"/>
                      <a:pt x="122" y="15"/>
                      <a:pt x="121" y="15"/>
                    </a:cubicBezTo>
                    <a:cubicBezTo>
                      <a:pt x="121" y="15"/>
                      <a:pt x="120" y="16"/>
                      <a:pt x="119" y="16"/>
                    </a:cubicBezTo>
                    <a:cubicBezTo>
                      <a:pt x="119" y="16"/>
                      <a:pt x="118" y="16"/>
                      <a:pt x="117" y="16"/>
                    </a:cubicBezTo>
                    <a:cubicBezTo>
                      <a:pt x="116" y="16"/>
                      <a:pt x="115" y="17"/>
                      <a:pt x="114" y="18"/>
                    </a:cubicBezTo>
                    <a:cubicBezTo>
                      <a:pt x="113" y="18"/>
                      <a:pt x="113" y="18"/>
                      <a:pt x="112" y="18"/>
                    </a:cubicBezTo>
                    <a:cubicBezTo>
                      <a:pt x="111" y="18"/>
                      <a:pt x="110" y="19"/>
                      <a:pt x="108" y="20"/>
                    </a:cubicBezTo>
                    <a:cubicBezTo>
                      <a:pt x="107" y="20"/>
                      <a:pt x="106" y="21"/>
                      <a:pt x="105" y="22"/>
                    </a:cubicBezTo>
                    <a:cubicBezTo>
                      <a:pt x="104" y="22"/>
                      <a:pt x="103" y="24"/>
                      <a:pt x="103" y="24"/>
                    </a:cubicBezTo>
                    <a:cubicBezTo>
                      <a:pt x="103" y="25"/>
                      <a:pt x="105" y="25"/>
                      <a:pt x="105" y="25"/>
                    </a:cubicBezTo>
                    <a:cubicBezTo>
                      <a:pt x="105" y="26"/>
                      <a:pt x="104" y="27"/>
                      <a:pt x="104" y="27"/>
                    </a:cubicBezTo>
                    <a:cubicBezTo>
                      <a:pt x="105" y="28"/>
                      <a:pt x="106" y="27"/>
                      <a:pt x="107" y="27"/>
                    </a:cubicBezTo>
                    <a:cubicBezTo>
                      <a:pt x="108" y="27"/>
                      <a:pt x="109" y="29"/>
                      <a:pt x="110" y="29"/>
                    </a:cubicBezTo>
                    <a:cubicBezTo>
                      <a:pt x="111" y="30"/>
                      <a:pt x="112" y="30"/>
                      <a:pt x="113" y="31"/>
                    </a:cubicBezTo>
                    <a:cubicBezTo>
                      <a:pt x="115" y="31"/>
                      <a:pt x="116" y="30"/>
                      <a:pt x="117" y="31"/>
                    </a:cubicBezTo>
                    <a:cubicBezTo>
                      <a:pt x="117" y="32"/>
                      <a:pt x="115" y="33"/>
                      <a:pt x="115" y="33"/>
                    </a:cubicBezTo>
                    <a:cubicBezTo>
                      <a:pt x="116" y="34"/>
                      <a:pt x="115" y="35"/>
                      <a:pt x="115" y="36"/>
                    </a:cubicBezTo>
                    <a:cubicBezTo>
                      <a:pt x="115" y="36"/>
                      <a:pt x="115" y="37"/>
                      <a:pt x="116" y="38"/>
                    </a:cubicBezTo>
                    <a:cubicBezTo>
                      <a:pt x="117" y="38"/>
                      <a:pt x="119" y="37"/>
                      <a:pt x="119" y="36"/>
                    </a:cubicBezTo>
                    <a:cubicBezTo>
                      <a:pt x="120" y="34"/>
                      <a:pt x="119" y="33"/>
                      <a:pt x="120" y="32"/>
                    </a:cubicBezTo>
                    <a:cubicBezTo>
                      <a:pt x="125" y="32"/>
                      <a:pt x="129" y="30"/>
                      <a:pt x="129" y="25"/>
                    </a:cubicBezTo>
                    <a:cubicBezTo>
                      <a:pt x="129" y="24"/>
                      <a:pt x="128" y="24"/>
                      <a:pt x="128" y="23"/>
                    </a:cubicBezTo>
                    <a:cubicBezTo>
                      <a:pt x="129" y="23"/>
                      <a:pt x="130" y="22"/>
                      <a:pt x="130" y="21"/>
                    </a:cubicBezTo>
                    <a:cubicBezTo>
                      <a:pt x="130" y="21"/>
                      <a:pt x="131" y="20"/>
                      <a:pt x="131" y="20"/>
                    </a:cubicBezTo>
                    <a:cubicBezTo>
                      <a:pt x="131" y="19"/>
                      <a:pt x="132" y="18"/>
                      <a:pt x="132" y="18"/>
                    </a:cubicBezTo>
                    <a:cubicBezTo>
                      <a:pt x="132" y="18"/>
                      <a:pt x="132" y="18"/>
                      <a:pt x="132" y="18"/>
                    </a:cubicBezTo>
                    <a:cubicBezTo>
                      <a:pt x="133" y="18"/>
                      <a:pt x="133" y="18"/>
                      <a:pt x="134" y="18"/>
                    </a:cubicBezTo>
                    <a:cubicBezTo>
                      <a:pt x="134" y="18"/>
                      <a:pt x="135" y="19"/>
                      <a:pt x="136" y="19"/>
                    </a:cubicBezTo>
                    <a:cubicBezTo>
                      <a:pt x="137" y="19"/>
                      <a:pt x="137" y="18"/>
                      <a:pt x="138" y="18"/>
                    </a:cubicBezTo>
                    <a:cubicBezTo>
                      <a:pt x="139" y="19"/>
                      <a:pt x="139" y="20"/>
                      <a:pt x="140" y="20"/>
                    </a:cubicBezTo>
                    <a:cubicBezTo>
                      <a:pt x="141" y="21"/>
                      <a:pt x="142" y="21"/>
                      <a:pt x="142" y="21"/>
                    </a:cubicBezTo>
                    <a:cubicBezTo>
                      <a:pt x="142" y="22"/>
                      <a:pt x="141" y="22"/>
                      <a:pt x="141" y="23"/>
                    </a:cubicBezTo>
                    <a:cubicBezTo>
                      <a:pt x="141" y="23"/>
                      <a:pt x="141" y="23"/>
                      <a:pt x="141" y="23"/>
                    </a:cubicBezTo>
                    <a:cubicBezTo>
                      <a:pt x="141" y="24"/>
                      <a:pt x="142" y="25"/>
                      <a:pt x="142" y="25"/>
                    </a:cubicBezTo>
                    <a:cubicBezTo>
                      <a:pt x="143" y="25"/>
                      <a:pt x="144" y="25"/>
                      <a:pt x="145" y="25"/>
                    </a:cubicBezTo>
                    <a:cubicBezTo>
                      <a:pt x="146" y="24"/>
                      <a:pt x="146" y="23"/>
                      <a:pt x="147" y="23"/>
                    </a:cubicBezTo>
                    <a:cubicBezTo>
                      <a:pt x="148" y="24"/>
                      <a:pt x="149" y="24"/>
                      <a:pt x="150" y="25"/>
                    </a:cubicBezTo>
                    <a:cubicBezTo>
                      <a:pt x="150" y="26"/>
                      <a:pt x="150" y="26"/>
                      <a:pt x="150" y="26"/>
                    </a:cubicBezTo>
                    <a:cubicBezTo>
                      <a:pt x="150" y="27"/>
                      <a:pt x="150" y="28"/>
                      <a:pt x="150" y="29"/>
                    </a:cubicBezTo>
                    <a:cubicBezTo>
                      <a:pt x="150" y="31"/>
                      <a:pt x="152" y="31"/>
                      <a:pt x="153" y="32"/>
                    </a:cubicBezTo>
                    <a:cubicBezTo>
                      <a:pt x="154" y="32"/>
                      <a:pt x="154" y="33"/>
                      <a:pt x="154" y="33"/>
                    </a:cubicBezTo>
                    <a:cubicBezTo>
                      <a:pt x="155" y="34"/>
                      <a:pt x="155" y="34"/>
                      <a:pt x="155" y="34"/>
                    </a:cubicBezTo>
                    <a:cubicBezTo>
                      <a:pt x="155" y="36"/>
                      <a:pt x="154" y="36"/>
                      <a:pt x="154" y="38"/>
                    </a:cubicBezTo>
                    <a:cubicBezTo>
                      <a:pt x="154" y="39"/>
                      <a:pt x="153" y="39"/>
                      <a:pt x="153" y="40"/>
                    </a:cubicBezTo>
                    <a:cubicBezTo>
                      <a:pt x="153" y="41"/>
                      <a:pt x="155" y="40"/>
                      <a:pt x="156" y="41"/>
                    </a:cubicBezTo>
                    <a:cubicBezTo>
                      <a:pt x="156" y="42"/>
                      <a:pt x="156" y="43"/>
                      <a:pt x="155" y="44"/>
                    </a:cubicBezTo>
                    <a:cubicBezTo>
                      <a:pt x="156" y="44"/>
                      <a:pt x="156" y="46"/>
                      <a:pt x="155" y="46"/>
                    </a:cubicBezTo>
                    <a:cubicBezTo>
                      <a:pt x="154" y="46"/>
                      <a:pt x="154" y="45"/>
                      <a:pt x="153" y="45"/>
                    </a:cubicBezTo>
                    <a:cubicBezTo>
                      <a:pt x="152" y="45"/>
                      <a:pt x="152" y="45"/>
                      <a:pt x="151" y="45"/>
                    </a:cubicBezTo>
                    <a:cubicBezTo>
                      <a:pt x="151" y="45"/>
                      <a:pt x="150" y="44"/>
                      <a:pt x="150" y="44"/>
                    </a:cubicBezTo>
                    <a:cubicBezTo>
                      <a:pt x="148" y="44"/>
                      <a:pt x="147" y="45"/>
                      <a:pt x="146" y="44"/>
                    </a:cubicBezTo>
                    <a:cubicBezTo>
                      <a:pt x="147" y="42"/>
                      <a:pt x="149" y="41"/>
                      <a:pt x="151" y="39"/>
                    </a:cubicBezTo>
                    <a:cubicBezTo>
                      <a:pt x="151" y="39"/>
                      <a:pt x="152" y="39"/>
                      <a:pt x="152" y="38"/>
                    </a:cubicBezTo>
                    <a:cubicBezTo>
                      <a:pt x="151" y="37"/>
                      <a:pt x="150" y="38"/>
                      <a:pt x="149" y="38"/>
                    </a:cubicBezTo>
                    <a:cubicBezTo>
                      <a:pt x="148" y="39"/>
                      <a:pt x="147" y="39"/>
                      <a:pt x="146" y="40"/>
                    </a:cubicBezTo>
                    <a:cubicBezTo>
                      <a:pt x="145" y="40"/>
                      <a:pt x="142" y="39"/>
                      <a:pt x="141" y="40"/>
                    </a:cubicBezTo>
                    <a:cubicBezTo>
                      <a:pt x="141" y="41"/>
                      <a:pt x="143" y="40"/>
                      <a:pt x="142" y="42"/>
                    </a:cubicBezTo>
                    <a:cubicBezTo>
                      <a:pt x="142" y="42"/>
                      <a:pt x="141" y="42"/>
                      <a:pt x="141" y="41"/>
                    </a:cubicBezTo>
                    <a:cubicBezTo>
                      <a:pt x="140" y="41"/>
                      <a:pt x="140" y="40"/>
                      <a:pt x="140" y="40"/>
                    </a:cubicBezTo>
                    <a:cubicBezTo>
                      <a:pt x="140" y="40"/>
                      <a:pt x="138" y="39"/>
                      <a:pt x="137" y="40"/>
                    </a:cubicBezTo>
                    <a:cubicBezTo>
                      <a:pt x="136" y="40"/>
                      <a:pt x="135" y="40"/>
                      <a:pt x="135" y="41"/>
                    </a:cubicBezTo>
                    <a:cubicBezTo>
                      <a:pt x="136" y="42"/>
                      <a:pt x="138" y="41"/>
                      <a:pt x="138" y="42"/>
                    </a:cubicBezTo>
                    <a:cubicBezTo>
                      <a:pt x="138" y="43"/>
                      <a:pt x="136" y="44"/>
                      <a:pt x="136" y="46"/>
                    </a:cubicBezTo>
                    <a:cubicBezTo>
                      <a:pt x="136" y="46"/>
                      <a:pt x="137" y="47"/>
                      <a:pt x="138" y="47"/>
                    </a:cubicBezTo>
                    <a:cubicBezTo>
                      <a:pt x="138" y="48"/>
                      <a:pt x="139" y="47"/>
                      <a:pt x="139" y="47"/>
                    </a:cubicBezTo>
                    <a:cubicBezTo>
                      <a:pt x="140" y="47"/>
                      <a:pt x="140" y="48"/>
                      <a:pt x="140" y="48"/>
                    </a:cubicBezTo>
                    <a:cubicBezTo>
                      <a:pt x="141" y="47"/>
                      <a:pt x="142" y="46"/>
                      <a:pt x="143" y="46"/>
                    </a:cubicBezTo>
                    <a:cubicBezTo>
                      <a:pt x="144" y="48"/>
                      <a:pt x="142" y="48"/>
                      <a:pt x="140" y="49"/>
                    </a:cubicBezTo>
                    <a:cubicBezTo>
                      <a:pt x="139" y="49"/>
                      <a:pt x="137" y="50"/>
                      <a:pt x="135" y="50"/>
                    </a:cubicBezTo>
                    <a:cubicBezTo>
                      <a:pt x="135" y="51"/>
                      <a:pt x="132" y="53"/>
                      <a:pt x="132" y="51"/>
                    </a:cubicBezTo>
                    <a:cubicBezTo>
                      <a:pt x="132" y="50"/>
                      <a:pt x="133" y="50"/>
                      <a:pt x="133" y="49"/>
                    </a:cubicBezTo>
                    <a:cubicBezTo>
                      <a:pt x="132" y="49"/>
                      <a:pt x="130" y="50"/>
                      <a:pt x="129" y="50"/>
                    </a:cubicBezTo>
                    <a:cubicBezTo>
                      <a:pt x="127" y="51"/>
                      <a:pt x="124" y="51"/>
                      <a:pt x="123" y="54"/>
                    </a:cubicBezTo>
                    <a:cubicBezTo>
                      <a:pt x="123" y="54"/>
                      <a:pt x="123" y="55"/>
                      <a:pt x="123" y="55"/>
                    </a:cubicBezTo>
                    <a:cubicBezTo>
                      <a:pt x="123" y="56"/>
                      <a:pt x="121" y="56"/>
                      <a:pt x="121" y="56"/>
                    </a:cubicBezTo>
                    <a:cubicBezTo>
                      <a:pt x="120" y="56"/>
                      <a:pt x="119" y="57"/>
                      <a:pt x="118" y="57"/>
                    </a:cubicBezTo>
                    <a:cubicBezTo>
                      <a:pt x="118" y="57"/>
                      <a:pt x="117" y="57"/>
                      <a:pt x="117" y="57"/>
                    </a:cubicBezTo>
                    <a:cubicBezTo>
                      <a:pt x="116" y="58"/>
                      <a:pt x="116" y="59"/>
                      <a:pt x="115" y="59"/>
                    </a:cubicBezTo>
                    <a:cubicBezTo>
                      <a:pt x="114" y="60"/>
                      <a:pt x="114" y="60"/>
                      <a:pt x="113" y="60"/>
                    </a:cubicBezTo>
                    <a:cubicBezTo>
                      <a:pt x="113" y="61"/>
                      <a:pt x="113" y="62"/>
                      <a:pt x="112" y="62"/>
                    </a:cubicBezTo>
                    <a:cubicBezTo>
                      <a:pt x="111" y="62"/>
                      <a:pt x="111" y="62"/>
                      <a:pt x="110" y="62"/>
                    </a:cubicBezTo>
                    <a:cubicBezTo>
                      <a:pt x="110" y="63"/>
                      <a:pt x="111" y="65"/>
                      <a:pt x="110" y="66"/>
                    </a:cubicBezTo>
                    <a:cubicBezTo>
                      <a:pt x="109" y="67"/>
                      <a:pt x="108" y="68"/>
                      <a:pt x="106" y="69"/>
                    </a:cubicBezTo>
                    <a:cubicBezTo>
                      <a:pt x="105" y="69"/>
                      <a:pt x="105" y="69"/>
                      <a:pt x="103" y="70"/>
                    </a:cubicBezTo>
                    <a:cubicBezTo>
                      <a:pt x="103" y="70"/>
                      <a:pt x="102" y="71"/>
                      <a:pt x="101" y="72"/>
                    </a:cubicBezTo>
                    <a:cubicBezTo>
                      <a:pt x="101" y="72"/>
                      <a:pt x="100" y="72"/>
                      <a:pt x="100" y="73"/>
                    </a:cubicBezTo>
                    <a:cubicBezTo>
                      <a:pt x="100" y="116"/>
                      <a:pt x="100" y="116"/>
                      <a:pt x="100" y="116"/>
                    </a:cubicBezTo>
                    <a:cubicBezTo>
                      <a:pt x="100" y="116"/>
                      <a:pt x="101" y="115"/>
                      <a:pt x="101" y="115"/>
                    </a:cubicBezTo>
                    <a:cubicBezTo>
                      <a:pt x="102" y="114"/>
                      <a:pt x="102" y="113"/>
                      <a:pt x="103" y="112"/>
                    </a:cubicBezTo>
                    <a:cubicBezTo>
                      <a:pt x="104" y="112"/>
                      <a:pt x="105" y="112"/>
                      <a:pt x="106" y="111"/>
                    </a:cubicBezTo>
                    <a:cubicBezTo>
                      <a:pt x="107" y="111"/>
                      <a:pt x="107" y="111"/>
                      <a:pt x="108" y="110"/>
                    </a:cubicBezTo>
                    <a:cubicBezTo>
                      <a:pt x="108" y="110"/>
                      <a:pt x="109" y="109"/>
                      <a:pt x="109" y="110"/>
                    </a:cubicBezTo>
                    <a:cubicBezTo>
                      <a:pt x="110" y="111"/>
                      <a:pt x="108" y="111"/>
                      <a:pt x="109" y="112"/>
                    </a:cubicBezTo>
                    <a:cubicBezTo>
                      <a:pt x="110" y="113"/>
                      <a:pt x="111" y="111"/>
                      <a:pt x="112" y="111"/>
                    </a:cubicBezTo>
                    <a:cubicBezTo>
                      <a:pt x="112" y="111"/>
                      <a:pt x="114" y="111"/>
                      <a:pt x="114" y="112"/>
                    </a:cubicBezTo>
                    <a:cubicBezTo>
                      <a:pt x="115" y="112"/>
                      <a:pt x="115" y="113"/>
                      <a:pt x="116" y="113"/>
                    </a:cubicBezTo>
                    <a:cubicBezTo>
                      <a:pt x="117" y="113"/>
                      <a:pt x="117" y="113"/>
                      <a:pt x="118" y="113"/>
                    </a:cubicBezTo>
                    <a:cubicBezTo>
                      <a:pt x="119" y="113"/>
                      <a:pt x="120" y="114"/>
                      <a:pt x="121" y="114"/>
                    </a:cubicBezTo>
                    <a:cubicBezTo>
                      <a:pt x="122" y="114"/>
                      <a:pt x="122" y="113"/>
                      <a:pt x="123" y="113"/>
                    </a:cubicBezTo>
                    <a:cubicBezTo>
                      <a:pt x="125" y="112"/>
                      <a:pt x="125" y="113"/>
                      <a:pt x="126" y="114"/>
                    </a:cubicBezTo>
                    <a:cubicBezTo>
                      <a:pt x="127" y="114"/>
                      <a:pt x="127" y="113"/>
                      <a:pt x="128" y="113"/>
                    </a:cubicBezTo>
                    <a:cubicBezTo>
                      <a:pt x="127" y="114"/>
                      <a:pt x="128" y="115"/>
                      <a:pt x="128" y="115"/>
                    </a:cubicBezTo>
                    <a:cubicBezTo>
                      <a:pt x="129" y="116"/>
                      <a:pt x="128" y="116"/>
                      <a:pt x="129" y="116"/>
                    </a:cubicBezTo>
                    <a:cubicBezTo>
                      <a:pt x="129" y="117"/>
                      <a:pt x="130" y="117"/>
                      <a:pt x="131" y="117"/>
                    </a:cubicBezTo>
                    <a:cubicBezTo>
                      <a:pt x="132" y="118"/>
                      <a:pt x="132" y="119"/>
                      <a:pt x="133" y="120"/>
                    </a:cubicBezTo>
                    <a:cubicBezTo>
                      <a:pt x="134" y="121"/>
                      <a:pt x="135" y="122"/>
                      <a:pt x="136" y="122"/>
                    </a:cubicBezTo>
                    <a:cubicBezTo>
                      <a:pt x="137" y="122"/>
                      <a:pt x="138" y="121"/>
                      <a:pt x="139" y="121"/>
                    </a:cubicBezTo>
                    <a:cubicBezTo>
                      <a:pt x="141" y="122"/>
                      <a:pt x="143" y="123"/>
                      <a:pt x="144" y="124"/>
                    </a:cubicBezTo>
                    <a:cubicBezTo>
                      <a:pt x="145" y="124"/>
                      <a:pt x="146" y="125"/>
                      <a:pt x="146" y="126"/>
                    </a:cubicBezTo>
                    <a:cubicBezTo>
                      <a:pt x="146" y="126"/>
                      <a:pt x="146" y="127"/>
                      <a:pt x="146" y="127"/>
                    </a:cubicBezTo>
                    <a:cubicBezTo>
                      <a:pt x="147" y="129"/>
                      <a:pt x="148" y="129"/>
                      <a:pt x="148" y="131"/>
                    </a:cubicBezTo>
                    <a:cubicBezTo>
                      <a:pt x="148" y="132"/>
                      <a:pt x="149" y="132"/>
                      <a:pt x="149" y="133"/>
                    </a:cubicBezTo>
                    <a:cubicBezTo>
                      <a:pt x="150" y="133"/>
                      <a:pt x="151" y="134"/>
                      <a:pt x="151" y="134"/>
                    </a:cubicBezTo>
                    <a:cubicBezTo>
                      <a:pt x="152" y="134"/>
                      <a:pt x="152" y="134"/>
                      <a:pt x="152" y="134"/>
                    </a:cubicBezTo>
                    <a:cubicBezTo>
                      <a:pt x="154" y="134"/>
                      <a:pt x="154" y="134"/>
                      <a:pt x="155" y="135"/>
                    </a:cubicBezTo>
                    <a:cubicBezTo>
                      <a:pt x="156" y="135"/>
                      <a:pt x="157" y="135"/>
                      <a:pt x="157" y="135"/>
                    </a:cubicBezTo>
                    <a:cubicBezTo>
                      <a:pt x="158" y="136"/>
                      <a:pt x="158" y="137"/>
                      <a:pt x="158" y="137"/>
                    </a:cubicBezTo>
                    <a:cubicBezTo>
                      <a:pt x="159" y="137"/>
                      <a:pt x="160" y="137"/>
                      <a:pt x="160" y="137"/>
                    </a:cubicBezTo>
                    <a:cubicBezTo>
                      <a:pt x="161" y="137"/>
                      <a:pt x="163" y="138"/>
                      <a:pt x="164" y="138"/>
                    </a:cubicBezTo>
                    <a:cubicBezTo>
                      <a:pt x="164" y="138"/>
                      <a:pt x="165" y="138"/>
                      <a:pt x="165" y="138"/>
                    </a:cubicBezTo>
                    <a:cubicBezTo>
                      <a:pt x="167" y="138"/>
                      <a:pt x="168" y="139"/>
                      <a:pt x="169" y="139"/>
                    </a:cubicBezTo>
                    <a:cubicBezTo>
                      <a:pt x="156" y="159"/>
                      <a:pt x="137" y="173"/>
                      <a:pt x="114" y="179"/>
                    </a:cubicBezTo>
                    <a:cubicBezTo>
                      <a:pt x="114" y="178"/>
                      <a:pt x="114" y="177"/>
                      <a:pt x="114" y="176"/>
                    </a:cubicBezTo>
                    <a:cubicBezTo>
                      <a:pt x="114" y="174"/>
                      <a:pt x="114" y="173"/>
                      <a:pt x="114" y="171"/>
                    </a:cubicBezTo>
                    <a:cubicBezTo>
                      <a:pt x="113" y="170"/>
                      <a:pt x="113" y="168"/>
                      <a:pt x="113" y="167"/>
                    </a:cubicBezTo>
                    <a:cubicBezTo>
                      <a:pt x="112" y="166"/>
                      <a:pt x="110" y="165"/>
                      <a:pt x="109" y="164"/>
                    </a:cubicBezTo>
                    <a:cubicBezTo>
                      <a:pt x="108" y="164"/>
                      <a:pt x="107" y="163"/>
                      <a:pt x="107" y="163"/>
                    </a:cubicBezTo>
                    <a:cubicBezTo>
                      <a:pt x="105" y="162"/>
                      <a:pt x="102" y="161"/>
                      <a:pt x="101" y="159"/>
                    </a:cubicBezTo>
                    <a:cubicBezTo>
                      <a:pt x="101" y="159"/>
                      <a:pt x="101" y="158"/>
                      <a:pt x="101" y="157"/>
                    </a:cubicBezTo>
                    <a:cubicBezTo>
                      <a:pt x="100" y="157"/>
                      <a:pt x="100" y="156"/>
                      <a:pt x="100" y="156"/>
                    </a:cubicBezTo>
                    <a:lnTo>
                      <a:pt x="100" y="186"/>
                    </a:lnTo>
                    <a:close/>
                    <a:moveTo>
                      <a:pt x="2" y="74"/>
                    </a:moveTo>
                    <a:cubicBezTo>
                      <a:pt x="2" y="76"/>
                      <a:pt x="1" y="77"/>
                      <a:pt x="1" y="79"/>
                    </a:cubicBezTo>
                    <a:cubicBezTo>
                      <a:pt x="1" y="80"/>
                      <a:pt x="1" y="82"/>
                      <a:pt x="0" y="83"/>
                    </a:cubicBezTo>
                    <a:cubicBezTo>
                      <a:pt x="0" y="87"/>
                      <a:pt x="0" y="90"/>
                      <a:pt x="0" y="93"/>
                    </a:cubicBezTo>
                    <a:cubicBezTo>
                      <a:pt x="0" y="96"/>
                      <a:pt x="0" y="99"/>
                      <a:pt x="0" y="103"/>
                    </a:cubicBezTo>
                    <a:cubicBezTo>
                      <a:pt x="1" y="104"/>
                      <a:pt x="1" y="106"/>
                      <a:pt x="1" y="107"/>
                    </a:cubicBezTo>
                    <a:cubicBezTo>
                      <a:pt x="1" y="109"/>
                      <a:pt x="2" y="110"/>
                      <a:pt x="2" y="112"/>
                    </a:cubicBezTo>
                    <a:cubicBezTo>
                      <a:pt x="2" y="113"/>
                      <a:pt x="3" y="115"/>
                      <a:pt x="3" y="116"/>
                    </a:cubicBezTo>
                    <a:cubicBezTo>
                      <a:pt x="4" y="119"/>
                      <a:pt x="5" y="122"/>
                      <a:pt x="6" y="125"/>
                    </a:cubicBezTo>
                    <a:cubicBezTo>
                      <a:pt x="6" y="127"/>
                      <a:pt x="7" y="128"/>
                      <a:pt x="7" y="129"/>
                    </a:cubicBezTo>
                    <a:cubicBezTo>
                      <a:pt x="8" y="131"/>
                      <a:pt x="9" y="132"/>
                      <a:pt x="9" y="134"/>
                    </a:cubicBezTo>
                    <a:cubicBezTo>
                      <a:pt x="10" y="134"/>
                      <a:pt x="10" y="135"/>
                      <a:pt x="10" y="136"/>
                    </a:cubicBezTo>
                    <a:cubicBezTo>
                      <a:pt x="11" y="137"/>
                      <a:pt x="12" y="138"/>
                      <a:pt x="12" y="140"/>
                    </a:cubicBezTo>
                    <a:cubicBezTo>
                      <a:pt x="15" y="143"/>
                      <a:pt x="17" y="147"/>
                      <a:pt x="20" y="151"/>
                    </a:cubicBezTo>
                    <a:cubicBezTo>
                      <a:pt x="21" y="152"/>
                      <a:pt x="23" y="154"/>
                      <a:pt x="24" y="156"/>
                    </a:cubicBezTo>
                    <a:cubicBezTo>
                      <a:pt x="25" y="157"/>
                      <a:pt x="26" y="158"/>
                      <a:pt x="27" y="159"/>
                    </a:cubicBezTo>
                    <a:cubicBezTo>
                      <a:pt x="28" y="160"/>
                      <a:pt x="29" y="161"/>
                      <a:pt x="31" y="162"/>
                    </a:cubicBezTo>
                    <a:cubicBezTo>
                      <a:pt x="36" y="167"/>
                      <a:pt x="41" y="171"/>
                      <a:pt x="47" y="174"/>
                    </a:cubicBezTo>
                    <a:cubicBezTo>
                      <a:pt x="48" y="175"/>
                      <a:pt x="50" y="176"/>
                      <a:pt x="51" y="176"/>
                    </a:cubicBezTo>
                    <a:cubicBezTo>
                      <a:pt x="54" y="178"/>
                      <a:pt x="56" y="179"/>
                      <a:pt x="59" y="180"/>
                    </a:cubicBezTo>
                    <a:cubicBezTo>
                      <a:pt x="61" y="181"/>
                      <a:pt x="62" y="181"/>
                      <a:pt x="63" y="182"/>
                    </a:cubicBezTo>
                    <a:cubicBezTo>
                      <a:pt x="73" y="185"/>
                      <a:pt x="83" y="186"/>
                      <a:pt x="93" y="186"/>
                    </a:cubicBezTo>
                    <a:cubicBezTo>
                      <a:pt x="96" y="186"/>
                      <a:pt x="98" y="186"/>
                      <a:pt x="100" y="186"/>
                    </a:cubicBezTo>
                    <a:cubicBezTo>
                      <a:pt x="100" y="156"/>
                      <a:pt x="100" y="156"/>
                      <a:pt x="100" y="156"/>
                    </a:cubicBezTo>
                    <a:cubicBezTo>
                      <a:pt x="99" y="156"/>
                      <a:pt x="99" y="155"/>
                      <a:pt x="99" y="154"/>
                    </a:cubicBezTo>
                    <a:cubicBezTo>
                      <a:pt x="97" y="153"/>
                      <a:pt x="96" y="150"/>
                      <a:pt x="95" y="148"/>
                    </a:cubicBezTo>
                    <a:cubicBezTo>
                      <a:pt x="95" y="147"/>
                      <a:pt x="94" y="146"/>
                      <a:pt x="93" y="145"/>
                    </a:cubicBezTo>
                    <a:cubicBezTo>
                      <a:pt x="93" y="145"/>
                      <a:pt x="92" y="144"/>
                      <a:pt x="91" y="144"/>
                    </a:cubicBezTo>
                    <a:cubicBezTo>
                      <a:pt x="91" y="143"/>
                      <a:pt x="90" y="142"/>
                      <a:pt x="91" y="141"/>
                    </a:cubicBezTo>
                    <a:cubicBezTo>
                      <a:pt x="91" y="140"/>
                      <a:pt x="93" y="139"/>
                      <a:pt x="93" y="138"/>
                    </a:cubicBezTo>
                    <a:cubicBezTo>
                      <a:pt x="93" y="138"/>
                      <a:pt x="92" y="137"/>
                      <a:pt x="91" y="136"/>
                    </a:cubicBezTo>
                    <a:cubicBezTo>
                      <a:pt x="91" y="135"/>
                      <a:pt x="92" y="134"/>
                      <a:pt x="92" y="133"/>
                    </a:cubicBezTo>
                    <a:cubicBezTo>
                      <a:pt x="92" y="132"/>
                      <a:pt x="93" y="132"/>
                      <a:pt x="93" y="131"/>
                    </a:cubicBezTo>
                    <a:cubicBezTo>
                      <a:pt x="93" y="131"/>
                      <a:pt x="94" y="131"/>
                      <a:pt x="94" y="130"/>
                    </a:cubicBezTo>
                    <a:cubicBezTo>
                      <a:pt x="95" y="130"/>
                      <a:pt x="95" y="129"/>
                      <a:pt x="95" y="129"/>
                    </a:cubicBezTo>
                    <a:cubicBezTo>
                      <a:pt x="96" y="128"/>
                      <a:pt x="97" y="127"/>
                      <a:pt x="98" y="126"/>
                    </a:cubicBezTo>
                    <a:cubicBezTo>
                      <a:pt x="98" y="126"/>
                      <a:pt x="98" y="122"/>
                      <a:pt x="98" y="121"/>
                    </a:cubicBezTo>
                    <a:cubicBezTo>
                      <a:pt x="98" y="120"/>
                      <a:pt x="97" y="119"/>
                      <a:pt x="97" y="119"/>
                    </a:cubicBezTo>
                    <a:cubicBezTo>
                      <a:pt x="96" y="117"/>
                      <a:pt x="96" y="116"/>
                      <a:pt x="95" y="116"/>
                    </a:cubicBezTo>
                    <a:cubicBezTo>
                      <a:pt x="94" y="116"/>
                      <a:pt x="93" y="117"/>
                      <a:pt x="93" y="117"/>
                    </a:cubicBezTo>
                    <a:cubicBezTo>
                      <a:pt x="93" y="118"/>
                      <a:pt x="93" y="119"/>
                      <a:pt x="92" y="119"/>
                    </a:cubicBezTo>
                    <a:cubicBezTo>
                      <a:pt x="91" y="119"/>
                      <a:pt x="91" y="118"/>
                      <a:pt x="89" y="118"/>
                    </a:cubicBezTo>
                    <a:cubicBezTo>
                      <a:pt x="89" y="117"/>
                      <a:pt x="88" y="117"/>
                      <a:pt x="88" y="117"/>
                    </a:cubicBezTo>
                    <a:cubicBezTo>
                      <a:pt x="87" y="117"/>
                      <a:pt x="86" y="115"/>
                      <a:pt x="85" y="115"/>
                    </a:cubicBezTo>
                    <a:cubicBezTo>
                      <a:pt x="84" y="114"/>
                      <a:pt x="84" y="115"/>
                      <a:pt x="83" y="114"/>
                    </a:cubicBezTo>
                    <a:cubicBezTo>
                      <a:pt x="83" y="113"/>
                      <a:pt x="83" y="112"/>
                      <a:pt x="83" y="112"/>
                    </a:cubicBezTo>
                    <a:cubicBezTo>
                      <a:pt x="82" y="111"/>
                      <a:pt x="81" y="109"/>
                      <a:pt x="80" y="108"/>
                    </a:cubicBezTo>
                    <a:cubicBezTo>
                      <a:pt x="79" y="108"/>
                      <a:pt x="78" y="108"/>
                      <a:pt x="77" y="108"/>
                    </a:cubicBezTo>
                    <a:cubicBezTo>
                      <a:pt x="76" y="107"/>
                      <a:pt x="76" y="107"/>
                      <a:pt x="75" y="107"/>
                    </a:cubicBezTo>
                    <a:cubicBezTo>
                      <a:pt x="74" y="107"/>
                      <a:pt x="74" y="107"/>
                      <a:pt x="73" y="107"/>
                    </a:cubicBezTo>
                    <a:cubicBezTo>
                      <a:pt x="71" y="106"/>
                      <a:pt x="70" y="102"/>
                      <a:pt x="68" y="103"/>
                    </a:cubicBezTo>
                    <a:cubicBezTo>
                      <a:pt x="67" y="103"/>
                      <a:pt x="66" y="104"/>
                      <a:pt x="65" y="104"/>
                    </a:cubicBezTo>
                    <a:cubicBezTo>
                      <a:pt x="64" y="104"/>
                      <a:pt x="62" y="103"/>
                      <a:pt x="61" y="102"/>
                    </a:cubicBezTo>
                    <a:cubicBezTo>
                      <a:pt x="60" y="102"/>
                      <a:pt x="58" y="101"/>
                      <a:pt x="57" y="101"/>
                    </a:cubicBezTo>
                    <a:cubicBezTo>
                      <a:pt x="57" y="100"/>
                      <a:pt x="56" y="100"/>
                      <a:pt x="55" y="99"/>
                    </a:cubicBezTo>
                    <a:cubicBezTo>
                      <a:pt x="55" y="99"/>
                      <a:pt x="54" y="99"/>
                      <a:pt x="54" y="99"/>
                    </a:cubicBezTo>
                    <a:cubicBezTo>
                      <a:pt x="53" y="99"/>
                      <a:pt x="52" y="98"/>
                      <a:pt x="51" y="97"/>
                    </a:cubicBezTo>
                    <a:cubicBezTo>
                      <a:pt x="51" y="97"/>
                      <a:pt x="50" y="96"/>
                      <a:pt x="50" y="95"/>
                    </a:cubicBezTo>
                    <a:cubicBezTo>
                      <a:pt x="50" y="95"/>
                      <a:pt x="51" y="94"/>
                      <a:pt x="51" y="93"/>
                    </a:cubicBezTo>
                    <a:cubicBezTo>
                      <a:pt x="51" y="91"/>
                      <a:pt x="49" y="89"/>
                      <a:pt x="48" y="88"/>
                    </a:cubicBezTo>
                    <a:cubicBezTo>
                      <a:pt x="47" y="87"/>
                      <a:pt x="46" y="86"/>
                      <a:pt x="45" y="85"/>
                    </a:cubicBezTo>
                    <a:cubicBezTo>
                      <a:pt x="45" y="84"/>
                      <a:pt x="45" y="84"/>
                      <a:pt x="45" y="83"/>
                    </a:cubicBezTo>
                    <a:cubicBezTo>
                      <a:pt x="45" y="83"/>
                      <a:pt x="44" y="82"/>
                      <a:pt x="44" y="81"/>
                    </a:cubicBezTo>
                    <a:cubicBezTo>
                      <a:pt x="43" y="80"/>
                      <a:pt x="42" y="79"/>
                      <a:pt x="42" y="78"/>
                    </a:cubicBezTo>
                    <a:cubicBezTo>
                      <a:pt x="42" y="77"/>
                      <a:pt x="42" y="76"/>
                      <a:pt x="42" y="75"/>
                    </a:cubicBezTo>
                    <a:cubicBezTo>
                      <a:pt x="41" y="73"/>
                      <a:pt x="38" y="74"/>
                      <a:pt x="39" y="76"/>
                    </a:cubicBezTo>
                    <a:cubicBezTo>
                      <a:pt x="39" y="77"/>
                      <a:pt x="40" y="78"/>
                      <a:pt x="40" y="79"/>
                    </a:cubicBezTo>
                    <a:cubicBezTo>
                      <a:pt x="40" y="79"/>
                      <a:pt x="40" y="80"/>
                      <a:pt x="41" y="81"/>
                    </a:cubicBezTo>
                    <a:cubicBezTo>
                      <a:pt x="41" y="82"/>
                      <a:pt x="42" y="82"/>
                      <a:pt x="42" y="83"/>
                    </a:cubicBezTo>
                    <a:cubicBezTo>
                      <a:pt x="42" y="85"/>
                      <a:pt x="42" y="86"/>
                      <a:pt x="43" y="87"/>
                    </a:cubicBezTo>
                    <a:cubicBezTo>
                      <a:pt x="43" y="88"/>
                      <a:pt x="44" y="88"/>
                      <a:pt x="44" y="89"/>
                    </a:cubicBezTo>
                    <a:cubicBezTo>
                      <a:pt x="43" y="90"/>
                      <a:pt x="42" y="89"/>
                      <a:pt x="42" y="88"/>
                    </a:cubicBezTo>
                    <a:cubicBezTo>
                      <a:pt x="41" y="88"/>
                      <a:pt x="40" y="87"/>
                      <a:pt x="40" y="86"/>
                    </a:cubicBezTo>
                    <a:cubicBezTo>
                      <a:pt x="40" y="86"/>
                      <a:pt x="40" y="85"/>
                      <a:pt x="40" y="84"/>
                    </a:cubicBezTo>
                    <a:cubicBezTo>
                      <a:pt x="40" y="83"/>
                      <a:pt x="37" y="83"/>
                      <a:pt x="37" y="81"/>
                    </a:cubicBezTo>
                    <a:cubicBezTo>
                      <a:pt x="37" y="81"/>
                      <a:pt x="38" y="80"/>
                      <a:pt x="38" y="80"/>
                    </a:cubicBezTo>
                    <a:cubicBezTo>
                      <a:pt x="38" y="79"/>
                      <a:pt x="37" y="78"/>
                      <a:pt x="37" y="77"/>
                    </a:cubicBezTo>
                    <a:cubicBezTo>
                      <a:pt x="36" y="76"/>
                      <a:pt x="36" y="75"/>
                      <a:pt x="36" y="74"/>
                    </a:cubicBezTo>
                    <a:cubicBezTo>
                      <a:pt x="36" y="73"/>
                      <a:pt x="36" y="72"/>
                      <a:pt x="36" y="71"/>
                    </a:cubicBezTo>
                    <a:cubicBezTo>
                      <a:pt x="36" y="70"/>
                      <a:pt x="35" y="69"/>
                      <a:pt x="34" y="69"/>
                    </a:cubicBezTo>
                    <a:cubicBezTo>
                      <a:pt x="33" y="69"/>
                      <a:pt x="32" y="69"/>
                      <a:pt x="32" y="68"/>
                    </a:cubicBezTo>
                    <a:cubicBezTo>
                      <a:pt x="32" y="67"/>
                      <a:pt x="31" y="66"/>
                      <a:pt x="31" y="65"/>
                    </a:cubicBezTo>
                    <a:cubicBezTo>
                      <a:pt x="31" y="64"/>
                      <a:pt x="31" y="63"/>
                      <a:pt x="31" y="62"/>
                    </a:cubicBezTo>
                    <a:cubicBezTo>
                      <a:pt x="31" y="60"/>
                      <a:pt x="31" y="59"/>
                      <a:pt x="31" y="58"/>
                    </a:cubicBezTo>
                    <a:cubicBezTo>
                      <a:pt x="32" y="57"/>
                      <a:pt x="33" y="56"/>
                      <a:pt x="33" y="55"/>
                    </a:cubicBezTo>
                    <a:cubicBezTo>
                      <a:pt x="34" y="55"/>
                      <a:pt x="34" y="54"/>
                      <a:pt x="34" y="53"/>
                    </a:cubicBezTo>
                    <a:cubicBezTo>
                      <a:pt x="35" y="52"/>
                      <a:pt x="36" y="51"/>
                      <a:pt x="37" y="49"/>
                    </a:cubicBezTo>
                    <a:cubicBezTo>
                      <a:pt x="39" y="48"/>
                      <a:pt x="40" y="47"/>
                      <a:pt x="40" y="45"/>
                    </a:cubicBezTo>
                    <a:cubicBezTo>
                      <a:pt x="41" y="44"/>
                      <a:pt x="41" y="43"/>
                      <a:pt x="41" y="43"/>
                    </a:cubicBezTo>
                    <a:cubicBezTo>
                      <a:pt x="41" y="42"/>
                      <a:pt x="39" y="41"/>
                      <a:pt x="39" y="40"/>
                    </a:cubicBezTo>
                    <a:cubicBezTo>
                      <a:pt x="39" y="39"/>
                      <a:pt x="40" y="39"/>
                      <a:pt x="41" y="38"/>
                    </a:cubicBezTo>
                    <a:cubicBezTo>
                      <a:pt x="41" y="38"/>
                      <a:pt x="41" y="37"/>
                      <a:pt x="41" y="36"/>
                    </a:cubicBezTo>
                    <a:cubicBezTo>
                      <a:pt x="41" y="35"/>
                      <a:pt x="40" y="34"/>
                      <a:pt x="41" y="33"/>
                    </a:cubicBezTo>
                    <a:cubicBezTo>
                      <a:pt x="41" y="33"/>
                      <a:pt x="42" y="32"/>
                      <a:pt x="41" y="31"/>
                    </a:cubicBezTo>
                    <a:cubicBezTo>
                      <a:pt x="41" y="30"/>
                      <a:pt x="40" y="32"/>
                      <a:pt x="39" y="31"/>
                    </a:cubicBezTo>
                    <a:cubicBezTo>
                      <a:pt x="38" y="31"/>
                      <a:pt x="39" y="30"/>
                      <a:pt x="39" y="29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39" y="27"/>
                      <a:pt x="40" y="26"/>
                      <a:pt x="40" y="26"/>
                    </a:cubicBezTo>
                    <a:cubicBezTo>
                      <a:pt x="39" y="26"/>
                      <a:pt x="39" y="25"/>
                      <a:pt x="38" y="24"/>
                    </a:cubicBezTo>
                    <a:cubicBezTo>
                      <a:pt x="49" y="15"/>
                      <a:pt x="63" y="9"/>
                      <a:pt x="78" y="6"/>
                    </a:cubicBezTo>
                    <a:cubicBezTo>
                      <a:pt x="78" y="6"/>
                      <a:pt x="78" y="6"/>
                      <a:pt x="78" y="6"/>
                    </a:cubicBezTo>
                    <a:cubicBezTo>
                      <a:pt x="78" y="6"/>
                      <a:pt x="78" y="7"/>
                      <a:pt x="78" y="7"/>
                    </a:cubicBezTo>
                    <a:cubicBezTo>
                      <a:pt x="79" y="6"/>
                      <a:pt x="80" y="7"/>
                      <a:pt x="81" y="7"/>
                    </a:cubicBezTo>
                    <a:cubicBezTo>
                      <a:pt x="82" y="7"/>
                      <a:pt x="83" y="6"/>
                      <a:pt x="84" y="7"/>
                    </a:cubicBezTo>
                    <a:cubicBezTo>
                      <a:pt x="86" y="7"/>
                      <a:pt x="88" y="9"/>
                      <a:pt x="90" y="8"/>
                    </a:cubicBezTo>
                    <a:cubicBezTo>
                      <a:pt x="90" y="7"/>
                      <a:pt x="90" y="7"/>
                      <a:pt x="90" y="6"/>
                    </a:cubicBezTo>
                    <a:cubicBezTo>
                      <a:pt x="91" y="6"/>
                      <a:pt x="91" y="5"/>
                      <a:pt x="91" y="5"/>
                    </a:cubicBezTo>
                    <a:cubicBezTo>
                      <a:pt x="92" y="5"/>
                      <a:pt x="93" y="5"/>
                      <a:pt x="93" y="5"/>
                    </a:cubicBezTo>
                    <a:cubicBezTo>
                      <a:pt x="96" y="5"/>
                      <a:pt x="98" y="5"/>
                      <a:pt x="100" y="5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98" y="0"/>
                      <a:pt x="97" y="0"/>
                      <a:pt x="95" y="0"/>
                    </a:cubicBezTo>
                    <a:cubicBezTo>
                      <a:pt x="94" y="0"/>
                      <a:pt x="94" y="0"/>
                      <a:pt x="93" y="0"/>
                    </a:cubicBezTo>
                    <a:cubicBezTo>
                      <a:pt x="92" y="0"/>
                      <a:pt x="91" y="0"/>
                      <a:pt x="90" y="0"/>
                    </a:cubicBezTo>
                    <a:cubicBezTo>
                      <a:pt x="81" y="0"/>
                      <a:pt x="72" y="2"/>
                      <a:pt x="63" y="5"/>
                    </a:cubicBezTo>
                    <a:cubicBezTo>
                      <a:pt x="62" y="5"/>
                      <a:pt x="61" y="6"/>
                      <a:pt x="59" y="6"/>
                    </a:cubicBezTo>
                    <a:cubicBezTo>
                      <a:pt x="59" y="6"/>
                      <a:pt x="58" y="6"/>
                      <a:pt x="58" y="7"/>
                    </a:cubicBezTo>
                    <a:cubicBezTo>
                      <a:pt x="57" y="7"/>
                      <a:pt x="56" y="7"/>
                      <a:pt x="55" y="8"/>
                    </a:cubicBezTo>
                    <a:cubicBezTo>
                      <a:pt x="54" y="9"/>
                      <a:pt x="52" y="9"/>
                      <a:pt x="51" y="10"/>
                    </a:cubicBezTo>
                    <a:cubicBezTo>
                      <a:pt x="49" y="11"/>
                      <a:pt x="48" y="11"/>
                      <a:pt x="47" y="12"/>
                    </a:cubicBezTo>
                    <a:cubicBezTo>
                      <a:pt x="42" y="15"/>
                      <a:pt x="37" y="19"/>
                      <a:pt x="32" y="22"/>
                    </a:cubicBezTo>
                    <a:cubicBezTo>
                      <a:pt x="32" y="23"/>
                      <a:pt x="31" y="23"/>
                      <a:pt x="31" y="24"/>
                    </a:cubicBezTo>
                    <a:cubicBezTo>
                      <a:pt x="29" y="25"/>
                      <a:pt x="28" y="26"/>
                      <a:pt x="27" y="27"/>
                    </a:cubicBezTo>
                    <a:cubicBezTo>
                      <a:pt x="26" y="28"/>
                      <a:pt x="25" y="29"/>
                      <a:pt x="24" y="30"/>
                    </a:cubicBezTo>
                    <a:cubicBezTo>
                      <a:pt x="23" y="32"/>
                      <a:pt x="21" y="34"/>
                      <a:pt x="20" y="35"/>
                    </a:cubicBezTo>
                    <a:cubicBezTo>
                      <a:pt x="17" y="39"/>
                      <a:pt x="15" y="43"/>
                      <a:pt x="12" y="47"/>
                    </a:cubicBezTo>
                    <a:cubicBezTo>
                      <a:pt x="12" y="48"/>
                      <a:pt x="11" y="49"/>
                      <a:pt x="10" y="51"/>
                    </a:cubicBezTo>
                    <a:cubicBezTo>
                      <a:pt x="10" y="51"/>
                      <a:pt x="10" y="52"/>
                      <a:pt x="9" y="53"/>
                    </a:cubicBezTo>
                    <a:cubicBezTo>
                      <a:pt x="8" y="55"/>
                      <a:pt x="7" y="57"/>
                      <a:pt x="6" y="59"/>
                    </a:cubicBezTo>
                    <a:cubicBezTo>
                      <a:pt x="6" y="60"/>
                      <a:pt x="6" y="60"/>
                      <a:pt x="6" y="61"/>
                    </a:cubicBezTo>
                    <a:cubicBezTo>
                      <a:pt x="5" y="64"/>
                      <a:pt x="4" y="67"/>
                      <a:pt x="3" y="70"/>
                    </a:cubicBezTo>
                    <a:cubicBezTo>
                      <a:pt x="3" y="71"/>
                      <a:pt x="2" y="73"/>
                      <a:pt x="2" y="74"/>
                    </a:cubicBezTo>
                    <a:close/>
                    <a:moveTo>
                      <a:pt x="100" y="73"/>
                    </a:moveTo>
                    <a:cubicBezTo>
                      <a:pt x="100" y="116"/>
                      <a:pt x="100" y="116"/>
                      <a:pt x="100" y="116"/>
                    </a:cubicBezTo>
                    <a:cubicBezTo>
                      <a:pt x="100" y="117"/>
                      <a:pt x="99" y="117"/>
                      <a:pt x="99" y="117"/>
                    </a:cubicBezTo>
                    <a:cubicBezTo>
                      <a:pt x="98" y="117"/>
                      <a:pt x="97" y="116"/>
                      <a:pt x="96" y="115"/>
                    </a:cubicBezTo>
                    <a:cubicBezTo>
                      <a:pt x="94" y="114"/>
                      <a:pt x="93" y="116"/>
                      <a:pt x="91" y="116"/>
                    </a:cubicBezTo>
                    <a:cubicBezTo>
                      <a:pt x="89" y="116"/>
                      <a:pt x="87" y="113"/>
                      <a:pt x="87" y="112"/>
                    </a:cubicBezTo>
                    <a:cubicBezTo>
                      <a:pt x="87" y="111"/>
                      <a:pt x="88" y="109"/>
                      <a:pt x="88" y="108"/>
                    </a:cubicBezTo>
                    <a:cubicBezTo>
                      <a:pt x="88" y="107"/>
                      <a:pt x="88" y="106"/>
                      <a:pt x="88" y="105"/>
                    </a:cubicBezTo>
                    <a:cubicBezTo>
                      <a:pt x="88" y="104"/>
                      <a:pt x="87" y="103"/>
                      <a:pt x="86" y="103"/>
                    </a:cubicBezTo>
                    <a:cubicBezTo>
                      <a:pt x="84" y="103"/>
                      <a:pt x="82" y="104"/>
                      <a:pt x="79" y="103"/>
                    </a:cubicBezTo>
                    <a:cubicBezTo>
                      <a:pt x="79" y="102"/>
                      <a:pt x="80" y="102"/>
                      <a:pt x="80" y="101"/>
                    </a:cubicBezTo>
                    <a:cubicBezTo>
                      <a:pt x="80" y="101"/>
                      <a:pt x="80" y="100"/>
                      <a:pt x="80" y="100"/>
                    </a:cubicBezTo>
                    <a:cubicBezTo>
                      <a:pt x="81" y="99"/>
                      <a:pt x="81" y="99"/>
                      <a:pt x="82" y="98"/>
                    </a:cubicBezTo>
                    <a:cubicBezTo>
                      <a:pt x="82" y="97"/>
                      <a:pt x="82" y="97"/>
                      <a:pt x="82" y="96"/>
                    </a:cubicBezTo>
                    <a:cubicBezTo>
                      <a:pt x="82" y="95"/>
                      <a:pt x="83" y="95"/>
                      <a:pt x="83" y="94"/>
                    </a:cubicBezTo>
                    <a:cubicBezTo>
                      <a:pt x="83" y="94"/>
                      <a:pt x="83" y="93"/>
                      <a:pt x="82" y="93"/>
                    </a:cubicBezTo>
                    <a:cubicBezTo>
                      <a:pt x="80" y="93"/>
                      <a:pt x="79" y="93"/>
                      <a:pt x="78" y="93"/>
                    </a:cubicBezTo>
                    <a:cubicBezTo>
                      <a:pt x="76" y="94"/>
                      <a:pt x="77" y="97"/>
                      <a:pt x="75" y="98"/>
                    </a:cubicBezTo>
                    <a:cubicBezTo>
                      <a:pt x="74" y="98"/>
                      <a:pt x="73" y="98"/>
                      <a:pt x="72" y="98"/>
                    </a:cubicBezTo>
                    <a:cubicBezTo>
                      <a:pt x="71" y="98"/>
                      <a:pt x="70" y="99"/>
                      <a:pt x="70" y="99"/>
                    </a:cubicBezTo>
                    <a:cubicBezTo>
                      <a:pt x="69" y="99"/>
                      <a:pt x="67" y="98"/>
                      <a:pt x="67" y="97"/>
                    </a:cubicBezTo>
                    <a:cubicBezTo>
                      <a:pt x="66" y="97"/>
                      <a:pt x="65" y="94"/>
                      <a:pt x="65" y="94"/>
                    </a:cubicBezTo>
                    <a:cubicBezTo>
                      <a:pt x="64" y="91"/>
                      <a:pt x="65" y="88"/>
                      <a:pt x="66" y="86"/>
                    </a:cubicBezTo>
                    <a:cubicBezTo>
                      <a:pt x="66" y="86"/>
                      <a:pt x="67" y="85"/>
                      <a:pt x="67" y="85"/>
                    </a:cubicBezTo>
                    <a:cubicBezTo>
                      <a:pt x="67" y="84"/>
                      <a:pt x="67" y="83"/>
                      <a:pt x="67" y="82"/>
                    </a:cubicBezTo>
                    <a:cubicBezTo>
                      <a:pt x="68" y="81"/>
                      <a:pt x="69" y="80"/>
                      <a:pt x="71" y="79"/>
                    </a:cubicBezTo>
                    <a:cubicBezTo>
                      <a:pt x="72" y="79"/>
                      <a:pt x="73" y="77"/>
                      <a:pt x="75" y="77"/>
                    </a:cubicBezTo>
                    <a:cubicBezTo>
                      <a:pt x="76" y="77"/>
                      <a:pt x="77" y="78"/>
                      <a:pt x="78" y="78"/>
                    </a:cubicBezTo>
                    <a:cubicBezTo>
                      <a:pt x="79" y="78"/>
                      <a:pt x="79" y="78"/>
                      <a:pt x="80" y="78"/>
                    </a:cubicBezTo>
                    <a:cubicBezTo>
                      <a:pt x="82" y="79"/>
                      <a:pt x="82" y="77"/>
                      <a:pt x="84" y="76"/>
                    </a:cubicBezTo>
                    <a:cubicBezTo>
                      <a:pt x="85" y="76"/>
                      <a:pt x="87" y="76"/>
                      <a:pt x="88" y="76"/>
                    </a:cubicBezTo>
                    <a:cubicBezTo>
                      <a:pt x="89" y="76"/>
                      <a:pt x="90" y="77"/>
                      <a:pt x="90" y="77"/>
                    </a:cubicBezTo>
                    <a:cubicBezTo>
                      <a:pt x="91" y="77"/>
                      <a:pt x="92" y="77"/>
                      <a:pt x="92" y="77"/>
                    </a:cubicBezTo>
                    <a:cubicBezTo>
                      <a:pt x="93" y="77"/>
                      <a:pt x="94" y="78"/>
                      <a:pt x="94" y="79"/>
                    </a:cubicBezTo>
                    <a:cubicBezTo>
                      <a:pt x="94" y="80"/>
                      <a:pt x="93" y="81"/>
                      <a:pt x="93" y="82"/>
                    </a:cubicBezTo>
                    <a:cubicBezTo>
                      <a:pt x="94" y="83"/>
                      <a:pt x="96" y="83"/>
                      <a:pt x="97" y="83"/>
                    </a:cubicBezTo>
                    <a:cubicBezTo>
                      <a:pt x="98" y="83"/>
                      <a:pt x="98" y="81"/>
                      <a:pt x="97" y="80"/>
                    </a:cubicBezTo>
                    <a:cubicBezTo>
                      <a:pt x="97" y="80"/>
                      <a:pt x="98" y="79"/>
                      <a:pt x="97" y="79"/>
                    </a:cubicBezTo>
                    <a:cubicBezTo>
                      <a:pt x="97" y="78"/>
                      <a:pt x="97" y="78"/>
                      <a:pt x="97" y="77"/>
                    </a:cubicBezTo>
                    <a:cubicBezTo>
                      <a:pt x="97" y="75"/>
                      <a:pt x="98" y="74"/>
                      <a:pt x="100" y="7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02" name="Freeform 74"/>
              <p:cNvSpPr>
                <a:spLocks/>
              </p:cNvSpPr>
              <p:nvPr/>
            </p:nvSpPr>
            <p:spPr bwMode="auto">
              <a:xfrm>
                <a:off x="-4767262" y="6270581"/>
                <a:ext cx="231774" cy="228598"/>
              </a:xfrm>
              <a:custGeom>
                <a:avLst/>
                <a:gdLst>
                  <a:gd name="T0" fmla="*/ 14 w 62"/>
                  <a:gd name="T1" fmla="*/ 56 h 61"/>
                  <a:gd name="T2" fmla="*/ 31 w 62"/>
                  <a:gd name="T3" fmla="*/ 61 h 61"/>
                  <a:gd name="T4" fmla="*/ 62 w 62"/>
                  <a:gd name="T5" fmla="*/ 31 h 61"/>
                  <a:gd name="T6" fmla="*/ 31 w 62"/>
                  <a:gd name="T7" fmla="*/ 0 h 61"/>
                  <a:gd name="T8" fmla="*/ 0 w 62"/>
                  <a:gd name="T9" fmla="*/ 26 h 61"/>
                  <a:gd name="T10" fmla="*/ 31 w 62"/>
                  <a:gd name="T11" fmla="*/ 26 h 61"/>
                  <a:gd name="T12" fmla="*/ 41 w 62"/>
                  <a:gd name="T13" fmla="*/ 26 h 61"/>
                  <a:gd name="T14" fmla="*/ 34 w 62"/>
                  <a:gd name="T15" fmla="*/ 34 h 61"/>
                  <a:gd name="T16" fmla="*/ 14 w 62"/>
                  <a:gd name="T17" fmla="*/ 56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61">
                    <a:moveTo>
                      <a:pt x="14" y="56"/>
                    </a:moveTo>
                    <a:cubicBezTo>
                      <a:pt x="19" y="60"/>
                      <a:pt x="25" y="61"/>
                      <a:pt x="31" y="61"/>
                    </a:cubicBezTo>
                    <a:cubicBezTo>
                      <a:pt x="48" y="61"/>
                      <a:pt x="62" y="48"/>
                      <a:pt x="62" y="31"/>
                    </a:cubicBezTo>
                    <a:cubicBezTo>
                      <a:pt x="62" y="14"/>
                      <a:pt x="48" y="0"/>
                      <a:pt x="31" y="0"/>
                    </a:cubicBezTo>
                    <a:cubicBezTo>
                      <a:pt x="15" y="0"/>
                      <a:pt x="3" y="11"/>
                      <a:pt x="0" y="26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34" y="34"/>
                      <a:pt x="34" y="34"/>
                      <a:pt x="34" y="34"/>
                    </a:cubicBezTo>
                    <a:lnTo>
                      <a:pt x="14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03" name="Freeform 75"/>
              <p:cNvSpPr>
                <a:spLocks/>
              </p:cNvSpPr>
              <p:nvPr/>
            </p:nvSpPr>
            <p:spPr bwMode="auto">
              <a:xfrm>
                <a:off x="-5129212" y="6386468"/>
                <a:ext cx="477837" cy="447672"/>
              </a:xfrm>
              <a:custGeom>
                <a:avLst/>
                <a:gdLst>
                  <a:gd name="T0" fmla="*/ 57 w 127"/>
                  <a:gd name="T1" fmla="*/ 63 h 119"/>
                  <a:gd name="T2" fmla="*/ 57 w 127"/>
                  <a:gd name="T3" fmla="*/ 67 h 119"/>
                  <a:gd name="T4" fmla="*/ 57 w 127"/>
                  <a:gd name="T5" fmla="*/ 70 h 119"/>
                  <a:gd name="T6" fmla="*/ 57 w 127"/>
                  <a:gd name="T7" fmla="*/ 109 h 119"/>
                  <a:gd name="T8" fmla="*/ 42 w 127"/>
                  <a:gd name="T9" fmla="*/ 119 h 119"/>
                  <a:gd name="T10" fmla="*/ 83 w 127"/>
                  <a:gd name="T11" fmla="*/ 119 h 119"/>
                  <a:gd name="T12" fmla="*/ 70 w 127"/>
                  <a:gd name="T13" fmla="*/ 109 h 119"/>
                  <a:gd name="T14" fmla="*/ 70 w 127"/>
                  <a:gd name="T15" fmla="*/ 70 h 119"/>
                  <a:gd name="T16" fmla="*/ 70 w 127"/>
                  <a:gd name="T17" fmla="*/ 67 h 119"/>
                  <a:gd name="T18" fmla="*/ 70 w 127"/>
                  <a:gd name="T19" fmla="*/ 63 h 119"/>
                  <a:gd name="T20" fmla="*/ 106 w 127"/>
                  <a:gd name="T21" fmla="*/ 23 h 119"/>
                  <a:gd name="T22" fmla="*/ 127 w 127"/>
                  <a:gd name="T23" fmla="*/ 0 h 119"/>
                  <a:gd name="T24" fmla="*/ 96 w 127"/>
                  <a:gd name="T25" fmla="*/ 0 h 119"/>
                  <a:gd name="T26" fmla="*/ 0 w 127"/>
                  <a:gd name="T27" fmla="*/ 0 h 119"/>
                  <a:gd name="T28" fmla="*/ 57 w 127"/>
                  <a:gd name="T29" fmla="*/ 63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7" h="119">
                    <a:moveTo>
                      <a:pt x="57" y="63"/>
                    </a:moveTo>
                    <a:cubicBezTo>
                      <a:pt x="57" y="67"/>
                      <a:pt x="57" y="67"/>
                      <a:pt x="57" y="67"/>
                    </a:cubicBezTo>
                    <a:cubicBezTo>
                      <a:pt x="57" y="70"/>
                      <a:pt x="57" y="70"/>
                      <a:pt x="57" y="70"/>
                    </a:cubicBezTo>
                    <a:cubicBezTo>
                      <a:pt x="57" y="109"/>
                      <a:pt x="57" y="109"/>
                      <a:pt x="57" y="109"/>
                    </a:cubicBezTo>
                    <a:cubicBezTo>
                      <a:pt x="48" y="110"/>
                      <a:pt x="42" y="114"/>
                      <a:pt x="42" y="119"/>
                    </a:cubicBezTo>
                    <a:cubicBezTo>
                      <a:pt x="83" y="119"/>
                      <a:pt x="83" y="119"/>
                      <a:pt x="83" y="119"/>
                    </a:cubicBezTo>
                    <a:cubicBezTo>
                      <a:pt x="83" y="114"/>
                      <a:pt x="78" y="110"/>
                      <a:pt x="70" y="109"/>
                    </a:cubicBezTo>
                    <a:cubicBezTo>
                      <a:pt x="70" y="70"/>
                      <a:pt x="70" y="70"/>
                      <a:pt x="70" y="70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70" y="63"/>
                      <a:pt x="70" y="63"/>
                      <a:pt x="70" y="63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57" y="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04" name="Freeform 76"/>
              <p:cNvSpPr>
                <a:spLocks/>
              </p:cNvSpPr>
              <p:nvPr/>
            </p:nvSpPr>
            <p:spPr bwMode="auto">
              <a:xfrm>
                <a:off x="-2576512" y="8853425"/>
                <a:ext cx="539751" cy="142874"/>
              </a:xfrm>
              <a:custGeom>
                <a:avLst/>
                <a:gdLst>
                  <a:gd name="T0" fmla="*/ 222 w 340"/>
                  <a:gd name="T1" fmla="*/ 45 h 90"/>
                  <a:gd name="T2" fmla="*/ 118 w 340"/>
                  <a:gd name="T3" fmla="*/ 45 h 90"/>
                  <a:gd name="T4" fmla="*/ 118 w 340"/>
                  <a:gd name="T5" fmla="*/ 0 h 90"/>
                  <a:gd name="T6" fmla="*/ 0 w 340"/>
                  <a:gd name="T7" fmla="*/ 0 h 90"/>
                  <a:gd name="T8" fmla="*/ 0 w 340"/>
                  <a:gd name="T9" fmla="*/ 90 h 90"/>
                  <a:gd name="T10" fmla="*/ 340 w 340"/>
                  <a:gd name="T11" fmla="*/ 90 h 90"/>
                  <a:gd name="T12" fmla="*/ 340 w 340"/>
                  <a:gd name="T13" fmla="*/ 0 h 90"/>
                  <a:gd name="T14" fmla="*/ 222 w 340"/>
                  <a:gd name="T15" fmla="*/ 0 h 90"/>
                  <a:gd name="T16" fmla="*/ 222 w 340"/>
                  <a:gd name="T17" fmla="*/ 4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0" h="90">
                    <a:moveTo>
                      <a:pt x="222" y="45"/>
                    </a:moveTo>
                    <a:lnTo>
                      <a:pt x="118" y="45"/>
                    </a:lnTo>
                    <a:lnTo>
                      <a:pt x="118" y="0"/>
                    </a:lnTo>
                    <a:lnTo>
                      <a:pt x="0" y="0"/>
                    </a:lnTo>
                    <a:lnTo>
                      <a:pt x="0" y="90"/>
                    </a:lnTo>
                    <a:lnTo>
                      <a:pt x="340" y="90"/>
                    </a:lnTo>
                    <a:lnTo>
                      <a:pt x="340" y="0"/>
                    </a:lnTo>
                    <a:lnTo>
                      <a:pt x="222" y="0"/>
                    </a:lnTo>
                    <a:lnTo>
                      <a:pt x="222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05" name="Rectangle 77"/>
              <p:cNvSpPr>
                <a:spLocks noChangeArrowheads="1"/>
              </p:cNvSpPr>
              <p:nvPr/>
            </p:nvSpPr>
            <p:spPr bwMode="auto">
              <a:xfrm>
                <a:off x="-2359026" y="8853425"/>
                <a:ext cx="104775" cy="4127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06" name="Freeform 78"/>
              <p:cNvSpPr>
                <a:spLocks noEditPoints="1"/>
              </p:cNvSpPr>
              <p:nvPr/>
            </p:nvSpPr>
            <p:spPr bwMode="auto">
              <a:xfrm>
                <a:off x="-2576512" y="8537514"/>
                <a:ext cx="539751" cy="285747"/>
              </a:xfrm>
              <a:custGeom>
                <a:avLst/>
                <a:gdLst>
                  <a:gd name="T0" fmla="*/ 253 w 340"/>
                  <a:gd name="T1" fmla="*/ 0 h 180"/>
                  <a:gd name="T2" fmla="*/ 170 w 340"/>
                  <a:gd name="T3" fmla="*/ 0 h 180"/>
                  <a:gd name="T4" fmla="*/ 170 w 340"/>
                  <a:gd name="T5" fmla="*/ 31 h 180"/>
                  <a:gd name="T6" fmla="*/ 224 w 340"/>
                  <a:gd name="T7" fmla="*/ 31 h 180"/>
                  <a:gd name="T8" fmla="*/ 224 w 340"/>
                  <a:gd name="T9" fmla="*/ 67 h 180"/>
                  <a:gd name="T10" fmla="*/ 170 w 340"/>
                  <a:gd name="T11" fmla="*/ 67 h 180"/>
                  <a:gd name="T12" fmla="*/ 170 w 340"/>
                  <a:gd name="T13" fmla="*/ 180 h 180"/>
                  <a:gd name="T14" fmla="*/ 222 w 340"/>
                  <a:gd name="T15" fmla="*/ 180 h 180"/>
                  <a:gd name="T16" fmla="*/ 340 w 340"/>
                  <a:gd name="T17" fmla="*/ 180 h 180"/>
                  <a:gd name="T18" fmla="*/ 340 w 340"/>
                  <a:gd name="T19" fmla="*/ 67 h 180"/>
                  <a:gd name="T20" fmla="*/ 253 w 340"/>
                  <a:gd name="T21" fmla="*/ 67 h 180"/>
                  <a:gd name="T22" fmla="*/ 253 w 340"/>
                  <a:gd name="T23" fmla="*/ 0 h 180"/>
                  <a:gd name="T24" fmla="*/ 170 w 340"/>
                  <a:gd name="T25" fmla="*/ 0 h 180"/>
                  <a:gd name="T26" fmla="*/ 87 w 340"/>
                  <a:gd name="T27" fmla="*/ 0 h 180"/>
                  <a:gd name="T28" fmla="*/ 87 w 340"/>
                  <a:gd name="T29" fmla="*/ 67 h 180"/>
                  <a:gd name="T30" fmla="*/ 0 w 340"/>
                  <a:gd name="T31" fmla="*/ 67 h 180"/>
                  <a:gd name="T32" fmla="*/ 0 w 340"/>
                  <a:gd name="T33" fmla="*/ 180 h 180"/>
                  <a:gd name="T34" fmla="*/ 118 w 340"/>
                  <a:gd name="T35" fmla="*/ 180 h 180"/>
                  <a:gd name="T36" fmla="*/ 170 w 340"/>
                  <a:gd name="T37" fmla="*/ 180 h 180"/>
                  <a:gd name="T38" fmla="*/ 170 w 340"/>
                  <a:gd name="T39" fmla="*/ 67 h 180"/>
                  <a:gd name="T40" fmla="*/ 116 w 340"/>
                  <a:gd name="T41" fmla="*/ 67 h 180"/>
                  <a:gd name="T42" fmla="*/ 116 w 340"/>
                  <a:gd name="T43" fmla="*/ 67 h 180"/>
                  <a:gd name="T44" fmla="*/ 116 w 340"/>
                  <a:gd name="T45" fmla="*/ 31 h 180"/>
                  <a:gd name="T46" fmla="*/ 170 w 340"/>
                  <a:gd name="T47" fmla="*/ 31 h 180"/>
                  <a:gd name="T48" fmla="*/ 170 w 340"/>
                  <a:gd name="T49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40" h="180">
                    <a:moveTo>
                      <a:pt x="253" y="0"/>
                    </a:moveTo>
                    <a:lnTo>
                      <a:pt x="170" y="0"/>
                    </a:lnTo>
                    <a:lnTo>
                      <a:pt x="170" y="31"/>
                    </a:lnTo>
                    <a:lnTo>
                      <a:pt x="224" y="31"/>
                    </a:lnTo>
                    <a:lnTo>
                      <a:pt x="224" y="67"/>
                    </a:lnTo>
                    <a:lnTo>
                      <a:pt x="170" y="67"/>
                    </a:lnTo>
                    <a:lnTo>
                      <a:pt x="170" y="180"/>
                    </a:lnTo>
                    <a:lnTo>
                      <a:pt x="222" y="180"/>
                    </a:lnTo>
                    <a:lnTo>
                      <a:pt x="340" y="180"/>
                    </a:lnTo>
                    <a:lnTo>
                      <a:pt x="340" y="67"/>
                    </a:lnTo>
                    <a:lnTo>
                      <a:pt x="253" y="67"/>
                    </a:lnTo>
                    <a:lnTo>
                      <a:pt x="253" y="0"/>
                    </a:lnTo>
                    <a:close/>
                    <a:moveTo>
                      <a:pt x="170" y="0"/>
                    </a:moveTo>
                    <a:lnTo>
                      <a:pt x="87" y="0"/>
                    </a:lnTo>
                    <a:lnTo>
                      <a:pt x="87" y="67"/>
                    </a:lnTo>
                    <a:lnTo>
                      <a:pt x="0" y="67"/>
                    </a:lnTo>
                    <a:lnTo>
                      <a:pt x="0" y="180"/>
                    </a:lnTo>
                    <a:lnTo>
                      <a:pt x="118" y="180"/>
                    </a:lnTo>
                    <a:lnTo>
                      <a:pt x="170" y="180"/>
                    </a:lnTo>
                    <a:lnTo>
                      <a:pt x="170" y="67"/>
                    </a:lnTo>
                    <a:lnTo>
                      <a:pt x="116" y="67"/>
                    </a:lnTo>
                    <a:lnTo>
                      <a:pt x="116" y="67"/>
                    </a:lnTo>
                    <a:lnTo>
                      <a:pt x="116" y="31"/>
                    </a:lnTo>
                    <a:lnTo>
                      <a:pt x="170" y="31"/>
                    </a:lnTo>
                    <a:lnTo>
                      <a:pt x="17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07" name="Freeform 79"/>
              <p:cNvSpPr>
                <a:spLocks/>
              </p:cNvSpPr>
              <p:nvPr/>
            </p:nvSpPr>
            <p:spPr bwMode="auto">
              <a:xfrm>
                <a:off x="-6281737" y="1944676"/>
                <a:ext cx="393701" cy="349247"/>
              </a:xfrm>
              <a:custGeom>
                <a:avLst/>
                <a:gdLst>
                  <a:gd name="T0" fmla="*/ 0 w 248"/>
                  <a:gd name="T1" fmla="*/ 88 h 220"/>
                  <a:gd name="T2" fmla="*/ 0 w 248"/>
                  <a:gd name="T3" fmla="*/ 189 h 220"/>
                  <a:gd name="T4" fmla="*/ 5 w 248"/>
                  <a:gd name="T5" fmla="*/ 189 h 220"/>
                  <a:gd name="T6" fmla="*/ 40 w 248"/>
                  <a:gd name="T7" fmla="*/ 189 h 220"/>
                  <a:gd name="T8" fmla="*/ 50 w 248"/>
                  <a:gd name="T9" fmla="*/ 189 h 220"/>
                  <a:gd name="T10" fmla="*/ 50 w 248"/>
                  <a:gd name="T11" fmla="*/ 199 h 220"/>
                  <a:gd name="T12" fmla="*/ 50 w 248"/>
                  <a:gd name="T13" fmla="*/ 220 h 220"/>
                  <a:gd name="T14" fmla="*/ 64 w 248"/>
                  <a:gd name="T15" fmla="*/ 220 h 220"/>
                  <a:gd name="T16" fmla="*/ 64 w 248"/>
                  <a:gd name="T17" fmla="*/ 199 h 220"/>
                  <a:gd name="T18" fmla="*/ 64 w 248"/>
                  <a:gd name="T19" fmla="*/ 189 h 220"/>
                  <a:gd name="T20" fmla="*/ 73 w 248"/>
                  <a:gd name="T21" fmla="*/ 189 h 220"/>
                  <a:gd name="T22" fmla="*/ 109 w 248"/>
                  <a:gd name="T23" fmla="*/ 189 h 220"/>
                  <a:gd name="T24" fmla="*/ 118 w 248"/>
                  <a:gd name="T25" fmla="*/ 189 h 220"/>
                  <a:gd name="T26" fmla="*/ 118 w 248"/>
                  <a:gd name="T27" fmla="*/ 199 h 220"/>
                  <a:gd name="T28" fmla="*/ 118 w 248"/>
                  <a:gd name="T29" fmla="*/ 220 h 220"/>
                  <a:gd name="T30" fmla="*/ 130 w 248"/>
                  <a:gd name="T31" fmla="*/ 220 h 220"/>
                  <a:gd name="T32" fmla="*/ 130 w 248"/>
                  <a:gd name="T33" fmla="*/ 199 h 220"/>
                  <a:gd name="T34" fmla="*/ 130 w 248"/>
                  <a:gd name="T35" fmla="*/ 189 h 220"/>
                  <a:gd name="T36" fmla="*/ 139 w 248"/>
                  <a:gd name="T37" fmla="*/ 189 h 220"/>
                  <a:gd name="T38" fmla="*/ 175 w 248"/>
                  <a:gd name="T39" fmla="*/ 189 h 220"/>
                  <a:gd name="T40" fmla="*/ 184 w 248"/>
                  <a:gd name="T41" fmla="*/ 189 h 220"/>
                  <a:gd name="T42" fmla="*/ 184 w 248"/>
                  <a:gd name="T43" fmla="*/ 199 h 220"/>
                  <a:gd name="T44" fmla="*/ 184 w 248"/>
                  <a:gd name="T45" fmla="*/ 220 h 220"/>
                  <a:gd name="T46" fmla="*/ 199 w 248"/>
                  <a:gd name="T47" fmla="*/ 220 h 220"/>
                  <a:gd name="T48" fmla="*/ 199 w 248"/>
                  <a:gd name="T49" fmla="*/ 199 h 220"/>
                  <a:gd name="T50" fmla="*/ 199 w 248"/>
                  <a:gd name="T51" fmla="*/ 189 h 220"/>
                  <a:gd name="T52" fmla="*/ 208 w 248"/>
                  <a:gd name="T53" fmla="*/ 189 h 220"/>
                  <a:gd name="T54" fmla="*/ 241 w 248"/>
                  <a:gd name="T55" fmla="*/ 189 h 220"/>
                  <a:gd name="T56" fmla="*/ 248 w 248"/>
                  <a:gd name="T57" fmla="*/ 189 h 220"/>
                  <a:gd name="T58" fmla="*/ 248 w 248"/>
                  <a:gd name="T59" fmla="*/ 88 h 220"/>
                  <a:gd name="T60" fmla="*/ 232 w 248"/>
                  <a:gd name="T61" fmla="*/ 88 h 220"/>
                  <a:gd name="T62" fmla="*/ 232 w 248"/>
                  <a:gd name="T63" fmla="*/ 109 h 220"/>
                  <a:gd name="T64" fmla="*/ 208 w 248"/>
                  <a:gd name="T65" fmla="*/ 109 h 220"/>
                  <a:gd name="T66" fmla="*/ 208 w 248"/>
                  <a:gd name="T67" fmla="*/ 88 h 220"/>
                  <a:gd name="T68" fmla="*/ 184 w 248"/>
                  <a:gd name="T69" fmla="*/ 88 h 220"/>
                  <a:gd name="T70" fmla="*/ 184 w 248"/>
                  <a:gd name="T71" fmla="*/ 109 h 220"/>
                  <a:gd name="T72" fmla="*/ 161 w 248"/>
                  <a:gd name="T73" fmla="*/ 109 h 220"/>
                  <a:gd name="T74" fmla="*/ 161 w 248"/>
                  <a:gd name="T75" fmla="*/ 88 h 220"/>
                  <a:gd name="T76" fmla="*/ 139 w 248"/>
                  <a:gd name="T77" fmla="*/ 88 h 220"/>
                  <a:gd name="T78" fmla="*/ 139 w 248"/>
                  <a:gd name="T79" fmla="*/ 0 h 220"/>
                  <a:gd name="T80" fmla="*/ 109 w 248"/>
                  <a:gd name="T81" fmla="*/ 0 h 220"/>
                  <a:gd name="T82" fmla="*/ 109 w 248"/>
                  <a:gd name="T83" fmla="*/ 88 h 220"/>
                  <a:gd name="T84" fmla="*/ 87 w 248"/>
                  <a:gd name="T85" fmla="*/ 88 h 220"/>
                  <a:gd name="T86" fmla="*/ 87 w 248"/>
                  <a:gd name="T87" fmla="*/ 109 h 220"/>
                  <a:gd name="T88" fmla="*/ 64 w 248"/>
                  <a:gd name="T89" fmla="*/ 109 h 220"/>
                  <a:gd name="T90" fmla="*/ 64 w 248"/>
                  <a:gd name="T91" fmla="*/ 88 h 220"/>
                  <a:gd name="T92" fmla="*/ 40 w 248"/>
                  <a:gd name="T93" fmla="*/ 88 h 220"/>
                  <a:gd name="T94" fmla="*/ 40 w 248"/>
                  <a:gd name="T95" fmla="*/ 109 h 220"/>
                  <a:gd name="T96" fmla="*/ 16 w 248"/>
                  <a:gd name="T97" fmla="*/ 109 h 220"/>
                  <a:gd name="T98" fmla="*/ 16 w 248"/>
                  <a:gd name="T99" fmla="*/ 88 h 220"/>
                  <a:gd name="T100" fmla="*/ 0 w 248"/>
                  <a:gd name="T101" fmla="*/ 88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8" h="220">
                    <a:moveTo>
                      <a:pt x="0" y="88"/>
                    </a:moveTo>
                    <a:lnTo>
                      <a:pt x="0" y="189"/>
                    </a:lnTo>
                    <a:lnTo>
                      <a:pt x="5" y="189"/>
                    </a:lnTo>
                    <a:lnTo>
                      <a:pt x="40" y="189"/>
                    </a:lnTo>
                    <a:lnTo>
                      <a:pt x="50" y="189"/>
                    </a:lnTo>
                    <a:lnTo>
                      <a:pt x="50" y="199"/>
                    </a:lnTo>
                    <a:lnTo>
                      <a:pt x="50" y="220"/>
                    </a:lnTo>
                    <a:lnTo>
                      <a:pt x="64" y="220"/>
                    </a:lnTo>
                    <a:lnTo>
                      <a:pt x="64" y="199"/>
                    </a:lnTo>
                    <a:lnTo>
                      <a:pt x="64" y="189"/>
                    </a:lnTo>
                    <a:lnTo>
                      <a:pt x="73" y="189"/>
                    </a:lnTo>
                    <a:lnTo>
                      <a:pt x="109" y="189"/>
                    </a:lnTo>
                    <a:lnTo>
                      <a:pt x="118" y="189"/>
                    </a:lnTo>
                    <a:lnTo>
                      <a:pt x="118" y="199"/>
                    </a:lnTo>
                    <a:lnTo>
                      <a:pt x="118" y="220"/>
                    </a:lnTo>
                    <a:lnTo>
                      <a:pt x="130" y="220"/>
                    </a:lnTo>
                    <a:lnTo>
                      <a:pt x="130" y="199"/>
                    </a:lnTo>
                    <a:lnTo>
                      <a:pt x="130" y="189"/>
                    </a:lnTo>
                    <a:lnTo>
                      <a:pt x="139" y="189"/>
                    </a:lnTo>
                    <a:lnTo>
                      <a:pt x="175" y="189"/>
                    </a:lnTo>
                    <a:lnTo>
                      <a:pt x="184" y="189"/>
                    </a:lnTo>
                    <a:lnTo>
                      <a:pt x="184" y="199"/>
                    </a:lnTo>
                    <a:lnTo>
                      <a:pt x="184" y="220"/>
                    </a:lnTo>
                    <a:lnTo>
                      <a:pt x="199" y="220"/>
                    </a:lnTo>
                    <a:lnTo>
                      <a:pt x="199" y="199"/>
                    </a:lnTo>
                    <a:lnTo>
                      <a:pt x="199" y="189"/>
                    </a:lnTo>
                    <a:lnTo>
                      <a:pt x="208" y="189"/>
                    </a:lnTo>
                    <a:lnTo>
                      <a:pt x="241" y="189"/>
                    </a:lnTo>
                    <a:lnTo>
                      <a:pt x="248" y="189"/>
                    </a:lnTo>
                    <a:lnTo>
                      <a:pt x="248" y="88"/>
                    </a:lnTo>
                    <a:lnTo>
                      <a:pt x="232" y="88"/>
                    </a:lnTo>
                    <a:lnTo>
                      <a:pt x="232" y="109"/>
                    </a:lnTo>
                    <a:lnTo>
                      <a:pt x="208" y="109"/>
                    </a:lnTo>
                    <a:lnTo>
                      <a:pt x="208" y="88"/>
                    </a:lnTo>
                    <a:lnTo>
                      <a:pt x="184" y="88"/>
                    </a:lnTo>
                    <a:lnTo>
                      <a:pt x="184" y="109"/>
                    </a:lnTo>
                    <a:lnTo>
                      <a:pt x="161" y="109"/>
                    </a:lnTo>
                    <a:lnTo>
                      <a:pt x="161" y="88"/>
                    </a:lnTo>
                    <a:lnTo>
                      <a:pt x="139" y="88"/>
                    </a:lnTo>
                    <a:lnTo>
                      <a:pt x="139" y="0"/>
                    </a:lnTo>
                    <a:lnTo>
                      <a:pt x="109" y="0"/>
                    </a:lnTo>
                    <a:lnTo>
                      <a:pt x="109" y="88"/>
                    </a:lnTo>
                    <a:lnTo>
                      <a:pt x="87" y="88"/>
                    </a:lnTo>
                    <a:lnTo>
                      <a:pt x="87" y="109"/>
                    </a:lnTo>
                    <a:lnTo>
                      <a:pt x="64" y="109"/>
                    </a:lnTo>
                    <a:lnTo>
                      <a:pt x="64" y="88"/>
                    </a:lnTo>
                    <a:lnTo>
                      <a:pt x="40" y="88"/>
                    </a:lnTo>
                    <a:lnTo>
                      <a:pt x="40" y="109"/>
                    </a:lnTo>
                    <a:lnTo>
                      <a:pt x="16" y="109"/>
                    </a:lnTo>
                    <a:lnTo>
                      <a:pt x="16" y="88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08" name="Freeform 80"/>
              <p:cNvSpPr>
                <a:spLocks/>
              </p:cNvSpPr>
              <p:nvPr/>
            </p:nvSpPr>
            <p:spPr bwMode="auto">
              <a:xfrm>
                <a:off x="-6361112" y="2260585"/>
                <a:ext cx="552451" cy="285747"/>
              </a:xfrm>
              <a:custGeom>
                <a:avLst/>
                <a:gdLst>
                  <a:gd name="T0" fmla="*/ 348 w 348"/>
                  <a:gd name="T1" fmla="*/ 0 h 180"/>
                  <a:gd name="T2" fmla="*/ 324 w 348"/>
                  <a:gd name="T3" fmla="*/ 0 h 180"/>
                  <a:gd name="T4" fmla="*/ 324 w 348"/>
                  <a:gd name="T5" fmla="*/ 31 h 180"/>
                  <a:gd name="T6" fmla="*/ 298 w 348"/>
                  <a:gd name="T7" fmla="*/ 31 h 180"/>
                  <a:gd name="T8" fmla="*/ 291 w 348"/>
                  <a:gd name="T9" fmla="*/ 31 h 180"/>
                  <a:gd name="T10" fmla="*/ 291 w 348"/>
                  <a:gd name="T11" fmla="*/ 0 h 180"/>
                  <a:gd name="T12" fmla="*/ 258 w 348"/>
                  <a:gd name="T13" fmla="*/ 0 h 180"/>
                  <a:gd name="T14" fmla="*/ 258 w 348"/>
                  <a:gd name="T15" fmla="*/ 31 h 180"/>
                  <a:gd name="T16" fmla="*/ 225 w 348"/>
                  <a:gd name="T17" fmla="*/ 31 h 180"/>
                  <a:gd name="T18" fmla="*/ 225 w 348"/>
                  <a:gd name="T19" fmla="*/ 0 h 180"/>
                  <a:gd name="T20" fmla="*/ 189 w 348"/>
                  <a:gd name="T21" fmla="*/ 0 h 180"/>
                  <a:gd name="T22" fmla="*/ 189 w 348"/>
                  <a:gd name="T23" fmla="*/ 31 h 180"/>
                  <a:gd name="T24" fmla="*/ 159 w 348"/>
                  <a:gd name="T25" fmla="*/ 31 h 180"/>
                  <a:gd name="T26" fmla="*/ 159 w 348"/>
                  <a:gd name="T27" fmla="*/ 0 h 180"/>
                  <a:gd name="T28" fmla="*/ 123 w 348"/>
                  <a:gd name="T29" fmla="*/ 0 h 180"/>
                  <a:gd name="T30" fmla="*/ 123 w 348"/>
                  <a:gd name="T31" fmla="*/ 31 h 180"/>
                  <a:gd name="T32" fmla="*/ 90 w 348"/>
                  <a:gd name="T33" fmla="*/ 31 h 180"/>
                  <a:gd name="T34" fmla="*/ 90 w 348"/>
                  <a:gd name="T35" fmla="*/ 0 h 180"/>
                  <a:gd name="T36" fmla="*/ 55 w 348"/>
                  <a:gd name="T37" fmla="*/ 0 h 180"/>
                  <a:gd name="T38" fmla="*/ 55 w 348"/>
                  <a:gd name="T39" fmla="*/ 31 h 180"/>
                  <a:gd name="T40" fmla="*/ 50 w 348"/>
                  <a:gd name="T41" fmla="*/ 31 h 180"/>
                  <a:gd name="T42" fmla="*/ 24 w 348"/>
                  <a:gd name="T43" fmla="*/ 31 h 180"/>
                  <a:gd name="T44" fmla="*/ 24 w 348"/>
                  <a:gd name="T45" fmla="*/ 0 h 180"/>
                  <a:gd name="T46" fmla="*/ 0 w 348"/>
                  <a:gd name="T47" fmla="*/ 0 h 180"/>
                  <a:gd name="T48" fmla="*/ 0 w 348"/>
                  <a:gd name="T49" fmla="*/ 180 h 180"/>
                  <a:gd name="T50" fmla="*/ 133 w 348"/>
                  <a:gd name="T51" fmla="*/ 180 h 180"/>
                  <a:gd name="T52" fmla="*/ 133 w 348"/>
                  <a:gd name="T53" fmla="*/ 109 h 180"/>
                  <a:gd name="T54" fmla="*/ 225 w 348"/>
                  <a:gd name="T55" fmla="*/ 109 h 180"/>
                  <a:gd name="T56" fmla="*/ 225 w 348"/>
                  <a:gd name="T57" fmla="*/ 180 h 180"/>
                  <a:gd name="T58" fmla="*/ 348 w 348"/>
                  <a:gd name="T59" fmla="*/ 180 h 180"/>
                  <a:gd name="T60" fmla="*/ 348 w 348"/>
                  <a:gd name="T61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48" h="180">
                    <a:moveTo>
                      <a:pt x="348" y="0"/>
                    </a:moveTo>
                    <a:lnTo>
                      <a:pt x="324" y="0"/>
                    </a:lnTo>
                    <a:lnTo>
                      <a:pt x="324" y="31"/>
                    </a:lnTo>
                    <a:lnTo>
                      <a:pt x="298" y="31"/>
                    </a:lnTo>
                    <a:lnTo>
                      <a:pt x="291" y="31"/>
                    </a:lnTo>
                    <a:lnTo>
                      <a:pt x="291" y="0"/>
                    </a:lnTo>
                    <a:lnTo>
                      <a:pt x="258" y="0"/>
                    </a:lnTo>
                    <a:lnTo>
                      <a:pt x="258" y="31"/>
                    </a:lnTo>
                    <a:lnTo>
                      <a:pt x="225" y="31"/>
                    </a:lnTo>
                    <a:lnTo>
                      <a:pt x="225" y="0"/>
                    </a:lnTo>
                    <a:lnTo>
                      <a:pt x="189" y="0"/>
                    </a:lnTo>
                    <a:lnTo>
                      <a:pt x="189" y="31"/>
                    </a:lnTo>
                    <a:lnTo>
                      <a:pt x="159" y="31"/>
                    </a:lnTo>
                    <a:lnTo>
                      <a:pt x="159" y="0"/>
                    </a:lnTo>
                    <a:lnTo>
                      <a:pt x="123" y="0"/>
                    </a:lnTo>
                    <a:lnTo>
                      <a:pt x="123" y="31"/>
                    </a:lnTo>
                    <a:lnTo>
                      <a:pt x="90" y="31"/>
                    </a:lnTo>
                    <a:lnTo>
                      <a:pt x="90" y="0"/>
                    </a:lnTo>
                    <a:lnTo>
                      <a:pt x="55" y="0"/>
                    </a:lnTo>
                    <a:lnTo>
                      <a:pt x="55" y="31"/>
                    </a:lnTo>
                    <a:lnTo>
                      <a:pt x="50" y="31"/>
                    </a:lnTo>
                    <a:lnTo>
                      <a:pt x="24" y="31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133" y="180"/>
                    </a:lnTo>
                    <a:lnTo>
                      <a:pt x="133" y="109"/>
                    </a:lnTo>
                    <a:lnTo>
                      <a:pt x="225" y="109"/>
                    </a:lnTo>
                    <a:lnTo>
                      <a:pt x="225" y="180"/>
                    </a:lnTo>
                    <a:lnTo>
                      <a:pt x="348" y="180"/>
                    </a:lnTo>
                    <a:lnTo>
                      <a:pt x="3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09" name="Freeform 81"/>
              <p:cNvSpPr>
                <a:spLocks/>
              </p:cNvSpPr>
              <p:nvPr/>
            </p:nvSpPr>
            <p:spPr bwMode="auto">
              <a:xfrm>
                <a:off x="-6034086" y="1955787"/>
                <a:ext cx="157163" cy="101600"/>
              </a:xfrm>
              <a:custGeom>
                <a:avLst/>
                <a:gdLst>
                  <a:gd name="T0" fmla="*/ 0 w 99"/>
                  <a:gd name="T1" fmla="*/ 0 h 64"/>
                  <a:gd name="T2" fmla="*/ 0 w 99"/>
                  <a:gd name="T3" fmla="*/ 64 h 64"/>
                  <a:gd name="T4" fmla="*/ 99 w 99"/>
                  <a:gd name="T5" fmla="*/ 33 h 64"/>
                  <a:gd name="T6" fmla="*/ 0 w 99"/>
                  <a:gd name="T7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64">
                    <a:moveTo>
                      <a:pt x="0" y="0"/>
                    </a:moveTo>
                    <a:lnTo>
                      <a:pt x="0" y="64"/>
                    </a:lnTo>
                    <a:lnTo>
                      <a:pt x="99" y="3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10" name="Freeform 82"/>
              <p:cNvSpPr>
                <a:spLocks/>
              </p:cNvSpPr>
              <p:nvPr/>
            </p:nvSpPr>
            <p:spPr bwMode="auto">
              <a:xfrm>
                <a:off x="-2108199" y="6784926"/>
                <a:ext cx="576264" cy="588960"/>
              </a:xfrm>
              <a:custGeom>
                <a:avLst/>
                <a:gdLst>
                  <a:gd name="T0" fmla="*/ 77 w 153"/>
                  <a:gd name="T1" fmla="*/ 0 h 157"/>
                  <a:gd name="T2" fmla="*/ 60 w 153"/>
                  <a:gd name="T3" fmla="*/ 34 h 157"/>
                  <a:gd name="T4" fmla="*/ 60 w 153"/>
                  <a:gd name="T5" fmla="*/ 58 h 157"/>
                  <a:gd name="T6" fmla="*/ 0 w 153"/>
                  <a:gd name="T7" fmla="*/ 83 h 157"/>
                  <a:gd name="T8" fmla="*/ 0 w 153"/>
                  <a:gd name="T9" fmla="*/ 100 h 157"/>
                  <a:gd name="T10" fmla="*/ 60 w 153"/>
                  <a:gd name="T11" fmla="*/ 88 h 157"/>
                  <a:gd name="T12" fmla="*/ 60 w 153"/>
                  <a:gd name="T13" fmla="*/ 122 h 157"/>
                  <a:gd name="T14" fmla="*/ 34 w 153"/>
                  <a:gd name="T15" fmla="*/ 140 h 157"/>
                  <a:gd name="T16" fmla="*/ 34 w 153"/>
                  <a:gd name="T17" fmla="*/ 157 h 157"/>
                  <a:gd name="T18" fmla="*/ 76 w 153"/>
                  <a:gd name="T19" fmla="*/ 142 h 157"/>
                  <a:gd name="T20" fmla="*/ 118 w 153"/>
                  <a:gd name="T21" fmla="*/ 157 h 157"/>
                  <a:gd name="T22" fmla="*/ 118 w 153"/>
                  <a:gd name="T23" fmla="*/ 140 h 157"/>
                  <a:gd name="T24" fmla="*/ 94 w 153"/>
                  <a:gd name="T25" fmla="*/ 122 h 157"/>
                  <a:gd name="T26" fmla="*/ 94 w 153"/>
                  <a:gd name="T27" fmla="*/ 88 h 157"/>
                  <a:gd name="T28" fmla="*/ 153 w 153"/>
                  <a:gd name="T29" fmla="*/ 100 h 157"/>
                  <a:gd name="T30" fmla="*/ 153 w 153"/>
                  <a:gd name="T31" fmla="*/ 83 h 157"/>
                  <a:gd name="T32" fmla="*/ 94 w 153"/>
                  <a:gd name="T33" fmla="*/ 58 h 157"/>
                  <a:gd name="T34" fmla="*/ 94 w 153"/>
                  <a:gd name="T35" fmla="*/ 34 h 157"/>
                  <a:gd name="T36" fmla="*/ 77 w 153"/>
                  <a:gd name="T37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3" h="157">
                    <a:moveTo>
                      <a:pt x="77" y="0"/>
                    </a:moveTo>
                    <a:cubicBezTo>
                      <a:pt x="67" y="0"/>
                      <a:pt x="60" y="24"/>
                      <a:pt x="60" y="34"/>
                    </a:cubicBezTo>
                    <a:cubicBezTo>
                      <a:pt x="60" y="58"/>
                      <a:pt x="60" y="58"/>
                      <a:pt x="60" y="58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60" y="88"/>
                      <a:pt x="60" y="88"/>
                      <a:pt x="60" y="88"/>
                    </a:cubicBezTo>
                    <a:cubicBezTo>
                      <a:pt x="60" y="122"/>
                      <a:pt x="60" y="122"/>
                      <a:pt x="60" y="122"/>
                    </a:cubicBezTo>
                    <a:cubicBezTo>
                      <a:pt x="34" y="140"/>
                      <a:pt x="34" y="140"/>
                      <a:pt x="34" y="140"/>
                    </a:cubicBezTo>
                    <a:cubicBezTo>
                      <a:pt x="34" y="157"/>
                      <a:pt x="34" y="157"/>
                      <a:pt x="34" y="157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118" y="157"/>
                      <a:pt x="118" y="157"/>
                      <a:pt x="118" y="157"/>
                    </a:cubicBezTo>
                    <a:cubicBezTo>
                      <a:pt x="118" y="140"/>
                      <a:pt x="118" y="140"/>
                      <a:pt x="118" y="140"/>
                    </a:cubicBezTo>
                    <a:cubicBezTo>
                      <a:pt x="94" y="122"/>
                      <a:pt x="94" y="122"/>
                      <a:pt x="94" y="122"/>
                    </a:cubicBezTo>
                    <a:cubicBezTo>
                      <a:pt x="94" y="88"/>
                      <a:pt x="94" y="88"/>
                      <a:pt x="94" y="88"/>
                    </a:cubicBezTo>
                    <a:cubicBezTo>
                      <a:pt x="153" y="100"/>
                      <a:pt x="153" y="100"/>
                      <a:pt x="153" y="100"/>
                    </a:cubicBezTo>
                    <a:cubicBezTo>
                      <a:pt x="153" y="83"/>
                      <a:pt x="153" y="83"/>
                      <a:pt x="153" y="83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94" y="34"/>
                      <a:pt x="94" y="34"/>
                      <a:pt x="94" y="34"/>
                    </a:cubicBezTo>
                    <a:cubicBezTo>
                      <a:pt x="94" y="24"/>
                      <a:pt x="86" y="0"/>
                      <a:pt x="7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11" name="Freeform 83"/>
              <p:cNvSpPr>
                <a:spLocks/>
              </p:cNvSpPr>
              <p:nvPr/>
            </p:nvSpPr>
            <p:spPr bwMode="auto">
              <a:xfrm>
                <a:off x="-4557710" y="641348"/>
                <a:ext cx="571500" cy="150813"/>
              </a:xfrm>
              <a:custGeom>
                <a:avLst/>
                <a:gdLst>
                  <a:gd name="T0" fmla="*/ 50 w 360"/>
                  <a:gd name="T1" fmla="*/ 95 h 95"/>
                  <a:gd name="T2" fmla="*/ 57 w 360"/>
                  <a:gd name="T3" fmla="*/ 95 h 95"/>
                  <a:gd name="T4" fmla="*/ 303 w 360"/>
                  <a:gd name="T5" fmla="*/ 95 h 95"/>
                  <a:gd name="T6" fmla="*/ 308 w 360"/>
                  <a:gd name="T7" fmla="*/ 95 h 95"/>
                  <a:gd name="T8" fmla="*/ 360 w 360"/>
                  <a:gd name="T9" fmla="*/ 0 h 95"/>
                  <a:gd name="T10" fmla="*/ 358 w 360"/>
                  <a:gd name="T11" fmla="*/ 0 h 95"/>
                  <a:gd name="T12" fmla="*/ 306 w 360"/>
                  <a:gd name="T13" fmla="*/ 0 h 95"/>
                  <a:gd name="T14" fmla="*/ 263 w 360"/>
                  <a:gd name="T15" fmla="*/ 0 h 95"/>
                  <a:gd name="T16" fmla="*/ 97 w 360"/>
                  <a:gd name="T17" fmla="*/ 0 h 95"/>
                  <a:gd name="T18" fmla="*/ 55 w 360"/>
                  <a:gd name="T19" fmla="*/ 0 h 95"/>
                  <a:gd name="T20" fmla="*/ 0 w 360"/>
                  <a:gd name="T21" fmla="*/ 0 h 95"/>
                  <a:gd name="T22" fmla="*/ 50 w 360"/>
                  <a:gd name="T23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0" h="95">
                    <a:moveTo>
                      <a:pt x="50" y="95"/>
                    </a:moveTo>
                    <a:lnTo>
                      <a:pt x="57" y="95"/>
                    </a:lnTo>
                    <a:lnTo>
                      <a:pt x="303" y="95"/>
                    </a:lnTo>
                    <a:lnTo>
                      <a:pt x="308" y="95"/>
                    </a:lnTo>
                    <a:lnTo>
                      <a:pt x="360" y="0"/>
                    </a:lnTo>
                    <a:lnTo>
                      <a:pt x="358" y="0"/>
                    </a:lnTo>
                    <a:lnTo>
                      <a:pt x="306" y="0"/>
                    </a:lnTo>
                    <a:lnTo>
                      <a:pt x="263" y="0"/>
                    </a:lnTo>
                    <a:lnTo>
                      <a:pt x="97" y="0"/>
                    </a:lnTo>
                    <a:lnTo>
                      <a:pt x="55" y="0"/>
                    </a:lnTo>
                    <a:lnTo>
                      <a:pt x="0" y="0"/>
                    </a:lnTo>
                    <a:lnTo>
                      <a:pt x="50" y="9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12" name="Freeform 84"/>
              <p:cNvSpPr>
                <a:spLocks/>
              </p:cNvSpPr>
              <p:nvPr/>
            </p:nvSpPr>
            <p:spPr bwMode="auto">
              <a:xfrm>
                <a:off x="-4557710" y="676271"/>
                <a:ext cx="568325" cy="269872"/>
              </a:xfrm>
              <a:custGeom>
                <a:avLst/>
                <a:gdLst>
                  <a:gd name="T0" fmla="*/ 0 w 151"/>
                  <a:gd name="T1" fmla="*/ 72 h 72"/>
                  <a:gd name="T2" fmla="*/ 151 w 151"/>
                  <a:gd name="T3" fmla="*/ 72 h 72"/>
                  <a:gd name="T4" fmla="*/ 151 w 151"/>
                  <a:gd name="T5" fmla="*/ 0 h 72"/>
                  <a:gd name="T6" fmla="*/ 134 w 151"/>
                  <a:gd name="T7" fmla="*/ 33 h 72"/>
                  <a:gd name="T8" fmla="*/ 133 w 151"/>
                  <a:gd name="T9" fmla="*/ 36 h 72"/>
                  <a:gd name="T10" fmla="*/ 130 w 151"/>
                  <a:gd name="T11" fmla="*/ 36 h 72"/>
                  <a:gd name="T12" fmla="*/ 125 w 151"/>
                  <a:gd name="T13" fmla="*/ 36 h 72"/>
                  <a:gd name="T14" fmla="*/ 87 w 151"/>
                  <a:gd name="T15" fmla="*/ 36 h 72"/>
                  <a:gd name="T16" fmla="*/ 88 w 151"/>
                  <a:gd name="T17" fmla="*/ 37 h 72"/>
                  <a:gd name="T18" fmla="*/ 86 w 151"/>
                  <a:gd name="T19" fmla="*/ 44 h 72"/>
                  <a:gd name="T20" fmla="*/ 76 w 151"/>
                  <a:gd name="T21" fmla="*/ 49 h 72"/>
                  <a:gd name="T22" fmla="*/ 66 w 151"/>
                  <a:gd name="T23" fmla="*/ 44 h 72"/>
                  <a:gd name="T24" fmla="*/ 64 w 151"/>
                  <a:gd name="T25" fmla="*/ 37 h 72"/>
                  <a:gd name="T26" fmla="*/ 64 w 151"/>
                  <a:gd name="T27" fmla="*/ 36 h 72"/>
                  <a:gd name="T28" fmla="*/ 27 w 151"/>
                  <a:gd name="T29" fmla="*/ 36 h 72"/>
                  <a:gd name="T30" fmla="*/ 21 w 151"/>
                  <a:gd name="T31" fmla="*/ 36 h 72"/>
                  <a:gd name="T32" fmla="*/ 18 w 151"/>
                  <a:gd name="T33" fmla="*/ 36 h 72"/>
                  <a:gd name="T34" fmla="*/ 16 w 151"/>
                  <a:gd name="T35" fmla="*/ 33 h 72"/>
                  <a:gd name="T36" fmla="*/ 0 w 151"/>
                  <a:gd name="T37" fmla="*/ 0 h 72"/>
                  <a:gd name="T38" fmla="*/ 0 w 151"/>
                  <a:gd name="T39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1" h="72">
                    <a:moveTo>
                      <a:pt x="0" y="72"/>
                    </a:moveTo>
                    <a:cubicBezTo>
                      <a:pt x="151" y="72"/>
                      <a:pt x="151" y="72"/>
                      <a:pt x="151" y="72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34" y="33"/>
                      <a:pt x="134" y="33"/>
                      <a:pt x="134" y="33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0" y="36"/>
                      <a:pt x="130" y="36"/>
                      <a:pt x="130" y="36"/>
                    </a:cubicBezTo>
                    <a:cubicBezTo>
                      <a:pt x="125" y="36"/>
                      <a:pt x="125" y="36"/>
                      <a:pt x="125" y="36"/>
                    </a:cubicBezTo>
                    <a:cubicBezTo>
                      <a:pt x="87" y="36"/>
                      <a:pt x="87" y="36"/>
                      <a:pt x="87" y="36"/>
                    </a:cubicBezTo>
                    <a:cubicBezTo>
                      <a:pt x="88" y="36"/>
                      <a:pt x="88" y="37"/>
                      <a:pt x="88" y="37"/>
                    </a:cubicBezTo>
                    <a:cubicBezTo>
                      <a:pt x="88" y="40"/>
                      <a:pt x="87" y="42"/>
                      <a:pt x="86" y="44"/>
                    </a:cubicBezTo>
                    <a:cubicBezTo>
                      <a:pt x="84" y="47"/>
                      <a:pt x="80" y="49"/>
                      <a:pt x="76" y="49"/>
                    </a:cubicBezTo>
                    <a:cubicBezTo>
                      <a:pt x="72" y="49"/>
                      <a:pt x="68" y="47"/>
                      <a:pt x="66" y="44"/>
                    </a:cubicBezTo>
                    <a:cubicBezTo>
                      <a:pt x="65" y="42"/>
                      <a:pt x="64" y="40"/>
                      <a:pt x="64" y="37"/>
                    </a:cubicBezTo>
                    <a:cubicBezTo>
                      <a:pt x="64" y="37"/>
                      <a:pt x="64" y="36"/>
                      <a:pt x="64" y="36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13" name="Freeform 85"/>
              <p:cNvSpPr>
                <a:spLocks/>
              </p:cNvSpPr>
              <p:nvPr/>
            </p:nvSpPr>
            <p:spPr bwMode="auto">
              <a:xfrm>
                <a:off x="-4470397" y="439737"/>
                <a:ext cx="398462" cy="184149"/>
              </a:xfrm>
              <a:custGeom>
                <a:avLst/>
                <a:gdLst>
                  <a:gd name="T0" fmla="*/ 106 w 106"/>
                  <a:gd name="T1" fmla="*/ 49 h 49"/>
                  <a:gd name="T2" fmla="*/ 106 w 106"/>
                  <a:gd name="T3" fmla="*/ 21 h 49"/>
                  <a:gd name="T4" fmla="*/ 85 w 106"/>
                  <a:gd name="T5" fmla="*/ 0 h 49"/>
                  <a:gd name="T6" fmla="*/ 20 w 106"/>
                  <a:gd name="T7" fmla="*/ 0 h 49"/>
                  <a:gd name="T8" fmla="*/ 0 w 106"/>
                  <a:gd name="T9" fmla="*/ 21 h 49"/>
                  <a:gd name="T10" fmla="*/ 0 w 106"/>
                  <a:gd name="T11" fmla="*/ 49 h 49"/>
                  <a:gd name="T12" fmla="*/ 18 w 106"/>
                  <a:gd name="T13" fmla="*/ 49 h 49"/>
                  <a:gd name="T14" fmla="*/ 18 w 106"/>
                  <a:gd name="T15" fmla="*/ 21 h 49"/>
                  <a:gd name="T16" fmla="*/ 20 w 106"/>
                  <a:gd name="T17" fmla="*/ 18 h 49"/>
                  <a:gd name="T18" fmla="*/ 85 w 106"/>
                  <a:gd name="T19" fmla="*/ 18 h 49"/>
                  <a:gd name="T20" fmla="*/ 88 w 106"/>
                  <a:gd name="T21" fmla="*/ 21 h 49"/>
                  <a:gd name="T22" fmla="*/ 88 w 106"/>
                  <a:gd name="T23" fmla="*/ 49 h 49"/>
                  <a:gd name="T24" fmla="*/ 106 w 106"/>
                  <a:gd name="T2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6" h="49">
                    <a:moveTo>
                      <a:pt x="106" y="49"/>
                    </a:move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10"/>
                      <a:pt x="97" y="0"/>
                      <a:pt x="85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9" y="0"/>
                      <a:pt x="0" y="10"/>
                      <a:pt x="0" y="21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0"/>
                      <a:pt x="19" y="18"/>
                      <a:pt x="20" y="18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7" y="18"/>
                      <a:pt x="88" y="20"/>
                      <a:pt x="88" y="21"/>
                    </a:cubicBezTo>
                    <a:cubicBezTo>
                      <a:pt x="88" y="49"/>
                      <a:pt x="88" y="49"/>
                      <a:pt x="88" y="49"/>
                    </a:cubicBezTo>
                    <a:lnTo>
                      <a:pt x="106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14" name="Freeform 86"/>
              <p:cNvSpPr>
                <a:spLocks noEditPoints="1"/>
              </p:cNvSpPr>
              <p:nvPr/>
            </p:nvSpPr>
            <p:spPr bwMode="auto">
              <a:xfrm>
                <a:off x="-5534022" y="1603365"/>
                <a:ext cx="706437" cy="706432"/>
              </a:xfrm>
              <a:custGeom>
                <a:avLst/>
                <a:gdLst>
                  <a:gd name="T0" fmla="*/ 94 w 188"/>
                  <a:gd name="T1" fmla="*/ 188 h 188"/>
                  <a:gd name="T2" fmla="*/ 188 w 188"/>
                  <a:gd name="T3" fmla="*/ 94 h 188"/>
                  <a:gd name="T4" fmla="*/ 94 w 188"/>
                  <a:gd name="T5" fmla="*/ 0 h 188"/>
                  <a:gd name="T6" fmla="*/ 94 w 188"/>
                  <a:gd name="T7" fmla="*/ 67 h 188"/>
                  <a:gd name="T8" fmla="*/ 121 w 188"/>
                  <a:gd name="T9" fmla="*/ 94 h 188"/>
                  <a:gd name="T10" fmla="*/ 94 w 188"/>
                  <a:gd name="T11" fmla="*/ 121 h 188"/>
                  <a:gd name="T12" fmla="*/ 94 w 188"/>
                  <a:gd name="T13" fmla="*/ 188 h 188"/>
                  <a:gd name="T14" fmla="*/ 94 w 188"/>
                  <a:gd name="T15" fmla="*/ 0 h 188"/>
                  <a:gd name="T16" fmla="*/ 0 w 188"/>
                  <a:gd name="T17" fmla="*/ 94 h 188"/>
                  <a:gd name="T18" fmla="*/ 94 w 188"/>
                  <a:gd name="T19" fmla="*/ 188 h 188"/>
                  <a:gd name="T20" fmla="*/ 94 w 188"/>
                  <a:gd name="T21" fmla="*/ 188 h 188"/>
                  <a:gd name="T22" fmla="*/ 94 w 188"/>
                  <a:gd name="T23" fmla="*/ 121 h 188"/>
                  <a:gd name="T24" fmla="*/ 94 w 188"/>
                  <a:gd name="T25" fmla="*/ 121 h 188"/>
                  <a:gd name="T26" fmla="*/ 94 w 188"/>
                  <a:gd name="T27" fmla="*/ 121 h 188"/>
                  <a:gd name="T28" fmla="*/ 67 w 188"/>
                  <a:gd name="T29" fmla="*/ 94 h 188"/>
                  <a:gd name="T30" fmla="*/ 94 w 188"/>
                  <a:gd name="T31" fmla="*/ 67 h 188"/>
                  <a:gd name="T32" fmla="*/ 94 w 188"/>
                  <a:gd name="T33" fmla="*/ 67 h 188"/>
                  <a:gd name="T34" fmla="*/ 94 w 188"/>
                  <a:gd name="T35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8" h="188">
                    <a:moveTo>
                      <a:pt x="94" y="188"/>
                    </a:moveTo>
                    <a:cubicBezTo>
                      <a:pt x="146" y="188"/>
                      <a:pt x="188" y="146"/>
                      <a:pt x="188" y="94"/>
                    </a:cubicBezTo>
                    <a:cubicBezTo>
                      <a:pt x="188" y="42"/>
                      <a:pt x="146" y="0"/>
                      <a:pt x="94" y="0"/>
                    </a:cubicBezTo>
                    <a:cubicBezTo>
                      <a:pt x="94" y="67"/>
                      <a:pt x="94" y="67"/>
                      <a:pt x="94" y="67"/>
                    </a:cubicBezTo>
                    <a:cubicBezTo>
                      <a:pt x="109" y="67"/>
                      <a:pt x="121" y="79"/>
                      <a:pt x="121" y="94"/>
                    </a:cubicBezTo>
                    <a:cubicBezTo>
                      <a:pt x="121" y="109"/>
                      <a:pt x="109" y="121"/>
                      <a:pt x="94" y="121"/>
                    </a:cubicBezTo>
                    <a:lnTo>
                      <a:pt x="94" y="188"/>
                    </a:lnTo>
                    <a:close/>
                    <a:moveTo>
                      <a:pt x="94" y="0"/>
                    </a:moveTo>
                    <a:cubicBezTo>
                      <a:pt x="42" y="0"/>
                      <a:pt x="0" y="42"/>
                      <a:pt x="0" y="94"/>
                    </a:cubicBezTo>
                    <a:cubicBezTo>
                      <a:pt x="0" y="146"/>
                      <a:pt x="42" y="188"/>
                      <a:pt x="94" y="188"/>
                    </a:cubicBezTo>
                    <a:cubicBezTo>
                      <a:pt x="94" y="188"/>
                      <a:pt x="94" y="188"/>
                      <a:pt x="94" y="188"/>
                    </a:cubicBezTo>
                    <a:cubicBezTo>
                      <a:pt x="94" y="121"/>
                      <a:pt x="94" y="121"/>
                      <a:pt x="94" y="121"/>
                    </a:cubicBezTo>
                    <a:cubicBezTo>
                      <a:pt x="94" y="121"/>
                      <a:pt x="94" y="121"/>
                      <a:pt x="94" y="121"/>
                    </a:cubicBezTo>
                    <a:cubicBezTo>
                      <a:pt x="94" y="121"/>
                      <a:pt x="94" y="121"/>
                      <a:pt x="94" y="121"/>
                    </a:cubicBezTo>
                    <a:cubicBezTo>
                      <a:pt x="79" y="121"/>
                      <a:pt x="67" y="109"/>
                      <a:pt x="67" y="94"/>
                    </a:cubicBezTo>
                    <a:cubicBezTo>
                      <a:pt x="67" y="79"/>
                      <a:pt x="79" y="67"/>
                      <a:pt x="94" y="67"/>
                    </a:cubicBezTo>
                    <a:cubicBezTo>
                      <a:pt x="94" y="67"/>
                      <a:pt x="94" y="67"/>
                      <a:pt x="94" y="67"/>
                    </a:cubicBezTo>
                    <a:cubicBezTo>
                      <a:pt x="94" y="0"/>
                      <a:pt x="94" y="0"/>
                      <a:pt x="9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15" name="Freeform 87"/>
              <p:cNvSpPr>
                <a:spLocks noEditPoints="1"/>
              </p:cNvSpPr>
              <p:nvPr/>
            </p:nvSpPr>
            <p:spPr bwMode="auto">
              <a:xfrm>
                <a:off x="-5264147" y="1873238"/>
                <a:ext cx="165099" cy="165098"/>
              </a:xfrm>
              <a:custGeom>
                <a:avLst/>
                <a:gdLst>
                  <a:gd name="T0" fmla="*/ 22 w 44"/>
                  <a:gd name="T1" fmla="*/ 44 h 44"/>
                  <a:gd name="T2" fmla="*/ 44 w 44"/>
                  <a:gd name="T3" fmla="*/ 22 h 44"/>
                  <a:gd name="T4" fmla="*/ 22 w 44"/>
                  <a:gd name="T5" fmla="*/ 0 h 44"/>
                  <a:gd name="T6" fmla="*/ 22 w 44"/>
                  <a:gd name="T7" fmla="*/ 6 h 44"/>
                  <a:gd name="T8" fmla="*/ 38 w 44"/>
                  <a:gd name="T9" fmla="*/ 22 h 44"/>
                  <a:gd name="T10" fmla="*/ 22 w 44"/>
                  <a:gd name="T11" fmla="*/ 37 h 44"/>
                  <a:gd name="T12" fmla="*/ 22 w 44"/>
                  <a:gd name="T13" fmla="*/ 44 h 44"/>
                  <a:gd name="T14" fmla="*/ 22 w 44"/>
                  <a:gd name="T15" fmla="*/ 0 h 44"/>
                  <a:gd name="T16" fmla="*/ 0 w 44"/>
                  <a:gd name="T17" fmla="*/ 22 h 44"/>
                  <a:gd name="T18" fmla="*/ 22 w 44"/>
                  <a:gd name="T19" fmla="*/ 44 h 44"/>
                  <a:gd name="T20" fmla="*/ 22 w 44"/>
                  <a:gd name="T21" fmla="*/ 44 h 44"/>
                  <a:gd name="T22" fmla="*/ 22 w 44"/>
                  <a:gd name="T23" fmla="*/ 37 h 44"/>
                  <a:gd name="T24" fmla="*/ 22 w 44"/>
                  <a:gd name="T25" fmla="*/ 37 h 44"/>
                  <a:gd name="T26" fmla="*/ 22 w 44"/>
                  <a:gd name="T27" fmla="*/ 37 h 44"/>
                  <a:gd name="T28" fmla="*/ 7 w 44"/>
                  <a:gd name="T29" fmla="*/ 22 h 44"/>
                  <a:gd name="T30" fmla="*/ 22 w 44"/>
                  <a:gd name="T31" fmla="*/ 6 h 44"/>
                  <a:gd name="T32" fmla="*/ 22 w 44"/>
                  <a:gd name="T33" fmla="*/ 6 h 44"/>
                  <a:gd name="T34" fmla="*/ 22 w 44"/>
                  <a:gd name="T3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" h="44">
                    <a:moveTo>
                      <a:pt x="22" y="44"/>
                    </a:moveTo>
                    <a:cubicBezTo>
                      <a:pt x="34" y="44"/>
                      <a:pt x="44" y="34"/>
                      <a:pt x="44" y="22"/>
                    </a:cubicBezTo>
                    <a:cubicBezTo>
                      <a:pt x="44" y="10"/>
                      <a:pt x="34" y="0"/>
                      <a:pt x="22" y="0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31" y="6"/>
                      <a:pt x="38" y="13"/>
                      <a:pt x="38" y="22"/>
                    </a:cubicBezTo>
                    <a:cubicBezTo>
                      <a:pt x="38" y="30"/>
                      <a:pt x="31" y="37"/>
                      <a:pt x="22" y="37"/>
                    </a:cubicBezTo>
                    <a:lnTo>
                      <a:pt x="22" y="44"/>
                    </a:lnTo>
                    <a:close/>
                    <a:moveTo>
                      <a:pt x="22" y="0"/>
                    </a:moveTo>
                    <a:cubicBezTo>
                      <a:pt x="10" y="0"/>
                      <a:pt x="0" y="10"/>
                      <a:pt x="0" y="22"/>
                    </a:cubicBezTo>
                    <a:cubicBezTo>
                      <a:pt x="0" y="34"/>
                      <a:pt x="10" y="44"/>
                      <a:pt x="22" y="44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14" y="37"/>
                      <a:pt x="7" y="30"/>
                      <a:pt x="7" y="22"/>
                    </a:cubicBezTo>
                    <a:cubicBezTo>
                      <a:pt x="7" y="13"/>
                      <a:pt x="14" y="6"/>
                      <a:pt x="22" y="6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2" y="0"/>
                      <a:pt x="22" y="0"/>
                      <a:pt x="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16" name="Freeform 88"/>
              <p:cNvSpPr>
                <a:spLocks/>
              </p:cNvSpPr>
              <p:nvPr/>
            </p:nvSpPr>
            <p:spPr bwMode="auto">
              <a:xfrm>
                <a:off x="-5448297" y="26990"/>
                <a:ext cx="538163" cy="550860"/>
              </a:xfrm>
              <a:custGeom>
                <a:avLst/>
                <a:gdLst>
                  <a:gd name="T0" fmla="*/ 140 w 143"/>
                  <a:gd name="T1" fmla="*/ 103 h 147"/>
                  <a:gd name="T2" fmla="*/ 112 w 143"/>
                  <a:gd name="T3" fmla="*/ 75 h 147"/>
                  <a:gd name="T4" fmla="*/ 107 w 143"/>
                  <a:gd name="T5" fmla="*/ 70 h 147"/>
                  <a:gd name="T6" fmla="*/ 79 w 143"/>
                  <a:gd name="T7" fmla="*/ 37 h 147"/>
                  <a:gd name="T8" fmla="*/ 67 w 143"/>
                  <a:gd name="T9" fmla="*/ 10 h 147"/>
                  <a:gd name="T10" fmla="*/ 52 w 143"/>
                  <a:gd name="T11" fmla="*/ 9 h 147"/>
                  <a:gd name="T12" fmla="*/ 47 w 143"/>
                  <a:gd name="T13" fmla="*/ 21 h 147"/>
                  <a:gd name="T14" fmla="*/ 55 w 143"/>
                  <a:gd name="T15" fmla="*/ 42 h 147"/>
                  <a:gd name="T16" fmla="*/ 56 w 143"/>
                  <a:gd name="T17" fmla="*/ 56 h 147"/>
                  <a:gd name="T18" fmla="*/ 13 w 143"/>
                  <a:gd name="T19" fmla="*/ 56 h 147"/>
                  <a:gd name="T20" fmla="*/ 3 w 143"/>
                  <a:gd name="T21" fmla="*/ 71 h 147"/>
                  <a:gd name="T22" fmla="*/ 25 w 143"/>
                  <a:gd name="T23" fmla="*/ 131 h 147"/>
                  <a:gd name="T24" fmla="*/ 34 w 143"/>
                  <a:gd name="T25" fmla="*/ 137 h 147"/>
                  <a:gd name="T26" fmla="*/ 85 w 143"/>
                  <a:gd name="T27" fmla="*/ 137 h 147"/>
                  <a:gd name="T28" fmla="*/ 97 w 143"/>
                  <a:gd name="T29" fmla="*/ 142 h 147"/>
                  <a:gd name="T30" fmla="*/ 99 w 143"/>
                  <a:gd name="T31" fmla="*/ 144 h 147"/>
                  <a:gd name="T32" fmla="*/ 108 w 143"/>
                  <a:gd name="T33" fmla="*/ 144 h 147"/>
                  <a:gd name="T34" fmla="*/ 140 w 143"/>
                  <a:gd name="T35" fmla="*/ 112 h 147"/>
                  <a:gd name="T36" fmla="*/ 140 w 143"/>
                  <a:gd name="T37" fmla="*/ 103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3" h="147">
                    <a:moveTo>
                      <a:pt x="140" y="103"/>
                    </a:moveTo>
                    <a:cubicBezTo>
                      <a:pt x="112" y="75"/>
                      <a:pt x="112" y="75"/>
                      <a:pt x="112" y="75"/>
                    </a:cubicBezTo>
                    <a:cubicBezTo>
                      <a:pt x="109" y="72"/>
                      <a:pt x="107" y="70"/>
                      <a:pt x="107" y="70"/>
                    </a:cubicBezTo>
                    <a:cubicBezTo>
                      <a:pt x="107" y="70"/>
                      <a:pt x="96" y="48"/>
                      <a:pt x="79" y="37"/>
                    </a:cubicBezTo>
                    <a:cubicBezTo>
                      <a:pt x="63" y="27"/>
                      <a:pt x="67" y="18"/>
                      <a:pt x="67" y="10"/>
                    </a:cubicBezTo>
                    <a:cubicBezTo>
                      <a:pt x="67" y="2"/>
                      <a:pt x="58" y="0"/>
                      <a:pt x="52" y="9"/>
                    </a:cubicBezTo>
                    <a:cubicBezTo>
                      <a:pt x="49" y="11"/>
                      <a:pt x="47" y="17"/>
                      <a:pt x="47" y="21"/>
                    </a:cubicBezTo>
                    <a:cubicBezTo>
                      <a:pt x="45" y="32"/>
                      <a:pt x="53" y="38"/>
                      <a:pt x="55" y="42"/>
                    </a:cubicBezTo>
                    <a:cubicBezTo>
                      <a:pt x="57" y="45"/>
                      <a:pt x="58" y="50"/>
                      <a:pt x="56" y="56"/>
                    </a:cubicBezTo>
                    <a:cubicBezTo>
                      <a:pt x="13" y="56"/>
                      <a:pt x="13" y="56"/>
                      <a:pt x="13" y="56"/>
                    </a:cubicBezTo>
                    <a:cubicBezTo>
                      <a:pt x="5" y="56"/>
                      <a:pt x="0" y="63"/>
                      <a:pt x="3" y="71"/>
                    </a:cubicBezTo>
                    <a:cubicBezTo>
                      <a:pt x="25" y="131"/>
                      <a:pt x="25" y="131"/>
                      <a:pt x="25" y="131"/>
                    </a:cubicBezTo>
                    <a:cubicBezTo>
                      <a:pt x="26" y="134"/>
                      <a:pt x="30" y="137"/>
                      <a:pt x="34" y="137"/>
                    </a:cubicBezTo>
                    <a:cubicBezTo>
                      <a:pt x="85" y="137"/>
                      <a:pt x="85" y="137"/>
                      <a:pt x="85" y="137"/>
                    </a:cubicBezTo>
                    <a:cubicBezTo>
                      <a:pt x="89" y="137"/>
                      <a:pt x="94" y="139"/>
                      <a:pt x="97" y="142"/>
                    </a:cubicBezTo>
                    <a:cubicBezTo>
                      <a:pt x="99" y="144"/>
                      <a:pt x="99" y="144"/>
                      <a:pt x="99" y="144"/>
                    </a:cubicBezTo>
                    <a:cubicBezTo>
                      <a:pt x="102" y="147"/>
                      <a:pt x="106" y="147"/>
                      <a:pt x="108" y="144"/>
                    </a:cubicBezTo>
                    <a:cubicBezTo>
                      <a:pt x="140" y="112"/>
                      <a:pt x="140" y="112"/>
                      <a:pt x="140" y="112"/>
                    </a:cubicBezTo>
                    <a:cubicBezTo>
                      <a:pt x="143" y="110"/>
                      <a:pt x="143" y="106"/>
                      <a:pt x="140" y="1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17" name="Freeform 89"/>
              <p:cNvSpPr>
                <a:spLocks/>
              </p:cNvSpPr>
              <p:nvPr/>
            </p:nvSpPr>
            <p:spPr bwMode="auto">
              <a:xfrm>
                <a:off x="-5038722" y="454024"/>
                <a:ext cx="176214" cy="173036"/>
              </a:xfrm>
              <a:custGeom>
                <a:avLst/>
                <a:gdLst>
                  <a:gd name="T0" fmla="*/ 22 w 111"/>
                  <a:gd name="T1" fmla="*/ 109 h 109"/>
                  <a:gd name="T2" fmla="*/ 0 w 111"/>
                  <a:gd name="T3" fmla="*/ 90 h 109"/>
                  <a:gd name="T4" fmla="*/ 90 w 111"/>
                  <a:gd name="T5" fmla="*/ 0 h 109"/>
                  <a:gd name="T6" fmla="*/ 111 w 111"/>
                  <a:gd name="T7" fmla="*/ 21 h 109"/>
                  <a:gd name="T8" fmla="*/ 22 w 111"/>
                  <a:gd name="T9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109">
                    <a:moveTo>
                      <a:pt x="22" y="109"/>
                    </a:moveTo>
                    <a:lnTo>
                      <a:pt x="0" y="90"/>
                    </a:lnTo>
                    <a:lnTo>
                      <a:pt x="90" y="0"/>
                    </a:lnTo>
                    <a:lnTo>
                      <a:pt x="111" y="21"/>
                    </a:lnTo>
                    <a:lnTo>
                      <a:pt x="22" y="1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18" name="Freeform 90"/>
              <p:cNvSpPr>
                <a:spLocks noEditPoints="1"/>
              </p:cNvSpPr>
              <p:nvPr/>
            </p:nvSpPr>
            <p:spPr bwMode="auto">
              <a:xfrm>
                <a:off x="-2584448" y="5384762"/>
                <a:ext cx="552451" cy="514347"/>
              </a:xfrm>
              <a:custGeom>
                <a:avLst/>
                <a:gdLst>
                  <a:gd name="T0" fmla="*/ 132 w 147"/>
                  <a:gd name="T1" fmla="*/ 22 h 137"/>
                  <a:gd name="T2" fmla="*/ 110 w 147"/>
                  <a:gd name="T3" fmla="*/ 0 h 137"/>
                  <a:gd name="T4" fmla="*/ 73 w 147"/>
                  <a:gd name="T5" fmla="*/ 0 h 137"/>
                  <a:gd name="T6" fmla="*/ 73 w 147"/>
                  <a:gd name="T7" fmla="*/ 18 h 137"/>
                  <a:gd name="T8" fmla="*/ 110 w 147"/>
                  <a:gd name="T9" fmla="*/ 18 h 137"/>
                  <a:gd name="T10" fmla="*/ 115 w 147"/>
                  <a:gd name="T11" fmla="*/ 22 h 137"/>
                  <a:gd name="T12" fmla="*/ 115 w 147"/>
                  <a:gd name="T13" fmla="*/ 59 h 137"/>
                  <a:gd name="T14" fmla="*/ 73 w 147"/>
                  <a:gd name="T15" fmla="*/ 59 h 137"/>
                  <a:gd name="T16" fmla="*/ 73 w 147"/>
                  <a:gd name="T17" fmla="*/ 76 h 137"/>
                  <a:gd name="T18" fmla="*/ 73 w 147"/>
                  <a:gd name="T19" fmla="*/ 76 h 137"/>
                  <a:gd name="T20" fmla="*/ 87 w 147"/>
                  <a:gd name="T21" fmla="*/ 89 h 137"/>
                  <a:gd name="T22" fmla="*/ 81 w 147"/>
                  <a:gd name="T23" fmla="*/ 100 h 137"/>
                  <a:gd name="T24" fmla="*/ 79 w 147"/>
                  <a:gd name="T25" fmla="*/ 101 h 137"/>
                  <a:gd name="T26" fmla="*/ 79 w 147"/>
                  <a:gd name="T27" fmla="*/ 118 h 137"/>
                  <a:gd name="T28" fmla="*/ 79 w 147"/>
                  <a:gd name="T29" fmla="*/ 121 h 137"/>
                  <a:gd name="T30" fmla="*/ 79 w 147"/>
                  <a:gd name="T31" fmla="*/ 121 h 137"/>
                  <a:gd name="T32" fmla="*/ 73 w 147"/>
                  <a:gd name="T33" fmla="*/ 121 h 137"/>
                  <a:gd name="T34" fmla="*/ 73 w 147"/>
                  <a:gd name="T35" fmla="*/ 137 h 137"/>
                  <a:gd name="T36" fmla="*/ 147 w 147"/>
                  <a:gd name="T37" fmla="*/ 137 h 137"/>
                  <a:gd name="T38" fmla="*/ 147 w 147"/>
                  <a:gd name="T39" fmla="*/ 59 h 137"/>
                  <a:gd name="T40" fmla="*/ 132 w 147"/>
                  <a:gd name="T41" fmla="*/ 59 h 137"/>
                  <a:gd name="T42" fmla="*/ 132 w 147"/>
                  <a:gd name="T43" fmla="*/ 22 h 137"/>
                  <a:gd name="T44" fmla="*/ 73 w 147"/>
                  <a:gd name="T45" fmla="*/ 0 h 137"/>
                  <a:gd name="T46" fmla="*/ 37 w 147"/>
                  <a:gd name="T47" fmla="*/ 0 h 137"/>
                  <a:gd name="T48" fmla="*/ 15 w 147"/>
                  <a:gd name="T49" fmla="*/ 22 h 137"/>
                  <a:gd name="T50" fmla="*/ 15 w 147"/>
                  <a:gd name="T51" fmla="*/ 59 h 137"/>
                  <a:gd name="T52" fmla="*/ 0 w 147"/>
                  <a:gd name="T53" fmla="*/ 59 h 137"/>
                  <a:gd name="T54" fmla="*/ 0 w 147"/>
                  <a:gd name="T55" fmla="*/ 137 h 137"/>
                  <a:gd name="T56" fmla="*/ 73 w 147"/>
                  <a:gd name="T57" fmla="*/ 137 h 137"/>
                  <a:gd name="T58" fmla="*/ 73 w 147"/>
                  <a:gd name="T59" fmla="*/ 121 h 137"/>
                  <a:gd name="T60" fmla="*/ 67 w 147"/>
                  <a:gd name="T61" fmla="*/ 121 h 137"/>
                  <a:gd name="T62" fmla="*/ 67 w 147"/>
                  <a:gd name="T63" fmla="*/ 118 h 137"/>
                  <a:gd name="T64" fmla="*/ 67 w 147"/>
                  <a:gd name="T65" fmla="*/ 101 h 137"/>
                  <a:gd name="T66" fmla="*/ 66 w 147"/>
                  <a:gd name="T67" fmla="*/ 100 h 137"/>
                  <a:gd name="T68" fmla="*/ 60 w 147"/>
                  <a:gd name="T69" fmla="*/ 89 h 137"/>
                  <a:gd name="T70" fmla="*/ 73 w 147"/>
                  <a:gd name="T71" fmla="*/ 76 h 137"/>
                  <a:gd name="T72" fmla="*/ 73 w 147"/>
                  <a:gd name="T73" fmla="*/ 59 h 137"/>
                  <a:gd name="T74" fmla="*/ 32 w 147"/>
                  <a:gd name="T75" fmla="*/ 59 h 137"/>
                  <a:gd name="T76" fmla="*/ 32 w 147"/>
                  <a:gd name="T77" fmla="*/ 59 h 137"/>
                  <a:gd name="T78" fmla="*/ 32 w 147"/>
                  <a:gd name="T79" fmla="*/ 22 h 137"/>
                  <a:gd name="T80" fmla="*/ 37 w 147"/>
                  <a:gd name="T81" fmla="*/ 18 h 137"/>
                  <a:gd name="T82" fmla="*/ 73 w 147"/>
                  <a:gd name="T83" fmla="*/ 18 h 137"/>
                  <a:gd name="T84" fmla="*/ 73 w 147"/>
                  <a:gd name="T85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7" h="137">
                    <a:moveTo>
                      <a:pt x="132" y="22"/>
                    </a:moveTo>
                    <a:cubicBezTo>
                      <a:pt x="132" y="10"/>
                      <a:pt x="122" y="0"/>
                      <a:pt x="110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110" y="18"/>
                      <a:pt x="110" y="18"/>
                      <a:pt x="110" y="18"/>
                    </a:cubicBezTo>
                    <a:cubicBezTo>
                      <a:pt x="113" y="18"/>
                      <a:pt x="115" y="20"/>
                      <a:pt x="115" y="22"/>
                    </a:cubicBezTo>
                    <a:cubicBezTo>
                      <a:pt x="115" y="59"/>
                      <a:pt x="115" y="59"/>
                      <a:pt x="115" y="59"/>
                    </a:cubicBezTo>
                    <a:cubicBezTo>
                      <a:pt x="73" y="59"/>
                      <a:pt x="73" y="59"/>
                      <a:pt x="73" y="59"/>
                    </a:cubicBezTo>
                    <a:cubicBezTo>
                      <a:pt x="73" y="76"/>
                      <a:pt x="73" y="76"/>
                      <a:pt x="73" y="76"/>
                    </a:cubicBezTo>
                    <a:cubicBezTo>
                      <a:pt x="73" y="76"/>
                      <a:pt x="73" y="76"/>
                      <a:pt x="73" y="76"/>
                    </a:cubicBezTo>
                    <a:cubicBezTo>
                      <a:pt x="81" y="76"/>
                      <a:pt x="87" y="82"/>
                      <a:pt x="87" y="89"/>
                    </a:cubicBezTo>
                    <a:cubicBezTo>
                      <a:pt x="87" y="94"/>
                      <a:pt x="84" y="98"/>
                      <a:pt x="81" y="100"/>
                    </a:cubicBezTo>
                    <a:cubicBezTo>
                      <a:pt x="80" y="101"/>
                      <a:pt x="80" y="101"/>
                      <a:pt x="79" y="101"/>
                    </a:cubicBezTo>
                    <a:cubicBezTo>
                      <a:pt x="79" y="118"/>
                      <a:pt x="79" y="118"/>
                      <a:pt x="79" y="118"/>
                    </a:cubicBezTo>
                    <a:cubicBezTo>
                      <a:pt x="79" y="121"/>
                      <a:pt x="79" y="121"/>
                      <a:pt x="79" y="121"/>
                    </a:cubicBezTo>
                    <a:cubicBezTo>
                      <a:pt x="79" y="121"/>
                      <a:pt x="79" y="121"/>
                      <a:pt x="79" y="121"/>
                    </a:cubicBezTo>
                    <a:cubicBezTo>
                      <a:pt x="73" y="121"/>
                      <a:pt x="73" y="121"/>
                      <a:pt x="73" y="121"/>
                    </a:cubicBezTo>
                    <a:cubicBezTo>
                      <a:pt x="73" y="137"/>
                      <a:pt x="73" y="137"/>
                      <a:pt x="73" y="137"/>
                    </a:cubicBezTo>
                    <a:cubicBezTo>
                      <a:pt x="147" y="137"/>
                      <a:pt x="147" y="137"/>
                      <a:pt x="147" y="137"/>
                    </a:cubicBezTo>
                    <a:cubicBezTo>
                      <a:pt x="147" y="59"/>
                      <a:pt x="147" y="59"/>
                      <a:pt x="147" y="59"/>
                    </a:cubicBezTo>
                    <a:cubicBezTo>
                      <a:pt x="132" y="59"/>
                      <a:pt x="132" y="59"/>
                      <a:pt x="132" y="59"/>
                    </a:cubicBezTo>
                    <a:lnTo>
                      <a:pt x="132" y="22"/>
                    </a:lnTo>
                    <a:close/>
                    <a:moveTo>
                      <a:pt x="73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4" y="0"/>
                      <a:pt x="15" y="10"/>
                      <a:pt x="15" y="22"/>
                    </a:cubicBezTo>
                    <a:cubicBezTo>
                      <a:pt x="15" y="59"/>
                      <a:pt x="15" y="59"/>
                      <a:pt x="15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73" y="137"/>
                      <a:pt x="73" y="137"/>
                      <a:pt x="73" y="137"/>
                    </a:cubicBezTo>
                    <a:cubicBezTo>
                      <a:pt x="73" y="121"/>
                      <a:pt x="73" y="121"/>
                      <a:pt x="73" y="121"/>
                    </a:cubicBezTo>
                    <a:cubicBezTo>
                      <a:pt x="67" y="121"/>
                      <a:pt x="67" y="121"/>
                      <a:pt x="67" y="121"/>
                    </a:cubicBezTo>
                    <a:cubicBezTo>
                      <a:pt x="67" y="118"/>
                      <a:pt x="67" y="118"/>
                      <a:pt x="67" y="118"/>
                    </a:cubicBezTo>
                    <a:cubicBezTo>
                      <a:pt x="67" y="101"/>
                      <a:pt x="67" y="101"/>
                      <a:pt x="67" y="101"/>
                    </a:cubicBezTo>
                    <a:cubicBezTo>
                      <a:pt x="67" y="101"/>
                      <a:pt x="66" y="101"/>
                      <a:pt x="66" y="100"/>
                    </a:cubicBezTo>
                    <a:cubicBezTo>
                      <a:pt x="62" y="98"/>
                      <a:pt x="60" y="94"/>
                      <a:pt x="60" y="89"/>
                    </a:cubicBezTo>
                    <a:cubicBezTo>
                      <a:pt x="60" y="82"/>
                      <a:pt x="66" y="76"/>
                      <a:pt x="73" y="76"/>
                    </a:cubicBezTo>
                    <a:cubicBezTo>
                      <a:pt x="73" y="59"/>
                      <a:pt x="73" y="59"/>
                      <a:pt x="73" y="59"/>
                    </a:cubicBezTo>
                    <a:cubicBezTo>
                      <a:pt x="32" y="59"/>
                      <a:pt x="32" y="59"/>
                      <a:pt x="32" y="59"/>
                    </a:cubicBezTo>
                    <a:cubicBezTo>
                      <a:pt x="32" y="59"/>
                      <a:pt x="32" y="59"/>
                      <a:pt x="32" y="59"/>
                    </a:cubicBezTo>
                    <a:cubicBezTo>
                      <a:pt x="32" y="22"/>
                      <a:pt x="32" y="22"/>
                      <a:pt x="32" y="22"/>
                    </a:cubicBezTo>
                    <a:cubicBezTo>
                      <a:pt x="32" y="20"/>
                      <a:pt x="34" y="18"/>
                      <a:pt x="37" y="18"/>
                    </a:cubicBezTo>
                    <a:cubicBezTo>
                      <a:pt x="73" y="18"/>
                      <a:pt x="73" y="18"/>
                      <a:pt x="73" y="18"/>
                    </a:cubicBezTo>
                    <a:lnTo>
                      <a:pt x="7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19" name="Freeform 91"/>
              <p:cNvSpPr>
                <a:spLocks/>
              </p:cNvSpPr>
              <p:nvPr/>
            </p:nvSpPr>
            <p:spPr bwMode="auto">
              <a:xfrm>
                <a:off x="-3670296" y="-409570"/>
                <a:ext cx="588963" cy="495296"/>
              </a:xfrm>
              <a:custGeom>
                <a:avLst/>
                <a:gdLst>
                  <a:gd name="T0" fmla="*/ 105 w 157"/>
                  <a:gd name="T1" fmla="*/ 0 h 132"/>
                  <a:gd name="T2" fmla="*/ 56 w 157"/>
                  <a:gd name="T3" fmla="*/ 0 h 132"/>
                  <a:gd name="T4" fmla="*/ 0 w 157"/>
                  <a:gd name="T5" fmla="*/ 47 h 132"/>
                  <a:gd name="T6" fmla="*/ 15 w 157"/>
                  <a:gd name="T7" fmla="*/ 69 h 132"/>
                  <a:gd name="T8" fmla="*/ 35 w 157"/>
                  <a:gd name="T9" fmla="*/ 49 h 132"/>
                  <a:gd name="T10" fmla="*/ 35 w 157"/>
                  <a:gd name="T11" fmla="*/ 132 h 132"/>
                  <a:gd name="T12" fmla="*/ 79 w 157"/>
                  <a:gd name="T13" fmla="*/ 132 h 132"/>
                  <a:gd name="T14" fmla="*/ 122 w 157"/>
                  <a:gd name="T15" fmla="*/ 132 h 132"/>
                  <a:gd name="T16" fmla="*/ 122 w 157"/>
                  <a:gd name="T17" fmla="*/ 49 h 132"/>
                  <a:gd name="T18" fmla="*/ 142 w 157"/>
                  <a:gd name="T19" fmla="*/ 69 h 132"/>
                  <a:gd name="T20" fmla="*/ 157 w 157"/>
                  <a:gd name="T21" fmla="*/ 47 h 132"/>
                  <a:gd name="T22" fmla="*/ 105 w 157"/>
                  <a:gd name="T2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132">
                    <a:moveTo>
                      <a:pt x="105" y="0"/>
                    </a:moveTo>
                    <a:cubicBezTo>
                      <a:pt x="97" y="14"/>
                      <a:pt x="64" y="14"/>
                      <a:pt x="56" y="0"/>
                    </a:cubicBezTo>
                    <a:cubicBezTo>
                      <a:pt x="56" y="0"/>
                      <a:pt x="8" y="27"/>
                      <a:pt x="0" y="47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69"/>
                      <a:pt x="29" y="54"/>
                      <a:pt x="35" y="49"/>
                    </a:cubicBezTo>
                    <a:cubicBezTo>
                      <a:pt x="35" y="132"/>
                      <a:pt x="35" y="132"/>
                      <a:pt x="35" y="132"/>
                    </a:cubicBezTo>
                    <a:cubicBezTo>
                      <a:pt x="79" y="132"/>
                      <a:pt x="79" y="132"/>
                      <a:pt x="79" y="132"/>
                    </a:cubicBezTo>
                    <a:cubicBezTo>
                      <a:pt x="122" y="132"/>
                      <a:pt x="122" y="132"/>
                      <a:pt x="122" y="132"/>
                    </a:cubicBezTo>
                    <a:cubicBezTo>
                      <a:pt x="122" y="49"/>
                      <a:pt x="122" y="49"/>
                      <a:pt x="122" y="49"/>
                    </a:cubicBezTo>
                    <a:cubicBezTo>
                      <a:pt x="128" y="54"/>
                      <a:pt x="142" y="69"/>
                      <a:pt x="142" y="69"/>
                    </a:cubicBezTo>
                    <a:cubicBezTo>
                      <a:pt x="157" y="47"/>
                      <a:pt x="157" y="47"/>
                      <a:pt x="157" y="47"/>
                    </a:cubicBezTo>
                    <a:cubicBezTo>
                      <a:pt x="149" y="27"/>
                      <a:pt x="105" y="0"/>
                      <a:pt x="10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20" name="Freeform 92"/>
              <p:cNvSpPr>
                <a:spLocks/>
              </p:cNvSpPr>
              <p:nvPr/>
            </p:nvSpPr>
            <p:spPr bwMode="auto">
              <a:xfrm>
                <a:off x="-3452810" y="-431795"/>
                <a:ext cx="165099" cy="49213"/>
              </a:xfrm>
              <a:custGeom>
                <a:avLst/>
                <a:gdLst>
                  <a:gd name="T0" fmla="*/ 22 w 44"/>
                  <a:gd name="T1" fmla="*/ 13 h 13"/>
                  <a:gd name="T2" fmla="*/ 44 w 44"/>
                  <a:gd name="T3" fmla="*/ 4 h 13"/>
                  <a:gd name="T4" fmla="*/ 43 w 44"/>
                  <a:gd name="T5" fmla="*/ 1 h 13"/>
                  <a:gd name="T6" fmla="*/ 40 w 44"/>
                  <a:gd name="T7" fmla="*/ 2 h 13"/>
                  <a:gd name="T8" fmla="*/ 22 w 44"/>
                  <a:gd name="T9" fmla="*/ 8 h 13"/>
                  <a:gd name="T10" fmla="*/ 5 w 44"/>
                  <a:gd name="T11" fmla="*/ 2 h 13"/>
                  <a:gd name="T12" fmla="*/ 2 w 44"/>
                  <a:gd name="T13" fmla="*/ 1 h 13"/>
                  <a:gd name="T14" fmla="*/ 1 w 44"/>
                  <a:gd name="T15" fmla="*/ 4 h 13"/>
                  <a:gd name="T16" fmla="*/ 22 w 44"/>
                  <a:gd name="T1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13">
                    <a:moveTo>
                      <a:pt x="22" y="13"/>
                    </a:moveTo>
                    <a:cubicBezTo>
                      <a:pt x="32" y="13"/>
                      <a:pt x="41" y="9"/>
                      <a:pt x="44" y="4"/>
                    </a:cubicBezTo>
                    <a:cubicBezTo>
                      <a:pt x="44" y="3"/>
                      <a:pt x="44" y="1"/>
                      <a:pt x="43" y="1"/>
                    </a:cubicBezTo>
                    <a:cubicBezTo>
                      <a:pt x="42" y="0"/>
                      <a:pt x="40" y="0"/>
                      <a:pt x="40" y="2"/>
                    </a:cubicBezTo>
                    <a:cubicBezTo>
                      <a:pt x="38" y="5"/>
                      <a:pt x="31" y="8"/>
                      <a:pt x="22" y="8"/>
                    </a:cubicBezTo>
                    <a:cubicBezTo>
                      <a:pt x="13" y="8"/>
                      <a:pt x="7" y="5"/>
                      <a:pt x="5" y="2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0" y="1"/>
                      <a:pt x="0" y="3"/>
                      <a:pt x="1" y="4"/>
                    </a:cubicBezTo>
                    <a:cubicBezTo>
                      <a:pt x="4" y="9"/>
                      <a:pt x="12" y="13"/>
                      <a:pt x="22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21" name="Freeform 93"/>
              <p:cNvSpPr>
                <a:spLocks/>
              </p:cNvSpPr>
              <p:nvPr/>
            </p:nvSpPr>
            <p:spPr bwMode="auto">
              <a:xfrm>
                <a:off x="-3986209" y="5511762"/>
                <a:ext cx="187325" cy="211136"/>
              </a:xfrm>
              <a:custGeom>
                <a:avLst/>
                <a:gdLst>
                  <a:gd name="T0" fmla="*/ 32 w 50"/>
                  <a:gd name="T1" fmla="*/ 0 h 56"/>
                  <a:gd name="T2" fmla="*/ 13 w 50"/>
                  <a:gd name="T3" fmla="*/ 15 h 56"/>
                  <a:gd name="T4" fmla="*/ 6 w 50"/>
                  <a:gd name="T5" fmla="*/ 17 h 56"/>
                  <a:gd name="T6" fmla="*/ 6 w 50"/>
                  <a:gd name="T7" fmla="*/ 17 h 56"/>
                  <a:gd name="T8" fmla="*/ 13 w 50"/>
                  <a:gd name="T9" fmla="*/ 51 h 56"/>
                  <a:gd name="T10" fmla="*/ 44 w 50"/>
                  <a:gd name="T11" fmla="*/ 35 h 56"/>
                  <a:gd name="T12" fmla="*/ 37 w 50"/>
                  <a:gd name="T13" fmla="*/ 2 h 56"/>
                  <a:gd name="T14" fmla="*/ 32 w 50"/>
                  <a:gd name="T15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" h="56">
                    <a:moveTo>
                      <a:pt x="32" y="0"/>
                    </a:moveTo>
                    <a:cubicBezTo>
                      <a:pt x="28" y="7"/>
                      <a:pt x="21" y="12"/>
                      <a:pt x="13" y="15"/>
                    </a:cubicBezTo>
                    <a:cubicBezTo>
                      <a:pt x="11" y="16"/>
                      <a:pt x="9" y="16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0" y="31"/>
                      <a:pt x="3" y="46"/>
                      <a:pt x="13" y="51"/>
                    </a:cubicBezTo>
                    <a:cubicBezTo>
                      <a:pt x="24" y="56"/>
                      <a:pt x="38" y="49"/>
                      <a:pt x="44" y="35"/>
                    </a:cubicBezTo>
                    <a:cubicBezTo>
                      <a:pt x="50" y="21"/>
                      <a:pt x="47" y="6"/>
                      <a:pt x="37" y="2"/>
                    </a:cubicBezTo>
                    <a:cubicBezTo>
                      <a:pt x="35" y="1"/>
                      <a:pt x="34" y="0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22" name="Freeform 94"/>
              <p:cNvSpPr>
                <a:spLocks/>
              </p:cNvSpPr>
              <p:nvPr/>
            </p:nvSpPr>
            <p:spPr bwMode="auto">
              <a:xfrm>
                <a:off x="-4222747" y="5264113"/>
                <a:ext cx="379413" cy="300036"/>
              </a:xfrm>
              <a:custGeom>
                <a:avLst/>
                <a:gdLst>
                  <a:gd name="T0" fmla="*/ 35 w 101"/>
                  <a:gd name="T1" fmla="*/ 73 h 80"/>
                  <a:gd name="T2" fmla="*/ 73 w 101"/>
                  <a:gd name="T3" fmla="*/ 76 h 80"/>
                  <a:gd name="T4" fmla="*/ 75 w 101"/>
                  <a:gd name="T5" fmla="*/ 76 h 80"/>
                  <a:gd name="T6" fmla="*/ 89 w 101"/>
                  <a:gd name="T7" fmla="*/ 66 h 80"/>
                  <a:gd name="T8" fmla="*/ 93 w 101"/>
                  <a:gd name="T9" fmla="*/ 60 h 80"/>
                  <a:gd name="T10" fmla="*/ 66 w 101"/>
                  <a:gd name="T11" fmla="*/ 7 h 80"/>
                  <a:gd name="T12" fmla="*/ 26 w 101"/>
                  <a:gd name="T13" fmla="*/ 4 h 80"/>
                  <a:gd name="T14" fmla="*/ 8 w 101"/>
                  <a:gd name="T15" fmla="*/ 20 h 80"/>
                  <a:gd name="T16" fmla="*/ 35 w 101"/>
                  <a:gd name="T17" fmla="*/ 7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80">
                    <a:moveTo>
                      <a:pt x="35" y="73"/>
                    </a:moveTo>
                    <a:cubicBezTo>
                      <a:pt x="48" y="79"/>
                      <a:pt x="62" y="80"/>
                      <a:pt x="73" y="76"/>
                    </a:cubicBezTo>
                    <a:cubicBezTo>
                      <a:pt x="74" y="76"/>
                      <a:pt x="74" y="76"/>
                      <a:pt x="75" y="76"/>
                    </a:cubicBezTo>
                    <a:cubicBezTo>
                      <a:pt x="80" y="74"/>
                      <a:pt x="85" y="71"/>
                      <a:pt x="89" y="66"/>
                    </a:cubicBezTo>
                    <a:cubicBezTo>
                      <a:pt x="91" y="64"/>
                      <a:pt x="92" y="62"/>
                      <a:pt x="93" y="60"/>
                    </a:cubicBezTo>
                    <a:cubicBezTo>
                      <a:pt x="101" y="42"/>
                      <a:pt x="89" y="18"/>
                      <a:pt x="66" y="7"/>
                    </a:cubicBezTo>
                    <a:cubicBezTo>
                      <a:pt x="52" y="1"/>
                      <a:pt x="38" y="0"/>
                      <a:pt x="26" y="4"/>
                    </a:cubicBezTo>
                    <a:cubicBezTo>
                      <a:pt x="18" y="7"/>
                      <a:pt x="12" y="13"/>
                      <a:pt x="8" y="20"/>
                    </a:cubicBezTo>
                    <a:cubicBezTo>
                      <a:pt x="0" y="38"/>
                      <a:pt x="12" y="62"/>
                      <a:pt x="35" y="7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23" name="Freeform 95"/>
              <p:cNvSpPr>
                <a:spLocks/>
              </p:cNvSpPr>
              <p:nvPr/>
            </p:nvSpPr>
            <p:spPr bwMode="auto">
              <a:xfrm>
                <a:off x="-3752846" y="5448262"/>
                <a:ext cx="220663" cy="165098"/>
              </a:xfrm>
              <a:custGeom>
                <a:avLst/>
                <a:gdLst>
                  <a:gd name="T0" fmla="*/ 54 w 59"/>
                  <a:gd name="T1" fmla="*/ 31 h 44"/>
                  <a:gd name="T2" fmla="*/ 38 w 59"/>
                  <a:gd name="T3" fmla="*/ 0 h 44"/>
                  <a:gd name="T4" fmla="*/ 38 w 59"/>
                  <a:gd name="T5" fmla="*/ 0 h 44"/>
                  <a:gd name="T6" fmla="*/ 31 w 59"/>
                  <a:gd name="T7" fmla="*/ 3 h 44"/>
                  <a:gd name="T8" fmla="*/ 7 w 59"/>
                  <a:gd name="T9" fmla="*/ 4 h 44"/>
                  <a:gd name="T10" fmla="*/ 5 w 59"/>
                  <a:gd name="T11" fmla="*/ 8 h 44"/>
                  <a:gd name="T12" fmla="*/ 21 w 59"/>
                  <a:gd name="T13" fmla="*/ 38 h 44"/>
                  <a:gd name="T14" fmla="*/ 54 w 59"/>
                  <a:gd name="T15" fmla="*/ 3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" h="44">
                    <a:moveTo>
                      <a:pt x="54" y="31"/>
                    </a:moveTo>
                    <a:cubicBezTo>
                      <a:pt x="59" y="20"/>
                      <a:pt x="52" y="7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6" y="1"/>
                      <a:pt x="33" y="2"/>
                      <a:pt x="31" y="3"/>
                    </a:cubicBezTo>
                    <a:cubicBezTo>
                      <a:pt x="23" y="6"/>
                      <a:pt x="15" y="6"/>
                      <a:pt x="7" y="4"/>
                    </a:cubicBezTo>
                    <a:cubicBezTo>
                      <a:pt x="6" y="5"/>
                      <a:pt x="6" y="6"/>
                      <a:pt x="5" y="8"/>
                    </a:cubicBezTo>
                    <a:cubicBezTo>
                      <a:pt x="0" y="18"/>
                      <a:pt x="7" y="32"/>
                      <a:pt x="21" y="38"/>
                    </a:cubicBezTo>
                    <a:cubicBezTo>
                      <a:pt x="34" y="44"/>
                      <a:pt x="49" y="41"/>
                      <a:pt x="54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24" name="Freeform 96"/>
              <p:cNvSpPr>
                <a:spLocks/>
              </p:cNvSpPr>
              <p:nvPr/>
            </p:nvSpPr>
            <p:spPr bwMode="auto">
              <a:xfrm>
                <a:off x="-3824285" y="5106952"/>
                <a:ext cx="330200" cy="344485"/>
              </a:xfrm>
              <a:custGeom>
                <a:avLst/>
                <a:gdLst>
                  <a:gd name="T0" fmla="*/ 64 w 88"/>
                  <a:gd name="T1" fmla="*/ 4 h 92"/>
                  <a:gd name="T2" fmla="*/ 40 w 88"/>
                  <a:gd name="T3" fmla="*/ 3 h 92"/>
                  <a:gd name="T4" fmla="*/ 11 w 88"/>
                  <a:gd name="T5" fmla="*/ 31 h 92"/>
                  <a:gd name="T6" fmla="*/ 24 w 88"/>
                  <a:gd name="T7" fmla="*/ 89 h 92"/>
                  <a:gd name="T8" fmla="*/ 31 w 88"/>
                  <a:gd name="T9" fmla="*/ 91 h 92"/>
                  <a:gd name="T10" fmla="*/ 48 w 88"/>
                  <a:gd name="T11" fmla="*/ 89 h 92"/>
                  <a:gd name="T12" fmla="*/ 50 w 88"/>
                  <a:gd name="T13" fmla="*/ 89 h 92"/>
                  <a:gd name="T14" fmla="*/ 77 w 88"/>
                  <a:gd name="T15" fmla="*/ 62 h 92"/>
                  <a:gd name="T16" fmla="*/ 64 w 88"/>
                  <a:gd name="T17" fmla="*/ 4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92">
                    <a:moveTo>
                      <a:pt x="64" y="4"/>
                    </a:moveTo>
                    <a:cubicBezTo>
                      <a:pt x="57" y="0"/>
                      <a:pt x="48" y="0"/>
                      <a:pt x="40" y="3"/>
                    </a:cubicBezTo>
                    <a:cubicBezTo>
                      <a:pt x="29" y="7"/>
                      <a:pt x="18" y="17"/>
                      <a:pt x="11" y="31"/>
                    </a:cubicBezTo>
                    <a:cubicBezTo>
                      <a:pt x="0" y="54"/>
                      <a:pt x="6" y="80"/>
                      <a:pt x="24" y="89"/>
                    </a:cubicBezTo>
                    <a:cubicBezTo>
                      <a:pt x="27" y="90"/>
                      <a:pt x="29" y="90"/>
                      <a:pt x="31" y="91"/>
                    </a:cubicBezTo>
                    <a:cubicBezTo>
                      <a:pt x="37" y="92"/>
                      <a:pt x="43" y="91"/>
                      <a:pt x="48" y="89"/>
                    </a:cubicBezTo>
                    <a:cubicBezTo>
                      <a:pt x="49" y="89"/>
                      <a:pt x="49" y="89"/>
                      <a:pt x="50" y="89"/>
                    </a:cubicBezTo>
                    <a:cubicBezTo>
                      <a:pt x="61" y="84"/>
                      <a:pt x="71" y="75"/>
                      <a:pt x="77" y="62"/>
                    </a:cubicBezTo>
                    <a:cubicBezTo>
                      <a:pt x="88" y="38"/>
                      <a:pt x="82" y="12"/>
                      <a:pt x="6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25" name="Freeform 97"/>
              <p:cNvSpPr>
                <a:spLocks/>
              </p:cNvSpPr>
              <p:nvPr/>
            </p:nvSpPr>
            <p:spPr bwMode="auto">
              <a:xfrm>
                <a:off x="-3944934" y="5203790"/>
                <a:ext cx="225425" cy="439734"/>
              </a:xfrm>
              <a:custGeom>
                <a:avLst/>
                <a:gdLst>
                  <a:gd name="T0" fmla="*/ 30 w 60"/>
                  <a:gd name="T1" fmla="*/ 6 h 117"/>
                  <a:gd name="T2" fmla="*/ 25 w 60"/>
                  <a:gd name="T3" fmla="*/ 3 h 117"/>
                  <a:gd name="T4" fmla="*/ 21 w 60"/>
                  <a:gd name="T5" fmla="*/ 17 h 117"/>
                  <a:gd name="T6" fmla="*/ 19 w 60"/>
                  <a:gd name="T7" fmla="*/ 17 h 117"/>
                  <a:gd name="T8" fmla="*/ 17 w 60"/>
                  <a:gd name="T9" fmla="*/ 18 h 117"/>
                  <a:gd name="T10" fmla="*/ 5 w 60"/>
                  <a:gd name="T11" fmla="*/ 11 h 117"/>
                  <a:gd name="T12" fmla="*/ 3 w 60"/>
                  <a:gd name="T13" fmla="*/ 15 h 117"/>
                  <a:gd name="T14" fmla="*/ 14 w 60"/>
                  <a:gd name="T15" fmla="*/ 23 h 117"/>
                  <a:gd name="T16" fmla="*/ 15 w 60"/>
                  <a:gd name="T17" fmla="*/ 26 h 117"/>
                  <a:gd name="T18" fmla="*/ 20 w 60"/>
                  <a:gd name="T19" fmla="*/ 41 h 117"/>
                  <a:gd name="T20" fmla="*/ 26 w 60"/>
                  <a:gd name="T21" fmla="*/ 59 h 117"/>
                  <a:gd name="T22" fmla="*/ 45 w 60"/>
                  <a:gd name="T23" fmla="*/ 112 h 117"/>
                  <a:gd name="T24" fmla="*/ 54 w 60"/>
                  <a:gd name="T25" fmla="*/ 116 h 117"/>
                  <a:gd name="T26" fmla="*/ 59 w 60"/>
                  <a:gd name="T27" fmla="*/ 107 h 117"/>
                  <a:gd name="T28" fmla="*/ 40 w 60"/>
                  <a:gd name="T29" fmla="*/ 55 h 117"/>
                  <a:gd name="T30" fmla="*/ 33 w 60"/>
                  <a:gd name="T31" fmla="*/ 37 h 117"/>
                  <a:gd name="T32" fmla="*/ 28 w 60"/>
                  <a:gd name="T33" fmla="*/ 21 h 117"/>
                  <a:gd name="T34" fmla="*/ 26 w 60"/>
                  <a:gd name="T35" fmla="*/ 19 h 117"/>
                  <a:gd name="T36" fmla="*/ 30 w 60"/>
                  <a:gd name="T37" fmla="*/ 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0" h="117">
                    <a:moveTo>
                      <a:pt x="30" y="6"/>
                    </a:moveTo>
                    <a:cubicBezTo>
                      <a:pt x="31" y="3"/>
                      <a:pt x="27" y="0"/>
                      <a:pt x="25" y="3"/>
                    </a:cubicBezTo>
                    <a:cubicBezTo>
                      <a:pt x="23" y="8"/>
                      <a:pt x="22" y="12"/>
                      <a:pt x="21" y="17"/>
                    </a:cubicBezTo>
                    <a:cubicBezTo>
                      <a:pt x="20" y="17"/>
                      <a:pt x="20" y="17"/>
                      <a:pt x="19" y="17"/>
                    </a:cubicBezTo>
                    <a:cubicBezTo>
                      <a:pt x="18" y="17"/>
                      <a:pt x="17" y="18"/>
                      <a:pt x="17" y="18"/>
                    </a:cubicBezTo>
                    <a:cubicBezTo>
                      <a:pt x="13" y="15"/>
                      <a:pt x="10" y="12"/>
                      <a:pt x="5" y="11"/>
                    </a:cubicBezTo>
                    <a:cubicBezTo>
                      <a:pt x="2" y="9"/>
                      <a:pt x="0" y="14"/>
                      <a:pt x="3" y="15"/>
                    </a:cubicBezTo>
                    <a:cubicBezTo>
                      <a:pt x="7" y="17"/>
                      <a:pt x="11" y="20"/>
                      <a:pt x="14" y="23"/>
                    </a:cubicBezTo>
                    <a:cubicBezTo>
                      <a:pt x="14" y="24"/>
                      <a:pt x="14" y="25"/>
                      <a:pt x="15" y="26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45" y="112"/>
                      <a:pt x="45" y="112"/>
                      <a:pt x="45" y="112"/>
                    </a:cubicBezTo>
                    <a:cubicBezTo>
                      <a:pt x="47" y="116"/>
                      <a:pt x="51" y="117"/>
                      <a:pt x="54" y="116"/>
                    </a:cubicBezTo>
                    <a:cubicBezTo>
                      <a:pt x="58" y="115"/>
                      <a:pt x="60" y="111"/>
                      <a:pt x="59" y="107"/>
                    </a:cubicBezTo>
                    <a:cubicBezTo>
                      <a:pt x="40" y="55"/>
                      <a:pt x="40" y="55"/>
                      <a:pt x="40" y="55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7" y="20"/>
                      <a:pt x="27" y="19"/>
                      <a:pt x="26" y="19"/>
                    </a:cubicBezTo>
                    <a:cubicBezTo>
                      <a:pt x="26" y="14"/>
                      <a:pt x="28" y="10"/>
                      <a:pt x="3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26" name="Freeform 98"/>
              <p:cNvSpPr>
                <a:spLocks/>
              </p:cNvSpPr>
              <p:nvPr/>
            </p:nvSpPr>
            <p:spPr bwMode="auto">
              <a:xfrm>
                <a:off x="-6589708" y="4914867"/>
                <a:ext cx="206376" cy="307973"/>
              </a:xfrm>
              <a:custGeom>
                <a:avLst/>
                <a:gdLst>
                  <a:gd name="T0" fmla="*/ 130 w 130"/>
                  <a:gd name="T1" fmla="*/ 35 h 194"/>
                  <a:gd name="T2" fmla="*/ 99 w 130"/>
                  <a:gd name="T3" fmla="*/ 35 h 194"/>
                  <a:gd name="T4" fmla="*/ 116 w 130"/>
                  <a:gd name="T5" fmla="*/ 0 h 194"/>
                  <a:gd name="T6" fmla="*/ 73 w 130"/>
                  <a:gd name="T7" fmla="*/ 0 h 194"/>
                  <a:gd name="T8" fmla="*/ 68 w 130"/>
                  <a:gd name="T9" fmla="*/ 0 h 194"/>
                  <a:gd name="T10" fmla="*/ 49 w 130"/>
                  <a:gd name="T11" fmla="*/ 0 h 194"/>
                  <a:gd name="T12" fmla="*/ 9 w 130"/>
                  <a:gd name="T13" fmla="*/ 83 h 194"/>
                  <a:gd name="T14" fmla="*/ 45 w 130"/>
                  <a:gd name="T15" fmla="*/ 83 h 194"/>
                  <a:gd name="T16" fmla="*/ 0 w 130"/>
                  <a:gd name="T17" fmla="*/ 194 h 194"/>
                  <a:gd name="T18" fmla="*/ 130 w 130"/>
                  <a:gd name="T19" fmla="*/ 35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0" h="194">
                    <a:moveTo>
                      <a:pt x="130" y="35"/>
                    </a:moveTo>
                    <a:lnTo>
                      <a:pt x="99" y="35"/>
                    </a:lnTo>
                    <a:lnTo>
                      <a:pt x="116" y="0"/>
                    </a:lnTo>
                    <a:lnTo>
                      <a:pt x="73" y="0"/>
                    </a:lnTo>
                    <a:lnTo>
                      <a:pt x="68" y="0"/>
                    </a:lnTo>
                    <a:lnTo>
                      <a:pt x="49" y="0"/>
                    </a:lnTo>
                    <a:lnTo>
                      <a:pt x="9" y="83"/>
                    </a:lnTo>
                    <a:lnTo>
                      <a:pt x="45" y="83"/>
                    </a:lnTo>
                    <a:lnTo>
                      <a:pt x="0" y="194"/>
                    </a:lnTo>
                    <a:lnTo>
                      <a:pt x="130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27" name="Freeform 99"/>
              <p:cNvSpPr>
                <a:spLocks/>
              </p:cNvSpPr>
              <p:nvPr/>
            </p:nvSpPr>
            <p:spPr bwMode="auto">
              <a:xfrm>
                <a:off x="-6707183" y="4551332"/>
                <a:ext cx="563563" cy="344485"/>
              </a:xfrm>
              <a:custGeom>
                <a:avLst/>
                <a:gdLst>
                  <a:gd name="T0" fmla="*/ 0 w 150"/>
                  <a:gd name="T1" fmla="*/ 76 h 92"/>
                  <a:gd name="T2" fmla="*/ 16 w 150"/>
                  <a:gd name="T3" fmla="*/ 92 h 92"/>
                  <a:gd name="T4" fmla="*/ 54 w 150"/>
                  <a:gd name="T5" fmla="*/ 92 h 92"/>
                  <a:gd name="T6" fmla="*/ 60 w 150"/>
                  <a:gd name="T7" fmla="*/ 92 h 92"/>
                  <a:gd name="T8" fmla="*/ 62 w 150"/>
                  <a:gd name="T9" fmla="*/ 92 h 92"/>
                  <a:gd name="T10" fmla="*/ 83 w 150"/>
                  <a:gd name="T11" fmla="*/ 92 h 92"/>
                  <a:gd name="T12" fmla="*/ 124 w 150"/>
                  <a:gd name="T13" fmla="*/ 92 h 92"/>
                  <a:gd name="T14" fmla="*/ 150 w 150"/>
                  <a:gd name="T15" fmla="*/ 66 h 92"/>
                  <a:gd name="T16" fmla="*/ 124 w 150"/>
                  <a:gd name="T17" fmla="*/ 39 h 92"/>
                  <a:gd name="T18" fmla="*/ 106 w 150"/>
                  <a:gd name="T19" fmla="*/ 45 h 92"/>
                  <a:gd name="T20" fmla="*/ 60 w 150"/>
                  <a:gd name="T21" fmla="*/ 0 h 92"/>
                  <a:gd name="T22" fmla="*/ 14 w 150"/>
                  <a:gd name="T23" fmla="*/ 46 h 92"/>
                  <a:gd name="T24" fmla="*/ 16 w 150"/>
                  <a:gd name="T25" fmla="*/ 60 h 92"/>
                  <a:gd name="T26" fmla="*/ 0 w 150"/>
                  <a:gd name="T27" fmla="*/ 76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0" h="92">
                    <a:moveTo>
                      <a:pt x="0" y="76"/>
                    </a:moveTo>
                    <a:cubicBezTo>
                      <a:pt x="0" y="85"/>
                      <a:pt x="7" y="92"/>
                      <a:pt x="16" y="92"/>
                    </a:cubicBezTo>
                    <a:cubicBezTo>
                      <a:pt x="54" y="92"/>
                      <a:pt x="54" y="92"/>
                      <a:pt x="54" y="92"/>
                    </a:cubicBezTo>
                    <a:cubicBezTo>
                      <a:pt x="60" y="92"/>
                      <a:pt x="60" y="92"/>
                      <a:pt x="60" y="92"/>
                    </a:cubicBezTo>
                    <a:cubicBezTo>
                      <a:pt x="62" y="92"/>
                      <a:pt x="62" y="92"/>
                      <a:pt x="62" y="92"/>
                    </a:cubicBezTo>
                    <a:cubicBezTo>
                      <a:pt x="83" y="92"/>
                      <a:pt x="83" y="92"/>
                      <a:pt x="83" y="92"/>
                    </a:cubicBezTo>
                    <a:cubicBezTo>
                      <a:pt x="124" y="92"/>
                      <a:pt x="124" y="92"/>
                      <a:pt x="124" y="92"/>
                    </a:cubicBezTo>
                    <a:cubicBezTo>
                      <a:pt x="138" y="92"/>
                      <a:pt x="150" y="80"/>
                      <a:pt x="150" y="66"/>
                    </a:cubicBezTo>
                    <a:cubicBezTo>
                      <a:pt x="150" y="51"/>
                      <a:pt x="138" y="39"/>
                      <a:pt x="124" y="39"/>
                    </a:cubicBezTo>
                    <a:cubicBezTo>
                      <a:pt x="117" y="39"/>
                      <a:pt x="111" y="41"/>
                      <a:pt x="106" y="45"/>
                    </a:cubicBezTo>
                    <a:cubicBezTo>
                      <a:pt x="106" y="20"/>
                      <a:pt x="85" y="0"/>
                      <a:pt x="60" y="0"/>
                    </a:cubicBezTo>
                    <a:cubicBezTo>
                      <a:pt x="34" y="0"/>
                      <a:pt x="14" y="21"/>
                      <a:pt x="14" y="46"/>
                    </a:cubicBezTo>
                    <a:cubicBezTo>
                      <a:pt x="14" y="51"/>
                      <a:pt x="14" y="55"/>
                      <a:pt x="16" y="60"/>
                    </a:cubicBezTo>
                    <a:cubicBezTo>
                      <a:pt x="7" y="60"/>
                      <a:pt x="0" y="67"/>
                      <a:pt x="0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28" name="Freeform 100"/>
              <p:cNvSpPr>
                <a:spLocks noEditPoints="1"/>
              </p:cNvSpPr>
              <p:nvPr/>
            </p:nvSpPr>
            <p:spPr bwMode="auto">
              <a:xfrm>
                <a:off x="-2974972" y="3567089"/>
                <a:ext cx="649287" cy="322260"/>
              </a:xfrm>
              <a:custGeom>
                <a:avLst/>
                <a:gdLst>
                  <a:gd name="T0" fmla="*/ 149 w 173"/>
                  <a:gd name="T1" fmla="*/ 61 h 86"/>
                  <a:gd name="T2" fmla="*/ 173 w 173"/>
                  <a:gd name="T3" fmla="*/ 31 h 86"/>
                  <a:gd name="T4" fmla="*/ 149 w 173"/>
                  <a:gd name="T5" fmla="*/ 1 h 86"/>
                  <a:gd name="T6" fmla="*/ 149 w 173"/>
                  <a:gd name="T7" fmla="*/ 15 h 86"/>
                  <a:gd name="T8" fmla="*/ 160 w 173"/>
                  <a:gd name="T9" fmla="*/ 31 h 86"/>
                  <a:gd name="T10" fmla="*/ 149 w 173"/>
                  <a:gd name="T11" fmla="*/ 47 h 86"/>
                  <a:gd name="T12" fmla="*/ 149 w 173"/>
                  <a:gd name="T13" fmla="*/ 61 h 86"/>
                  <a:gd name="T14" fmla="*/ 73 w 173"/>
                  <a:gd name="T15" fmla="*/ 86 h 86"/>
                  <a:gd name="T16" fmla="*/ 130 w 173"/>
                  <a:gd name="T17" fmla="*/ 59 h 86"/>
                  <a:gd name="T18" fmla="*/ 143 w 173"/>
                  <a:gd name="T19" fmla="*/ 61 h 86"/>
                  <a:gd name="T20" fmla="*/ 149 w 173"/>
                  <a:gd name="T21" fmla="*/ 61 h 86"/>
                  <a:gd name="T22" fmla="*/ 149 w 173"/>
                  <a:gd name="T23" fmla="*/ 47 h 86"/>
                  <a:gd name="T24" fmla="*/ 143 w 173"/>
                  <a:gd name="T25" fmla="*/ 48 h 86"/>
                  <a:gd name="T26" fmla="*/ 137 w 173"/>
                  <a:gd name="T27" fmla="*/ 47 h 86"/>
                  <a:gd name="T28" fmla="*/ 145 w 173"/>
                  <a:gd name="T29" fmla="*/ 14 h 86"/>
                  <a:gd name="T30" fmla="*/ 145 w 173"/>
                  <a:gd name="T31" fmla="*/ 14 h 86"/>
                  <a:gd name="T32" fmla="*/ 145 w 173"/>
                  <a:gd name="T33" fmla="*/ 14 h 86"/>
                  <a:gd name="T34" fmla="*/ 149 w 173"/>
                  <a:gd name="T35" fmla="*/ 15 h 86"/>
                  <a:gd name="T36" fmla="*/ 149 w 173"/>
                  <a:gd name="T37" fmla="*/ 1 h 86"/>
                  <a:gd name="T38" fmla="*/ 144 w 173"/>
                  <a:gd name="T39" fmla="*/ 0 h 86"/>
                  <a:gd name="T40" fmla="*/ 144 w 173"/>
                  <a:gd name="T41" fmla="*/ 0 h 86"/>
                  <a:gd name="T42" fmla="*/ 2 w 173"/>
                  <a:gd name="T43" fmla="*/ 0 h 86"/>
                  <a:gd name="T44" fmla="*/ 0 w 173"/>
                  <a:gd name="T45" fmla="*/ 14 h 86"/>
                  <a:gd name="T46" fmla="*/ 73 w 173"/>
                  <a:gd name="T47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3" h="86">
                    <a:moveTo>
                      <a:pt x="149" y="61"/>
                    </a:moveTo>
                    <a:cubicBezTo>
                      <a:pt x="163" y="58"/>
                      <a:pt x="173" y="46"/>
                      <a:pt x="173" y="31"/>
                    </a:cubicBezTo>
                    <a:cubicBezTo>
                      <a:pt x="173" y="16"/>
                      <a:pt x="163" y="4"/>
                      <a:pt x="149" y="1"/>
                    </a:cubicBezTo>
                    <a:cubicBezTo>
                      <a:pt x="149" y="15"/>
                      <a:pt x="149" y="15"/>
                      <a:pt x="149" y="15"/>
                    </a:cubicBezTo>
                    <a:cubicBezTo>
                      <a:pt x="155" y="17"/>
                      <a:pt x="160" y="23"/>
                      <a:pt x="160" y="31"/>
                    </a:cubicBezTo>
                    <a:cubicBezTo>
                      <a:pt x="160" y="38"/>
                      <a:pt x="155" y="45"/>
                      <a:pt x="149" y="47"/>
                    </a:cubicBezTo>
                    <a:lnTo>
                      <a:pt x="149" y="61"/>
                    </a:lnTo>
                    <a:close/>
                    <a:moveTo>
                      <a:pt x="73" y="86"/>
                    </a:moveTo>
                    <a:cubicBezTo>
                      <a:pt x="96" y="86"/>
                      <a:pt x="117" y="75"/>
                      <a:pt x="130" y="59"/>
                    </a:cubicBezTo>
                    <a:cubicBezTo>
                      <a:pt x="134" y="60"/>
                      <a:pt x="138" y="61"/>
                      <a:pt x="143" y="61"/>
                    </a:cubicBezTo>
                    <a:cubicBezTo>
                      <a:pt x="145" y="61"/>
                      <a:pt x="147" y="61"/>
                      <a:pt x="149" y="61"/>
                    </a:cubicBezTo>
                    <a:cubicBezTo>
                      <a:pt x="149" y="47"/>
                      <a:pt x="149" y="47"/>
                      <a:pt x="149" y="47"/>
                    </a:cubicBezTo>
                    <a:cubicBezTo>
                      <a:pt x="147" y="48"/>
                      <a:pt x="145" y="48"/>
                      <a:pt x="143" y="48"/>
                    </a:cubicBezTo>
                    <a:cubicBezTo>
                      <a:pt x="141" y="48"/>
                      <a:pt x="139" y="48"/>
                      <a:pt x="137" y="47"/>
                    </a:cubicBezTo>
                    <a:cubicBezTo>
                      <a:pt x="142" y="37"/>
                      <a:pt x="145" y="26"/>
                      <a:pt x="145" y="14"/>
                    </a:cubicBezTo>
                    <a:cubicBezTo>
                      <a:pt x="145" y="14"/>
                      <a:pt x="145" y="14"/>
                      <a:pt x="145" y="14"/>
                    </a:cubicBezTo>
                    <a:cubicBezTo>
                      <a:pt x="145" y="14"/>
                      <a:pt x="145" y="14"/>
                      <a:pt x="145" y="14"/>
                    </a:cubicBezTo>
                    <a:cubicBezTo>
                      <a:pt x="146" y="14"/>
                      <a:pt x="148" y="14"/>
                      <a:pt x="149" y="15"/>
                    </a:cubicBezTo>
                    <a:cubicBezTo>
                      <a:pt x="149" y="1"/>
                      <a:pt x="149" y="1"/>
                      <a:pt x="149" y="1"/>
                    </a:cubicBezTo>
                    <a:cubicBezTo>
                      <a:pt x="147" y="1"/>
                      <a:pt x="146" y="0"/>
                      <a:pt x="144" y="0"/>
                    </a:cubicBezTo>
                    <a:cubicBezTo>
                      <a:pt x="144" y="0"/>
                      <a:pt x="144" y="0"/>
                      <a:pt x="14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5"/>
                      <a:pt x="0" y="9"/>
                      <a:pt x="0" y="14"/>
                    </a:cubicBezTo>
                    <a:cubicBezTo>
                      <a:pt x="0" y="54"/>
                      <a:pt x="33" y="86"/>
                      <a:pt x="73" y="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29" name="Rectangle 101"/>
              <p:cNvSpPr>
                <a:spLocks noChangeArrowheads="1"/>
              </p:cNvSpPr>
              <p:nvPr/>
            </p:nvSpPr>
            <p:spPr bwMode="auto">
              <a:xfrm>
                <a:off x="-2974972" y="3919511"/>
                <a:ext cx="588963" cy="492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30" name="Freeform 102"/>
              <p:cNvSpPr>
                <a:spLocks/>
              </p:cNvSpPr>
              <p:nvPr/>
            </p:nvSpPr>
            <p:spPr bwMode="auto">
              <a:xfrm>
                <a:off x="-2840035" y="3281340"/>
                <a:ext cx="104775" cy="266698"/>
              </a:xfrm>
              <a:custGeom>
                <a:avLst/>
                <a:gdLst>
                  <a:gd name="T0" fmla="*/ 10 w 28"/>
                  <a:gd name="T1" fmla="*/ 54 h 71"/>
                  <a:gd name="T2" fmla="*/ 14 w 28"/>
                  <a:gd name="T3" fmla="*/ 68 h 71"/>
                  <a:gd name="T4" fmla="*/ 26 w 28"/>
                  <a:gd name="T5" fmla="*/ 44 h 71"/>
                  <a:gd name="T6" fmla="*/ 19 w 28"/>
                  <a:gd name="T7" fmla="*/ 29 h 71"/>
                  <a:gd name="T8" fmla="*/ 18 w 28"/>
                  <a:gd name="T9" fmla="*/ 18 h 71"/>
                  <a:gd name="T10" fmla="*/ 11 w 28"/>
                  <a:gd name="T11" fmla="*/ 5 h 71"/>
                  <a:gd name="T12" fmla="*/ 3 w 28"/>
                  <a:gd name="T13" fmla="*/ 30 h 71"/>
                  <a:gd name="T14" fmla="*/ 10 w 28"/>
                  <a:gd name="T15" fmla="*/ 54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71">
                    <a:moveTo>
                      <a:pt x="10" y="54"/>
                    </a:moveTo>
                    <a:cubicBezTo>
                      <a:pt x="1" y="57"/>
                      <a:pt x="5" y="71"/>
                      <a:pt x="14" y="68"/>
                    </a:cubicBezTo>
                    <a:cubicBezTo>
                      <a:pt x="25" y="65"/>
                      <a:pt x="28" y="54"/>
                      <a:pt x="26" y="44"/>
                    </a:cubicBezTo>
                    <a:cubicBezTo>
                      <a:pt x="24" y="38"/>
                      <a:pt x="21" y="34"/>
                      <a:pt x="19" y="29"/>
                    </a:cubicBezTo>
                    <a:cubicBezTo>
                      <a:pt x="17" y="26"/>
                      <a:pt x="15" y="20"/>
                      <a:pt x="18" y="18"/>
                    </a:cubicBezTo>
                    <a:cubicBezTo>
                      <a:pt x="26" y="13"/>
                      <a:pt x="19" y="0"/>
                      <a:pt x="11" y="5"/>
                    </a:cubicBezTo>
                    <a:cubicBezTo>
                      <a:pt x="2" y="11"/>
                      <a:pt x="0" y="21"/>
                      <a:pt x="3" y="30"/>
                    </a:cubicBezTo>
                    <a:cubicBezTo>
                      <a:pt x="4" y="34"/>
                      <a:pt x="17" y="52"/>
                      <a:pt x="10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31" name="Freeform 103"/>
              <p:cNvSpPr>
                <a:spLocks/>
              </p:cNvSpPr>
              <p:nvPr/>
            </p:nvSpPr>
            <p:spPr bwMode="auto">
              <a:xfrm>
                <a:off x="-2686047" y="3281340"/>
                <a:ext cx="104775" cy="266698"/>
              </a:xfrm>
              <a:custGeom>
                <a:avLst/>
                <a:gdLst>
                  <a:gd name="T0" fmla="*/ 10 w 28"/>
                  <a:gd name="T1" fmla="*/ 54 h 71"/>
                  <a:gd name="T2" fmla="*/ 14 w 28"/>
                  <a:gd name="T3" fmla="*/ 68 h 71"/>
                  <a:gd name="T4" fmla="*/ 25 w 28"/>
                  <a:gd name="T5" fmla="*/ 44 h 71"/>
                  <a:gd name="T6" fmla="*/ 18 w 28"/>
                  <a:gd name="T7" fmla="*/ 29 h 71"/>
                  <a:gd name="T8" fmla="*/ 18 w 28"/>
                  <a:gd name="T9" fmla="*/ 18 h 71"/>
                  <a:gd name="T10" fmla="*/ 10 w 28"/>
                  <a:gd name="T11" fmla="*/ 5 h 71"/>
                  <a:gd name="T12" fmla="*/ 3 w 28"/>
                  <a:gd name="T13" fmla="*/ 30 h 71"/>
                  <a:gd name="T14" fmla="*/ 10 w 28"/>
                  <a:gd name="T15" fmla="*/ 54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71">
                    <a:moveTo>
                      <a:pt x="10" y="54"/>
                    </a:moveTo>
                    <a:cubicBezTo>
                      <a:pt x="1" y="57"/>
                      <a:pt x="5" y="71"/>
                      <a:pt x="14" y="68"/>
                    </a:cubicBezTo>
                    <a:cubicBezTo>
                      <a:pt x="24" y="65"/>
                      <a:pt x="28" y="54"/>
                      <a:pt x="25" y="44"/>
                    </a:cubicBezTo>
                    <a:cubicBezTo>
                      <a:pt x="24" y="38"/>
                      <a:pt x="21" y="34"/>
                      <a:pt x="18" y="29"/>
                    </a:cubicBezTo>
                    <a:cubicBezTo>
                      <a:pt x="17" y="26"/>
                      <a:pt x="14" y="20"/>
                      <a:pt x="18" y="18"/>
                    </a:cubicBezTo>
                    <a:cubicBezTo>
                      <a:pt x="26" y="13"/>
                      <a:pt x="19" y="0"/>
                      <a:pt x="10" y="5"/>
                    </a:cubicBezTo>
                    <a:cubicBezTo>
                      <a:pt x="2" y="11"/>
                      <a:pt x="0" y="21"/>
                      <a:pt x="3" y="30"/>
                    </a:cubicBezTo>
                    <a:cubicBezTo>
                      <a:pt x="4" y="34"/>
                      <a:pt x="16" y="52"/>
                      <a:pt x="10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32" name="Freeform 104"/>
              <p:cNvSpPr>
                <a:spLocks/>
              </p:cNvSpPr>
              <p:nvPr/>
            </p:nvSpPr>
            <p:spPr bwMode="auto">
              <a:xfrm>
                <a:off x="-5267322" y="5068854"/>
                <a:ext cx="266700" cy="431796"/>
              </a:xfrm>
              <a:custGeom>
                <a:avLst/>
                <a:gdLst>
                  <a:gd name="T0" fmla="*/ 168 w 168"/>
                  <a:gd name="T1" fmla="*/ 158 h 272"/>
                  <a:gd name="T2" fmla="*/ 168 w 168"/>
                  <a:gd name="T3" fmla="*/ 0 h 272"/>
                  <a:gd name="T4" fmla="*/ 85 w 168"/>
                  <a:gd name="T5" fmla="*/ 0 h 272"/>
                  <a:gd name="T6" fmla="*/ 0 w 168"/>
                  <a:gd name="T7" fmla="*/ 218 h 272"/>
                  <a:gd name="T8" fmla="*/ 123 w 168"/>
                  <a:gd name="T9" fmla="*/ 272 h 272"/>
                  <a:gd name="T10" fmla="*/ 168 w 168"/>
                  <a:gd name="T11" fmla="*/ 158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8" h="272">
                    <a:moveTo>
                      <a:pt x="168" y="158"/>
                    </a:moveTo>
                    <a:lnTo>
                      <a:pt x="168" y="0"/>
                    </a:lnTo>
                    <a:lnTo>
                      <a:pt x="85" y="0"/>
                    </a:lnTo>
                    <a:lnTo>
                      <a:pt x="0" y="218"/>
                    </a:lnTo>
                    <a:lnTo>
                      <a:pt x="123" y="272"/>
                    </a:lnTo>
                    <a:lnTo>
                      <a:pt x="168" y="1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33" name="Freeform 105"/>
              <p:cNvSpPr>
                <a:spLocks/>
              </p:cNvSpPr>
              <p:nvPr/>
            </p:nvSpPr>
            <p:spPr bwMode="auto">
              <a:xfrm>
                <a:off x="-4986337" y="5068854"/>
                <a:ext cx="49213" cy="134936"/>
              </a:xfrm>
              <a:custGeom>
                <a:avLst/>
                <a:gdLst>
                  <a:gd name="T0" fmla="*/ 0 w 13"/>
                  <a:gd name="T1" fmla="*/ 36 h 36"/>
                  <a:gd name="T2" fmla="*/ 13 w 13"/>
                  <a:gd name="T3" fmla="*/ 2 h 36"/>
                  <a:gd name="T4" fmla="*/ 13 w 13"/>
                  <a:gd name="T5" fmla="*/ 0 h 36"/>
                  <a:gd name="T6" fmla="*/ 0 w 13"/>
                  <a:gd name="T7" fmla="*/ 0 h 36"/>
                  <a:gd name="T8" fmla="*/ 0 w 13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6">
                    <a:moveTo>
                      <a:pt x="0" y="36"/>
                    </a:moveTo>
                    <a:cubicBezTo>
                      <a:pt x="12" y="30"/>
                      <a:pt x="13" y="14"/>
                      <a:pt x="13" y="2"/>
                    </a:cubicBezTo>
                    <a:cubicBezTo>
                      <a:pt x="13" y="1"/>
                      <a:pt x="13" y="1"/>
                      <a:pt x="1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34" name="Freeform 106"/>
              <p:cNvSpPr>
                <a:spLocks/>
              </p:cNvSpPr>
              <p:nvPr/>
            </p:nvSpPr>
            <p:spPr bwMode="auto">
              <a:xfrm>
                <a:off x="-4986345" y="5068854"/>
                <a:ext cx="266700" cy="431796"/>
              </a:xfrm>
              <a:custGeom>
                <a:avLst/>
                <a:gdLst>
                  <a:gd name="T0" fmla="*/ 17 w 71"/>
                  <a:gd name="T1" fmla="*/ 0 h 115"/>
                  <a:gd name="T2" fmla="*/ 17 w 71"/>
                  <a:gd name="T3" fmla="*/ 2 h 115"/>
                  <a:gd name="T4" fmla="*/ 0 w 71"/>
                  <a:gd name="T5" fmla="*/ 41 h 115"/>
                  <a:gd name="T6" fmla="*/ 0 w 71"/>
                  <a:gd name="T7" fmla="*/ 67 h 115"/>
                  <a:gd name="T8" fmla="*/ 20 w 71"/>
                  <a:gd name="T9" fmla="*/ 115 h 115"/>
                  <a:gd name="T10" fmla="*/ 71 w 71"/>
                  <a:gd name="T11" fmla="*/ 92 h 115"/>
                  <a:gd name="T12" fmla="*/ 35 w 71"/>
                  <a:gd name="T13" fmla="*/ 0 h 115"/>
                  <a:gd name="T14" fmla="*/ 17 w 71"/>
                  <a:gd name="T1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1" h="115">
                    <a:moveTo>
                      <a:pt x="17" y="0"/>
                    </a:moveTo>
                    <a:cubicBezTo>
                      <a:pt x="17" y="1"/>
                      <a:pt x="17" y="1"/>
                      <a:pt x="17" y="2"/>
                    </a:cubicBezTo>
                    <a:cubicBezTo>
                      <a:pt x="17" y="16"/>
                      <a:pt x="15" y="34"/>
                      <a:pt x="0" y="41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20" y="115"/>
                      <a:pt x="20" y="115"/>
                      <a:pt x="20" y="115"/>
                    </a:cubicBezTo>
                    <a:cubicBezTo>
                      <a:pt x="71" y="92"/>
                      <a:pt x="71" y="92"/>
                      <a:pt x="71" y="92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35" name="Freeform 107"/>
              <p:cNvSpPr>
                <a:spLocks/>
              </p:cNvSpPr>
              <p:nvPr/>
            </p:nvSpPr>
            <p:spPr bwMode="auto">
              <a:xfrm>
                <a:off x="-5132387" y="5019676"/>
                <a:ext cx="277813" cy="38100"/>
              </a:xfrm>
              <a:custGeom>
                <a:avLst/>
                <a:gdLst>
                  <a:gd name="T0" fmla="*/ 175 w 175"/>
                  <a:gd name="T1" fmla="*/ 0 h 24"/>
                  <a:gd name="T2" fmla="*/ 0 w 175"/>
                  <a:gd name="T3" fmla="*/ 0 h 24"/>
                  <a:gd name="T4" fmla="*/ 0 w 175"/>
                  <a:gd name="T5" fmla="*/ 24 h 24"/>
                  <a:gd name="T6" fmla="*/ 83 w 175"/>
                  <a:gd name="T7" fmla="*/ 24 h 24"/>
                  <a:gd name="T8" fmla="*/ 92 w 175"/>
                  <a:gd name="T9" fmla="*/ 24 h 24"/>
                  <a:gd name="T10" fmla="*/ 175 w 175"/>
                  <a:gd name="T11" fmla="*/ 24 h 24"/>
                  <a:gd name="T12" fmla="*/ 175 w 175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5" h="24">
                    <a:moveTo>
                      <a:pt x="175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83" y="24"/>
                    </a:lnTo>
                    <a:lnTo>
                      <a:pt x="92" y="24"/>
                    </a:lnTo>
                    <a:lnTo>
                      <a:pt x="175" y="24"/>
                    </a:lnTo>
                    <a:lnTo>
                      <a:pt x="17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  <p:grpSp>
          <p:nvGrpSpPr>
            <p:cNvPr id="11" name="Group 302"/>
            <p:cNvGrpSpPr/>
            <p:nvPr/>
          </p:nvGrpSpPr>
          <p:grpSpPr>
            <a:xfrm>
              <a:off x="1302644" y="1657256"/>
              <a:ext cx="3122483" cy="4796763"/>
              <a:chOff x="-6699250" y="-300038"/>
              <a:chExt cx="6051550" cy="9296401"/>
            </a:xfrm>
            <a:solidFill>
              <a:schemeClr val="bg1">
                <a:lumMod val="50000"/>
              </a:schemeClr>
            </a:solidFill>
          </p:grpSpPr>
          <p:sp>
            <p:nvSpPr>
              <p:cNvPr id="76" name="Freeform 111"/>
              <p:cNvSpPr>
                <a:spLocks/>
              </p:cNvSpPr>
              <p:nvPr/>
            </p:nvSpPr>
            <p:spPr bwMode="auto">
              <a:xfrm>
                <a:off x="-4589463" y="3746500"/>
                <a:ext cx="450850" cy="615950"/>
              </a:xfrm>
              <a:custGeom>
                <a:avLst/>
                <a:gdLst>
                  <a:gd name="T0" fmla="*/ 65 w 120"/>
                  <a:gd name="T1" fmla="*/ 31 h 164"/>
                  <a:gd name="T2" fmla="*/ 65 w 120"/>
                  <a:gd name="T3" fmla="*/ 31 h 164"/>
                  <a:gd name="T4" fmla="*/ 65 w 120"/>
                  <a:gd name="T5" fmla="*/ 131 h 164"/>
                  <a:gd name="T6" fmla="*/ 44 w 120"/>
                  <a:gd name="T7" fmla="*/ 153 h 164"/>
                  <a:gd name="T8" fmla="*/ 15 w 120"/>
                  <a:gd name="T9" fmla="*/ 137 h 164"/>
                  <a:gd name="T10" fmla="*/ 20 w 120"/>
                  <a:gd name="T11" fmla="*/ 137 h 164"/>
                  <a:gd name="T12" fmla="*/ 20 w 120"/>
                  <a:gd name="T13" fmla="*/ 129 h 164"/>
                  <a:gd name="T14" fmla="*/ 0 w 120"/>
                  <a:gd name="T15" fmla="*/ 129 h 164"/>
                  <a:gd name="T16" fmla="*/ 0 w 120"/>
                  <a:gd name="T17" fmla="*/ 137 h 164"/>
                  <a:gd name="T18" fmla="*/ 6 w 120"/>
                  <a:gd name="T19" fmla="*/ 137 h 164"/>
                  <a:gd name="T20" fmla="*/ 41 w 120"/>
                  <a:gd name="T21" fmla="*/ 163 h 164"/>
                  <a:gd name="T22" fmla="*/ 75 w 120"/>
                  <a:gd name="T23" fmla="*/ 129 h 164"/>
                  <a:gd name="T24" fmla="*/ 74 w 120"/>
                  <a:gd name="T25" fmla="*/ 31 h 164"/>
                  <a:gd name="T26" fmla="*/ 92 w 120"/>
                  <a:gd name="T27" fmla="*/ 10 h 164"/>
                  <a:gd name="T28" fmla="*/ 110 w 120"/>
                  <a:gd name="T29" fmla="*/ 32 h 164"/>
                  <a:gd name="T30" fmla="*/ 110 w 120"/>
                  <a:gd name="T31" fmla="*/ 142 h 164"/>
                  <a:gd name="T32" fmla="*/ 120 w 120"/>
                  <a:gd name="T33" fmla="*/ 142 h 164"/>
                  <a:gd name="T34" fmla="*/ 119 w 120"/>
                  <a:gd name="T35" fmla="*/ 30 h 164"/>
                  <a:gd name="T36" fmla="*/ 93 w 120"/>
                  <a:gd name="T37" fmla="*/ 1 h 164"/>
                  <a:gd name="T38" fmla="*/ 65 w 120"/>
                  <a:gd name="T39" fmla="*/ 31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0" h="164">
                    <a:moveTo>
                      <a:pt x="65" y="31"/>
                    </a:moveTo>
                    <a:cubicBezTo>
                      <a:pt x="65" y="31"/>
                      <a:pt x="65" y="31"/>
                      <a:pt x="65" y="31"/>
                    </a:cubicBezTo>
                    <a:cubicBezTo>
                      <a:pt x="65" y="31"/>
                      <a:pt x="65" y="130"/>
                      <a:pt x="65" y="131"/>
                    </a:cubicBezTo>
                    <a:cubicBezTo>
                      <a:pt x="65" y="142"/>
                      <a:pt x="55" y="150"/>
                      <a:pt x="44" y="153"/>
                    </a:cubicBezTo>
                    <a:cubicBezTo>
                      <a:pt x="34" y="156"/>
                      <a:pt x="13" y="151"/>
                      <a:pt x="15" y="137"/>
                    </a:cubicBezTo>
                    <a:cubicBezTo>
                      <a:pt x="20" y="137"/>
                      <a:pt x="20" y="137"/>
                      <a:pt x="20" y="137"/>
                    </a:cubicBezTo>
                    <a:cubicBezTo>
                      <a:pt x="20" y="129"/>
                      <a:pt x="20" y="129"/>
                      <a:pt x="20" y="129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6" y="137"/>
                      <a:pt x="6" y="137"/>
                      <a:pt x="6" y="137"/>
                    </a:cubicBezTo>
                    <a:cubicBezTo>
                      <a:pt x="5" y="155"/>
                      <a:pt x="25" y="164"/>
                      <a:pt x="41" y="163"/>
                    </a:cubicBezTo>
                    <a:cubicBezTo>
                      <a:pt x="59" y="162"/>
                      <a:pt x="75" y="146"/>
                      <a:pt x="75" y="129"/>
                    </a:cubicBezTo>
                    <a:cubicBezTo>
                      <a:pt x="75" y="127"/>
                      <a:pt x="74" y="32"/>
                      <a:pt x="74" y="31"/>
                    </a:cubicBezTo>
                    <a:cubicBezTo>
                      <a:pt x="74" y="21"/>
                      <a:pt x="80" y="10"/>
                      <a:pt x="92" y="10"/>
                    </a:cubicBezTo>
                    <a:cubicBezTo>
                      <a:pt x="104" y="10"/>
                      <a:pt x="110" y="21"/>
                      <a:pt x="110" y="32"/>
                    </a:cubicBezTo>
                    <a:cubicBezTo>
                      <a:pt x="110" y="33"/>
                      <a:pt x="110" y="142"/>
                      <a:pt x="110" y="142"/>
                    </a:cubicBezTo>
                    <a:cubicBezTo>
                      <a:pt x="110" y="148"/>
                      <a:pt x="120" y="148"/>
                      <a:pt x="120" y="142"/>
                    </a:cubicBezTo>
                    <a:cubicBezTo>
                      <a:pt x="120" y="142"/>
                      <a:pt x="120" y="31"/>
                      <a:pt x="119" y="30"/>
                    </a:cubicBezTo>
                    <a:cubicBezTo>
                      <a:pt x="119" y="15"/>
                      <a:pt x="108" y="2"/>
                      <a:pt x="93" y="1"/>
                    </a:cubicBezTo>
                    <a:cubicBezTo>
                      <a:pt x="76" y="0"/>
                      <a:pt x="65" y="15"/>
                      <a:pt x="65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77" name="Freeform 112"/>
              <p:cNvSpPr>
                <a:spLocks/>
              </p:cNvSpPr>
              <p:nvPr/>
            </p:nvSpPr>
            <p:spPr bwMode="auto">
              <a:xfrm>
                <a:off x="-4645025" y="3894137"/>
                <a:ext cx="187325" cy="319088"/>
              </a:xfrm>
              <a:custGeom>
                <a:avLst/>
                <a:gdLst>
                  <a:gd name="T0" fmla="*/ 15 w 50"/>
                  <a:gd name="T1" fmla="*/ 85 h 85"/>
                  <a:gd name="T2" fmla="*/ 35 w 50"/>
                  <a:gd name="T3" fmla="*/ 85 h 85"/>
                  <a:gd name="T4" fmla="*/ 41 w 50"/>
                  <a:gd name="T5" fmla="*/ 85 h 85"/>
                  <a:gd name="T6" fmla="*/ 50 w 50"/>
                  <a:gd name="T7" fmla="*/ 0 h 85"/>
                  <a:gd name="T8" fmla="*/ 25 w 50"/>
                  <a:gd name="T9" fmla="*/ 7 h 85"/>
                  <a:gd name="T10" fmla="*/ 0 w 50"/>
                  <a:gd name="T11" fmla="*/ 0 h 85"/>
                  <a:gd name="T12" fmla="*/ 8 w 50"/>
                  <a:gd name="T13" fmla="*/ 85 h 85"/>
                  <a:gd name="T14" fmla="*/ 15 w 50"/>
                  <a:gd name="T15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" h="85">
                    <a:moveTo>
                      <a:pt x="15" y="85"/>
                    </a:moveTo>
                    <a:cubicBezTo>
                      <a:pt x="35" y="85"/>
                      <a:pt x="35" y="85"/>
                      <a:pt x="35" y="85"/>
                    </a:cubicBezTo>
                    <a:cubicBezTo>
                      <a:pt x="41" y="85"/>
                      <a:pt x="41" y="85"/>
                      <a:pt x="41" y="85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3" y="4"/>
                      <a:pt x="34" y="7"/>
                      <a:pt x="25" y="7"/>
                    </a:cubicBezTo>
                    <a:cubicBezTo>
                      <a:pt x="16" y="7"/>
                      <a:pt x="7" y="4"/>
                      <a:pt x="0" y="0"/>
                    </a:cubicBezTo>
                    <a:cubicBezTo>
                      <a:pt x="8" y="85"/>
                      <a:pt x="8" y="85"/>
                      <a:pt x="8" y="85"/>
                    </a:cubicBezTo>
                    <a:lnTo>
                      <a:pt x="15" y="8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78" name="Freeform 113"/>
              <p:cNvSpPr>
                <a:spLocks/>
              </p:cNvSpPr>
              <p:nvPr/>
            </p:nvSpPr>
            <p:spPr bwMode="auto">
              <a:xfrm>
                <a:off x="-4672013" y="3690937"/>
                <a:ext cx="236538" cy="209550"/>
              </a:xfrm>
              <a:custGeom>
                <a:avLst/>
                <a:gdLst>
                  <a:gd name="T0" fmla="*/ 0 w 63"/>
                  <a:gd name="T1" fmla="*/ 32 h 56"/>
                  <a:gd name="T2" fmla="*/ 3 w 63"/>
                  <a:gd name="T3" fmla="*/ 44 h 56"/>
                  <a:gd name="T4" fmla="*/ 5 w 63"/>
                  <a:gd name="T5" fmla="*/ 46 h 56"/>
                  <a:gd name="T6" fmla="*/ 7 w 63"/>
                  <a:gd name="T7" fmla="*/ 48 h 56"/>
                  <a:gd name="T8" fmla="*/ 7 w 63"/>
                  <a:gd name="T9" fmla="*/ 48 h 56"/>
                  <a:gd name="T10" fmla="*/ 7 w 63"/>
                  <a:gd name="T11" fmla="*/ 49 h 56"/>
                  <a:gd name="T12" fmla="*/ 31 w 63"/>
                  <a:gd name="T13" fmla="*/ 56 h 56"/>
                  <a:gd name="T14" fmla="*/ 32 w 63"/>
                  <a:gd name="T15" fmla="*/ 56 h 56"/>
                  <a:gd name="T16" fmla="*/ 32 w 63"/>
                  <a:gd name="T17" fmla="*/ 56 h 56"/>
                  <a:gd name="T18" fmla="*/ 56 w 63"/>
                  <a:gd name="T19" fmla="*/ 49 h 56"/>
                  <a:gd name="T20" fmla="*/ 57 w 63"/>
                  <a:gd name="T21" fmla="*/ 48 h 56"/>
                  <a:gd name="T22" fmla="*/ 57 w 63"/>
                  <a:gd name="T23" fmla="*/ 48 h 56"/>
                  <a:gd name="T24" fmla="*/ 59 w 63"/>
                  <a:gd name="T25" fmla="*/ 46 h 56"/>
                  <a:gd name="T26" fmla="*/ 60 w 63"/>
                  <a:gd name="T27" fmla="*/ 44 h 56"/>
                  <a:gd name="T28" fmla="*/ 63 w 63"/>
                  <a:gd name="T29" fmla="*/ 32 h 56"/>
                  <a:gd name="T30" fmla="*/ 32 w 63"/>
                  <a:gd name="T31" fmla="*/ 0 h 56"/>
                  <a:gd name="T32" fmla="*/ 0 w 63"/>
                  <a:gd name="T33" fmla="*/ 3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56">
                    <a:moveTo>
                      <a:pt x="0" y="32"/>
                    </a:moveTo>
                    <a:cubicBezTo>
                      <a:pt x="0" y="36"/>
                      <a:pt x="1" y="40"/>
                      <a:pt x="3" y="44"/>
                    </a:cubicBezTo>
                    <a:cubicBezTo>
                      <a:pt x="4" y="45"/>
                      <a:pt x="4" y="45"/>
                      <a:pt x="5" y="46"/>
                    </a:cubicBezTo>
                    <a:cubicBezTo>
                      <a:pt x="6" y="47"/>
                      <a:pt x="6" y="48"/>
                      <a:pt x="7" y="48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7" y="48"/>
                      <a:pt x="7" y="49"/>
                      <a:pt x="7" y="49"/>
                    </a:cubicBezTo>
                    <a:cubicBezTo>
                      <a:pt x="14" y="53"/>
                      <a:pt x="22" y="56"/>
                      <a:pt x="31" y="56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41" y="56"/>
                      <a:pt x="50" y="53"/>
                      <a:pt x="56" y="49"/>
                    </a:cubicBezTo>
                    <a:cubicBezTo>
                      <a:pt x="57" y="49"/>
                      <a:pt x="57" y="48"/>
                      <a:pt x="57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58" y="48"/>
                      <a:pt x="58" y="47"/>
                      <a:pt x="59" y="46"/>
                    </a:cubicBezTo>
                    <a:cubicBezTo>
                      <a:pt x="59" y="45"/>
                      <a:pt x="60" y="45"/>
                      <a:pt x="60" y="44"/>
                    </a:cubicBezTo>
                    <a:cubicBezTo>
                      <a:pt x="62" y="40"/>
                      <a:pt x="63" y="36"/>
                      <a:pt x="63" y="32"/>
                    </a:cubicBezTo>
                    <a:cubicBezTo>
                      <a:pt x="63" y="14"/>
                      <a:pt x="49" y="0"/>
                      <a:pt x="32" y="0"/>
                    </a:cubicBezTo>
                    <a:cubicBezTo>
                      <a:pt x="15" y="0"/>
                      <a:pt x="0" y="14"/>
                      <a:pt x="0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79" name="Freeform 114"/>
              <p:cNvSpPr>
                <a:spLocks noEditPoints="1"/>
              </p:cNvSpPr>
              <p:nvPr/>
            </p:nvSpPr>
            <p:spPr bwMode="auto">
              <a:xfrm>
                <a:off x="-5145088" y="806450"/>
                <a:ext cx="442913" cy="500063"/>
              </a:xfrm>
              <a:custGeom>
                <a:avLst/>
                <a:gdLst>
                  <a:gd name="T0" fmla="*/ 260 w 279"/>
                  <a:gd name="T1" fmla="*/ 315 h 315"/>
                  <a:gd name="T2" fmla="*/ 260 w 279"/>
                  <a:gd name="T3" fmla="*/ 0 h 315"/>
                  <a:gd name="T4" fmla="*/ 244 w 279"/>
                  <a:gd name="T5" fmla="*/ 36 h 315"/>
                  <a:gd name="T6" fmla="*/ 244 w 279"/>
                  <a:gd name="T7" fmla="*/ 64 h 315"/>
                  <a:gd name="T8" fmla="*/ 260 w 279"/>
                  <a:gd name="T9" fmla="*/ 119 h 315"/>
                  <a:gd name="T10" fmla="*/ 260 w 279"/>
                  <a:gd name="T11" fmla="*/ 142 h 315"/>
                  <a:gd name="T12" fmla="*/ 244 w 279"/>
                  <a:gd name="T13" fmla="*/ 197 h 315"/>
                  <a:gd name="T14" fmla="*/ 244 w 279"/>
                  <a:gd name="T15" fmla="*/ 225 h 315"/>
                  <a:gd name="T16" fmla="*/ 260 w 279"/>
                  <a:gd name="T17" fmla="*/ 279 h 315"/>
                  <a:gd name="T18" fmla="*/ 140 w 279"/>
                  <a:gd name="T19" fmla="*/ 230 h 315"/>
                  <a:gd name="T20" fmla="*/ 227 w 279"/>
                  <a:gd name="T21" fmla="*/ 315 h 315"/>
                  <a:gd name="T22" fmla="*/ 244 w 279"/>
                  <a:gd name="T23" fmla="*/ 279 h 315"/>
                  <a:gd name="T24" fmla="*/ 227 w 279"/>
                  <a:gd name="T25" fmla="*/ 249 h 315"/>
                  <a:gd name="T26" fmla="*/ 227 w 279"/>
                  <a:gd name="T27" fmla="*/ 225 h 315"/>
                  <a:gd name="T28" fmla="*/ 244 w 279"/>
                  <a:gd name="T29" fmla="*/ 197 h 315"/>
                  <a:gd name="T30" fmla="*/ 227 w 279"/>
                  <a:gd name="T31" fmla="*/ 142 h 315"/>
                  <a:gd name="T32" fmla="*/ 244 w 279"/>
                  <a:gd name="T33" fmla="*/ 119 h 315"/>
                  <a:gd name="T34" fmla="*/ 227 w 279"/>
                  <a:gd name="T35" fmla="*/ 88 h 315"/>
                  <a:gd name="T36" fmla="*/ 227 w 279"/>
                  <a:gd name="T37" fmla="*/ 64 h 315"/>
                  <a:gd name="T38" fmla="*/ 244 w 279"/>
                  <a:gd name="T39" fmla="*/ 36 h 315"/>
                  <a:gd name="T40" fmla="*/ 227 w 279"/>
                  <a:gd name="T41" fmla="*/ 0 h 315"/>
                  <a:gd name="T42" fmla="*/ 140 w 279"/>
                  <a:gd name="T43" fmla="*/ 83 h 315"/>
                  <a:gd name="T44" fmla="*/ 206 w 279"/>
                  <a:gd name="T45" fmla="*/ 114 h 315"/>
                  <a:gd name="T46" fmla="*/ 140 w 279"/>
                  <a:gd name="T47" fmla="*/ 230 h 315"/>
                  <a:gd name="T48" fmla="*/ 36 w 279"/>
                  <a:gd name="T49" fmla="*/ 12 h 315"/>
                  <a:gd name="T50" fmla="*/ 52 w 279"/>
                  <a:gd name="T51" fmla="*/ 64 h 315"/>
                  <a:gd name="T52" fmla="*/ 36 w 279"/>
                  <a:gd name="T53" fmla="*/ 88 h 315"/>
                  <a:gd name="T54" fmla="*/ 52 w 279"/>
                  <a:gd name="T55" fmla="*/ 119 h 315"/>
                  <a:gd name="T56" fmla="*/ 52 w 279"/>
                  <a:gd name="T57" fmla="*/ 142 h 315"/>
                  <a:gd name="T58" fmla="*/ 36 w 279"/>
                  <a:gd name="T59" fmla="*/ 171 h 315"/>
                  <a:gd name="T60" fmla="*/ 52 w 279"/>
                  <a:gd name="T61" fmla="*/ 225 h 315"/>
                  <a:gd name="T62" fmla="*/ 36 w 279"/>
                  <a:gd name="T63" fmla="*/ 249 h 315"/>
                  <a:gd name="T64" fmla="*/ 52 w 279"/>
                  <a:gd name="T65" fmla="*/ 279 h 315"/>
                  <a:gd name="T66" fmla="*/ 52 w 279"/>
                  <a:gd name="T67" fmla="*/ 303 h 315"/>
                  <a:gd name="T68" fmla="*/ 74 w 279"/>
                  <a:gd name="T69" fmla="*/ 230 h 315"/>
                  <a:gd name="T70" fmla="*/ 74 w 279"/>
                  <a:gd name="T71" fmla="*/ 199 h 315"/>
                  <a:gd name="T72" fmla="*/ 140 w 279"/>
                  <a:gd name="T73" fmla="*/ 83 h 315"/>
                  <a:gd name="T74" fmla="*/ 52 w 279"/>
                  <a:gd name="T75" fmla="*/ 0 h 315"/>
                  <a:gd name="T76" fmla="*/ 21 w 279"/>
                  <a:gd name="T77" fmla="*/ 0 h 315"/>
                  <a:gd name="T78" fmla="*/ 21 w 279"/>
                  <a:gd name="T79" fmla="*/ 315 h 315"/>
                  <a:gd name="T80" fmla="*/ 36 w 279"/>
                  <a:gd name="T81" fmla="*/ 279 h 315"/>
                  <a:gd name="T82" fmla="*/ 36 w 279"/>
                  <a:gd name="T83" fmla="*/ 249 h 315"/>
                  <a:gd name="T84" fmla="*/ 21 w 279"/>
                  <a:gd name="T85" fmla="*/ 197 h 315"/>
                  <a:gd name="T86" fmla="*/ 21 w 279"/>
                  <a:gd name="T87" fmla="*/ 171 h 315"/>
                  <a:gd name="T88" fmla="*/ 36 w 279"/>
                  <a:gd name="T89" fmla="*/ 119 h 315"/>
                  <a:gd name="T90" fmla="*/ 36 w 279"/>
                  <a:gd name="T91" fmla="*/ 88 h 315"/>
                  <a:gd name="T92" fmla="*/ 21 w 279"/>
                  <a:gd name="T93" fmla="*/ 36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79" h="315">
                    <a:moveTo>
                      <a:pt x="244" y="303"/>
                    </a:moveTo>
                    <a:lnTo>
                      <a:pt x="260" y="303"/>
                    </a:lnTo>
                    <a:lnTo>
                      <a:pt x="260" y="315"/>
                    </a:lnTo>
                    <a:lnTo>
                      <a:pt x="279" y="315"/>
                    </a:lnTo>
                    <a:lnTo>
                      <a:pt x="279" y="0"/>
                    </a:lnTo>
                    <a:lnTo>
                      <a:pt x="260" y="0"/>
                    </a:lnTo>
                    <a:lnTo>
                      <a:pt x="260" y="12"/>
                    </a:lnTo>
                    <a:lnTo>
                      <a:pt x="244" y="12"/>
                    </a:lnTo>
                    <a:lnTo>
                      <a:pt x="244" y="36"/>
                    </a:lnTo>
                    <a:lnTo>
                      <a:pt x="260" y="36"/>
                    </a:lnTo>
                    <a:lnTo>
                      <a:pt x="260" y="64"/>
                    </a:lnTo>
                    <a:lnTo>
                      <a:pt x="244" y="64"/>
                    </a:lnTo>
                    <a:lnTo>
                      <a:pt x="244" y="88"/>
                    </a:lnTo>
                    <a:lnTo>
                      <a:pt x="260" y="88"/>
                    </a:lnTo>
                    <a:lnTo>
                      <a:pt x="260" y="119"/>
                    </a:lnTo>
                    <a:lnTo>
                      <a:pt x="244" y="119"/>
                    </a:lnTo>
                    <a:lnTo>
                      <a:pt x="244" y="142"/>
                    </a:lnTo>
                    <a:lnTo>
                      <a:pt x="260" y="142"/>
                    </a:lnTo>
                    <a:lnTo>
                      <a:pt x="260" y="171"/>
                    </a:lnTo>
                    <a:lnTo>
                      <a:pt x="244" y="171"/>
                    </a:lnTo>
                    <a:lnTo>
                      <a:pt x="244" y="197"/>
                    </a:lnTo>
                    <a:lnTo>
                      <a:pt x="260" y="197"/>
                    </a:lnTo>
                    <a:lnTo>
                      <a:pt x="260" y="225"/>
                    </a:lnTo>
                    <a:lnTo>
                      <a:pt x="244" y="225"/>
                    </a:lnTo>
                    <a:lnTo>
                      <a:pt x="244" y="249"/>
                    </a:lnTo>
                    <a:lnTo>
                      <a:pt x="260" y="249"/>
                    </a:lnTo>
                    <a:lnTo>
                      <a:pt x="260" y="279"/>
                    </a:lnTo>
                    <a:lnTo>
                      <a:pt x="244" y="279"/>
                    </a:lnTo>
                    <a:lnTo>
                      <a:pt x="244" y="303"/>
                    </a:lnTo>
                    <a:close/>
                    <a:moveTo>
                      <a:pt x="140" y="230"/>
                    </a:moveTo>
                    <a:lnTo>
                      <a:pt x="206" y="230"/>
                    </a:lnTo>
                    <a:lnTo>
                      <a:pt x="206" y="315"/>
                    </a:lnTo>
                    <a:lnTo>
                      <a:pt x="227" y="315"/>
                    </a:lnTo>
                    <a:lnTo>
                      <a:pt x="227" y="303"/>
                    </a:lnTo>
                    <a:lnTo>
                      <a:pt x="244" y="303"/>
                    </a:lnTo>
                    <a:lnTo>
                      <a:pt x="244" y="279"/>
                    </a:lnTo>
                    <a:lnTo>
                      <a:pt x="227" y="279"/>
                    </a:lnTo>
                    <a:lnTo>
                      <a:pt x="227" y="249"/>
                    </a:lnTo>
                    <a:lnTo>
                      <a:pt x="227" y="249"/>
                    </a:lnTo>
                    <a:lnTo>
                      <a:pt x="244" y="249"/>
                    </a:lnTo>
                    <a:lnTo>
                      <a:pt x="244" y="225"/>
                    </a:lnTo>
                    <a:lnTo>
                      <a:pt x="227" y="225"/>
                    </a:lnTo>
                    <a:lnTo>
                      <a:pt x="227" y="197"/>
                    </a:lnTo>
                    <a:lnTo>
                      <a:pt x="227" y="197"/>
                    </a:lnTo>
                    <a:lnTo>
                      <a:pt x="244" y="197"/>
                    </a:lnTo>
                    <a:lnTo>
                      <a:pt x="244" y="171"/>
                    </a:lnTo>
                    <a:lnTo>
                      <a:pt x="227" y="171"/>
                    </a:lnTo>
                    <a:lnTo>
                      <a:pt x="227" y="142"/>
                    </a:lnTo>
                    <a:lnTo>
                      <a:pt x="227" y="142"/>
                    </a:lnTo>
                    <a:lnTo>
                      <a:pt x="244" y="142"/>
                    </a:lnTo>
                    <a:lnTo>
                      <a:pt x="244" y="119"/>
                    </a:lnTo>
                    <a:lnTo>
                      <a:pt x="227" y="119"/>
                    </a:lnTo>
                    <a:lnTo>
                      <a:pt x="227" y="88"/>
                    </a:lnTo>
                    <a:lnTo>
                      <a:pt x="227" y="88"/>
                    </a:lnTo>
                    <a:lnTo>
                      <a:pt x="244" y="88"/>
                    </a:lnTo>
                    <a:lnTo>
                      <a:pt x="244" y="64"/>
                    </a:lnTo>
                    <a:lnTo>
                      <a:pt x="227" y="64"/>
                    </a:lnTo>
                    <a:lnTo>
                      <a:pt x="227" y="36"/>
                    </a:lnTo>
                    <a:lnTo>
                      <a:pt x="227" y="36"/>
                    </a:lnTo>
                    <a:lnTo>
                      <a:pt x="244" y="36"/>
                    </a:lnTo>
                    <a:lnTo>
                      <a:pt x="244" y="12"/>
                    </a:lnTo>
                    <a:lnTo>
                      <a:pt x="227" y="12"/>
                    </a:lnTo>
                    <a:lnTo>
                      <a:pt x="227" y="0"/>
                    </a:lnTo>
                    <a:lnTo>
                      <a:pt x="206" y="0"/>
                    </a:lnTo>
                    <a:lnTo>
                      <a:pt x="206" y="83"/>
                    </a:lnTo>
                    <a:lnTo>
                      <a:pt x="140" y="83"/>
                    </a:lnTo>
                    <a:lnTo>
                      <a:pt x="140" y="114"/>
                    </a:lnTo>
                    <a:lnTo>
                      <a:pt x="206" y="114"/>
                    </a:lnTo>
                    <a:lnTo>
                      <a:pt x="206" y="114"/>
                    </a:lnTo>
                    <a:lnTo>
                      <a:pt x="206" y="199"/>
                    </a:lnTo>
                    <a:lnTo>
                      <a:pt x="140" y="199"/>
                    </a:lnTo>
                    <a:lnTo>
                      <a:pt x="140" y="230"/>
                    </a:lnTo>
                    <a:close/>
                    <a:moveTo>
                      <a:pt x="52" y="0"/>
                    </a:moveTo>
                    <a:lnTo>
                      <a:pt x="52" y="12"/>
                    </a:lnTo>
                    <a:lnTo>
                      <a:pt x="36" y="12"/>
                    </a:lnTo>
                    <a:lnTo>
                      <a:pt x="36" y="36"/>
                    </a:lnTo>
                    <a:lnTo>
                      <a:pt x="52" y="36"/>
                    </a:lnTo>
                    <a:lnTo>
                      <a:pt x="52" y="64"/>
                    </a:lnTo>
                    <a:lnTo>
                      <a:pt x="52" y="64"/>
                    </a:lnTo>
                    <a:lnTo>
                      <a:pt x="36" y="64"/>
                    </a:lnTo>
                    <a:lnTo>
                      <a:pt x="36" y="88"/>
                    </a:lnTo>
                    <a:lnTo>
                      <a:pt x="52" y="88"/>
                    </a:lnTo>
                    <a:lnTo>
                      <a:pt x="52" y="119"/>
                    </a:lnTo>
                    <a:lnTo>
                      <a:pt x="52" y="119"/>
                    </a:lnTo>
                    <a:lnTo>
                      <a:pt x="36" y="119"/>
                    </a:lnTo>
                    <a:lnTo>
                      <a:pt x="36" y="142"/>
                    </a:lnTo>
                    <a:lnTo>
                      <a:pt x="52" y="142"/>
                    </a:lnTo>
                    <a:lnTo>
                      <a:pt x="52" y="171"/>
                    </a:lnTo>
                    <a:lnTo>
                      <a:pt x="52" y="171"/>
                    </a:lnTo>
                    <a:lnTo>
                      <a:pt x="36" y="171"/>
                    </a:lnTo>
                    <a:lnTo>
                      <a:pt x="36" y="197"/>
                    </a:lnTo>
                    <a:lnTo>
                      <a:pt x="52" y="197"/>
                    </a:lnTo>
                    <a:lnTo>
                      <a:pt x="52" y="225"/>
                    </a:lnTo>
                    <a:lnTo>
                      <a:pt x="52" y="225"/>
                    </a:lnTo>
                    <a:lnTo>
                      <a:pt x="36" y="225"/>
                    </a:lnTo>
                    <a:lnTo>
                      <a:pt x="36" y="249"/>
                    </a:lnTo>
                    <a:lnTo>
                      <a:pt x="52" y="249"/>
                    </a:lnTo>
                    <a:lnTo>
                      <a:pt x="52" y="279"/>
                    </a:lnTo>
                    <a:lnTo>
                      <a:pt x="52" y="279"/>
                    </a:lnTo>
                    <a:lnTo>
                      <a:pt x="36" y="279"/>
                    </a:lnTo>
                    <a:lnTo>
                      <a:pt x="36" y="303"/>
                    </a:lnTo>
                    <a:lnTo>
                      <a:pt x="52" y="303"/>
                    </a:lnTo>
                    <a:lnTo>
                      <a:pt x="52" y="315"/>
                    </a:lnTo>
                    <a:lnTo>
                      <a:pt x="74" y="315"/>
                    </a:lnTo>
                    <a:lnTo>
                      <a:pt x="74" y="230"/>
                    </a:lnTo>
                    <a:lnTo>
                      <a:pt x="140" y="230"/>
                    </a:lnTo>
                    <a:lnTo>
                      <a:pt x="140" y="199"/>
                    </a:lnTo>
                    <a:lnTo>
                      <a:pt x="74" y="199"/>
                    </a:lnTo>
                    <a:lnTo>
                      <a:pt x="74" y="114"/>
                    </a:lnTo>
                    <a:lnTo>
                      <a:pt x="140" y="114"/>
                    </a:lnTo>
                    <a:lnTo>
                      <a:pt x="140" y="83"/>
                    </a:lnTo>
                    <a:lnTo>
                      <a:pt x="74" y="83"/>
                    </a:lnTo>
                    <a:lnTo>
                      <a:pt x="74" y="0"/>
                    </a:lnTo>
                    <a:lnTo>
                      <a:pt x="52" y="0"/>
                    </a:lnTo>
                    <a:close/>
                    <a:moveTo>
                      <a:pt x="36" y="12"/>
                    </a:moveTo>
                    <a:lnTo>
                      <a:pt x="21" y="12"/>
                    </a:lnTo>
                    <a:lnTo>
                      <a:pt x="21" y="0"/>
                    </a:lnTo>
                    <a:lnTo>
                      <a:pt x="0" y="0"/>
                    </a:lnTo>
                    <a:lnTo>
                      <a:pt x="0" y="315"/>
                    </a:lnTo>
                    <a:lnTo>
                      <a:pt x="21" y="315"/>
                    </a:lnTo>
                    <a:lnTo>
                      <a:pt x="21" y="303"/>
                    </a:lnTo>
                    <a:lnTo>
                      <a:pt x="36" y="303"/>
                    </a:lnTo>
                    <a:lnTo>
                      <a:pt x="36" y="279"/>
                    </a:lnTo>
                    <a:lnTo>
                      <a:pt x="21" y="279"/>
                    </a:lnTo>
                    <a:lnTo>
                      <a:pt x="21" y="249"/>
                    </a:lnTo>
                    <a:lnTo>
                      <a:pt x="36" y="249"/>
                    </a:lnTo>
                    <a:lnTo>
                      <a:pt x="36" y="225"/>
                    </a:lnTo>
                    <a:lnTo>
                      <a:pt x="21" y="225"/>
                    </a:lnTo>
                    <a:lnTo>
                      <a:pt x="21" y="197"/>
                    </a:lnTo>
                    <a:lnTo>
                      <a:pt x="36" y="197"/>
                    </a:lnTo>
                    <a:lnTo>
                      <a:pt x="36" y="171"/>
                    </a:lnTo>
                    <a:lnTo>
                      <a:pt x="21" y="171"/>
                    </a:lnTo>
                    <a:lnTo>
                      <a:pt x="21" y="142"/>
                    </a:lnTo>
                    <a:lnTo>
                      <a:pt x="36" y="142"/>
                    </a:lnTo>
                    <a:lnTo>
                      <a:pt x="36" y="119"/>
                    </a:lnTo>
                    <a:lnTo>
                      <a:pt x="21" y="119"/>
                    </a:lnTo>
                    <a:lnTo>
                      <a:pt x="21" y="88"/>
                    </a:lnTo>
                    <a:lnTo>
                      <a:pt x="36" y="88"/>
                    </a:lnTo>
                    <a:lnTo>
                      <a:pt x="36" y="64"/>
                    </a:lnTo>
                    <a:lnTo>
                      <a:pt x="21" y="64"/>
                    </a:lnTo>
                    <a:lnTo>
                      <a:pt x="21" y="36"/>
                    </a:lnTo>
                    <a:lnTo>
                      <a:pt x="36" y="36"/>
                    </a:lnTo>
                    <a:lnTo>
                      <a:pt x="36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0" name="Freeform 115"/>
              <p:cNvSpPr>
                <a:spLocks/>
              </p:cNvSpPr>
              <p:nvPr/>
            </p:nvSpPr>
            <p:spPr bwMode="auto">
              <a:xfrm>
                <a:off x="-968375" y="8429625"/>
                <a:ext cx="101600" cy="127000"/>
              </a:xfrm>
              <a:custGeom>
                <a:avLst/>
                <a:gdLst>
                  <a:gd name="T0" fmla="*/ 64 w 64"/>
                  <a:gd name="T1" fmla="*/ 0 h 80"/>
                  <a:gd name="T2" fmla="*/ 0 w 64"/>
                  <a:gd name="T3" fmla="*/ 0 h 80"/>
                  <a:gd name="T4" fmla="*/ 0 w 64"/>
                  <a:gd name="T5" fmla="*/ 28 h 80"/>
                  <a:gd name="T6" fmla="*/ 64 w 64"/>
                  <a:gd name="T7" fmla="*/ 80 h 80"/>
                  <a:gd name="T8" fmla="*/ 64 w 64"/>
                  <a:gd name="T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80">
                    <a:moveTo>
                      <a:pt x="64" y="0"/>
                    </a:moveTo>
                    <a:lnTo>
                      <a:pt x="0" y="0"/>
                    </a:lnTo>
                    <a:lnTo>
                      <a:pt x="0" y="28"/>
                    </a:lnTo>
                    <a:lnTo>
                      <a:pt x="64" y="80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1" name="Freeform 116"/>
              <p:cNvSpPr>
                <a:spLocks/>
              </p:cNvSpPr>
              <p:nvPr/>
            </p:nvSpPr>
            <p:spPr bwMode="auto">
              <a:xfrm>
                <a:off x="-1282700" y="8537575"/>
                <a:ext cx="415925" cy="406400"/>
              </a:xfrm>
              <a:custGeom>
                <a:avLst/>
                <a:gdLst>
                  <a:gd name="T0" fmla="*/ 262 w 262"/>
                  <a:gd name="T1" fmla="*/ 135 h 256"/>
                  <a:gd name="T2" fmla="*/ 262 w 262"/>
                  <a:gd name="T3" fmla="*/ 107 h 256"/>
                  <a:gd name="T4" fmla="*/ 198 w 262"/>
                  <a:gd name="T5" fmla="*/ 55 h 256"/>
                  <a:gd name="T6" fmla="*/ 130 w 262"/>
                  <a:gd name="T7" fmla="*/ 0 h 256"/>
                  <a:gd name="T8" fmla="*/ 0 w 262"/>
                  <a:gd name="T9" fmla="*/ 107 h 256"/>
                  <a:gd name="T10" fmla="*/ 0 w 262"/>
                  <a:gd name="T11" fmla="*/ 256 h 256"/>
                  <a:gd name="T12" fmla="*/ 83 w 262"/>
                  <a:gd name="T13" fmla="*/ 256 h 256"/>
                  <a:gd name="T14" fmla="*/ 83 w 262"/>
                  <a:gd name="T15" fmla="*/ 109 h 256"/>
                  <a:gd name="T16" fmla="*/ 180 w 262"/>
                  <a:gd name="T17" fmla="*/ 109 h 256"/>
                  <a:gd name="T18" fmla="*/ 180 w 262"/>
                  <a:gd name="T19" fmla="*/ 256 h 256"/>
                  <a:gd name="T20" fmla="*/ 262 w 262"/>
                  <a:gd name="T21" fmla="*/ 256 h 256"/>
                  <a:gd name="T22" fmla="*/ 262 w 262"/>
                  <a:gd name="T23" fmla="*/ 135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256">
                    <a:moveTo>
                      <a:pt x="262" y="135"/>
                    </a:moveTo>
                    <a:lnTo>
                      <a:pt x="262" y="107"/>
                    </a:lnTo>
                    <a:lnTo>
                      <a:pt x="198" y="55"/>
                    </a:lnTo>
                    <a:lnTo>
                      <a:pt x="130" y="0"/>
                    </a:lnTo>
                    <a:lnTo>
                      <a:pt x="0" y="107"/>
                    </a:lnTo>
                    <a:lnTo>
                      <a:pt x="0" y="256"/>
                    </a:lnTo>
                    <a:lnTo>
                      <a:pt x="83" y="256"/>
                    </a:lnTo>
                    <a:lnTo>
                      <a:pt x="83" y="109"/>
                    </a:lnTo>
                    <a:lnTo>
                      <a:pt x="180" y="109"/>
                    </a:lnTo>
                    <a:lnTo>
                      <a:pt x="180" y="256"/>
                    </a:lnTo>
                    <a:lnTo>
                      <a:pt x="262" y="256"/>
                    </a:lnTo>
                    <a:lnTo>
                      <a:pt x="262" y="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2" name="Freeform 117"/>
              <p:cNvSpPr>
                <a:spLocks/>
              </p:cNvSpPr>
              <p:nvPr/>
            </p:nvSpPr>
            <p:spPr bwMode="auto">
              <a:xfrm>
                <a:off x="-1384300" y="8407400"/>
                <a:ext cx="619125" cy="319088"/>
              </a:xfrm>
              <a:custGeom>
                <a:avLst/>
                <a:gdLst>
                  <a:gd name="T0" fmla="*/ 64 w 390"/>
                  <a:gd name="T1" fmla="*/ 177 h 201"/>
                  <a:gd name="T2" fmla="*/ 194 w 390"/>
                  <a:gd name="T3" fmla="*/ 68 h 201"/>
                  <a:gd name="T4" fmla="*/ 262 w 390"/>
                  <a:gd name="T5" fmla="*/ 123 h 201"/>
                  <a:gd name="T6" fmla="*/ 326 w 390"/>
                  <a:gd name="T7" fmla="*/ 177 h 201"/>
                  <a:gd name="T8" fmla="*/ 357 w 390"/>
                  <a:gd name="T9" fmla="*/ 201 h 201"/>
                  <a:gd name="T10" fmla="*/ 390 w 390"/>
                  <a:gd name="T11" fmla="*/ 158 h 201"/>
                  <a:gd name="T12" fmla="*/ 326 w 390"/>
                  <a:gd name="T13" fmla="*/ 108 h 201"/>
                  <a:gd name="T14" fmla="*/ 262 w 390"/>
                  <a:gd name="T15" fmla="*/ 56 h 201"/>
                  <a:gd name="T16" fmla="*/ 194 w 390"/>
                  <a:gd name="T17" fmla="*/ 0 h 201"/>
                  <a:gd name="T18" fmla="*/ 0 w 390"/>
                  <a:gd name="T19" fmla="*/ 158 h 201"/>
                  <a:gd name="T20" fmla="*/ 33 w 390"/>
                  <a:gd name="T21" fmla="*/ 201 h 201"/>
                  <a:gd name="T22" fmla="*/ 64 w 390"/>
                  <a:gd name="T23" fmla="*/ 177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90" h="201">
                    <a:moveTo>
                      <a:pt x="64" y="177"/>
                    </a:moveTo>
                    <a:lnTo>
                      <a:pt x="194" y="68"/>
                    </a:lnTo>
                    <a:lnTo>
                      <a:pt x="262" y="123"/>
                    </a:lnTo>
                    <a:lnTo>
                      <a:pt x="326" y="177"/>
                    </a:lnTo>
                    <a:lnTo>
                      <a:pt x="357" y="201"/>
                    </a:lnTo>
                    <a:lnTo>
                      <a:pt x="390" y="158"/>
                    </a:lnTo>
                    <a:lnTo>
                      <a:pt x="326" y="108"/>
                    </a:lnTo>
                    <a:lnTo>
                      <a:pt x="262" y="56"/>
                    </a:lnTo>
                    <a:lnTo>
                      <a:pt x="194" y="0"/>
                    </a:lnTo>
                    <a:lnTo>
                      <a:pt x="0" y="158"/>
                    </a:lnTo>
                    <a:lnTo>
                      <a:pt x="33" y="201"/>
                    </a:lnTo>
                    <a:lnTo>
                      <a:pt x="64" y="17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3" name="Freeform 118"/>
              <p:cNvSpPr>
                <a:spLocks/>
              </p:cNvSpPr>
              <p:nvPr/>
            </p:nvSpPr>
            <p:spPr bwMode="auto">
              <a:xfrm>
                <a:off x="-3157538" y="8669338"/>
                <a:ext cx="157163" cy="312738"/>
              </a:xfrm>
              <a:custGeom>
                <a:avLst/>
                <a:gdLst>
                  <a:gd name="T0" fmla="*/ 0 w 99"/>
                  <a:gd name="T1" fmla="*/ 197 h 197"/>
                  <a:gd name="T2" fmla="*/ 99 w 99"/>
                  <a:gd name="T3" fmla="*/ 78 h 197"/>
                  <a:gd name="T4" fmla="*/ 0 w 99"/>
                  <a:gd name="T5" fmla="*/ 0 h 197"/>
                  <a:gd name="T6" fmla="*/ 0 w 99"/>
                  <a:gd name="T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197">
                    <a:moveTo>
                      <a:pt x="0" y="197"/>
                    </a:moveTo>
                    <a:lnTo>
                      <a:pt x="99" y="78"/>
                    </a:lnTo>
                    <a:lnTo>
                      <a:pt x="0" y="0"/>
                    </a:lnTo>
                    <a:lnTo>
                      <a:pt x="0" y="19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4" name="Freeform 119"/>
              <p:cNvSpPr>
                <a:spLocks/>
              </p:cNvSpPr>
              <p:nvPr/>
            </p:nvSpPr>
            <p:spPr bwMode="auto">
              <a:xfrm>
                <a:off x="-2781300" y="8669338"/>
                <a:ext cx="157163" cy="312738"/>
              </a:xfrm>
              <a:custGeom>
                <a:avLst/>
                <a:gdLst>
                  <a:gd name="T0" fmla="*/ 99 w 99"/>
                  <a:gd name="T1" fmla="*/ 197 h 197"/>
                  <a:gd name="T2" fmla="*/ 99 w 99"/>
                  <a:gd name="T3" fmla="*/ 0 h 197"/>
                  <a:gd name="T4" fmla="*/ 0 w 99"/>
                  <a:gd name="T5" fmla="*/ 78 h 197"/>
                  <a:gd name="T6" fmla="*/ 99 w 99"/>
                  <a:gd name="T7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" h="197">
                    <a:moveTo>
                      <a:pt x="99" y="197"/>
                    </a:moveTo>
                    <a:lnTo>
                      <a:pt x="99" y="0"/>
                    </a:lnTo>
                    <a:lnTo>
                      <a:pt x="0" y="78"/>
                    </a:lnTo>
                    <a:lnTo>
                      <a:pt x="99" y="19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5" name="Freeform 120"/>
              <p:cNvSpPr>
                <a:spLocks/>
              </p:cNvSpPr>
              <p:nvPr/>
            </p:nvSpPr>
            <p:spPr bwMode="auto">
              <a:xfrm>
                <a:off x="-2624138" y="8993188"/>
                <a:ext cx="0" cy="3175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6" name="Freeform 121"/>
              <p:cNvSpPr>
                <a:spLocks/>
              </p:cNvSpPr>
              <p:nvPr/>
            </p:nvSpPr>
            <p:spPr bwMode="auto">
              <a:xfrm>
                <a:off x="-3157538" y="8993188"/>
                <a:ext cx="3175" cy="3175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7" name="Freeform 122"/>
              <p:cNvSpPr>
                <a:spLocks/>
              </p:cNvSpPr>
              <p:nvPr/>
            </p:nvSpPr>
            <p:spPr bwMode="auto">
              <a:xfrm>
                <a:off x="-3146425" y="8804275"/>
                <a:ext cx="514350" cy="192088"/>
              </a:xfrm>
              <a:custGeom>
                <a:avLst/>
                <a:gdLst>
                  <a:gd name="T0" fmla="*/ 324 w 324"/>
                  <a:gd name="T1" fmla="*/ 121 h 121"/>
                  <a:gd name="T2" fmla="*/ 322 w 324"/>
                  <a:gd name="T3" fmla="*/ 119 h 121"/>
                  <a:gd name="T4" fmla="*/ 222 w 324"/>
                  <a:gd name="T5" fmla="*/ 0 h 121"/>
                  <a:gd name="T6" fmla="*/ 161 w 324"/>
                  <a:gd name="T7" fmla="*/ 50 h 121"/>
                  <a:gd name="T8" fmla="*/ 99 w 324"/>
                  <a:gd name="T9" fmla="*/ 0 h 121"/>
                  <a:gd name="T10" fmla="*/ 0 w 324"/>
                  <a:gd name="T11" fmla="*/ 119 h 121"/>
                  <a:gd name="T12" fmla="*/ 0 w 324"/>
                  <a:gd name="T13" fmla="*/ 121 h 121"/>
                  <a:gd name="T14" fmla="*/ 324 w 324"/>
                  <a:gd name="T15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4" h="121">
                    <a:moveTo>
                      <a:pt x="324" y="121"/>
                    </a:moveTo>
                    <a:lnTo>
                      <a:pt x="322" y="119"/>
                    </a:lnTo>
                    <a:lnTo>
                      <a:pt x="222" y="0"/>
                    </a:lnTo>
                    <a:lnTo>
                      <a:pt x="161" y="50"/>
                    </a:lnTo>
                    <a:lnTo>
                      <a:pt x="99" y="0"/>
                    </a:lnTo>
                    <a:lnTo>
                      <a:pt x="0" y="119"/>
                    </a:lnTo>
                    <a:lnTo>
                      <a:pt x="0" y="121"/>
                    </a:lnTo>
                    <a:lnTo>
                      <a:pt x="324" y="1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8" name="Freeform 123"/>
              <p:cNvSpPr>
                <a:spLocks/>
              </p:cNvSpPr>
              <p:nvPr/>
            </p:nvSpPr>
            <p:spPr bwMode="auto">
              <a:xfrm>
                <a:off x="-3146425" y="8658225"/>
                <a:ext cx="511175" cy="206375"/>
              </a:xfrm>
              <a:custGeom>
                <a:avLst/>
                <a:gdLst>
                  <a:gd name="T0" fmla="*/ 97 w 322"/>
                  <a:gd name="T1" fmla="*/ 78 h 130"/>
                  <a:gd name="T2" fmla="*/ 102 w 322"/>
                  <a:gd name="T3" fmla="*/ 81 h 130"/>
                  <a:gd name="T4" fmla="*/ 107 w 322"/>
                  <a:gd name="T5" fmla="*/ 85 h 130"/>
                  <a:gd name="T6" fmla="*/ 161 w 322"/>
                  <a:gd name="T7" fmla="*/ 130 h 130"/>
                  <a:gd name="T8" fmla="*/ 218 w 322"/>
                  <a:gd name="T9" fmla="*/ 85 h 130"/>
                  <a:gd name="T10" fmla="*/ 220 w 322"/>
                  <a:gd name="T11" fmla="*/ 81 h 130"/>
                  <a:gd name="T12" fmla="*/ 225 w 322"/>
                  <a:gd name="T13" fmla="*/ 78 h 130"/>
                  <a:gd name="T14" fmla="*/ 322 w 322"/>
                  <a:gd name="T15" fmla="*/ 0 h 130"/>
                  <a:gd name="T16" fmla="*/ 0 w 322"/>
                  <a:gd name="T17" fmla="*/ 0 h 130"/>
                  <a:gd name="T18" fmla="*/ 97 w 322"/>
                  <a:gd name="T19" fmla="*/ 78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2" h="130">
                    <a:moveTo>
                      <a:pt x="97" y="78"/>
                    </a:moveTo>
                    <a:lnTo>
                      <a:pt x="102" y="81"/>
                    </a:lnTo>
                    <a:lnTo>
                      <a:pt x="107" y="85"/>
                    </a:lnTo>
                    <a:lnTo>
                      <a:pt x="161" y="130"/>
                    </a:lnTo>
                    <a:lnTo>
                      <a:pt x="218" y="85"/>
                    </a:lnTo>
                    <a:lnTo>
                      <a:pt x="220" y="81"/>
                    </a:lnTo>
                    <a:lnTo>
                      <a:pt x="225" y="78"/>
                    </a:lnTo>
                    <a:lnTo>
                      <a:pt x="322" y="0"/>
                    </a:lnTo>
                    <a:lnTo>
                      <a:pt x="0" y="0"/>
                    </a:lnTo>
                    <a:lnTo>
                      <a:pt x="97" y="7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89" name="Freeform 124"/>
              <p:cNvSpPr>
                <a:spLocks/>
              </p:cNvSpPr>
              <p:nvPr/>
            </p:nvSpPr>
            <p:spPr bwMode="auto">
              <a:xfrm>
                <a:off x="-2200275" y="1177925"/>
                <a:ext cx="549275" cy="338138"/>
              </a:xfrm>
              <a:custGeom>
                <a:avLst/>
                <a:gdLst>
                  <a:gd name="T0" fmla="*/ 146 w 146"/>
                  <a:gd name="T1" fmla="*/ 74 h 90"/>
                  <a:gd name="T2" fmla="*/ 130 w 146"/>
                  <a:gd name="T3" fmla="*/ 58 h 90"/>
                  <a:gd name="T4" fmla="*/ 132 w 146"/>
                  <a:gd name="T5" fmla="*/ 45 h 90"/>
                  <a:gd name="T6" fmla="*/ 87 w 146"/>
                  <a:gd name="T7" fmla="*/ 0 h 90"/>
                  <a:gd name="T8" fmla="*/ 43 w 146"/>
                  <a:gd name="T9" fmla="*/ 44 h 90"/>
                  <a:gd name="T10" fmla="*/ 26 w 146"/>
                  <a:gd name="T11" fmla="*/ 38 h 90"/>
                  <a:gd name="T12" fmla="*/ 0 w 146"/>
                  <a:gd name="T13" fmla="*/ 64 h 90"/>
                  <a:gd name="T14" fmla="*/ 26 w 146"/>
                  <a:gd name="T15" fmla="*/ 90 h 90"/>
                  <a:gd name="T16" fmla="*/ 85 w 146"/>
                  <a:gd name="T17" fmla="*/ 90 h 90"/>
                  <a:gd name="T18" fmla="*/ 87 w 146"/>
                  <a:gd name="T19" fmla="*/ 90 h 90"/>
                  <a:gd name="T20" fmla="*/ 130 w 146"/>
                  <a:gd name="T21" fmla="*/ 90 h 90"/>
                  <a:gd name="T22" fmla="*/ 146 w 146"/>
                  <a:gd name="T23" fmla="*/ 7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6" h="90">
                    <a:moveTo>
                      <a:pt x="146" y="74"/>
                    </a:moveTo>
                    <a:cubicBezTo>
                      <a:pt x="146" y="65"/>
                      <a:pt x="139" y="58"/>
                      <a:pt x="130" y="58"/>
                    </a:cubicBezTo>
                    <a:cubicBezTo>
                      <a:pt x="132" y="54"/>
                      <a:pt x="132" y="50"/>
                      <a:pt x="132" y="45"/>
                    </a:cubicBezTo>
                    <a:cubicBezTo>
                      <a:pt x="132" y="20"/>
                      <a:pt x="112" y="0"/>
                      <a:pt x="87" y="0"/>
                    </a:cubicBezTo>
                    <a:cubicBezTo>
                      <a:pt x="63" y="0"/>
                      <a:pt x="43" y="20"/>
                      <a:pt x="43" y="44"/>
                    </a:cubicBezTo>
                    <a:cubicBezTo>
                      <a:pt x="38" y="40"/>
                      <a:pt x="32" y="38"/>
                      <a:pt x="26" y="38"/>
                    </a:cubicBezTo>
                    <a:cubicBezTo>
                      <a:pt x="12" y="38"/>
                      <a:pt x="0" y="50"/>
                      <a:pt x="0" y="64"/>
                    </a:cubicBezTo>
                    <a:cubicBezTo>
                      <a:pt x="0" y="78"/>
                      <a:pt x="12" y="90"/>
                      <a:pt x="26" y="90"/>
                    </a:cubicBezTo>
                    <a:cubicBezTo>
                      <a:pt x="85" y="90"/>
                      <a:pt x="85" y="90"/>
                      <a:pt x="85" y="90"/>
                    </a:cubicBezTo>
                    <a:cubicBezTo>
                      <a:pt x="87" y="90"/>
                      <a:pt x="87" y="90"/>
                      <a:pt x="87" y="90"/>
                    </a:cubicBezTo>
                    <a:cubicBezTo>
                      <a:pt x="130" y="90"/>
                      <a:pt x="130" y="90"/>
                      <a:pt x="130" y="90"/>
                    </a:cubicBezTo>
                    <a:cubicBezTo>
                      <a:pt x="139" y="90"/>
                      <a:pt x="146" y="83"/>
                      <a:pt x="146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90" name="Rectangle 125"/>
              <p:cNvSpPr>
                <a:spLocks noChangeArrowheads="1"/>
              </p:cNvSpPr>
              <p:nvPr/>
            </p:nvSpPr>
            <p:spPr bwMode="auto">
              <a:xfrm>
                <a:off x="-2120900" y="1546225"/>
                <a:ext cx="44450" cy="1063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91" name="Rectangle 126"/>
              <p:cNvSpPr>
                <a:spLocks noChangeArrowheads="1"/>
              </p:cNvSpPr>
              <p:nvPr/>
            </p:nvSpPr>
            <p:spPr bwMode="auto">
              <a:xfrm>
                <a:off x="-2008188" y="1603375"/>
                <a:ext cx="49213" cy="1047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92" name="Rectangle 127"/>
              <p:cNvSpPr>
                <a:spLocks noChangeArrowheads="1"/>
              </p:cNvSpPr>
              <p:nvPr/>
            </p:nvSpPr>
            <p:spPr bwMode="auto">
              <a:xfrm>
                <a:off x="-1892300" y="1546225"/>
                <a:ext cx="46038" cy="1063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93" name="Rectangle 128"/>
              <p:cNvSpPr>
                <a:spLocks noChangeArrowheads="1"/>
              </p:cNvSpPr>
              <p:nvPr/>
            </p:nvSpPr>
            <p:spPr bwMode="auto">
              <a:xfrm>
                <a:off x="-1779588" y="1603375"/>
                <a:ext cx="49213" cy="1047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94" name="Freeform 129"/>
              <p:cNvSpPr>
                <a:spLocks/>
              </p:cNvSpPr>
              <p:nvPr/>
            </p:nvSpPr>
            <p:spPr bwMode="auto">
              <a:xfrm>
                <a:off x="-1843088" y="2755900"/>
                <a:ext cx="469900" cy="387350"/>
              </a:xfrm>
              <a:custGeom>
                <a:avLst/>
                <a:gdLst>
                  <a:gd name="T0" fmla="*/ 241 w 296"/>
                  <a:gd name="T1" fmla="*/ 0 h 244"/>
                  <a:gd name="T2" fmla="*/ 107 w 296"/>
                  <a:gd name="T3" fmla="*/ 137 h 244"/>
                  <a:gd name="T4" fmla="*/ 55 w 296"/>
                  <a:gd name="T5" fmla="*/ 85 h 244"/>
                  <a:gd name="T6" fmla="*/ 0 w 296"/>
                  <a:gd name="T7" fmla="*/ 139 h 244"/>
                  <a:gd name="T8" fmla="*/ 52 w 296"/>
                  <a:gd name="T9" fmla="*/ 189 h 244"/>
                  <a:gd name="T10" fmla="*/ 107 w 296"/>
                  <a:gd name="T11" fmla="*/ 244 h 244"/>
                  <a:gd name="T12" fmla="*/ 159 w 296"/>
                  <a:gd name="T13" fmla="*/ 189 h 244"/>
                  <a:gd name="T14" fmla="*/ 296 w 296"/>
                  <a:gd name="T15" fmla="*/ 54 h 244"/>
                  <a:gd name="T16" fmla="*/ 241 w 296"/>
                  <a:gd name="T17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6" h="244">
                    <a:moveTo>
                      <a:pt x="241" y="0"/>
                    </a:moveTo>
                    <a:lnTo>
                      <a:pt x="107" y="137"/>
                    </a:lnTo>
                    <a:lnTo>
                      <a:pt x="55" y="85"/>
                    </a:lnTo>
                    <a:lnTo>
                      <a:pt x="0" y="139"/>
                    </a:lnTo>
                    <a:lnTo>
                      <a:pt x="52" y="189"/>
                    </a:lnTo>
                    <a:lnTo>
                      <a:pt x="107" y="244"/>
                    </a:lnTo>
                    <a:lnTo>
                      <a:pt x="159" y="189"/>
                    </a:lnTo>
                    <a:lnTo>
                      <a:pt x="296" y="54"/>
                    </a:lnTo>
                    <a:lnTo>
                      <a:pt x="24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95" name="Freeform 130"/>
              <p:cNvSpPr>
                <a:spLocks/>
              </p:cNvSpPr>
              <p:nvPr/>
            </p:nvSpPr>
            <p:spPr bwMode="auto">
              <a:xfrm>
                <a:off x="-5813425" y="2943225"/>
                <a:ext cx="560388" cy="131763"/>
              </a:xfrm>
              <a:custGeom>
                <a:avLst/>
                <a:gdLst>
                  <a:gd name="T0" fmla="*/ 353 w 353"/>
                  <a:gd name="T1" fmla="*/ 0 h 83"/>
                  <a:gd name="T2" fmla="*/ 322 w 353"/>
                  <a:gd name="T3" fmla="*/ 0 h 83"/>
                  <a:gd name="T4" fmla="*/ 322 w 353"/>
                  <a:gd name="T5" fmla="*/ 52 h 83"/>
                  <a:gd name="T6" fmla="*/ 33 w 353"/>
                  <a:gd name="T7" fmla="*/ 52 h 83"/>
                  <a:gd name="T8" fmla="*/ 33 w 353"/>
                  <a:gd name="T9" fmla="*/ 0 h 83"/>
                  <a:gd name="T10" fmla="*/ 0 w 353"/>
                  <a:gd name="T11" fmla="*/ 0 h 83"/>
                  <a:gd name="T12" fmla="*/ 0 w 353"/>
                  <a:gd name="T13" fmla="*/ 83 h 83"/>
                  <a:gd name="T14" fmla="*/ 353 w 353"/>
                  <a:gd name="T15" fmla="*/ 83 h 83"/>
                  <a:gd name="T16" fmla="*/ 353 w 353"/>
                  <a:gd name="T17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3" h="83">
                    <a:moveTo>
                      <a:pt x="353" y="0"/>
                    </a:moveTo>
                    <a:lnTo>
                      <a:pt x="322" y="0"/>
                    </a:lnTo>
                    <a:lnTo>
                      <a:pt x="322" y="52"/>
                    </a:lnTo>
                    <a:lnTo>
                      <a:pt x="33" y="52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83"/>
                    </a:lnTo>
                    <a:lnTo>
                      <a:pt x="353" y="83"/>
                    </a:lnTo>
                    <a:lnTo>
                      <a:pt x="35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96" name="Freeform 131"/>
              <p:cNvSpPr>
                <a:spLocks/>
              </p:cNvSpPr>
              <p:nvPr/>
            </p:nvSpPr>
            <p:spPr bwMode="auto">
              <a:xfrm>
                <a:off x="-5734050" y="2544762"/>
                <a:ext cx="412750" cy="439738"/>
              </a:xfrm>
              <a:custGeom>
                <a:avLst/>
                <a:gdLst>
                  <a:gd name="T0" fmla="*/ 45 w 260"/>
                  <a:gd name="T1" fmla="*/ 116 h 277"/>
                  <a:gd name="T2" fmla="*/ 0 w 260"/>
                  <a:gd name="T3" fmla="*/ 116 h 277"/>
                  <a:gd name="T4" fmla="*/ 130 w 260"/>
                  <a:gd name="T5" fmla="*/ 277 h 277"/>
                  <a:gd name="T6" fmla="*/ 260 w 260"/>
                  <a:gd name="T7" fmla="*/ 116 h 277"/>
                  <a:gd name="T8" fmla="*/ 215 w 260"/>
                  <a:gd name="T9" fmla="*/ 116 h 277"/>
                  <a:gd name="T10" fmla="*/ 215 w 260"/>
                  <a:gd name="T11" fmla="*/ 0 h 277"/>
                  <a:gd name="T12" fmla="*/ 45 w 260"/>
                  <a:gd name="T13" fmla="*/ 0 h 277"/>
                  <a:gd name="T14" fmla="*/ 45 w 260"/>
                  <a:gd name="T15" fmla="*/ 116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0" h="277">
                    <a:moveTo>
                      <a:pt x="45" y="116"/>
                    </a:moveTo>
                    <a:lnTo>
                      <a:pt x="0" y="116"/>
                    </a:lnTo>
                    <a:lnTo>
                      <a:pt x="130" y="277"/>
                    </a:lnTo>
                    <a:lnTo>
                      <a:pt x="260" y="116"/>
                    </a:lnTo>
                    <a:lnTo>
                      <a:pt x="215" y="116"/>
                    </a:lnTo>
                    <a:lnTo>
                      <a:pt x="215" y="0"/>
                    </a:lnTo>
                    <a:lnTo>
                      <a:pt x="45" y="0"/>
                    </a:lnTo>
                    <a:lnTo>
                      <a:pt x="45" y="1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97" name="Freeform 132"/>
              <p:cNvSpPr>
                <a:spLocks noEditPoints="1"/>
              </p:cNvSpPr>
              <p:nvPr/>
            </p:nvSpPr>
            <p:spPr bwMode="auto">
              <a:xfrm>
                <a:off x="-3600450" y="4483100"/>
                <a:ext cx="566738" cy="566738"/>
              </a:xfrm>
              <a:custGeom>
                <a:avLst/>
                <a:gdLst>
                  <a:gd name="T0" fmla="*/ 76 w 151"/>
                  <a:gd name="T1" fmla="*/ 151 h 151"/>
                  <a:gd name="T2" fmla="*/ 151 w 151"/>
                  <a:gd name="T3" fmla="*/ 75 h 151"/>
                  <a:gd name="T4" fmla="*/ 76 w 151"/>
                  <a:gd name="T5" fmla="*/ 0 h 151"/>
                  <a:gd name="T6" fmla="*/ 76 w 151"/>
                  <a:gd name="T7" fmla="*/ 8 h 151"/>
                  <a:gd name="T8" fmla="*/ 82 w 151"/>
                  <a:gd name="T9" fmla="*/ 8 h 151"/>
                  <a:gd name="T10" fmla="*/ 82 w 151"/>
                  <a:gd name="T11" fmla="*/ 75 h 151"/>
                  <a:gd name="T12" fmla="*/ 76 w 151"/>
                  <a:gd name="T13" fmla="*/ 75 h 151"/>
                  <a:gd name="T14" fmla="*/ 76 w 151"/>
                  <a:gd name="T15" fmla="*/ 123 h 151"/>
                  <a:gd name="T16" fmla="*/ 124 w 151"/>
                  <a:gd name="T17" fmla="*/ 75 h 151"/>
                  <a:gd name="T18" fmla="*/ 98 w 151"/>
                  <a:gd name="T19" fmla="*/ 32 h 151"/>
                  <a:gd name="T20" fmla="*/ 103 w 151"/>
                  <a:gd name="T21" fmla="*/ 21 h 151"/>
                  <a:gd name="T22" fmla="*/ 136 w 151"/>
                  <a:gd name="T23" fmla="*/ 75 h 151"/>
                  <a:gd name="T24" fmla="*/ 76 w 151"/>
                  <a:gd name="T25" fmla="*/ 135 h 151"/>
                  <a:gd name="T26" fmla="*/ 76 w 151"/>
                  <a:gd name="T27" fmla="*/ 151 h 151"/>
                  <a:gd name="T28" fmla="*/ 76 w 151"/>
                  <a:gd name="T29" fmla="*/ 135 h 151"/>
                  <a:gd name="T30" fmla="*/ 76 w 151"/>
                  <a:gd name="T31" fmla="*/ 135 h 151"/>
                  <a:gd name="T32" fmla="*/ 76 w 151"/>
                  <a:gd name="T33" fmla="*/ 0 h 151"/>
                  <a:gd name="T34" fmla="*/ 0 w 151"/>
                  <a:gd name="T35" fmla="*/ 75 h 151"/>
                  <a:gd name="T36" fmla="*/ 76 w 151"/>
                  <a:gd name="T37" fmla="*/ 151 h 151"/>
                  <a:gd name="T38" fmla="*/ 76 w 151"/>
                  <a:gd name="T39" fmla="*/ 135 h 151"/>
                  <a:gd name="T40" fmla="*/ 76 w 151"/>
                  <a:gd name="T41" fmla="*/ 135 h 151"/>
                  <a:gd name="T42" fmla="*/ 15 w 151"/>
                  <a:gd name="T43" fmla="*/ 75 h 151"/>
                  <a:gd name="T44" fmla="*/ 49 w 151"/>
                  <a:gd name="T45" fmla="*/ 21 h 151"/>
                  <a:gd name="T46" fmla="*/ 54 w 151"/>
                  <a:gd name="T47" fmla="*/ 32 h 151"/>
                  <a:gd name="T48" fmla="*/ 28 w 151"/>
                  <a:gd name="T49" fmla="*/ 75 h 151"/>
                  <a:gd name="T50" fmla="*/ 76 w 151"/>
                  <a:gd name="T51" fmla="*/ 123 h 151"/>
                  <a:gd name="T52" fmla="*/ 76 w 151"/>
                  <a:gd name="T53" fmla="*/ 75 h 151"/>
                  <a:gd name="T54" fmla="*/ 70 w 151"/>
                  <a:gd name="T55" fmla="*/ 75 h 151"/>
                  <a:gd name="T56" fmla="*/ 70 w 151"/>
                  <a:gd name="T57" fmla="*/ 8 h 151"/>
                  <a:gd name="T58" fmla="*/ 70 w 151"/>
                  <a:gd name="T59" fmla="*/ 8 h 151"/>
                  <a:gd name="T60" fmla="*/ 76 w 151"/>
                  <a:gd name="T61" fmla="*/ 8 h 151"/>
                  <a:gd name="T62" fmla="*/ 76 w 151"/>
                  <a:gd name="T63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151">
                    <a:moveTo>
                      <a:pt x="76" y="151"/>
                    </a:moveTo>
                    <a:cubicBezTo>
                      <a:pt x="118" y="151"/>
                      <a:pt x="151" y="117"/>
                      <a:pt x="151" y="75"/>
                    </a:cubicBezTo>
                    <a:cubicBezTo>
                      <a:pt x="151" y="33"/>
                      <a:pt x="118" y="0"/>
                      <a:pt x="76" y="0"/>
                    </a:cubicBezTo>
                    <a:cubicBezTo>
                      <a:pt x="76" y="8"/>
                      <a:pt x="76" y="8"/>
                      <a:pt x="76" y="8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82" y="75"/>
                      <a:pt x="82" y="75"/>
                      <a:pt x="82" y="75"/>
                    </a:cubicBezTo>
                    <a:cubicBezTo>
                      <a:pt x="76" y="75"/>
                      <a:pt x="76" y="75"/>
                      <a:pt x="76" y="75"/>
                    </a:cubicBezTo>
                    <a:cubicBezTo>
                      <a:pt x="76" y="123"/>
                      <a:pt x="76" y="123"/>
                      <a:pt x="76" y="123"/>
                    </a:cubicBezTo>
                    <a:cubicBezTo>
                      <a:pt x="102" y="123"/>
                      <a:pt x="124" y="101"/>
                      <a:pt x="124" y="75"/>
                    </a:cubicBezTo>
                    <a:cubicBezTo>
                      <a:pt x="124" y="57"/>
                      <a:pt x="114" y="41"/>
                      <a:pt x="98" y="32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24" y="32"/>
                      <a:pt x="136" y="52"/>
                      <a:pt x="136" y="75"/>
                    </a:cubicBezTo>
                    <a:cubicBezTo>
                      <a:pt x="136" y="108"/>
                      <a:pt x="109" y="135"/>
                      <a:pt x="76" y="135"/>
                    </a:cubicBezTo>
                    <a:cubicBezTo>
                      <a:pt x="76" y="151"/>
                      <a:pt x="76" y="151"/>
                      <a:pt x="76" y="151"/>
                    </a:cubicBezTo>
                    <a:close/>
                    <a:moveTo>
                      <a:pt x="76" y="135"/>
                    </a:moveTo>
                    <a:cubicBezTo>
                      <a:pt x="76" y="135"/>
                      <a:pt x="76" y="135"/>
                      <a:pt x="76" y="135"/>
                    </a:cubicBezTo>
                    <a:moveTo>
                      <a:pt x="76" y="0"/>
                    </a:moveTo>
                    <a:cubicBezTo>
                      <a:pt x="34" y="0"/>
                      <a:pt x="0" y="33"/>
                      <a:pt x="0" y="75"/>
                    </a:cubicBezTo>
                    <a:cubicBezTo>
                      <a:pt x="0" y="117"/>
                      <a:pt x="34" y="151"/>
                      <a:pt x="76" y="151"/>
                    </a:cubicBezTo>
                    <a:cubicBezTo>
                      <a:pt x="76" y="135"/>
                      <a:pt x="76" y="135"/>
                      <a:pt x="76" y="135"/>
                    </a:cubicBezTo>
                    <a:cubicBezTo>
                      <a:pt x="76" y="135"/>
                      <a:pt x="76" y="135"/>
                      <a:pt x="76" y="135"/>
                    </a:cubicBezTo>
                    <a:cubicBezTo>
                      <a:pt x="43" y="135"/>
                      <a:pt x="15" y="108"/>
                      <a:pt x="15" y="75"/>
                    </a:cubicBezTo>
                    <a:cubicBezTo>
                      <a:pt x="15" y="52"/>
                      <a:pt x="28" y="32"/>
                      <a:pt x="49" y="21"/>
                    </a:cubicBezTo>
                    <a:cubicBezTo>
                      <a:pt x="54" y="32"/>
                      <a:pt x="54" y="32"/>
                      <a:pt x="54" y="32"/>
                    </a:cubicBezTo>
                    <a:cubicBezTo>
                      <a:pt x="38" y="41"/>
                      <a:pt x="28" y="57"/>
                      <a:pt x="28" y="75"/>
                    </a:cubicBezTo>
                    <a:cubicBezTo>
                      <a:pt x="28" y="101"/>
                      <a:pt x="49" y="123"/>
                      <a:pt x="76" y="123"/>
                    </a:cubicBezTo>
                    <a:cubicBezTo>
                      <a:pt x="76" y="75"/>
                      <a:pt x="76" y="75"/>
                      <a:pt x="76" y="75"/>
                    </a:cubicBezTo>
                    <a:cubicBezTo>
                      <a:pt x="70" y="75"/>
                      <a:pt x="70" y="75"/>
                      <a:pt x="70" y="75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6" y="8"/>
                      <a:pt x="76" y="8"/>
                      <a:pt x="76" y="8"/>
                    </a:cubicBezTo>
                    <a:lnTo>
                      <a:pt x="7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98" name="Oval 133"/>
              <p:cNvSpPr>
                <a:spLocks noChangeArrowheads="1"/>
              </p:cNvSpPr>
              <p:nvPr/>
            </p:nvSpPr>
            <p:spPr bwMode="auto">
              <a:xfrm>
                <a:off x="-3303588" y="7318375"/>
                <a:ext cx="165100" cy="1651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99" name="Freeform 134"/>
              <p:cNvSpPr>
                <a:spLocks noEditPoints="1"/>
              </p:cNvSpPr>
              <p:nvPr/>
            </p:nvSpPr>
            <p:spPr bwMode="auto">
              <a:xfrm>
                <a:off x="-3379788" y="7239000"/>
                <a:ext cx="312738" cy="458788"/>
              </a:xfrm>
              <a:custGeom>
                <a:avLst/>
                <a:gdLst>
                  <a:gd name="T0" fmla="*/ 83 w 83"/>
                  <a:gd name="T1" fmla="*/ 0 h 122"/>
                  <a:gd name="T2" fmla="*/ 42 w 83"/>
                  <a:gd name="T3" fmla="*/ 0 h 122"/>
                  <a:gd name="T4" fmla="*/ 42 w 83"/>
                  <a:gd name="T5" fmla="*/ 10 h 122"/>
                  <a:gd name="T6" fmla="*/ 42 w 83"/>
                  <a:gd name="T7" fmla="*/ 10 h 122"/>
                  <a:gd name="T8" fmla="*/ 74 w 83"/>
                  <a:gd name="T9" fmla="*/ 43 h 122"/>
                  <a:gd name="T10" fmla="*/ 42 w 83"/>
                  <a:gd name="T11" fmla="*/ 75 h 122"/>
                  <a:gd name="T12" fmla="*/ 42 w 83"/>
                  <a:gd name="T13" fmla="*/ 75 h 122"/>
                  <a:gd name="T14" fmla="*/ 42 w 83"/>
                  <a:gd name="T15" fmla="*/ 75 h 122"/>
                  <a:gd name="T16" fmla="*/ 42 w 83"/>
                  <a:gd name="T17" fmla="*/ 89 h 122"/>
                  <a:gd name="T18" fmla="*/ 42 w 83"/>
                  <a:gd name="T19" fmla="*/ 89 h 122"/>
                  <a:gd name="T20" fmla="*/ 53 w 83"/>
                  <a:gd name="T21" fmla="*/ 100 h 122"/>
                  <a:gd name="T22" fmla="*/ 42 w 83"/>
                  <a:gd name="T23" fmla="*/ 111 h 122"/>
                  <a:gd name="T24" fmla="*/ 42 w 83"/>
                  <a:gd name="T25" fmla="*/ 111 h 122"/>
                  <a:gd name="T26" fmla="*/ 42 w 83"/>
                  <a:gd name="T27" fmla="*/ 111 h 122"/>
                  <a:gd name="T28" fmla="*/ 42 w 83"/>
                  <a:gd name="T29" fmla="*/ 122 h 122"/>
                  <a:gd name="T30" fmla="*/ 83 w 83"/>
                  <a:gd name="T31" fmla="*/ 122 h 122"/>
                  <a:gd name="T32" fmla="*/ 83 w 83"/>
                  <a:gd name="T33" fmla="*/ 0 h 122"/>
                  <a:gd name="T34" fmla="*/ 42 w 83"/>
                  <a:gd name="T35" fmla="*/ 0 h 122"/>
                  <a:gd name="T36" fmla="*/ 0 w 83"/>
                  <a:gd name="T37" fmla="*/ 0 h 122"/>
                  <a:gd name="T38" fmla="*/ 0 w 83"/>
                  <a:gd name="T39" fmla="*/ 122 h 122"/>
                  <a:gd name="T40" fmla="*/ 42 w 83"/>
                  <a:gd name="T41" fmla="*/ 122 h 122"/>
                  <a:gd name="T42" fmla="*/ 42 w 83"/>
                  <a:gd name="T43" fmla="*/ 111 h 122"/>
                  <a:gd name="T44" fmla="*/ 31 w 83"/>
                  <a:gd name="T45" fmla="*/ 100 h 122"/>
                  <a:gd name="T46" fmla="*/ 42 w 83"/>
                  <a:gd name="T47" fmla="*/ 89 h 122"/>
                  <a:gd name="T48" fmla="*/ 42 w 83"/>
                  <a:gd name="T49" fmla="*/ 75 h 122"/>
                  <a:gd name="T50" fmla="*/ 10 w 83"/>
                  <a:gd name="T51" fmla="*/ 43 h 122"/>
                  <a:gd name="T52" fmla="*/ 42 w 83"/>
                  <a:gd name="T53" fmla="*/ 10 h 122"/>
                  <a:gd name="T54" fmla="*/ 42 w 83"/>
                  <a:gd name="T55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3" h="122">
                    <a:moveTo>
                      <a:pt x="83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60" y="10"/>
                      <a:pt x="74" y="25"/>
                      <a:pt x="74" y="43"/>
                    </a:cubicBezTo>
                    <a:cubicBezTo>
                      <a:pt x="74" y="60"/>
                      <a:pt x="60" y="75"/>
                      <a:pt x="42" y="75"/>
                    </a:cubicBezTo>
                    <a:cubicBezTo>
                      <a:pt x="42" y="75"/>
                      <a:pt x="42" y="75"/>
                      <a:pt x="42" y="75"/>
                    </a:cubicBezTo>
                    <a:cubicBezTo>
                      <a:pt x="42" y="75"/>
                      <a:pt x="42" y="75"/>
                      <a:pt x="42" y="75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48" y="89"/>
                      <a:pt x="53" y="94"/>
                      <a:pt x="53" y="100"/>
                    </a:cubicBezTo>
                    <a:cubicBezTo>
                      <a:pt x="53" y="106"/>
                      <a:pt x="48" y="111"/>
                      <a:pt x="42" y="111"/>
                    </a:cubicBezTo>
                    <a:cubicBezTo>
                      <a:pt x="42" y="111"/>
                      <a:pt x="42" y="111"/>
                      <a:pt x="42" y="111"/>
                    </a:cubicBezTo>
                    <a:cubicBezTo>
                      <a:pt x="42" y="111"/>
                      <a:pt x="42" y="111"/>
                      <a:pt x="42" y="111"/>
                    </a:cubicBezTo>
                    <a:cubicBezTo>
                      <a:pt x="42" y="122"/>
                      <a:pt x="42" y="122"/>
                      <a:pt x="42" y="122"/>
                    </a:cubicBezTo>
                    <a:cubicBezTo>
                      <a:pt x="83" y="122"/>
                      <a:pt x="83" y="122"/>
                      <a:pt x="83" y="122"/>
                    </a:cubicBezTo>
                    <a:lnTo>
                      <a:pt x="83" y="0"/>
                    </a:lnTo>
                    <a:close/>
                    <a:moveTo>
                      <a:pt x="4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42" y="122"/>
                      <a:pt x="42" y="122"/>
                      <a:pt x="42" y="122"/>
                    </a:cubicBezTo>
                    <a:cubicBezTo>
                      <a:pt x="42" y="111"/>
                      <a:pt x="42" y="111"/>
                      <a:pt x="42" y="111"/>
                    </a:cubicBezTo>
                    <a:cubicBezTo>
                      <a:pt x="36" y="111"/>
                      <a:pt x="31" y="106"/>
                      <a:pt x="31" y="100"/>
                    </a:cubicBezTo>
                    <a:cubicBezTo>
                      <a:pt x="31" y="94"/>
                      <a:pt x="36" y="89"/>
                      <a:pt x="42" y="89"/>
                    </a:cubicBezTo>
                    <a:cubicBezTo>
                      <a:pt x="42" y="75"/>
                      <a:pt x="42" y="75"/>
                      <a:pt x="42" y="75"/>
                    </a:cubicBezTo>
                    <a:cubicBezTo>
                      <a:pt x="24" y="75"/>
                      <a:pt x="10" y="60"/>
                      <a:pt x="10" y="43"/>
                    </a:cubicBezTo>
                    <a:cubicBezTo>
                      <a:pt x="10" y="25"/>
                      <a:pt x="24" y="10"/>
                      <a:pt x="42" y="10"/>
                    </a:cubicBezTo>
                    <a:lnTo>
                      <a:pt x="4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0" name="Freeform 135"/>
              <p:cNvSpPr>
                <a:spLocks/>
              </p:cNvSpPr>
              <p:nvPr/>
            </p:nvSpPr>
            <p:spPr bwMode="auto">
              <a:xfrm>
                <a:off x="-3698875" y="7189788"/>
                <a:ext cx="63500" cy="30163"/>
              </a:xfrm>
              <a:custGeom>
                <a:avLst/>
                <a:gdLst>
                  <a:gd name="T0" fmla="*/ 17 w 17"/>
                  <a:gd name="T1" fmla="*/ 6 h 8"/>
                  <a:gd name="T2" fmla="*/ 10 w 17"/>
                  <a:gd name="T3" fmla="*/ 0 h 8"/>
                  <a:gd name="T4" fmla="*/ 7 w 17"/>
                  <a:gd name="T5" fmla="*/ 0 h 8"/>
                  <a:gd name="T6" fmla="*/ 0 w 17"/>
                  <a:gd name="T7" fmla="*/ 6 h 8"/>
                  <a:gd name="T8" fmla="*/ 0 w 17"/>
                  <a:gd name="T9" fmla="*/ 8 h 8"/>
                  <a:gd name="T10" fmla="*/ 16 w 17"/>
                  <a:gd name="T11" fmla="*/ 8 h 8"/>
                  <a:gd name="T12" fmla="*/ 17 w 17"/>
                  <a:gd name="T13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8">
                    <a:moveTo>
                      <a:pt x="17" y="6"/>
                    </a:moveTo>
                    <a:cubicBezTo>
                      <a:pt x="17" y="3"/>
                      <a:pt x="14" y="0"/>
                      <a:pt x="1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8"/>
                      <a:pt x="17" y="7"/>
                      <a:pt x="17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1" name="Freeform 136"/>
              <p:cNvSpPr>
                <a:spLocks noEditPoints="1"/>
              </p:cNvSpPr>
              <p:nvPr/>
            </p:nvSpPr>
            <p:spPr bwMode="auto">
              <a:xfrm>
                <a:off x="-3735388" y="7239000"/>
                <a:ext cx="311150" cy="458788"/>
              </a:xfrm>
              <a:custGeom>
                <a:avLst/>
                <a:gdLst>
                  <a:gd name="T0" fmla="*/ 42 w 83"/>
                  <a:gd name="T1" fmla="*/ 122 h 122"/>
                  <a:gd name="T2" fmla="*/ 83 w 83"/>
                  <a:gd name="T3" fmla="*/ 122 h 122"/>
                  <a:gd name="T4" fmla="*/ 83 w 83"/>
                  <a:gd name="T5" fmla="*/ 0 h 122"/>
                  <a:gd name="T6" fmla="*/ 42 w 83"/>
                  <a:gd name="T7" fmla="*/ 0 h 122"/>
                  <a:gd name="T8" fmla="*/ 42 w 83"/>
                  <a:gd name="T9" fmla="*/ 10 h 122"/>
                  <a:gd name="T10" fmla="*/ 42 w 83"/>
                  <a:gd name="T11" fmla="*/ 10 h 122"/>
                  <a:gd name="T12" fmla="*/ 42 w 83"/>
                  <a:gd name="T13" fmla="*/ 10 h 122"/>
                  <a:gd name="T14" fmla="*/ 74 w 83"/>
                  <a:gd name="T15" fmla="*/ 43 h 122"/>
                  <a:gd name="T16" fmla="*/ 42 w 83"/>
                  <a:gd name="T17" fmla="*/ 75 h 122"/>
                  <a:gd name="T18" fmla="*/ 42 w 83"/>
                  <a:gd name="T19" fmla="*/ 75 h 122"/>
                  <a:gd name="T20" fmla="*/ 42 w 83"/>
                  <a:gd name="T21" fmla="*/ 89 h 122"/>
                  <a:gd name="T22" fmla="*/ 42 w 83"/>
                  <a:gd name="T23" fmla="*/ 89 h 122"/>
                  <a:gd name="T24" fmla="*/ 53 w 83"/>
                  <a:gd name="T25" fmla="*/ 100 h 122"/>
                  <a:gd name="T26" fmla="*/ 42 w 83"/>
                  <a:gd name="T27" fmla="*/ 111 h 122"/>
                  <a:gd name="T28" fmla="*/ 42 w 83"/>
                  <a:gd name="T29" fmla="*/ 111 h 122"/>
                  <a:gd name="T30" fmla="*/ 42 w 83"/>
                  <a:gd name="T31" fmla="*/ 111 h 122"/>
                  <a:gd name="T32" fmla="*/ 42 w 83"/>
                  <a:gd name="T33" fmla="*/ 122 h 122"/>
                  <a:gd name="T34" fmla="*/ 0 w 83"/>
                  <a:gd name="T35" fmla="*/ 122 h 122"/>
                  <a:gd name="T36" fmla="*/ 42 w 83"/>
                  <a:gd name="T37" fmla="*/ 122 h 122"/>
                  <a:gd name="T38" fmla="*/ 42 w 83"/>
                  <a:gd name="T39" fmla="*/ 111 h 122"/>
                  <a:gd name="T40" fmla="*/ 31 w 83"/>
                  <a:gd name="T41" fmla="*/ 100 h 122"/>
                  <a:gd name="T42" fmla="*/ 42 w 83"/>
                  <a:gd name="T43" fmla="*/ 89 h 122"/>
                  <a:gd name="T44" fmla="*/ 42 w 83"/>
                  <a:gd name="T45" fmla="*/ 75 h 122"/>
                  <a:gd name="T46" fmla="*/ 9 w 83"/>
                  <a:gd name="T47" fmla="*/ 43 h 122"/>
                  <a:gd name="T48" fmla="*/ 42 w 83"/>
                  <a:gd name="T49" fmla="*/ 10 h 122"/>
                  <a:gd name="T50" fmla="*/ 42 w 83"/>
                  <a:gd name="T51" fmla="*/ 0 h 122"/>
                  <a:gd name="T52" fmla="*/ 20 w 83"/>
                  <a:gd name="T53" fmla="*/ 0 h 122"/>
                  <a:gd name="T54" fmla="*/ 16 w 83"/>
                  <a:gd name="T55" fmla="*/ 0 h 122"/>
                  <a:gd name="T56" fmla="*/ 0 w 83"/>
                  <a:gd name="T57" fmla="*/ 0 h 122"/>
                  <a:gd name="T58" fmla="*/ 0 w 83"/>
                  <a:gd name="T59" fmla="*/ 12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3" h="122">
                    <a:moveTo>
                      <a:pt x="42" y="122"/>
                    </a:moveTo>
                    <a:cubicBezTo>
                      <a:pt x="83" y="122"/>
                      <a:pt x="83" y="122"/>
                      <a:pt x="83" y="122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60" y="10"/>
                      <a:pt x="74" y="25"/>
                      <a:pt x="74" y="43"/>
                    </a:cubicBezTo>
                    <a:cubicBezTo>
                      <a:pt x="74" y="60"/>
                      <a:pt x="60" y="75"/>
                      <a:pt x="42" y="75"/>
                    </a:cubicBezTo>
                    <a:cubicBezTo>
                      <a:pt x="42" y="75"/>
                      <a:pt x="42" y="75"/>
                      <a:pt x="42" y="75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48" y="89"/>
                      <a:pt x="53" y="94"/>
                      <a:pt x="53" y="100"/>
                    </a:cubicBezTo>
                    <a:cubicBezTo>
                      <a:pt x="53" y="106"/>
                      <a:pt x="48" y="111"/>
                      <a:pt x="42" y="111"/>
                    </a:cubicBezTo>
                    <a:cubicBezTo>
                      <a:pt x="42" y="111"/>
                      <a:pt x="42" y="111"/>
                      <a:pt x="42" y="111"/>
                    </a:cubicBezTo>
                    <a:cubicBezTo>
                      <a:pt x="42" y="111"/>
                      <a:pt x="42" y="111"/>
                      <a:pt x="42" y="111"/>
                    </a:cubicBezTo>
                    <a:lnTo>
                      <a:pt x="42" y="122"/>
                    </a:lnTo>
                    <a:close/>
                    <a:moveTo>
                      <a:pt x="0" y="122"/>
                    </a:moveTo>
                    <a:cubicBezTo>
                      <a:pt x="42" y="122"/>
                      <a:pt x="42" y="122"/>
                      <a:pt x="42" y="122"/>
                    </a:cubicBezTo>
                    <a:cubicBezTo>
                      <a:pt x="42" y="111"/>
                      <a:pt x="42" y="111"/>
                      <a:pt x="42" y="111"/>
                    </a:cubicBezTo>
                    <a:cubicBezTo>
                      <a:pt x="36" y="111"/>
                      <a:pt x="31" y="106"/>
                      <a:pt x="31" y="100"/>
                    </a:cubicBezTo>
                    <a:cubicBezTo>
                      <a:pt x="31" y="94"/>
                      <a:pt x="36" y="89"/>
                      <a:pt x="42" y="89"/>
                    </a:cubicBezTo>
                    <a:cubicBezTo>
                      <a:pt x="42" y="75"/>
                      <a:pt x="42" y="75"/>
                      <a:pt x="42" y="75"/>
                    </a:cubicBezTo>
                    <a:cubicBezTo>
                      <a:pt x="24" y="75"/>
                      <a:pt x="9" y="60"/>
                      <a:pt x="9" y="43"/>
                    </a:cubicBezTo>
                    <a:cubicBezTo>
                      <a:pt x="9" y="25"/>
                      <a:pt x="24" y="10"/>
                      <a:pt x="42" y="1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2" name="Oval 137"/>
              <p:cNvSpPr>
                <a:spLocks noChangeArrowheads="1"/>
              </p:cNvSpPr>
              <p:nvPr/>
            </p:nvSpPr>
            <p:spPr bwMode="auto">
              <a:xfrm>
                <a:off x="-3660775" y="7318375"/>
                <a:ext cx="165100" cy="1651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3" name="Freeform 138"/>
              <p:cNvSpPr>
                <a:spLocks noEditPoints="1"/>
              </p:cNvSpPr>
              <p:nvPr/>
            </p:nvSpPr>
            <p:spPr bwMode="auto">
              <a:xfrm>
                <a:off x="-6011863" y="4824413"/>
                <a:ext cx="563563" cy="525463"/>
              </a:xfrm>
              <a:custGeom>
                <a:avLst/>
                <a:gdLst>
                  <a:gd name="T0" fmla="*/ 141 w 150"/>
                  <a:gd name="T1" fmla="*/ 140 h 140"/>
                  <a:gd name="T2" fmla="*/ 141 w 150"/>
                  <a:gd name="T3" fmla="*/ 129 h 140"/>
                  <a:gd name="T4" fmla="*/ 150 w 150"/>
                  <a:gd name="T5" fmla="*/ 22 h 140"/>
                  <a:gd name="T6" fmla="*/ 131 w 150"/>
                  <a:gd name="T7" fmla="*/ 38 h 140"/>
                  <a:gd name="T8" fmla="*/ 131 w 150"/>
                  <a:gd name="T9" fmla="*/ 55 h 140"/>
                  <a:gd name="T10" fmla="*/ 131 w 150"/>
                  <a:gd name="T11" fmla="*/ 67 h 140"/>
                  <a:gd name="T12" fmla="*/ 131 w 150"/>
                  <a:gd name="T13" fmla="*/ 84 h 140"/>
                  <a:gd name="T14" fmla="*/ 65 w 150"/>
                  <a:gd name="T15" fmla="*/ 7 h 140"/>
                  <a:gd name="T16" fmla="*/ 63 w 150"/>
                  <a:gd name="T17" fmla="*/ 9 h 140"/>
                  <a:gd name="T18" fmla="*/ 63 w 150"/>
                  <a:gd name="T19" fmla="*/ 129 h 140"/>
                  <a:gd name="T20" fmla="*/ 122 w 150"/>
                  <a:gd name="T21" fmla="*/ 129 h 140"/>
                  <a:gd name="T22" fmla="*/ 131 w 150"/>
                  <a:gd name="T23" fmla="*/ 140 h 140"/>
                  <a:gd name="T24" fmla="*/ 123 w 150"/>
                  <a:gd name="T25" fmla="*/ 75 h 140"/>
                  <a:gd name="T26" fmla="*/ 131 w 150"/>
                  <a:gd name="T27" fmla="*/ 55 h 140"/>
                  <a:gd name="T28" fmla="*/ 123 w 150"/>
                  <a:gd name="T29" fmla="*/ 47 h 140"/>
                  <a:gd name="T30" fmla="*/ 131 w 150"/>
                  <a:gd name="T31" fmla="*/ 22 h 140"/>
                  <a:gd name="T32" fmla="*/ 63 w 150"/>
                  <a:gd name="T33" fmla="*/ 35 h 140"/>
                  <a:gd name="T34" fmla="*/ 108 w 150"/>
                  <a:gd name="T35" fmla="*/ 115 h 140"/>
                  <a:gd name="T36" fmla="*/ 63 w 150"/>
                  <a:gd name="T37" fmla="*/ 115 h 140"/>
                  <a:gd name="T38" fmla="*/ 131 w 150"/>
                  <a:gd name="T39" fmla="*/ 67 h 140"/>
                  <a:gd name="T40" fmla="*/ 63 w 150"/>
                  <a:gd name="T41" fmla="*/ 5 h 140"/>
                  <a:gd name="T42" fmla="*/ 33 w 150"/>
                  <a:gd name="T43" fmla="*/ 20 h 140"/>
                  <a:gd name="T44" fmla="*/ 0 w 150"/>
                  <a:gd name="T45" fmla="*/ 7 h 140"/>
                  <a:gd name="T46" fmla="*/ 20 w 150"/>
                  <a:gd name="T47" fmla="*/ 22 h 140"/>
                  <a:gd name="T48" fmla="*/ 3 w 150"/>
                  <a:gd name="T49" fmla="*/ 129 h 140"/>
                  <a:gd name="T50" fmla="*/ 14 w 150"/>
                  <a:gd name="T51" fmla="*/ 129 h 140"/>
                  <a:gd name="T52" fmla="*/ 33 w 150"/>
                  <a:gd name="T53" fmla="*/ 140 h 140"/>
                  <a:gd name="T54" fmla="*/ 33 w 150"/>
                  <a:gd name="T55" fmla="*/ 129 h 140"/>
                  <a:gd name="T56" fmla="*/ 63 w 150"/>
                  <a:gd name="T57" fmla="*/ 115 h 140"/>
                  <a:gd name="T58" fmla="*/ 17 w 150"/>
                  <a:gd name="T59" fmla="*/ 35 h 140"/>
                  <a:gd name="T60" fmla="*/ 63 w 150"/>
                  <a:gd name="T61" fmla="*/ 22 h 140"/>
                  <a:gd name="T62" fmla="*/ 46 w 150"/>
                  <a:gd name="T63" fmla="*/ 21 h 140"/>
                  <a:gd name="T64" fmla="*/ 63 w 150"/>
                  <a:gd name="T65" fmla="*/ 5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0" h="140">
                    <a:moveTo>
                      <a:pt x="131" y="140"/>
                    </a:moveTo>
                    <a:cubicBezTo>
                      <a:pt x="141" y="140"/>
                      <a:pt x="141" y="140"/>
                      <a:pt x="141" y="140"/>
                    </a:cubicBezTo>
                    <a:cubicBezTo>
                      <a:pt x="141" y="129"/>
                      <a:pt x="141" y="129"/>
                      <a:pt x="141" y="129"/>
                    </a:cubicBezTo>
                    <a:cubicBezTo>
                      <a:pt x="141" y="129"/>
                      <a:pt x="141" y="129"/>
                      <a:pt x="141" y="129"/>
                    </a:cubicBezTo>
                    <a:cubicBezTo>
                      <a:pt x="150" y="129"/>
                      <a:pt x="150" y="129"/>
                      <a:pt x="150" y="129"/>
                    </a:cubicBezTo>
                    <a:cubicBezTo>
                      <a:pt x="150" y="22"/>
                      <a:pt x="150" y="22"/>
                      <a:pt x="150" y="22"/>
                    </a:cubicBezTo>
                    <a:cubicBezTo>
                      <a:pt x="131" y="22"/>
                      <a:pt x="131" y="22"/>
                      <a:pt x="131" y="22"/>
                    </a:cubicBezTo>
                    <a:cubicBezTo>
                      <a:pt x="131" y="38"/>
                      <a:pt x="131" y="38"/>
                      <a:pt x="131" y="38"/>
                    </a:cubicBezTo>
                    <a:cubicBezTo>
                      <a:pt x="136" y="38"/>
                      <a:pt x="140" y="42"/>
                      <a:pt x="140" y="47"/>
                    </a:cubicBezTo>
                    <a:cubicBezTo>
                      <a:pt x="140" y="51"/>
                      <a:pt x="136" y="55"/>
                      <a:pt x="131" y="55"/>
                    </a:cubicBezTo>
                    <a:cubicBezTo>
                      <a:pt x="131" y="67"/>
                      <a:pt x="131" y="67"/>
                      <a:pt x="131" y="67"/>
                    </a:cubicBezTo>
                    <a:cubicBezTo>
                      <a:pt x="131" y="67"/>
                      <a:pt x="131" y="67"/>
                      <a:pt x="131" y="67"/>
                    </a:cubicBezTo>
                    <a:cubicBezTo>
                      <a:pt x="136" y="67"/>
                      <a:pt x="140" y="71"/>
                      <a:pt x="140" y="75"/>
                    </a:cubicBezTo>
                    <a:cubicBezTo>
                      <a:pt x="140" y="80"/>
                      <a:pt x="136" y="84"/>
                      <a:pt x="131" y="84"/>
                    </a:cubicBezTo>
                    <a:lnTo>
                      <a:pt x="131" y="140"/>
                    </a:lnTo>
                    <a:close/>
                    <a:moveTo>
                      <a:pt x="65" y="7"/>
                    </a:moveTo>
                    <a:cubicBezTo>
                      <a:pt x="63" y="5"/>
                      <a:pt x="63" y="5"/>
                      <a:pt x="63" y="5"/>
                    </a:cubicBezTo>
                    <a:cubicBezTo>
                      <a:pt x="63" y="9"/>
                      <a:pt x="63" y="9"/>
                      <a:pt x="63" y="9"/>
                    </a:cubicBezTo>
                    <a:cubicBezTo>
                      <a:pt x="65" y="7"/>
                      <a:pt x="65" y="7"/>
                      <a:pt x="65" y="7"/>
                    </a:cubicBezTo>
                    <a:close/>
                    <a:moveTo>
                      <a:pt x="63" y="129"/>
                    </a:moveTo>
                    <a:cubicBezTo>
                      <a:pt x="122" y="129"/>
                      <a:pt x="122" y="129"/>
                      <a:pt x="122" y="129"/>
                    </a:cubicBezTo>
                    <a:cubicBezTo>
                      <a:pt x="122" y="129"/>
                      <a:pt x="122" y="129"/>
                      <a:pt x="122" y="129"/>
                    </a:cubicBezTo>
                    <a:cubicBezTo>
                      <a:pt x="122" y="140"/>
                      <a:pt x="122" y="140"/>
                      <a:pt x="122" y="140"/>
                    </a:cubicBezTo>
                    <a:cubicBezTo>
                      <a:pt x="131" y="140"/>
                      <a:pt x="131" y="140"/>
                      <a:pt x="131" y="140"/>
                    </a:cubicBezTo>
                    <a:cubicBezTo>
                      <a:pt x="131" y="84"/>
                      <a:pt x="131" y="84"/>
                      <a:pt x="131" y="84"/>
                    </a:cubicBezTo>
                    <a:cubicBezTo>
                      <a:pt x="127" y="84"/>
                      <a:pt x="123" y="80"/>
                      <a:pt x="123" y="75"/>
                    </a:cubicBezTo>
                    <a:cubicBezTo>
                      <a:pt x="123" y="71"/>
                      <a:pt x="127" y="67"/>
                      <a:pt x="131" y="67"/>
                    </a:cubicBezTo>
                    <a:cubicBezTo>
                      <a:pt x="131" y="55"/>
                      <a:pt x="131" y="55"/>
                      <a:pt x="131" y="55"/>
                    </a:cubicBezTo>
                    <a:cubicBezTo>
                      <a:pt x="127" y="55"/>
                      <a:pt x="123" y="51"/>
                      <a:pt x="123" y="47"/>
                    </a:cubicBezTo>
                    <a:cubicBezTo>
                      <a:pt x="123" y="47"/>
                      <a:pt x="123" y="47"/>
                      <a:pt x="123" y="47"/>
                    </a:cubicBezTo>
                    <a:cubicBezTo>
                      <a:pt x="123" y="42"/>
                      <a:pt x="127" y="38"/>
                      <a:pt x="131" y="38"/>
                    </a:cubicBezTo>
                    <a:cubicBezTo>
                      <a:pt x="131" y="22"/>
                      <a:pt x="131" y="22"/>
                      <a:pt x="131" y="22"/>
                    </a:cubicBezTo>
                    <a:cubicBezTo>
                      <a:pt x="63" y="22"/>
                      <a:pt x="63" y="22"/>
                      <a:pt x="63" y="22"/>
                    </a:cubicBezTo>
                    <a:cubicBezTo>
                      <a:pt x="63" y="35"/>
                      <a:pt x="63" y="35"/>
                      <a:pt x="63" y="35"/>
                    </a:cubicBezTo>
                    <a:cubicBezTo>
                      <a:pt x="108" y="35"/>
                      <a:pt x="108" y="35"/>
                      <a:pt x="108" y="35"/>
                    </a:cubicBezTo>
                    <a:cubicBezTo>
                      <a:pt x="108" y="115"/>
                      <a:pt x="108" y="115"/>
                      <a:pt x="108" y="115"/>
                    </a:cubicBezTo>
                    <a:cubicBezTo>
                      <a:pt x="108" y="115"/>
                      <a:pt x="108" y="115"/>
                      <a:pt x="108" y="115"/>
                    </a:cubicBezTo>
                    <a:cubicBezTo>
                      <a:pt x="63" y="115"/>
                      <a:pt x="63" y="115"/>
                      <a:pt x="63" y="115"/>
                    </a:cubicBezTo>
                    <a:cubicBezTo>
                      <a:pt x="63" y="129"/>
                      <a:pt x="63" y="129"/>
                      <a:pt x="63" y="129"/>
                    </a:cubicBezTo>
                    <a:close/>
                    <a:moveTo>
                      <a:pt x="131" y="67"/>
                    </a:moveTo>
                    <a:cubicBezTo>
                      <a:pt x="131" y="67"/>
                      <a:pt x="131" y="67"/>
                      <a:pt x="131" y="67"/>
                    </a:cubicBezTo>
                    <a:moveTo>
                      <a:pt x="63" y="5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129"/>
                      <a:pt x="3" y="129"/>
                      <a:pt x="3" y="129"/>
                    </a:cubicBezTo>
                    <a:cubicBezTo>
                      <a:pt x="14" y="129"/>
                      <a:pt x="14" y="129"/>
                      <a:pt x="14" y="129"/>
                    </a:cubicBezTo>
                    <a:cubicBezTo>
                      <a:pt x="14" y="129"/>
                      <a:pt x="14" y="129"/>
                      <a:pt x="14" y="129"/>
                    </a:cubicBezTo>
                    <a:cubicBezTo>
                      <a:pt x="14" y="140"/>
                      <a:pt x="14" y="140"/>
                      <a:pt x="14" y="140"/>
                    </a:cubicBezTo>
                    <a:cubicBezTo>
                      <a:pt x="33" y="140"/>
                      <a:pt x="33" y="140"/>
                      <a:pt x="33" y="140"/>
                    </a:cubicBezTo>
                    <a:cubicBezTo>
                      <a:pt x="33" y="129"/>
                      <a:pt x="33" y="129"/>
                      <a:pt x="33" y="129"/>
                    </a:cubicBezTo>
                    <a:cubicBezTo>
                      <a:pt x="33" y="129"/>
                      <a:pt x="33" y="129"/>
                      <a:pt x="33" y="129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3" y="115"/>
                      <a:pt x="63" y="115"/>
                      <a:pt x="63" y="115"/>
                    </a:cubicBezTo>
                    <a:cubicBezTo>
                      <a:pt x="17" y="115"/>
                      <a:pt x="17" y="115"/>
                      <a:pt x="17" y="11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63" y="35"/>
                      <a:pt x="63" y="35"/>
                      <a:pt x="63" y="35"/>
                    </a:cubicBezTo>
                    <a:cubicBezTo>
                      <a:pt x="63" y="22"/>
                      <a:pt x="63" y="22"/>
                      <a:pt x="63" y="22"/>
                    </a:cubicBezTo>
                    <a:cubicBezTo>
                      <a:pt x="45" y="22"/>
                      <a:pt x="45" y="22"/>
                      <a:pt x="45" y="22"/>
                    </a:cubicBezTo>
                    <a:cubicBezTo>
                      <a:pt x="46" y="21"/>
                      <a:pt x="46" y="21"/>
                      <a:pt x="46" y="21"/>
                    </a:cubicBezTo>
                    <a:cubicBezTo>
                      <a:pt x="63" y="9"/>
                      <a:pt x="63" y="9"/>
                      <a:pt x="63" y="9"/>
                    </a:cubicBezTo>
                    <a:lnTo>
                      <a:pt x="63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4" name="Freeform 139"/>
              <p:cNvSpPr>
                <a:spLocks/>
              </p:cNvSpPr>
              <p:nvPr/>
            </p:nvSpPr>
            <p:spPr bwMode="auto">
              <a:xfrm>
                <a:off x="-5461000" y="509587"/>
                <a:ext cx="60325" cy="57150"/>
              </a:xfrm>
              <a:custGeom>
                <a:avLst/>
                <a:gdLst>
                  <a:gd name="T0" fmla="*/ 0 w 16"/>
                  <a:gd name="T1" fmla="*/ 8 h 15"/>
                  <a:gd name="T2" fmla="*/ 3 w 16"/>
                  <a:gd name="T3" fmla="*/ 10 h 15"/>
                  <a:gd name="T4" fmla="*/ 11 w 16"/>
                  <a:gd name="T5" fmla="*/ 15 h 15"/>
                  <a:gd name="T6" fmla="*/ 16 w 16"/>
                  <a:gd name="T7" fmla="*/ 6 h 15"/>
                  <a:gd name="T8" fmla="*/ 4 w 16"/>
                  <a:gd name="T9" fmla="*/ 0 h 15"/>
                  <a:gd name="T10" fmla="*/ 0 w 16"/>
                  <a:gd name="T11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5">
                    <a:moveTo>
                      <a:pt x="0" y="8"/>
                    </a:moveTo>
                    <a:cubicBezTo>
                      <a:pt x="1" y="8"/>
                      <a:pt x="2" y="9"/>
                      <a:pt x="3" y="10"/>
                    </a:cubicBezTo>
                    <a:cubicBezTo>
                      <a:pt x="6" y="11"/>
                      <a:pt x="9" y="13"/>
                      <a:pt x="11" y="1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0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5" name="Freeform 140"/>
              <p:cNvSpPr>
                <a:spLocks/>
              </p:cNvSpPr>
              <p:nvPr/>
            </p:nvSpPr>
            <p:spPr bwMode="auto">
              <a:xfrm>
                <a:off x="-5892800" y="841375"/>
                <a:ext cx="312738" cy="228600"/>
              </a:xfrm>
              <a:custGeom>
                <a:avLst/>
                <a:gdLst>
                  <a:gd name="T0" fmla="*/ 21 w 83"/>
                  <a:gd name="T1" fmla="*/ 58 h 61"/>
                  <a:gd name="T2" fmla="*/ 36 w 83"/>
                  <a:gd name="T3" fmla="*/ 61 h 61"/>
                  <a:gd name="T4" fmla="*/ 45 w 83"/>
                  <a:gd name="T5" fmla="*/ 60 h 61"/>
                  <a:gd name="T6" fmla="*/ 64 w 83"/>
                  <a:gd name="T7" fmla="*/ 45 h 61"/>
                  <a:gd name="T8" fmla="*/ 83 w 83"/>
                  <a:gd name="T9" fmla="*/ 9 h 61"/>
                  <a:gd name="T10" fmla="*/ 76 w 83"/>
                  <a:gd name="T11" fmla="*/ 2 h 61"/>
                  <a:gd name="T12" fmla="*/ 72 w 83"/>
                  <a:gd name="T13" fmla="*/ 0 h 61"/>
                  <a:gd name="T14" fmla="*/ 52 w 83"/>
                  <a:gd name="T15" fmla="*/ 38 h 61"/>
                  <a:gd name="T16" fmla="*/ 27 w 83"/>
                  <a:gd name="T17" fmla="*/ 46 h 61"/>
                  <a:gd name="T18" fmla="*/ 20 w 83"/>
                  <a:gd name="T19" fmla="*/ 21 h 61"/>
                  <a:gd name="T20" fmla="*/ 8 w 83"/>
                  <a:gd name="T21" fmla="*/ 15 h 61"/>
                  <a:gd name="T22" fmla="*/ 21 w 83"/>
                  <a:gd name="T23" fmla="*/ 58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" h="61">
                    <a:moveTo>
                      <a:pt x="21" y="58"/>
                    </a:moveTo>
                    <a:cubicBezTo>
                      <a:pt x="26" y="60"/>
                      <a:pt x="31" y="61"/>
                      <a:pt x="36" y="61"/>
                    </a:cubicBezTo>
                    <a:cubicBezTo>
                      <a:pt x="39" y="61"/>
                      <a:pt x="42" y="61"/>
                      <a:pt x="45" y="60"/>
                    </a:cubicBezTo>
                    <a:cubicBezTo>
                      <a:pt x="53" y="57"/>
                      <a:pt x="60" y="52"/>
                      <a:pt x="64" y="45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1" y="6"/>
                      <a:pt x="79" y="3"/>
                      <a:pt x="76" y="2"/>
                    </a:cubicBezTo>
                    <a:cubicBezTo>
                      <a:pt x="74" y="1"/>
                      <a:pt x="73" y="1"/>
                      <a:pt x="72" y="0"/>
                    </a:cubicBezTo>
                    <a:cubicBezTo>
                      <a:pt x="52" y="38"/>
                      <a:pt x="52" y="38"/>
                      <a:pt x="52" y="38"/>
                    </a:cubicBezTo>
                    <a:cubicBezTo>
                      <a:pt x="47" y="47"/>
                      <a:pt x="36" y="51"/>
                      <a:pt x="27" y="46"/>
                    </a:cubicBezTo>
                    <a:cubicBezTo>
                      <a:pt x="19" y="41"/>
                      <a:pt x="15" y="30"/>
                      <a:pt x="20" y="21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0" y="30"/>
                      <a:pt x="6" y="50"/>
                      <a:pt x="21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6" name="Freeform 141"/>
              <p:cNvSpPr>
                <a:spLocks/>
              </p:cNvSpPr>
              <p:nvPr/>
            </p:nvSpPr>
            <p:spPr bwMode="auto">
              <a:xfrm>
                <a:off x="-5832475" y="533400"/>
                <a:ext cx="541338" cy="454025"/>
              </a:xfrm>
              <a:custGeom>
                <a:avLst/>
                <a:gdLst>
                  <a:gd name="T0" fmla="*/ 108 w 144"/>
                  <a:gd name="T1" fmla="*/ 13 h 121"/>
                  <a:gd name="T2" fmla="*/ 100 w 144"/>
                  <a:gd name="T3" fmla="*/ 7 h 121"/>
                  <a:gd name="T4" fmla="*/ 97 w 144"/>
                  <a:gd name="T5" fmla="*/ 6 h 121"/>
                  <a:gd name="T6" fmla="*/ 68 w 144"/>
                  <a:gd name="T7" fmla="*/ 0 h 121"/>
                  <a:gd name="T8" fmla="*/ 8 w 144"/>
                  <a:gd name="T9" fmla="*/ 36 h 121"/>
                  <a:gd name="T10" fmla="*/ 1 w 144"/>
                  <a:gd name="T11" fmla="*/ 61 h 121"/>
                  <a:gd name="T12" fmla="*/ 0 w 144"/>
                  <a:gd name="T13" fmla="*/ 65 h 121"/>
                  <a:gd name="T14" fmla="*/ 1 w 144"/>
                  <a:gd name="T15" fmla="*/ 67 h 121"/>
                  <a:gd name="T16" fmla="*/ 3 w 144"/>
                  <a:gd name="T17" fmla="*/ 66 h 121"/>
                  <a:gd name="T18" fmla="*/ 6 w 144"/>
                  <a:gd name="T19" fmla="*/ 63 h 121"/>
                  <a:gd name="T20" fmla="*/ 18 w 144"/>
                  <a:gd name="T21" fmla="*/ 59 h 121"/>
                  <a:gd name="T22" fmla="*/ 27 w 144"/>
                  <a:gd name="T23" fmla="*/ 61 h 121"/>
                  <a:gd name="T24" fmla="*/ 37 w 144"/>
                  <a:gd name="T25" fmla="*/ 79 h 121"/>
                  <a:gd name="T26" fmla="*/ 37 w 144"/>
                  <a:gd name="T27" fmla="*/ 83 h 121"/>
                  <a:gd name="T28" fmla="*/ 41 w 144"/>
                  <a:gd name="T29" fmla="*/ 81 h 121"/>
                  <a:gd name="T30" fmla="*/ 52 w 144"/>
                  <a:gd name="T31" fmla="*/ 77 h 121"/>
                  <a:gd name="T32" fmla="*/ 58 w 144"/>
                  <a:gd name="T33" fmla="*/ 78 h 121"/>
                  <a:gd name="T34" fmla="*/ 62 w 144"/>
                  <a:gd name="T35" fmla="*/ 80 h 121"/>
                  <a:gd name="T36" fmla="*/ 69 w 144"/>
                  <a:gd name="T37" fmla="*/ 87 h 121"/>
                  <a:gd name="T38" fmla="*/ 72 w 144"/>
                  <a:gd name="T39" fmla="*/ 98 h 121"/>
                  <a:gd name="T40" fmla="*/ 72 w 144"/>
                  <a:gd name="T41" fmla="*/ 102 h 121"/>
                  <a:gd name="T42" fmla="*/ 75 w 144"/>
                  <a:gd name="T43" fmla="*/ 100 h 121"/>
                  <a:gd name="T44" fmla="*/ 87 w 144"/>
                  <a:gd name="T45" fmla="*/ 96 h 121"/>
                  <a:gd name="T46" fmla="*/ 96 w 144"/>
                  <a:gd name="T47" fmla="*/ 98 h 121"/>
                  <a:gd name="T48" fmla="*/ 107 w 144"/>
                  <a:gd name="T49" fmla="*/ 116 h 121"/>
                  <a:gd name="T50" fmla="*/ 108 w 144"/>
                  <a:gd name="T51" fmla="*/ 121 h 121"/>
                  <a:gd name="T52" fmla="*/ 111 w 144"/>
                  <a:gd name="T53" fmla="*/ 119 h 121"/>
                  <a:gd name="T54" fmla="*/ 128 w 144"/>
                  <a:gd name="T55" fmla="*/ 99 h 121"/>
                  <a:gd name="T56" fmla="*/ 108 w 144"/>
                  <a:gd name="T57" fmla="*/ 13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4" h="121">
                    <a:moveTo>
                      <a:pt x="108" y="13"/>
                    </a:moveTo>
                    <a:cubicBezTo>
                      <a:pt x="106" y="11"/>
                      <a:pt x="103" y="9"/>
                      <a:pt x="100" y="7"/>
                    </a:cubicBezTo>
                    <a:cubicBezTo>
                      <a:pt x="99" y="7"/>
                      <a:pt x="98" y="6"/>
                      <a:pt x="97" y="6"/>
                    </a:cubicBezTo>
                    <a:cubicBezTo>
                      <a:pt x="88" y="2"/>
                      <a:pt x="78" y="0"/>
                      <a:pt x="68" y="0"/>
                    </a:cubicBezTo>
                    <a:cubicBezTo>
                      <a:pt x="44" y="0"/>
                      <a:pt x="20" y="13"/>
                      <a:pt x="8" y="36"/>
                    </a:cubicBezTo>
                    <a:cubicBezTo>
                      <a:pt x="4" y="44"/>
                      <a:pt x="2" y="52"/>
                      <a:pt x="1" y="61"/>
                    </a:cubicBezTo>
                    <a:cubicBezTo>
                      <a:pt x="1" y="62"/>
                      <a:pt x="0" y="64"/>
                      <a:pt x="0" y="65"/>
                    </a:cubicBezTo>
                    <a:cubicBezTo>
                      <a:pt x="0" y="66"/>
                      <a:pt x="1" y="67"/>
                      <a:pt x="1" y="67"/>
                    </a:cubicBezTo>
                    <a:cubicBezTo>
                      <a:pt x="2" y="67"/>
                      <a:pt x="2" y="67"/>
                      <a:pt x="3" y="66"/>
                    </a:cubicBezTo>
                    <a:cubicBezTo>
                      <a:pt x="4" y="65"/>
                      <a:pt x="5" y="64"/>
                      <a:pt x="6" y="63"/>
                    </a:cubicBezTo>
                    <a:cubicBezTo>
                      <a:pt x="10" y="60"/>
                      <a:pt x="14" y="59"/>
                      <a:pt x="18" y="59"/>
                    </a:cubicBezTo>
                    <a:cubicBezTo>
                      <a:pt x="21" y="59"/>
                      <a:pt x="24" y="60"/>
                      <a:pt x="27" y="61"/>
                    </a:cubicBezTo>
                    <a:cubicBezTo>
                      <a:pt x="34" y="65"/>
                      <a:pt x="37" y="72"/>
                      <a:pt x="37" y="79"/>
                    </a:cubicBezTo>
                    <a:cubicBezTo>
                      <a:pt x="37" y="82"/>
                      <a:pt x="37" y="83"/>
                      <a:pt x="37" y="83"/>
                    </a:cubicBezTo>
                    <a:cubicBezTo>
                      <a:pt x="38" y="83"/>
                      <a:pt x="39" y="82"/>
                      <a:pt x="41" y="81"/>
                    </a:cubicBezTo>
                    <a:cubicBezTo>
                      <a:pt x="44" y="79"/>
                      <a:pt x="48" y="77"/>
                      <a:pt x="52" y="77"/>
                    </a:cubicBezTo>
                    <a:cubicBezTo>
                      <a:pt x="54" y="77"/>
                      <a:pt x="56" y="78"/>
                      <a:pt x="58" y="78"/>
                    </a:cubicBezTo>
                    <a:cubicBezTo>
                      <a:pt x="59" y="79"/>
                      <a:pt x="61" y="79"/>
                      <a:pt x="62" y="80"/>
                    </a:cubicBezTo>
                    <a:cubicBezTo>
                      <a:pt x="65" y="81"/>
                      <a:pt x="67" y="84"/>
                      <a:pt x="69" y="87"/>
                    </a:cubicBezTo>
                    <a:cubicBezTo>
                      <a:pt x="71" y="90"/>
                      <a:pt x="72" y="94"/>
                      <a:pt x="72" y="98"/>
                    </a:cubicBezTo>
                    <a:cubicBezTo>
                      <a:pt x="72" y="100"/>
                      <a:pt x="72" y="102"/>
                      <a:pt x="72" y="102"/>
                    </a:cubicBezTo>
                    <a:cubicBezTo>
                      <a:pt x="73" y="102"/>
                      <a:pt x="74" y="101"/>
                      <a:pt x="75" y="100"/>
                    </a:cubicBezTo>
                    <a:cubicBezTo>
                      <a:pt x="79" y="97"/>
                      <a:pt x="83" y="96"/>
                      <a:pt x="87" y="96"/>
                    </a:cubicBezTo>
                    <a:cubicBezTo>
                      <a:pt x="90" y="96"/>
                      <a:pt x="93" y="97"/>
                      <a:pt x="96" y="98"/>
                    </a:cubicBezTo>
                    <a:cubicBezTo>
                      <a:pt x="103" y="102"/>
                      <a:pt x="107" y="109"/>
                      <a:pt x="107" y="116"/>
                    </a:cubicBezTo>
                    <a:cubicBezTo>
                      <a:pt x="107" y="119"/>
                      <a:pt x="107" y="121"/>
                      <a:pt x="108" y="121"/>
                    </a:cubicBezTo>
                    <a:cubicBezTo>
                      <a:pt x="109" y="121"/>
                      <a:pt x="110" y="120"/>
                      <a:pt x="111" y="119"/>
                    </a:cubicBezTo>
                    <a:cubicBezTo>
                      <a:pt x="118" y="114"/>
                      <a:pt x="124" y="107"/>
                      <a:pt x="128" y="99"/>
                    </a:cubicBezTo>
                    <a:cubicBezTo>
                      <a:pt x="144" y="69"/>
                      <a:pt x="135" y="32"/>
                      <a:pt x="108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7" name="Freeform 142"/>
              <p:cNvSpPr>
                <a:spLocks noEditPoints="1"/>
              </p:cNvSpPr>
              <p:nvPr/>
            </p:nvSpPr>
            <p:spPr bwMode="auto">
              <a:xfrm>
                <a:off x="-4886325" y="6961188"/>
                <a:ext cx="582613" cy="563563"/>
              </a:xfrm>
              <a:custGeom>
                <a:avLst/>
                <a:gdLst>
                  <a:gd name="T0" fmla="*/ 64 w 155"/>
                  <a:gd name="T1" fmla="*/ 117 h 150"/>
                  <a:gd name="T2" fmla="*/ 94 w 155"/>
                  <a:gd name="T3" fmla="*/ 108 h 150"/>
                  <a:gd name="T4" fmla="*/ 136 w 155"/>
                  <a:gd name="T5" fmla="*/ 150 h 150"/>
                  <a:gd name="T6" fmla="*/ 155 w 155"/>
                  <a:gd name="T7" fmla="*/ 131 h 150"/>
                  <a:gd name="T8" fmla="*/ 113 w 155"/>
                  <a:gd name="T9" fmla="*/ 89 h 150"/>
                  <a:gd name="T10" fmla="*/ 105 w 155"/>
                  <a:gd name="T11" fmla="*/ 17 h 150"/>
                  <a:gd name="T12" fmla="*/ 64 w 155"/>
                  <a:gd name="T13" fmla="*/ 0 h 150"/>
                  <a:gd name="T14" fmla="*/ 64 w 155"/>
                  <a:gd name="T15" fmla="*/ 23 h 150"/>
                  <a:gd name="T16" fmla="*/ 75 w 155"/>
                  <a:gd name="T17" fmla="*/ 23 h 150"/>
                  <a:gd name="T18" fmla="*/ 75 w 155"/>
                  <a:gd name="T19" fmla="*/ 47 h 150"/>
                  <a:gd name="T20" fmla="*/ 99 w 155"/>
                  <a:gd name="T21" fmla="*/ 47 h 150"/>
                  <a:gd name="T22" fmla="*/ 99 w 155"/>
                  <a:gd name="T23" fmla="*/ 70 h 150"/>
                  <a:gd name="T24" fmla="*/ 75 w 155"/>
                  <a:gd name="T25" fmla="*/ 70 h 150"/>
                  <a:gd name="T26" fmla="*/ 75 w 155"/>
                  <a:gd name="T27" fmla="*/ 94 h 150"/>
                  <a:gd name="T28" fmla="*/ 64 w 155"/>
                  <a:gd name="T29" fmla="*/ 94 h 150"/>
                  <a:gd name="T30" fmla="*/ 64 w 155"/>
                  <a:gd name="T31" fmla="*/ 117 h 150"/>
                  <a:gd name="T32" fmla="*/ 22 w 155"/>
                  <a:gd name="T33" fmla="*/ 100 h 150"/>
                  <a:gd name="T34" fmla="*/ 64 w 155"/>
                  <a:gd name="T35" fmla="*/ 117 h 150"/>
                  <a:gd name="T36" fmla="*/ 64 w 155"/>
                  <a:gd name="T37" fmla="*/ 94 h 150"/>
                  <a:gd name="T38" fmla="*/ 53 w 155"/>
                  <a:gd name="T39" fmla="*/ 94 h 150"/>
                  <a:gd name="T40" fmla="*/ 53 w 155"/>
                  <a:gd name="T41" fmla="*/ 70 h 150"/>
                  <a:gd name="T42" fmla="*/ 28 w 155"/>
                  <a:gd name="T43" fmla="*/ 70 h 150"/>
                  <a:gd name="T44" fmla="*/ 28 w 155"/>
                  <a:gd name="T45" fmla="*/ 47 h 150"/>
                  <a:gd name="T46" fmla="*/ 28 w 155"/>
                  <a:gd name="T47" fmla="*/ 47 h 150"/>
                  <a:gd name="T48" fmla="*/ 53 w 155"/>
                  <a:gd name="T49" fmla="*/ 47 h 150"/>
                  <a:gd name="T50" fmla="*/ 53 w 155"/>
                  <a:gd name="T51" fmla="*/ 23 h 150"/>
                  <a:gd name="T52" fmla="*/ 64 w 155"/>
                  <a:gd name="T53" fmla="*/ 23 h 150"/>
                  <a:gd name="T54" fmla="*/ 64 w 155"/>
                  <a:gd name="T55" fmla="*/ 0 h 150"/>
                  <a:gd name="T56" fmla="*/ 22 w 155"/>
                  <a:gd name="T57" fmla="*/ 17 h 150"/>
                  <a:gd name="T58" fmla="*/ 22 w 155"/>
                  <a:gd name="T59" fmla="*/ 10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5" h="150">
                    <a:moveTo>
                      <a:pt x="64" y="117"/>
                    </a:moveTo>
                    <a:cubicBezTo>
                      <a:pt x="74" y="117"/>
                      <a:pt x="85" y="114"/>
                      <a:pt x="94" y="108"/>
                    </a:cubicBezTo>
                    <a:cubicBezTo>
                      <a:pt x="136" y="150"/>
                      <a:pt x="136" y="150"/>
                      <a:pt x="136" y="150"/>
                    </a:cubicBezTo>
                    <a:cubicBezTo>
                      <a:pt x="155" y="131"/>
                      <a:pt x="155" y="131"/>
                      <a:pt x="155" y="131"/>
                    </a:cubicBezTo>
                    <a:cubicBezTo>
                      <a:pt x="113" y="89"/>
                      <a:pt x="113" y="89"/>
                      <a:pt x="113" y="89"/>
                    </a:cubicBezTo>
                    <a:cubicBezTo>
                      <a:pt x="127" y="67"/>
                      <a:pt x="124" y="37"/>
                      <a:pt x="105" y="17"/>
                    </a:cubicBezTo>
                    <a:cubicBezTo>
                      <a:pt x="94" y="6"/>
                      <a:pt x="79" y="0"/>
                      <a:pt x="64" y="0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75" y="23"/>
                      <a:pt x="75" y="23"/>
                      <a:pt x="75" y="23"/>
                    </a:cubicBezTo>
                    <a:cubicBezTo>
                      <a:pt x="75" y="47"/>
                      <a:pt x="75" y="47"/>
                      <a:pt x="75" y="47"/>
                    </a:cubicBezTo>
                    <a:cubicBezTo>
                      <a:pt x="99" y="47"/>
                      <a:pt x="99" y="47"/>
                      <a:pt x="99" y="47"/>
                    </a:cubicBezTo>
                    <a:cubicBezTo>
                      <a:pt x="99" y="70"/>
                      <a:pt x="99" y="70"/>
                      <a:pt x="99" y="70"/>
                    </a:cubicBezTo>
                    <a:cubicBezTo>
                      <a:pt x="75" y="70"/>
                      <a:pt x="75" y="70"/>
                      <a:pt x="75" y="70"/>
                    </a:cubicBezTo>
                    <a:cubicBezTo>
                      <a:pt x="75" y="94"/>
                      <a:pt x="75" y="94"/>
                      <a:pt x="75" y="94"/>
                    </a:cubicBezTo>
                    <a:cubicBezTo>
                      <a:pt x="64" y="94"/>
                      <a:pt x="64" y="94"/>
                      <a:pt x="64" y="94"/>
                    </a:cubicBezTo>
                    <a:lnTo>
                      <a:pt x="64" y="117"/>
                    </a:lnTo>
                    <a:close/>
                    <a:moveTo>
                      <a:pt x="22" y="100"/>
                    </a:moveTo>
                    <a:cubicBezTo>
                      <a:pt x="34" y="111"/>
                      <a:pt x="49" y="117"/>
                      <a:pt x="64" y="117"/>
                    </a:cubicBezTo>
                    <a:cubicBezTo>
                      <a:pt x="64" y="94"/>
                      <a:pt x="64" y="94"/>
                      <a:pt x="64" y="94"/>
                    </a:cubicBezTo>
                    <a:cubicBezTo>
                      <a:pt x="53" y="94"/>
                      <a:pt x="53" y="94"/>
                      <a:pt x="53" y="94"/>
                    </a:cubicBezTo>
                    <a:cubicBezTo>
                      <a:pt x="53" y="70"/>
                      <a:pt x="53" y="70"/>
                      <a:pt x="53" y="70"/>
                    </a:cubicBezTo>
                    <a:cubicBezTo>
                      <a:pt x="28" y="70"/>
                      <a:pt x="28" y="70"/>
                      <a:pt x="28" y="70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53" y="47"/>
                      <a:pt x="53" y="47"/>
                      <a:pt x="53" y="47"/>
                    </a:cubicBezTo>
                    <a:cubicBezTo>
                      <a:pt x="53" y="23"/>
                      <a:pt x="53" y="23"/>
                      <a:pt x="53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49" y="0"/>
                      <a:pt x="34" y="6"/>
                      <a:pt x="22" y="17"/>
                    </a:cubicBezTo>
                    <a:cubicBezTo>
                      <a:pt x="0" y="40"/>
                      <a:pt x="0" y="77"/>
                      <a:pt x="22" y="1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8" name="Freeform 143"/>
              <p:cNvSpPr>
                <a:spLocks/>
              </p:cNvSpPr>
              <p:nvPr/>
            </p:nvSpPr>
            <p:spPr bwMode="auto">
              <a:xfrm>
                <a:off x="-6264275" y="5621338"/>
                <a:ext cx="153988" cy="195263"/>
              </a:xfrm>
              <a:custGeom>
                <a:avLst/>
                <a:gdLst>
                  <a:gd name="T0" fmla="*/ 0 w 41"/>
                  <a:gd name="T1" fmla="*/ 0 h 52"/>
                  <a:gd name="T2" fmla="*/ 16 w 41"/>
                  <a:gd name="T3" fmla="*/ 52 h 52"/>
                  <a:gd name="T4" fmla="*/ 41 w 41"/>
                  <a:gd name="T5" fmla="*/ 0 h 52"/>
                  <a:gd name="T6" fmla="*/ 0 w 41"/>
                  <a:gd name="T7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52">
                    <a:moveTo>
                      <a:pt x="0" y="0"/>
                    </a:moveTo>
                    <a:cubicBezTo>
                      <a:pt x="1" y="21"/>
                      <a:pt x="7" y="39"/>
                      <a:pt x="16" y="52"/>
                    </a:cubicBezTo>
                    <a:cubicBezTo>
                      <a:pt x="30" y="39"/>
                      <a:pt x="39" y="21"/>
                      <a:pt x="4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09" name="Freeform 144"/>
              <p:cNvSpPr>
                <a:spLocks/>
              </p:cNvSpPr>
              <p:nvPr/>
            </p:nvSpPr>
            <p:spPr bwMode="auto">
              <a:xfrm>
                <a:off x="-6264275" y="5380038"/>
                <a:ext cx="153988" cy="192088"/>
              </a:xfrm>
              <a:custGeom>
                <a:avLst/>
                <a:gdLst>
                  <a:gd name="T0" fmla="*/ 16 w 41"/>
                  <a:gd name="T1" fmla="*/ 0 h 51"/>
                  <a:gd name="T2" fmla="*/ 0 w 41"/>
                  <a:gd name="T3" fmla="*/ 51 h 51"/>
                  <a:gd name="T4" fmla="*/ 41 w 41"/>
                  <a:gd name="T5" fmla="*/ 51 h 51"/>
                  <a:gd name="T6" fmla="*/ 16 w 41"/>
                  <a:gd name="T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51">
                    <a:moveTo>
                      <a:pt x="16" y="0"/>
                    </a:moveTo>
                    <a:cubicBezTo>
                      <a:pt x="7" y="12"/>
                      <a:pt x="1" y="30"/>
                      <a:pt x="0" y="51"/>
                    </a:cubicBezTo>
                    <a:cubicBezTo>
                      <a:pt x="41" y="51"/>
                      <a:pt x="41" y="51"/>
                      <a:pt x="41" y="51"/>
                    </a:cubicBezTo>
                    <a:cubicBezTo>
                      <a:pt x="39" y="31"/>
                      <a:pt x="30" y="13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0" name="Freeform 145"/>
              <p:cNvSpPr>
                <a:spLocks/>
              </p:cNvSpPr>
              <p:nvPr/>
            </p:nvSpPr>
            <p:spPr bwMode="auto">
              <a:xfrm>
                <a:off x="-6380163" y="5302250"/>
                <a:ext cx="134938" cy="269875"/>
              </a:xfrm>
              <a:custGeom>
                <a:avLst/>
                <a:gdLst>
                  <a:gd name="T0" fmla="*/ 0 w 36"/>
                  <a:gd name="T1" fmla="*/ 0 h 72"/>
                  <a:gd name="T2" fmla="*/ 0 w 36"/>
                  <a:gd name="T3" fmla="*/ 72 h 72"/>
                  <a:gd name="T4" fmla="*/ 18 w 36"/>
                  <a:gd name="T5" fmla="*/ 72 h 72"/>
                  <a:gd name="T6" fmla="*/ 36 w 36"/>
                  <a:gd name="T7" fmla="*/ 12 h 72"/>
                  <a:gd name="T8" fmla="*/ 0 w 36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72">
                    <a:moveTo>
                      <a:pt x="0" y="0"/>
                    </a:moveTo>
                    <a:cubicBezTo>
                      <a:pt x="0" y="72"/>
                      <a:pt x="0" y="72"/>
                      <a:pt x="0" y="72"/>
                    </a:cubicBezTo>
                    <a:cubicBezTo>
                      <a:pt x="18" y="72"/>
                      <a:pt x="18" y="72"/>
                      <a:pt x="18" y="72"/>
                    </a:cubicBezTo>
                    <a:cubicBezTo>
                      <a:pt x="19" y="48"/>
                      <a:pt x="26" y="27"/>
                      <a:pt x="36" y="12"/>
                    </a:cubicBezTo>
                    <a:cubicBezTo>
                      <a:pt x="26" y="6"/>
                      <a:pt x="13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1" name="Freeform 146"/>
              <p:cNvSpPr>
                <a:spLocks/>
              </p:cNvSpPr>
              <p:nvPr/>
            </p:nvSpPr>
            <p:spPr bwMode="auto">
              <a:xfrm>
                <a:off x="-6569075" y="5621338"/>
                <a:ext cx="139700" cy="269875"/>
              </a:xfrm>
              <a:custGeom>
                <a:avLst/>
                <a:gdLst>
                  <a:gd name="T0" fmla="*/ 37 w 37"/>
                  <a:gd name="T1" fmla="*/ 72 h 72"/>
                  <a:gd name="T2" fmla="*/ 37 w 37"/>
                  <a:gd name="T3" fmla="*/ 0 h 72"/>
                  <a:gd name="T4" fmla="*/ 18 w 37"/>
                  <a:gd name="T5" fmla="*/ 0 h 72"/>
                  <a:gd name="T6" fmla="*/ 0 w 37"/>
                  <a:gd name="T7" fmla="*/ 59 h 72"/>
                  <a:gd name="T8" fmla="*/ 37 w 37"/>
                  <a:gd name="T9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72">
                    <a:moveTo>
                      <a:pt x="37" y="72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24"/>
                      <a:pt x="10" y="45"/>
                      <a:pt x="0" y="59"/>
                    </a:cubicBezTo>
                    <a:cubicBezTo>
                      <a:pt x="11" y="67"/>
                      <a:pt x="23" y="71"/>
                      <a:pt x="37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2" name="Freeform 147"/>
              <p:cNvSpPr>
                <a:spLocks/>
              </p:cNvSpPr>
              <p:nvPr/>
            </p:nvSpPr>
            <p:spPr bwMode="auto">
              <a:xfrm>
                <a:off x="-6569075" y="5302250"/>
                <a:ext cx="139700" cy="269875"/>
              </a:xfrm>
              <a:custGeom>
                <a:avLst/>
                <a:gdLst>
                  <a:gd name="T0" fmla="*/ 18 w 37"/>
                  <a:gd name="T1" fmla="*/ 72 h 72"/>
                  <a:gd name="T2" fmla="*/ 37 w 37"/>
                  <a:gd name="T3" fmla="*/ 72 h 72"/>
                  <a:gd name="T4" fmla="*/ 37 w 37"/>
                  <a:gd name="T5" fmla="*/ 0 h 72"/>
                  <a:gd name="T6" fmla="*/ 0 w 37"/>
                  <a:gd name="T7" fmla="*/ 13 h 72"/>
                  <a:gd name="T8" fmla="*/ 18 w 37"/>
                  <a:gd name="T9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72">
                    <a:moveTo>
                      <a:pt x="18" y="72"/>
                    </a:moveTo>
                    <a:cubicBezTo>
                      <a:pt x="37" y="72"/>
                      <a:pt x="37" y="72"/>
                      <a:pt x="37" y="72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23" y="1"/>
                      <a:pt x="11" y="6"/>
                      <a:pt x="0" y="13"/>
                    </a:cubicBezTo>
                    <a:cubicBezTo>
                      <a:pt x="10" y="28"/>
                      <a:pt x="17" y="48"/>
                      <a:pt x="18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3" name="Freeform 148"/>
              <p:cNvSpPr>
                <a:spLocks/>
              </p:cNvSpPr>
              <p:nvPr/>
            </p:nvSpPr>
            <p:spPr bwMode="auto">
              <a:xfrm>
                <a:off x="-6699250" y="5621338"/>
                <a:ext cx="149225" cy="190500"/>
              </a:xfrm>
              <a:custGeom>
                <a:avLst/>
                <a:gdLst>
                  <a:gd name="T0" fmla="*/ 25 w 40"/>
                  <a:gd name="T1" fmla="*/ 51 h 51"/>
                  <a:gd name="T2" fmla="*/ 40 w 40"/>
                  <a:gd name="T3" fmla="*/ 0 h 51"/>
                  <a:gd name="T4" fmla="*/ 0 w 40"/>
                  <a:gd name="T5" fmla="*/ 0 h 51"/>
                  <a:gd name="T6" fmla="*/ 25 w 40"/>
                  <a:gd name="T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51">
                    <a:moveTo>
                      <a:pt x="25" y="51"/>
                    </a:moveTo>
                    <a:cubicBezTo>
                      <a:pt x="33" y="38"/>
                      <a:pt x="39" y="21"/>
                      <a:pt x="4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20"/>
                      <a:pt x="11" y="38"/>
                      <a:pt x="25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4" name="Freeform 149"/>
              <p:cNvSpPr>
                <a:spLocks/>
              </p:cNvSpPr>
              <p:nvPr/>
            </p:nvSpPr>
            <p:spPr bwMode="auto">
              <a:xfrm>
                <a:off x="-6699250" y="5380038"/>
                <a:ext cx="149225" cy="192088"/>
              </a:xfrm>
              <a:custGeom>
                <a:avLst/>
                <a:gdLst>
                  <a:gd name="T0" fmla="*/ 25 w 40"/>
                  <a:gd name="T1" fmla="*/ 0 h 51"/>
                  <a:gd name="T2" fmla="*/ 0 w 40"/>
                  <a:gd name="T3" fmla="*/ 51 h 51"/>
                  <a:gd name="T4" fmla="*/ 40 w 40"/>
                  <a:gd name="T5" fmla="*/ 51 h 51"/>
                  <a:gd name="T6" fmla="*/ 25 w 40"/>
                  <a:gd name="T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51">
                    <a:moveTo>
                      <a:pt x="25" y="0"/>
                    </a:moveTo>
                    <a:cubicBezTo>
                      <a:pt x="11" y="13"/>
                      <a:pt x="1" y="31"/>
                      <a:pt x="0" y="51"/>
                    </a:cubicBezTo>
                    <a:cubicBezTo>
                      <a:pt x="40" y="51"/>
                      <a:pt x="40" y="51"/>
                      <a:pt x="40" y="51"/>
                    </a:cubicBezTo>
                    <a:cubicBezTo>
                      <a:pt x="39" y="31"/>
                      <a:pt x="33" y="13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5" name="Freeform 150"/>
              <p:cNvSpPr>
                <a:spLocks/>
              </p:cNvSpPr>
              <p:nvPr/>
            </p:nvSpPr>
            <p:spPr bwMode="auto">
              <a:xfrm>
                <a:off x="-6380163" y="5621338"/>
                <a:ext cx="134938" cy="269875"/>
              </a:xfrm>
              <a:custGeom>
                <a:avLst/>
                <a:gdLst>
                  <a:gd name="T0" fmla="*/ 0 w 36"/>
                  <a:gd name="T1" fmla="*/ 72 h 72"/>
                  <a:gd name="T2" fmla="*/ 36 w 36"/>
                  <a:gd name="T3" fmla="*/ 60 h 72"/>
                  <a:gd name="T4" fmla="*/ 18 w 36"/>
                  <a:gd name="T5" fmla="*/ 0 h 72"/>
                  <a:gd name="T6" fmla="*/ 0 w 36"/>
                  <a:gd name="T7" fmla="*/ 0 h 72"/>
                  <a:gd name="T8" fmla="*/ 0 w 36"/>
                  <a:gd name="T9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72">
                    <a:moveTo>
                      <a:pt x="0" y="72"/>
                    </a:moveTo>
                    <a:cubicBezTo>
                      <a:pt x="13" y="71"/>
                      <a:pt x="26" y="67"/>
                      <a:pt x="36" y="60"/>
                    </a:cubicBezTo>
                    <a:cubicBezTo>
                      <a:pt x="26" y="45"/>
                      <a:pt x="19" y="24"/>
                      <a:pt x="18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6" name="Freeform 151"/>
              <p:cNvSpPr>
                <a:spLocks noEditPoints="1"/>
              </p:cNvSpPr>
              <p:nvPr/>
            </p:nvSpPr>
            <p:spPr bwMode="auto">
              <a:xfrm>
                <a:off x="-2324100" y="5951538"/>
                <a:ext cx="582613" cy="712788"/>
              </a:xfrm>
              <a:custGeom>
                <a:avLst/>
                <a:gdLst>
                  <a:gd name="T0" fmla="*/ 108 w 155"/>
                  <a:gd name="T1" fmla="*/ 175 h 190"/>
                  <a:gd name="T2" fmla="*/ 155 w 155"/>
                  <a:gd name="T3" fmla="*/ 190 h 190"/>
                  <a:gd name="T4" fmla="*/ 108 w 155"/>
                  <a:gd name="T5" fmla="*/ 109 h 190"/>
                  <a:gd name="T6" fmla="*/ 98 w 155"/>
                  <a:gd name="T7" fmla="*/ 92 h 190"/>
                  <a:gd name="T8" fmla="*/ 89 w 155"/>
                  <a:gd name="T9" fmla="*/ 132 h 190"/>
                  <a:gd name="T10" fmla="*/ 93 w 155"/>
                  <a:gd name="T11" fmla="*/ 144 h 190"/>
                  <a:gd name="T12" fmla="*/ 89 w 155"/>
                  <a:gd name="T13" fmla="*/ 140 h 190"/>
                  <a:gd name="T14" fmla="*/ 96 w 155"/>
                  <a:gd name="T15" fmla="*/ 161 h 190"/>
                  <a:gd name="T16" fmla="*/ 89 w 155"/>
                  <a:gd name="T17" fmla="*/ 175 h 190"/>
                  <a:gd name="T18" fmla="*/ 89 w 155"/>
                  <a:gd name="T19" fmla="*/ 175 h 190"/>
                  <a:gd name="T20" fmla="*/ 77 w 155"/>
                  <a:gd name="T21" fmla="*/ 161 h 190"/>
                  <a:gd name="T22" fmla="*/ 89 w 155"/>
                  <a:gd name="T23" fmla="*/ 50 h 190"/>
                  <a:gd name="T24" fmla="*/ 82 w 155"/>
                  <a:gd name="T25" fmla="*/ 28 h 190"/>
                  <a:gd name="T26" fmla="*/ 77 w 155"/>
                  <a:gd name="T27" fmla="*/ 56 h 190"/>
                  <a:gd name="T28" fmla="*/ 77 w 155"/>
                  <a:gd name="T29" fmla="*/ 92 h 190"/>
                  <a:gd name="T30" fmla="*/ 85 w 155"/>
                  <a:gd name="T31" fmla="*/ 109 h 190"/>
                  <a:gd name="T32" fmla="*/ 77 w 155"/>
                  <a:gd name="T33" fmla="*/ 129 h 190"/>
                  <a:gd name="T34" fmla="*/ 89 w 155"/>
                  <a:gd name="T35" fmla="*/ 154 h 190"/>
                  <a:gd name="T36" fmla="*/ 84 w 155"/>
                  <a:gd name="T37" fmla="*/ 136 h 190"/>
                  <a:gd name="T38" fmla="*/ 89 w 155"/>
                  <a:gd name="T39" fmla="*/ 50 h 190"/>
                  <a:gd name="T40" fmla="*/ 77 w 155"/>
                  <a:gd name="T41" fmla="*/ 175 h 190"/>
                  <a:gd name="T42" fmla="*/ 77 w 155"/>
                  <a:gd name="T43" fmla="*/ 161 h 190"/>
                  <a:gd name="T44" fmla="*/ 77 w 155"/>
                  <a:gd name="T45" fmla="*/ 161 h 190"/>
                  <a:gd name="T46" fmla="*/ 66 w 155"/>
                  <a:gd name="T47" fmla="*/ 175 h 190"/>
                  <a:gd name="T48" fmla="*/ 77 w 155"/>
                  <a:gd name="T49" fmla="*/ 0 h 190"/>
                  <a:gd name="T50" fmla="*/ 70 w 155"/>
                  <a:gd name="T51" fmla="*/ 28 h 190"/>
                  <a:gd name="T52" fmla="*/ 66 w 155"/>
                  <a:gd name="T53" fmla="*/ 132 h 190"/>
                  <a:gd name="T54" fmla="*/ 66 w 155"/>
                  <a:gd name="T55" fmla="*/ 140 h 190"/>
                  <a:gd name="T56" fmla="*/ 77 w 155"/>
                  <a:gd name="T57" fmla="*/ 143 h 190"/>
                  <a:gd name="T58" fmla="*/ 77 w 155"/>
                  <a:gd name="T59" fmla="*/ 129 h 190"/>
                  <a:gd name="T60" fmla="*/ 68 w 155"/>
                  <a:gd name="T61" fmla="*/ 119 h 190"/>
                  <a:gd name="T62" fmla="*/ 77 w 155"/>
                  <a:gd name="T63" fmla="*/ 109 h 190"/>
                  <a:gd name="T64" fmla="*/ 77 w 155"/>
                  <a:gd name="T65" fmla="*/ 109 h 190"/>
                  <a:gd name="T66" fmla="*/ 77 w 155"/>
                  <a:gd name="T67" fmla="*/ 92 h 190"/>
                  <a:gd name="T68" fmla="*/ 77 w 155"/>
                  <a:gd name="T69" fmla="*/ 56 h 190"/>
                  <a:gd name="T70" fmla="*/ 77 w 155"/>
                  <a:gd name="T71" fmla="*/ 56 h 190"/>
                  <a:gd name="T72" fmla="*/ 0 w 155"/>
                  <a:gd name="T73" fmla="*/ 190 h 190"/>
                  <a:gd name="T74" fmla="*/ 47 w 155"/>
                  <a:gd name="T75" fmla="*/ 175 h 190"/>
                  <a:gd name="T76" fmla="*/ 66 w 155"/>
                  <a:gd name="T77" fmla="*/ 161 h 190"/>
                  <a:gd name="T78" fmla="*/ 66 w 155"/>
                  <a:gd name="T79" fmla="*/ 154 h 190"/>
                  <a:gd name="T80" fmla="*/ 62 w 155"/>
                  <a:gd name="T81" fmla="*/ 144 h 190"/>
                  <a:gd name="T82" fmla="*/ 65 w 155"/>
                  <a:gd name="T83" fmla="*/ 131 h 190"/>
                  <a:gd name="T84" fmla="*/ 66 w 155"/>
                  <a:gd name="T85" fmla="*/ 50 h 190"/>
                  <a:gd name="T86" fmla="*/ 47 w 155"/>
                  <a:gd name="T87" fmla="*/ 92 h 190"/>
                  <a:gd name="T88" fmla="*/ 52 w 155"/>
                  <a:gd name="T89" fmla="*/ 109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55" h="190">
                    <a:moveTo>
                      <a:pt x="89" y="175"/>
                    </a:moveTo>
                    <a:cubicBezTo>
                      <a:pt x="108" y="175"/>
                      <a:pt x="108" y="175"/>
                      <a:pt x="108" y="175"/>
                    </a:cubicBezTo>
                    <a:cubicBezTo>
                      <a:pt x="124" y="190"/>
                      <a:pt x="124" y="190"/>
                      <a:pt x="124" y="190"/>
                    </a:cubicBezTo>
                    <a:cubicBezTo>
                      <a:pt x="155" y="190"/>
                      <a:pt x="155" y="190"/>
                      <a:pt x="155" y="190"/>
                    </a:cubicBezTo>
                    <a:cubicBezTo>
                      <a:pt x="130" y="177"/>
                      <a:pt x="114" y="142"/>
                      <a:pt x="103" y="109"/>
                    </a:cubicBezTo>
                    <a:cubicBezTo>
                      <a:pt x="108" y="109"/>
                      <a:pt x="108" y="109"/>
                      <a:pt x="108" y="109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98" y="92"/>
                      <a:pt x="98" y="92"/>
                      <a:pt x="98" y="92"/>
                    </a:cubicBezTo>
                    <a:cubicBezTo>
                      <a:pt x="94" y="77"/>
                      <a:pt x="91" y="62"/>
                      <a:pt x="89" y="50"/>
                    </a:cubicBezTo>
                    <a:cubicBezTo>
                      <a:pt x="89" y="132"/>
                      <a:pt x="89" y="132"/>
                      <a:pt x="89" y="132"/>
                    </a:cubicBezTo>
                    <a:cubicBezTo>
                      <a:pt x="89" y="131"/>
                      <a:pt x="89" y="131"/>
                      <a:pt x="89" y="131"/>
                    </a:cubicBezTo>
                    <a:cubicBezTo>
                      <a:pt x="90" y="135"/>
                      <a:pt x="92" y="140"/>
                      <a:pt x="93" y="144"/>
                    </a:cubicBezTo>
                    <a:cubicBezTo>
                      <a:pt x="93" y="144"/>
                      <a:pt x="93" y="144"/>
                      <a:pt x="93" y="144"/>
                    </a:cubicBezTo>
                    <a:cubicBezTo>
                      <a:pt x="89" y="140"/>
                      <a:pt x="89" y="140"/>
                      <a:pt x="89" y="140"/>
                    </a:cubicBezTo>
                    <a:cubicBezTo>
                      <a:pt x="89" y="154"/>
                      <a:pt x="89" y="154"/>
                      <a:pt x="89" y="154"/>
                    </a:cubicBezTo>
                    <a:cubicBezTo>
                      <a:pt x="96" y="161"/>
                      <a:pt x="96" y="161"/>
                      <a:pt x="96" y="161"/>
                    </a:cubicBezTo>
                    <a:cubicBezTo>
                      <a:pt x="89" y="161"/>
                      <a:pt x="89" y="161"/>
                      <a:pt x="89" y="161"/>
                    </a:cubicBezTo>
                    <a:lnTo>
                      <a:pt x="89" y="175"/>
                    </a:lnTo>
                    <a:close/>
                    <a:moveTo>
                      <a:pt x="77" y="175"/>
                    </a:moveTo>
                    <a:cubicBezTo>
                      <a:pt x="89" y="175"/>
                      <a:pt x="89" y="175"/>
                      <a:pt x="89" y="175"/>
                    </a:cubicBezTo>
                    <a:cubicBezTo>
                      <a:pt x="89" y="161"/>
                      <a:pt x="89" y="161"/>
                      <a:pt x="89" y="161"/>
                    </a:cubicBezTo>
                    <a:cubicBezTo>
                      <a:pt x="77" y="161"/>
                      <a:pt x="77" y="161"/>
                      <a:pt x="77" y="161"/>
                    </a:cubicBezTo>
                    <a:cubicBezTo>
                      <a:pt x="77" y="175"/>
                      <a:pt x="77" y="175"/>
                      <a:pt x="77" y="175"/>
                    </a:cubicBezTo>
                    <a:close/>
                    <a:moveTo>
                      <a:pt x="89" y="50"/>
                    </a:moveTo>
                    <a:cubicBezTo>
                      <a:pt x="86" y="37"/>
                      <a:pt x="85" y="28"/>
                      <a:pt x="85" y="28"/>
                    </a:cubicBezTo>
                    <a:cubicBezTo>
                      <a:pt x="82" y="28"/>
                      <a:pt x="82" y="28"/>
                      <a:pt x="82" y="28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7"/>
                      <a:pt x="79" y="84"/>
                      <a:pt x="81" y="92"/>
                    </a:cubicBezTo>
                    <a:cubicBezTo>
                      <a:pt x="77" y="92"/>
                      <a:pt x="77" y="92"/>
                      <a:pt x="77" y="92"/>
                    </a:cubicBezTo>
                    <a:cubicBezTo>
                      <a:pt x="77" y="109"/>
                      <a:pt x="77" y="109"/>
                      <a:pt x="77" y="109"/>
                    </a:cubicBezTo>
                    <a:cubicBezTo>
                      <a:pt x="85" y="109"/>
                      <a:pt x="85" y="109"/>
                      <a:pt x="85" y="109"/>
                    </a:cubicBezTo>
                    <a:cubicBezTo>
                      <a:pt x="85" y="109"/>
                      <a:pt x="85" y="113"/>
                      <a:pt x="87" y="119"/>
                    </a:cubicBezTo>
                    <a:cubicBezTo>
                      <a:pt x="77" y="129"/>
                      <a:pt x="77" y="129"/>
                      <a:pt x="77" y="129"/>
                    </a:cubicBezTo>
                    <a:cubicBezTo>
                      <a:pt x="77" y="143"/>
                      <a:pt x="77" y="143"/>
                      <a:pt x="77" y="143"/>
                    </a:cubicBezTo>
                    <a:cubicBezTo>
                      <a:pt x="89" y="154"/>
                      <a:pt x="89" y="154"/>
                      <a:pt x="89" y="154"/>
                    </a:cubicBezTo>
                    <a:cubicBezTo>
                      <a:pt x="89" y="140"/>
                      <a:pt x="89" y="140"/>
                      <a:pt x="89" y="140"/>
                    </a:cubicBezTo>
                    <a:cubicBezTo>
                      <a:pt x="84" y="136"/>
                      <a:pt x="84" y="136"/>
                      <a:pt x="84" y="136"/>
                    </a:cubicBezTo>
                    <a:cubicBezTo>
                      <a:pt x="89" y="132"/>
                      <a:pt x="89" y="132"/>
                      <a:pt x="89" y="132"/>
                    </a:cubicBezTo>
                    <a:lnTo>
                      <a:pt x="89" y="50"/>
                    </a:lnTo>
                    <a:close/>
                    <a:moveTo>
                      <a:pt x="66" y="175"/>
                    </a:moveTo>
                    <a:cubicBezTo>
                      <a:pt x="77" y="175"/>
                      <a:pt x="77" y="175"/>
                      <a:pt x="77" y="175"/>
                    </a:cubicBezTo>
                    <a:cubicBezTo>
                      <a:pt x="77" y="175"/>
                      <a:pt x="77" y="175"/>
                      <a:pt x="77" y="175"/>
                    </a:cubicBezTo>
                    <a:cubicBezTo>
                      <a:pt x="77" y="161"/>
                      <a:pt x="77" y="161"/>
                      <a:pt x="77" y="161"/>
                    </a:cubicBezTo>
                    <a:cubicBezTo>
                      <a:pt x="77" y="161"/>
                      <a:pt x="77" y="161"/>
                      <a:pt x="77" y="161"/>
                    </a:cubicBezTo>
                    <a:cubicBezTo>
                      <a:pt x="77" y="161"/>
                      <a:pt x="77" y="161"/>
                      <a:pt x="77" y="161"/>
                    </a:cubicBezTo>
                    <a:cubicBezTo>
                      <a:pt x="66" y="161"/>
                      <a:pt x="66" y="161"/>
                      <a:pt x="66" y="161"/>
                    </a:cubicBezTo>
                    <a:cubicBezTo>
                      <a:pt x="66" y="175"/>
                      <a:pt x="66" y="175"/>
                      <a:pt x="66" y="175"/>
                    </a:cubicBezTo>
                    <a:close/>
                    <a:moveTo>
                      <a:pt x="77" y="0"/>
                    </a:moveTo>
                    <a:cubicBezTo>
                      <a:pt x="77" y="0"/>
                      <a:pt x="77" y="0"/>
                      <a:pt x="77" y="0"/>
                    </a:cubicBezTo>
                    <a:cubicBezTo>
                      <a:pt x="72" y="28"/>
                      <a:pt x="72" y="28"/>
                      <a:pt x="72" y="28"/>
                    </a:cubicBezTo>
                    <a:cubicBezTo>
                      <a:pt x="70" y="28"/>
                      <a:pt x="70" y="28"/>
                      <a:pt x="70" y="28"/>
                    </a:cubicBezTo>
                    <a:cubicBezTo>
                      <a:pt x="70" y="28"/>
                      <a:pt x="69" y="37"/>
                      <a:pt x="66" y="50"/>
                    </a:cubicBezTo>
                    <a:cubicBezTo>
                      <a:pt x="66" y="132"/>
                      <a:pt x="66" y="132"/>
                      <a:pt x="66" y="132"/>
                    </a:cubicBezTo>
                    <a:cubicBezTo>
                      <a:pt x="70" y="136"/>
                      <a:pt x="70" y="136"/>
                      <a:pt x="70" y="136"/>
                    </a:cubicBezTo>
                    <a:cubicBezTo>
                      <a:pt x="66" y="140"/>
                      <a:pt x="66" y="140"/>
                      <a:pt x="66" y="140"/>
                    </a:cubicBezTo>
                    <a:cubicBezTo>
                      <a:pt x="66" y="154"/>
                      <a:pt x="66" y="154"/>
                      <a:pt x="66" y="154"/>
                    </a:cubicBezTo>
                    <a:cubicBezTo>
                      <a:pt x="77" y="143"/>
                      <a:pt x="77" y="143"/>
                      <a:pt x="77" y="143"/>
                    </a:cubicBezTo>
                    <a:cubicBezTo>
                      <a:pt x="77" y="143"/>
                      <a:pt x="77" y="143"/>
                      <a:pt x="77" y="143"/>
                    </a:cubicBezTo>
                    <a:cubicBezTo>
                      <a:pt x="77" y="129"/>
                      <a:pt x="77" y="129"/>
                      <a:pt x="77" y="129"/>
                    </a:cubicBezTo>
                    <a:cubicBezTo>
                      <a:pt x="77" y="129"/>
                      <a:pt x="77" y="129"/>
                      <a:pt x="77" y="129"/>
                    </a:cubicBezTo>
                    <a:cubicBezTo>
                      <a:pt x="68" y="119"/>
                      <a:pt x="68" y="119"/>
                      <a:pt x="68" y="119"/>
                    </a:cubicBezTo>
                    <a:cubicBezTo>
                      <a:pt x="69" y="113"/>
                      <a:pt x="70" y="109"/>
                      <a:pt x="70" y="109"/>
                    </a:cubicBezTo>
                    <a:cubicBezTo>
                      <a:pt x="77" y="109"/>
                      <a:pt x="77" y="109"/>
                      <a:pt x="77" y="109"/>
                    </a:cubicBezTo>
                    <a:cubicBezTo>
                      <a:pt x="77" y="109"/>
                      <a:pt x="77" y="109"/>
                      <a:pt x="77" y="109"/>
                    </a:cubicBezTo>
                    <a:cubicBezTo>
                      <a:pt x="77" y="109"/>
                      <a:pt x="77" y="109"/>
                      <a:pt x="77" y="109"/>
                    </a:cubicBezTo>
                    <a:cubicBezTo>
                      <a:pt x="77" y="92"/>
                      <a:pt x="77" y="92"/>
                      <a:pt x="77" y="92"/>
                    </a:cubicBezTo>
                    <a:cubicBezTo>
                      <a:pt x="77" y="92"/>
                      <a:pt x="77" y="92"/>
                      <a:pt x="77" y="92"/>
                    </a:cubicBezTo>
                    <a:cubicBezTo>
                      <a:pt x="74" y="92"/>
                      <a:pt x="74" y="92"/>
                      <a:pt x="74" y="92"/>
                    </a:cubicBezTo>
                    <a:cubicBezTo>
                      <a:pt x="76" y="84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lnTo>
                      <a:pt x="77" y="0"/>
                    </a:lnTo>
                    <a:close/>
                    <a:moveTo>
                      <a:pt x="0" y="190"/>
                    </a:moveTo>
                    <a:cubicBezTo>
                      <a:pt x="31" y="190"/>
                      <a:pt x="31" y="190"/>
                      <a:pt x="31" y="190"/>
                    </a:cubicBezTo>
                    <a:cubicBezTo>
                      <a:pt x="47" y="175"/>
                      <a:pt x="47" y="175"/>
                      <a:pt x="47" y="175"/>
                    </a:cubicBezTo>
                    <a:cubicBezTo>
                      <a:pt x="66" y="175"/>
                      <a:pt x="66" y="175"/>
                      <a:pt x="66" y="175"/>
                    </a:cubicBezTo>
                    <a:cubicBezTo>
                      <a:pt x="66" y="161"/>
                      <a:pt x="66" y="161"/>
                      <a:pt x="66" y="161"/>
                    </a:cubicBezTo>
                    <a:cubicBezTo>
                      <a:pt x="59" y="161"/>
                      <a:pt x="59" y="161"/>
                      <a:pt x="59" y="161"/>
                    </a:cubicBezTo>
                    <a:cubicBezTo>
                      <a:pt x="66" y="154"/>
                      <a:pt x="66" y="154"/>
                      <a:pt x="66" y="154"/>
                    </a:cubicBezTo>
                    <a:cubicBezTo>
                      <a:pt x="66" y="140"/>
                      <a:pt x="66" y="140"/>
                      <a:pt x="66" y="140"/>
                    </a:cubicBezTo>
                    <a:cubicBezTo>
                      <a:pt x="62" y="144"/>
                      <a:pt x="62" y="144"/>
                      <a:pt x="62" y="144"/>
                    </a:cubicBezTo>
                    <a:cubicBezTo>
                      <a:pt x="63" y="140"/>
                      <a:pt x="64" y="135"/>
                      <a:pt x="65" y="131"/>
                    </a:cubicBezTo>
                    <a:cubicBezTo>
                      <a:pt x="65" y="131"/>
                      <a:pt x="65" y="131"/>
                      <a:pt x="65" y="131"/>
                    </a:cubicBezTo>
                    <a:cubicBezTo>
                      <a:pt x="66" y="132"/>
                      <a:pt x="66" y="132"/>
                      <a:pt x="66" y="132"/>
                    </a:cubicBezTo>
                    <a:cubicBezTo>
                      <a:pt x="66" y="50"/>
                      <a:pt x="66" y="50"/>
                      <a:pt x="66" y="50"/>
                    </a:cubicBezTo>
                    <a:cubicBezTo>
                      <a:pt x="64" y="62"/>
                      <a:pt x="61" y="77"/>
                      <a:pt x="57" y="92"/>
                    </a:cubicBezTo>
                    <a:cubicBezTo>
                      <a:pt x="47" y="92"/>
                      <a:pt x="47" y="92"/>
                      <a:pt x="47" y="92"/>
                    </a:cubicBezTo>
                    <a:cubicBezTo>
                      <a:pt x="47" y="109"/>
                      <a:pt x="47" y="109"/>
                      <a:pt x="47" y="109"/>
                    </a:cubicBezTo>
                    <a:cubicBezTo>
                      <a:pt x="52" y="109"/>
                      <a:pt x="52" y="109"/>
                      <a:pt x="52" y="109"/>
                    </a:cubicBezTo>
                    <a:cubicBezTo>
                      <a:pt x="41" y="142"/>
                      <a:pt x="25" y="177"/>
                      <a:pt x="0" y="19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7" name="Freeform 152"/>
              <p:cNvSpPr>
                <a:spLocks/>
              </p:cNvSpPr>
              <p:nvPr/>
            </p:nvSpPr>
            <p:spPr bwMode="auto">
              <a:xfrm>
                <a:off x="-1196975" y="2162175"/>
                <a:ext cx="233363" cy="668338"/>
              </a:xfrm>
              <a:custGeom>
                <a:avLst/>
                <a:gdLst>
                  <a:gd name="T0" fmla="*/ 8 w 62"/>
                  <a:gd name="T1" fmla="*/ 21 h 178"/>
                  <a:gd name="T2" fmla="*/ 1 w 62"/>
                  <a:gd name="T3" fmla="*/ 43 h 178"/>
                  <a:gd name="T4" fmla="*/ 6 w 62"/>
                  <a:gd name="T5" fmla="*/ 62 h 178"/>
                  <a:gd name="T6" fmla="*/ 23 w 62"/>
                  <a:gd name="T7" fmla="*/ 82 h 178"/>
                  <a:gd name="T8" fmla="*/ 23 w 62"/>
                  <a:gd name="T9" fmla="*/ 178 h 178"/>
                  <a:gd name="T10" fmla="*/ 40 w 62"/>
                  <a:gd name="T11" fmla="*/ 178 h 178"/>
                  <a:gd name="T12" fmla="*/ 40 w 62"/>
                  <a:gd name="T13" fmla="*/ 82 h 178"/>
                  <a:gd name="T14" fmla="*/ 57 w 62"/>
                  <a:gd name="T15" fmla="*/ 62 h 178"/>
                  <a:gd name="T16" fmla="*/ 61 w 62"/>
                  <a:gd name="T17" fmla="*/ 43 h 178"/>
                  <a:gd name="T18" fmla="*/ 55 w 62"/>
                  <a:gd name="T19" fmla="*/ 21 h 178"/>
                  <a:gd name="T20" fmla="*/ 41 w 62"/>
                  <a:gd name="T21" fmla="*/ 1 h 178"/>
                  <a:gd name="T22" fmla="*/ 46 w 62"/>
                  <a:gd name="T23" fmla="*/ 42 h 178"/>
                  <a:gd name="T24" fmla="*/ 40 w 62"/>
                  <a:gd name="T25" fmla="*/ 42 h 178"/>
                  <a:gd name="T26" fmla="*/ 36 w 62"/>
                  <a:gd name="T27" fmla="*/ 0 h 178"/>
                  <a:gd name="T28" fmla="*/ 31 w 62"/>
                  <a:gd name="T29" fmla="*/ 0 h 178"/>
                  <a:gd name="T30" fmla="*/ 27 w 62"/>
                  <a:gd name="T31" fmla="*/ 0 h 178"/>
                  <a:gd name="T32" fmla="*/ 22 w 62"/>
                  <a:gd name="T33" fmla="*/ 42 h 178"/>
                  <a:gd name="T34" fmla="*/ 17 w 62"/>
                  <a:gd name="T35" fmla="*/ 42 h 178"/>
                  <a:gd name="T36" fmla="*/ 21 w 62"/>
                  <a:gd name="T37" fmla="*/ 1 h 178"/>
                  <a:gd name="T38" fmla="*/ 8 w 62"/>
                  <a:gd name="T39" fmla="*/ 21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2" h="178">
                    <a:moveTo>
                      <a:pt x="8" y="21"/>
                    </a:moveTo>
                    <a:cubicBezTo>
                      <a:pt x="5" y="29"/>
                      <a:pt x="2" y="36"/>
                      <a:pt x="1" y="43"/>
                    </a:cubicBezTo>
                    <a:cubicBezTo>
                      <a:pt x="0" y="51"/>
                      <a:pt x="2" y="56"/>
                      <a:pt x="6" y="62"/>
                    </a:cubicBezTo>
                    <a:cubicBezTo>
                      <a:pt x="9" y="68"/>
                      <a:pt x="15" y="77"/>
                      <a:pt x="23" y="82"/>
                    </a:cubicBezTo>
                    <a:cubicBezTo>
                      <a:pt x="23" y="178"/>
                      <a:pt x="23" y="178"/>
                      <a:pt x="23" y="178"/>
                    </a:cubicBezTo>
                    <a:cubicBezTo>
                      <a:pt x="40" y="178"/>
                      <a:pt x="40" y="178"/>
                      <a:pt x="40" y="178"/>
                    </a:cubicBezTo>
                    <a:cubicBezTo>
                      <a:pt x="40" y="82"/>
                      <a:pt x="40" y="82"/>
                      <a:pt x="40" y="82"/>
                    </a:cubicBezTo>
                    <a:cubicBezTo>
                      <a:pt x="47" y="78"/>
                      <a:pt x="53" y="68"/>
                      <a:pt x="57" y="62"/>
                    </a:cubicBezTo>
                    <a:cubicBezTo>
                      <a:pt x="60" y="56"/>
                      <a:pt x="62" y="51"/>
                      <a:pt x="61" y="43"/>
                    </a:cubicBezTo>
                    <a:cubicBezTo>
                      <a:pt x="60" y="36"/>
                      <a:pt x="57" y="29"/>
                      <a:pt x="55" y="21"/>
                    </a:cubicBezTo>
                    <a:cubicBezTo>
                      <a:pt x="53" y="16"/>
                      <a:pt x="49" y="2"/>
                      <a:pt x="41" y="1"/>
                    </a:cubicBezTo>
                    <a:cubicBezTo>
                      <a:pt x="46" y="42"/>
                      <a:pt x="46" y="42"/>
                      <a:pt x="46" y="42"/>
                    </a:cubicBezTo>
                    <a:cubicBezTo>
                      <a:pt x="40" y="42"/>
                      <a:pt x="40" y="42"/>
                      <a:pt x="40" y="42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4" y="2"/>
                      <a:pt x="10" y="16"/>
                      <a:pt x="8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8" name="Freeform 153"/>
              <p:cNvSpPr>
                <a:spLocks/>
              </p:cNvSpPr>
              <p:nvPr/>
            </p:nvSpPr>
            <p:spPr bwMode="auto">
              <a:xfrm>
                <a:off x="-892175" y="2151062"/>
                <a:ext cx="244475" cy="679450"/>
              </a:xfrm>
              <a:custGeom>
                <a:avLst/>
                <a:gdLst>
                  <a:gd name="T0" fmla="*/ 41 w 65"/>
                  <a:gd name="T1" fmla="*/ 181 h 181"/>
                  <a:gd name="T2" fmla="*/ 41 w 65"/>
                  <a:gd name="T3" fmla="*/ 86 h 181"/>
                  <a:gd name="T4" fmla="*/ 65 w 65"/>
                  <a:gd name="T5" fmla="*/ 48 h 181"/>
                  <a:gd name="T6" fmla="*/ 33 w 65"/>
                  <a:gd name="T7" fmla="*/ 0 h 181"/>
                  <a:gd name="T8" fmla="*/ 0 w 65"/>
                  <a:gd name="T9" fmla="*/ 48 h 181"/>
                  <a:gd name="T10" fmla="*/ 24 w 65"/>
                  <a:gd name="T11" fmla="*/ 86 h 181"/>
                  <a:gd name="T12" fmla="*/ 24 w 65"/>
                  <a:gd name="T13" fmla="*/ 181 h 181"/>
                  <a:gd name="T14" fmla="*/ 41 w 65"/>
                  <a:gd name="T15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" h="181">
                    <a:moveTo>
                      <a:pt x="41" y="181"/>
                    </a:moveTo>
                    <a:cubicBezTo>
                      <a:pt x="41" y="86"/>
                      <a:pt x="41" y="86"/>
                      <a:pt x="41" y="86"/>
                    </a:cubicBezTo>
                    <a:cubicBezTo>
                      <a:pt x="55" y="82"/>
                      <a:pt x="65" y="66"/>
                      <a:pt x="65" y="48"/>
                    </a:cubicBezTo>
                    <a:cubicBezTo>
                      <a:pt x="65" y="26"/>
                      <a:pt x="51" y="0"/>
                      <a:pt x="33" y="0"/>
                    </a:cubicBezTo>
                    <a:cubicBezTo>
                      <a:pt x="15" y="0"/>
                      <a:pt x="0" y="26"/>
                      <a:pt x="0" y="48"/>
                    </a:cubicBezTo>
                    <a:cubicBezTo>
                      <a:pt x="0" y="66"/>
                      <a:pt x="10" y="82"/>
                      <a:pt x="24" y="86"/>
                    </a:cubicBezTo>
                    <a:cubicBezTo>
                      <a:pt x="24" y="181"/>
                      <a:pt x="24" y="181"/>
                      <a:pt x="24" y="181"/>
                    </a:cubicBezTo>
                    <a:lnTo>
                      <a:pt x="41" y="18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19" name="Freeform 154"/>
              <p:cNvSpPr>
                <a:spLocks noEditPoints="1"/>
              </p:cNvSpPr>
              <p:nvPr/>
            </p:nvSpPr>
            <p:spPr bwMode="auto">
              <a:xfrm>
                <a:off x="-3724275" y="806450"/>
                <a:ext cx="581025" cy="147638"/>
              </a:xfrm>
              <a:custGeom>
                <a:avLst/>
                <a:gdLst>
                  <a:gd name="T0" fmla="*/ 182 w 366"/>
                  <a:gd name="T1" fmla="*/ 76 h 93"/>
                  <a:gd name="T2" fmla="*/ 314 w 366"/>
                  <a:gd name="T3" fmla="*/ 76 h 93"/>
                  <a:gd name="T4" fmla="*/ 324 w 366"/>
                  <a:gd name="T5" fmla="*/ 93 h 93"/>
                  <a:gd name="T6" fmla="*/ 366 w 366"/>
                  <a:gd name="T7" fmla="*/ 93 h 93"/>
                  <a:gd name="T8" fmla="*/ 298 w 366"/>
                  <a:gd name="T9" fmla="*/ 0 h 93"/>
                  <a:gd name="T10" fmla="*/ 255 w 366"/>
                  <a:gd name="T11" fmla="*/ 0 h 93"/>
                  <a:gd name="T12" fmla="*/ 265 w 366"/>
                  <a:gd name="T13" fmla="*/ 12 h 93"/>
                  <a:gd name="T14" fmla="*/ 182 w 366"/>
                  <a:gd name="T15" fmla="*/ 12 h 93"/>
                  <a:gd name="T16" fmla="*/ 182 w 366"/>
                  <a:gd name="T17" fmla="*/ 36 h 93"/>
                  <a:gd name="T18" fmla="*/ 284 w 366"/>
                  <a:gd name="T19" fmla="*/ 36 h 93"/>
                  <a:gd name="T20" fmla="*/ 295 w 366"/>
                  <a:gd name="T21" fmla="*/ 52 h 93"/>
                  <a:gd name="T22" fmla="*/ 182 w 366"/>
                  <a:gd name="T23" fmla="*/ 52 h 93"/>
                  <a:gd name="T24" fmla="*/ 182 w 366"/>
                  <a:gd name="T25" fmla="*/ 76 h 93"/>
                  <a:gd name="T26" fmla="*/ 52 w 366"/>
                  <a:gd name="T27" fmla="*/ 76 h 93"/>
                  <a:gd name="T28" fmla="*/ 182 w 366"/>
                  <a:gd name="T29" fmla="*/ 76 h 93"/>
                  <a:gd name="T30" fmla="*/ 182 w 366"/>
                  <a:gd name="T31" fmla="*/ 52 h 93"/>
                  <a:gd name="T32" fmla="*/ 71 w 366"/>
                  <a:gd name="T33" fmla="*/ 52 h 93"/>
                  <a:gd name="T34" fmla="*/ 82 w 366"/>
                  <a:gd name="T35" fmla="*/ 36 h 93"/>
                  <a:gd name="T36" fmla="*/ 82 w 366"/>
                  <a:gd name="T37" fmla="*/ 36 h 93"/>
                  <a:gd name="T38" fmla="*/ 182 w 366"/>
                  <a:gd name="T39" fmla="*/ 36 h 93"/>
                  <a:gd name="T40" fmla="*/ 182 w 366"/>
                  <a:gd name="T41" fmla="*/ 12 h 93"/>
                  <a:gd name="T42" fmla="*/ 101 w 366"/>
                  <a:gd name="T43" fmla="*/ 12 h 93"/>
                  <a:gd name="T44" fmla="*/ 111 w 366"/>
                  <a:gd name="T45" fmla="*/ 0 h 93"/>
                  <a:gd name="T46" fmla="*/ 68 w 366"/>
                  <a:gd name="T47" fmla="*/ 0 h 93"/>
                  <a:gd name="T48" fmla="*/ 0 w 366"/>
                  <a:gd name="T49" fmla="*/ 93 h 93"/>
                  <a:gd name="T50" fmla="*/ 42 w 366"/>
                  <a:gd name="T51" fmla="*/ 93 h 93"/>
                  <a:gd name="T52" fmla="*/ 52 w 366"/>
                  <a:gd name="T53" fmla="*/ 76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6" h="93">
                    <a:moveTo>
                      <a:pt x="182" y="76"/>
                    </a:moveTo>
                    <a:lnTo>
                      <a:pt x="314" y="76"/>
                    </a:lnTo>
                    <a:lnTo>
                      <a:pt x="324" y="93"/>
                    </a:lnTo>
                    <a:lnTo>
                      <a:pt x="366" y="93"/>
                    </a:lnTo>
                    <a:lnTo>
                      <a:pt x="298" y="0"/>
                    </a:lnTo>
                    <a:lnTo>
                      <a:pt x="255" y="0"/>
                    </a:lnTo>
                    <a:lnTo>
                      <a:pt x="265" y="12"/>
                    </a:lnTo>
                    <a:lnTo>
                      <a:pt x="182" y="12"/>
                    </a:lnTo>
                    <a:lnTo>
                      <a:pt x="182" y="36"/>
                    </a:lnTo>
                    <a:lnTo>
                      <a:pt x="284" y="36"/>
                    </a:lnTo>
                    <a:lnTo>
                      <a:pt x="295" y="52"/>
                    </a:lnTo>
                    <a:lnTo>
                      <a:pt x="182" y="52"/>
                    </a:lnTo>
                    <a:lnTo>
                      <a:pt x="182" y="76"/>
                    </a:lnTo>
                    <a:close/>
                    <a:moveTo>
                      <a:pt x="52" y="76"/>
                    </a:moveTo>
                    <a:lnTo>
                      <a:pt x="182" y="76"/>
                    </a:lnTo>
                    <a:lnTo>
                      <a:pt x="182" y="52"/>
                    </a:lnTo>
                    <a:lnTo>
                      <a:pt x="71" y="52"/>
                    </a:lnTo>
                    <a:lnTo>
                      <a:pt x="82" y="36"/>
                    </a:lnTo>
                    <a:lnTo>
                      <a:pt x="82" y="36"/>
                    </a:lnTo>
                    <a:lnTo>
                      <a:pt x="182" y="36"/>
                    </a:lnTo>
                    <a:lnTo>
                      <a:pt x="182" y="12"/>
                    </a:lnTo>
                    <a:lnTo>
                      <a:pt x="101" y="12"/>
                    </a:lnTo>
                    <a:lnTo>
                      <a:pt x="111" y="0"/>
                    </a:lnTo>
                    <a:lnTo>
                      <a:pt x="68" y="0"/>
                    </a:lnTo>
                    <a:lnTo>
                      <a:pt x="0" y="93"/>
                    </a:lnTo>
                    <a:lnTo>
                      <a:pt x="42" y="93"/>
                    </a:lnTo>
                    <a:lnTo>
                      <a:pt x="52" y="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0" name="Freeform 155"/>
              <p:cNvSpPr>
                <a:spLocks noEditPoints="1"/>
              </p:cNvSpPr>
              <p:nvPr/>
            </p:nvSpPr>
            <p:spPr bwMode="auto">
              <a:xfrm>
                <a:off x="-3694113" y="239712"/>
                <a:ext cx="533400" cy="549275"/>
              </a:xfrm>
              <a:custGeom>
                <a:avLst/>
                <a:gdLst>
                  <a:gd name="T0" fmla="*/ 281 w 336"/>
                  <a:gd name="T1" fmla="*/ 0 h 346"/>
                  <a:gd name="T2" fmla="*/ 310 w 336"/>
                  <a:gd name="T3" fmla="*/ 73 h 346"/>
                  <a:gd name="T4" fmla="*/ 310 w 336"/>
                  <a:gd name="T5" fmla="*/ 241 h 346"/>
                  <a:gd name="T6" fmla="*/ 281 w 336"/>
                  <a:gd name="T7" fmla="*/ 275 h 346"/>
                  <a:gd name="T8" fmla="*/ 310 w 336"/>
                  <a:gd name="T9" fmla="*/ 305 h 346"/>
                  <a:gd name="T10" fmla="*/ 281 w 336"/>
                  <a:gd name="T11" fmla="*/ 305 h 346"/>
                  <a:gd name="T12" fmla="*/ 336 w 336"/>
                  <a:gd name="T13" fmla="*/ 346 h 346"/>
                  <a:gd name="T14" fmla="*/ 336 w 336"/>
                  <a:gd name="T15" fmla="*/ 0 h 346"/>
                  <a:gd name="T16" fmla="*/ 168 w 336"/>
                  <a:gd name="T17" fmla="*/ 0 h 346"/>
                  <a:gd name="T18" fmla="*/ 267 w 336"/>
                  <a:gd name="T19" fmla="*/ 24 h 346"/>
                  <a:gd name="T20" fmla="*/ 168 w 336"/>
                  <a:gd name="T21" fmla="*/ 45 h 346"/>
                  <a:gd name="T22" fmla="*/ 281 w 336"/>
                  <a:gd name="T23" fmla="*/ 73 h 346"/>
                  <a:gd name="T24" fmla="*/ 281 w 336"/>
                  <a:gd name="T25" fmla="*/ 0 h 346"/>
                  <a:gd name="T26" fmla="*/ 281 w 336"/>
                  <a:gd name="T27" fmla="*/ 346 h 346"/>
                  <a:gd name="T28" fmla="*/ 250 w 336"/>
                  <a:gd name="T29" fmla="*/ 305 h 346"/>
                  <a:gd name="T30" fmla="*/ 281 w 336"/>
                  <a:gd name="T31" fmla="*/ 275 h 346"/>
                  <a:gd name="T32" fmla="*/ 168 w 336"/>
                  <a:gd name="T33" fmla="*/ 241 h 346"/>
                  <a:gd name="T34" fmla="*/ 168 w 336"/>
                  <a:gd name="T35" fmla="*/ 0 h 346"/>
                  <a:gd name="T36" fmla="*/ 56 w 336"/>
                  <a:gd name="T37" fmla="*/ 73 h 346"/>
                  <a:gd name="T38" fmla="*/ 168 w 336"/>
                  <a:gd name="T39" fmla="*/ 45 h 346"/>
                  <a:gd name="T40" fmla="*/ 71 w 336"/>
                  <a:gd name="T41" fmla="*/ 24 h 346"/>
                  <a:gd name="T42" fmla="*/ 168 w 336"/>
                  <a:gd name="T43" fmla="*/ 24 h 346"/>
                  <a:gd name="T44" fmla="*/ 168 w 336"/>
                  <a:gd name="T45" fmla="*/ 0 h 346"/>
                  <a:gd name="T46" fmla="*/ 168 w 336"/>
                  <a:gd name="T47" fmla="*/ 346 h 346"/>
                  <a:gd name="T48" fmla="*/ 56 w 336"/>
                  <a:gd name="T49" fmla="*/ 241 h 346"/>
                  <a:gd name="T50" fmla="*/ 85 w 336"/>
                  <a:gd name="T51" fmla="*/ 275 h 346"/>
                  <a:gd name="T52" fmla="*/ 85 w 336"/>
                  <a:gd name="T53" fmla="*/ 305 h 346"/>
                  <a:gd name="T54" fmla="*/ 56 w 336"/>
                  <a:gd name="T55" fmla="*/ 346 h 346"/>
                  <a:gd name="T56" fmla="*/ 0 w 336"/>
                  <a:gd name="T57" fmla="*/ 0 h 346"/>
                  <a:gd name="T58" fmla="*/ 56 w 336"/>
                  <a:gd name="T59" fmla="*/ 346 h 346"/>
                  <a:gd name="T60" fmla="*/ 26 w 336"/>
                  <a:gd name="T61" fmla="*/ 305 h 346"/>
                  <a:gd name="T62" fmla="*/ 56 w 336"/>
                  <a:gd name="T63" fmla="*/ 275 h 346"/>
                  <a:gd name="T64" fmla="*/ 26 w 336"/>
                  <a:gd name="T65" fmla="*/ 241 h 346"/>
                  <a:gd name="T66" fmla="*/ 56 w 336"/>
                  <a:gd name="T67" fmla="*/ 73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36" h="346">
                    <a:moveTo>
                      <a:pt x="336" y="0"/>
                    </a:moveTo>
                    <a:lnTo>
                      <a:pt x="281" y="0"/>
                    </a:lnTo>
                    <a:lnTo>
                      <a:pt x="281" y="73"/>
                    </a:lnTo>
                    <a:lnTo>
                      <a:pt x="310" y="73"/>
                    </a:lnTo>
                    <a:lnTo>
                      <a:pt x="310" y="241"/>
                    </a:lnTo>
                    <a:lnTo>
                      <a:pt x="310" y="241"/>
                    </a:lnTo>
                    <a:lnTo>
                      <a:pt x="281" y="241"/>
                    </a:lnTo>
                    <a:lnTo>
                      <a:pt x="281" y="275"/>
                    </a:lnTo>
                    <a:lnTo>
                      <a:pt x="310" y="275"/>
                    </a:lnTo>
                    <a:lnTo>
                      <a:pt x="310" y="305"/>
                    </a:lnTo>
                    <a:lnTo>
                      <a:pt x="310" y="305"/>
                    </a:lnTo>
                    <a:lnTo>
                      <a:pt x="281" y="305"/>
                    </a:lnTo>
                    <a:lnTo>
                      <a:pt x="281" y="346"/>
                    </a:lnTo>
                    <a:lnTo>
                      <a:pt x="336" y="346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281" y="0"/>
                    </a:moveTo>
                    <a:lnTo>
                      <a:pt x="168" y="0"/>
                    </a:lnTo>
                    <a:lnTo>
                      <a:pt x="168" y="24"/>
                    </a:lnTo>
                    <a:lnTo>
                      <a:pt x="267" y="24"/>
                    </a:lnTo>
                    <a:lnTo>
                      <a:pt x="267" y="45"/>
                    </a:lnTo>
                    <a:lnTo>
                      <a:pt x="168" y="45"/>
                    </a:lnTo>
                    <a:lnTo>
                      <a:pt x="168" y="73"/>
                    </a:lnTo>
                    <a:lnTo>
                      <a:pt x="281" y="73"/>
                    </a:lnTo>
                    <a:lnTo>
                      <a:pt x="281" y="0"/>
                    </a:lnTo>
                    <a:lnTo>
                      <a:pt x="281" y="0"/>
                    </a:lnTo>
                    <a:close/>
                    <a:moveTo>
                      <a:pt x="168" y="346"/>
                    </a:moveTo>
                    <a:lnTo>
                      <a:pt x="281" y="346"/>
                    </a:lnTo>
                    <a:lnTo>
                      <a:pt x="281" y="305"/>
                    </a:lnTo>
                    <a:lnTo>
                      <a:pt x="250" y="305"/>
                    </a:lnTo>
                    <a:lnTo>
                      <a:pt x="250" y="275"/>
                    </a:lnTo>
                    <a:lnTo>
                      <a:pt x="281" y="275"/>
                    </a:lnTo>
                    <a:lnTo>
                      <a:pt x="281" y="241"/>
                    </a:lnTo>
                    <a:lnTo>
                      <a:pt x="168" y="241"/>
                    </a:lnTo>
                    <a:lnTo>
                      <a:pt x="168" y="346"/>
                    </a:lnTo>
                    <a:close/>
                    <a:moveTo>
                      <a:pt x="168" y="0"/>
                    </a:moveTo>
                    <a:lnTo>
                      <a:pt x="56" y="0"/>
                    </a:lnTo>
                    <a:lnTo>
                      <a:pt x="56" y="73"/>
                    </a:lnTo>
                    <a:lnTo>
                      <a:pt x="168" y="73"/>
                    </a:lnTo>
                    <a:lnTo>
                      <a:pt x="168" y="45"/>
                    </a:lnTo>
                    <a:lnTo>
                      <a:pt x="71" y="45"/>
                    </a:lnTo>
                    <a:lnTo>
                      <a:pt x="71" y="24"/>
                    </a:lnTo>
                    <a:lnTo>
                      <a:pt x="71" y="24"/>
                    </a:lnTo>
                    <a:lnTo>
                      <a:pt x="168" y="24"/>
                    </a:lnTo>
                    <a:lnTo>
                      <a:pt x="168" y="0"/>
                    </a:lnTo>
                    <a:lnTo>
                      <a:pt x="168" y="0"/>
                    </a:lnTo>
                    <a:close/>
                    <a:moveTo>
                      <a:pt x="56" y="346"/>
                    </a:moveTo>
                    <a:lnTo>
                      <a:pt x="168" y="346"/>
                    </a:lnTo>
                    <a:lnTo>
                      <a:pt x="168" y="241"/>
                    </a:lnTo>
                    <a:lnTo>
                      <a:pt x="56" y="241"/>
                    </a:lnTo>
                    <a:lnTo>
                      <a:pt x="56" y="275"/>
                    </a:lnTo>
                    <a:lnTo>
                      <a:pt x="85" y="275"/>
                    </a:lnTo>
                    <a:lnTo>
                      <a:pt x="85" y="305"/>
                    </a:lnTo>
                    <a:lnTo>
                      <a:pt x="85" y="305"/>
                    </a:lnTo>
                    <a:lnTo>
                      <a:pt x="56" y="305"/>
                    </a:lnTo>
                    <a:lnTo>
                      <a:pt x="56" y="346"/>
                    </a:lnTo>
                    <a:close/>
                    <a:moveTo>
                      <a:pt x="56" y="0"/>
                    </a:moveTo>
                    <a:lnTo>
                      <a:pt x="0" y="0"/>
                    </a:lnTo>
                    <a:lnTo>
                      <a:pt x="0" y="346"/>
                    </a:lnTo>
                    <a:lnTo>
                      <a:pt x="56" y="346"/>
                    </a:lnTo>
                    <a:lnTo>
                      <a:pt x="56" y="305"/>
                    </a:lnTo>
                    <a:lnTo>
                      <a:pt x="26" y="305"/>
                    </a:lnTo>
                    <a:lnTo>
                      <a:pt x="26" y="275"/>
                    </a:lnTo>
                    <a:lnTo>
                      <a:pt x="56" y="275"/>
                    </a:lnTo>
                    <a:lnTo>
                      <a:pt x="56" y="241"/>
                    </a:lnTo>
                    <a:lnTo>
                      <a:pt x="26" y="241"/>
                    </a:lnTo>
                    <a:lnTo>
                      <a:pt x="26" y="73"/>
                    </a:lnTo>
                    <a:lnTo>
                      <a:pt x="56" y="73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1" name="Rectangle 156"/>
              <p:cNvSpPr>
                <a:spLocks noChangeArrowheads="1"/>
              </p:cNvSpPr>
              <p:nvPr/>
            </p:nvSpPr>
            <p:spPr bwMode="auto">
              <a:xfrm>
                <a:off x="-2574925" y="4899025"/>
                <a:ext cx="558800" cy="650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2" name="Freeform 157"/>
              <p:cNvSpPr>
                <a:spLocks noEditPoints="1"/>
              </p:cNvSpPr>
              <p:nvPr/>
            </p:nvSpPr>
            <p:spPr bwMode="auto">
              <a:xfrm>
                <a:off x="-2574925" y="5030788"/>
                <a:ext cx="558800" cy="225425"/>
              </a:xfrm>
              <a:custGeom>
                <a:avLst/>
                <a:gdLst>
                  <a:gd name="T0" fmla="*/ 298 w 352"/>
                  <a:gd name="T1" fmla="*/ 142 h 142"/>
                  <a:gd name="T2" fmla="*/ 352 w 352"/>
                  <a:gd name="T3" fmla="*/ 142 h 142"/>
                  <a:gd name="T4" fmla="*/ 352 w 352"/>
                  <a:gd name="T5" fmla="*/ 0 h 142"/>
                  <a:gd name="T6" fmla="*/ 298 w 352"/>
                  <a:gd name="T7" fmla="*/ 0 h 142"/>
                  <a:gd name="T8" fmla="*/ 298 w 352"/>
                  <a:gd name="T9" fmla="*/ 69 h 142"/>
                  <a:gd name="T10" fmla="*/ 298 w 352"/>
                  <a:gd name="T11" fmla="*/ 69 h 142"/>
                  <a:gd name="T12" fmla="*/ 324 w 352"/>
                  <a:gd name="T13" fmla="*/ 95 h 142"/>
                  <a:gd name="T14" fmla="*/ 298 w 352"/>
                  <a:gd name="T15" fmla="*/ 121 h 142"/>
                  <a:gd name="T16" fmla="*/ 298 w 352"/>
                  <a:gd name="T17" fmla="*/ 142 h 142"/>
                  <a:gd name="T18" fmla="*/ 0 w 352"/>
                  <a:gd name="T19" fmla="*/ 142 h 142"/>
                  <a:gd name="T20" fmla="*/ 298 w 352"/>
                  <a:gd name="T21" fmla="*/ 142 h 142"/>
                  <a:gd name="T22" fmla="*/ 298 w 352"/>
                  <a:gd name="T23" fmla="*/ 121 h 142"/>
                  <a:gd name="T24" fmla="*/ 272 w 352"/>
                  <a:gd name="T25" fmla="*/ 95 h 142"/>
                  <a:gd name="T26" fmla="*/ 298 w 352"/>
                  <a:gd name="T27" fmla="*/ 69 h 142"/>
                  <a:gd name="T28" fmla="*/ 298 w 352"/>
                  <a:gd name="T29" fmla="*/ 0 h 142"/>
                  <a:gd name="T30" fmla="*/ 0 w 352"/>
                  <a:gd name="T31" fmla="*/ 0 h 142"/>
                  <a:gd name="T32" fmla="*/ 0 w 352"/>
                  <a:gd name="T33" fmla="*/ 142 h 142"/>
                  <a:gd name="T34" fmla="*/ 0 w 352"/>
                  <a:gd name="T35" fmla="*/ 142 h 142"/>
                  <a:gd name="T36" fmla="*/ 298 w 352"/>
                  <a:gd name="T37" fmla="*/ 69 h 142"/>
                  <a:gd name="T38" fmla="*/ 298 w 352"/>
                  <a:gd name="T39" fmla="*/ 69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52" h="142">
                    <a:moveTo>
                      <a:pt x="298" y="142"/>
                    </a:moveTo>
                    <a:lnTo>
                      <a:pt x="352" y="142"/>
                    </a:lnTo>
                    <a:lnTo>
                      <a:pt x="352" y="0"/>
                    </a:lnTo>
                    <a:lnTo>
                      <a:pt x="298" y="0"/>
                    </a:lnTo>
                    <a:lnTo>
                      <a:pt x="298" y="69"/>
                    </a:lnTo>
                    <a:lnTo>
                      <a:pt x="298" y="69"/>
                    </a:lnTo>
                    <a:lnTo>
                      <a:pt x="324" y="95"/>
                    </a:lnTo>
                    <a:lnTo>
                      <a:pt x="298" y="121"/>
                    </a:lnTo>
                    <a:lnTo>
                      <a:pt x="298" y="142"/>
                    </a:lnTo>
                    <a:close/>
                    <a:moveTo>
                      <a:pt x="0" y="142"/>
                    </a:moveTo>
                    <a:lnTo>
                      <a:pt x="298" y="142"/>
                    </a:lnTo>
                    <a:lnTo>
                      <a:pt x="298" y="121"/>
                    </a:lnTo>
                    <a:lnTo>
                      <a:pt x="272" y="95"/>
                    </a:lnTo>
                    <a:lnTo>
                      <a:pt x="298" y="69"/>
                    </a:lnTo>
                    <a:lnTo>
                      <a:pt x="298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0" y="142"/>
                    </a:lnTo>
                    <a:close/>
                    <a:moveTo>
                      <a:pt x="298" y="69"/>
                    </a:moveTo>
                    <a:lnTo>
                      <a:pt x="298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3" name="Freeform 158"/>
              <p:cNvSpPr>
                <a:spLocks noEditPoints="1"/>
              </p:cNvSpPr>
              <p:nvPr/>
            </p:nvSpPr>
            <p:spPr bwMode="auto">
              <a:xfrm>
                <a:off x="-2574925" y="5030788"/>
                <a:ext cx="558800" cy="225425"/>
              </a:xfrm>
              <a:custGeom>
                <a:avLst/>
                <a:gdLst>
                  <a:gd name="T0" fmla="*/ 298 w 352"/>
                  <a:gd name="T1" fmla="*/ 142 h 142"/>
                  <a:gd name="T2" fmla="*/ 352 w 352"/>
                  <a:gd name="T3" fmla="*/ 142 h 142"/>
                  <a:gd name="T4" fmla="*/ 352 w 352"/>
                  <a:gd name="T5" fmla="*/ 0 h 142"/>
                  <a:gd name="T6" fmla="*/ 298 w 352"/>
                  <a:gd name="T7" fmla="*/ 0 h 142"/>
                  <a:gd name="T8" fmla="*/ 298 w 352"/>
                  <a:gd name="T9" fmla="*/ 69 h 142"/>
                  <a:gd name="T10" fmla="*/ 298 w 352"/>
                  <a:gd name="T11" fmla="*/ 69 h 142"/>
                  <a:gd name="T12" fmla="*/ 324 w 352"/>
                  <a:gd name="T13" fmla="*/ 95 h 142"/>
                  <a:gd name="T14" fmla="*/ 298 w 352"/>
                  <a:gd name="T15" fmla="*/ 121 h 142"/>
                  <a:gd name="T16" fmla="*/ 298 w 352"/>
                  <a:gd name="T17" fmla="*/ 142 h 142"/>
                  <a:gd name="T18" fmla="*/ 0 w 352"/>
                  <a:gd name="T19" fmla="*/ 142 h 142"/>
                  <a:gd name="T20" fmla="*/ 298 w 352"/>
                  <a:gd name="T21" fmla="*/ 142 h 142"/>
                  <a:gd name="T22" fmla="*/ 298 w 352"/>
                  <a:gd name="T23" fmla="*/ 121 h 142"/>
                  <a:gd name="T24" fmla="*/ 272 w 352"/>
                  <a:gd name="T25" fmla="*/ 95 h 142"/>
                  <a:gd name="T26" fmla="*/ 298 w 352"/>
                  <a:gd name="T27" fmla="*/ 69 h 142"/>
                  <a:gd name="T28" fmla="*/ 298 w 352"/>
                  <a:gd name="T29" fmla="*/ 0 h 142"/>
                  <a:gd name="T30" fmla="*/ 0 w 352"/>
                  <a:gd name="T31" fmla="*/ 0 h 142"/>
                  <a:gd name="T32" fmla="*/ 0 w 352"/>
                  <a:gd name="T33" fmla="*/ 142 h 142"/>
                  <a:gd name="T34" fmla="*/ 0 w 352"/>
                  <a:gd name="T35" fmla="*/ 142 h 142"/>
                  <a:gd name="T36" fmla="*/ 298 w 352"/>
                  <a:gd name="T37" fmla="*/ 69 h 142"/>
                  <a:gd name="T38" fmla="*/ 298 w 352"/>
                  <a:gd name="T39" fmla="*/ 69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52" h="142">
                    <a:moveTo>
                      <a:pt x="298" y="142"/>
                    </a:moveTo>
                    <a:lnTo>
                      <a:pt x="352" y="142"/>
                    </a:lnTo>
                    <a:lnTo>
                      <a:pt x="352" y="0"/>
                    </a:lnTo>
                    <a:lnTo>
                      <a:pt x="298" y="0"/>
                    </a:lnTo>
                    <a:lnTo>
                      <a:pt x="298" y="69"/>
                    </a:lnTo>
                    <a:lnTo>
                      <a:pt x="298" y="69"/>
                    </a:lnTo>
                    <a:lnTo>
                      <a:pt x="324" y="95"/>
                    </a:lnTo>
                    <a:lnTo>
                      <a:pt x="298" y="121"/>
                    </a:lnTo>
                    <a:lnTo>
                      <a:pt x="298" y="142"/>
                    </a:lnTo>
                    <a:moveTo>
                      <a:pt x="0" y="142"/>
                    </a:moveTo>
                    <a:lnTo>
                      <a:pt x="298" y="142"/>
                    </a:lnTo>
                    <a:lnTo>
                      <a:pt x="298" y="121"/>
                    </a:lnTo>
                    <a:lnTo>
                      <a:pt x="272" y="95"/>
                    </a:lnTo>
                    <a:lnTo>
                      <a:pt x="298" y="69"/>
                    </a:lnTo>
                    <a:lnTo>
                      <a:pt x="298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0" y="142"/>
                    </a:lnTo>
                    <a:moveTo>
                      <a:pt x="298" y="69"/>
                    </a:moveTo>
                    <a:lnTo>
                      <a:pt x="298" y="69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4" name="Freeform 159"/>
              <p:cNvSpPr>
                <a:spLocks noEditPoints="1"/>
              </p:cNvSpPr>
              <p:nvPr/>
            </p:nvSpPr>
            <p:spPr bwMode="auto">
              <a:xfrm>
                <a:off x="-3187700" y="7847013"/>
                <a:ext cx="525463" cy="327025"/>
              </a:xfrm>
              <a:custGeom>
                <a:avLst/>
                <a:gdLst>
                  <a:gd name="T0" fmla="*/ 260 w 331"/>
                  <a:gd name="T1" fmla="*/ 206 h 206"/>
                  <a:gd name="T2" fmla="*/ 331 w 331"/>
                  <a:gd name="T3" fmla="*/ 206 h 206"/>
                  <a:gd name="T4" fmla="*/ 331 w 331"/>
                  <a:gd name="T5" fmla="*/ 114 h 206"/>
                  <a:gd name="T6" fmla="*/ 291 w 331"/>
                  <a:gd name="T7" fmla="*/ 114 h 206"/>
                  <a:gd name="T8" fmla="*/ 291 w 331"/>
                  <a:gd name="T9" fmla="*/ 0 h 206"/>
                  <a:gd name="T10" fmla="*/ 260 w 331"/>
                  <a:gd name="T11" fmla="*/ 0 h 206"/>
                  <a:gd name="T12" fmla="*/ 260 w 331"/>
                  <a:gd name="T13" fmla="*/ 144 h 206"/>
                  <a:gd name="T14" fmla="*/ 289 w 331"/>
                  <a:gd name="T15" fmla="*/ 144 h 206"/>
                  <a:gd name="T16" fmla="*/ 289 w 331"/>
                  <a:gd name="T17" fmla="*/ 185 h 206"/>
                  <a:gd name="T18" fmla="*/ 289 w 331"/>
                  <a:gd name="T19" fmla="*/ 185 h 206"/>
                  <a:gd name="T20" fmla="*/ 260 w 331"/>
                  <a:gd name="T21" fmla="*/ 185 h 206"/>
                  <a:gd name="T22" fmla="*/ 260 w 331"/>
                  <a:gd name="T23" fmla="*/ 206 h 206"/>
                  <a:gd name="T24" fmla="*/ 215 w 331"/>
                  <a:gd name="T25" fmla="*/ 0 h 206"/>
                  <a:gd name="T26" fmla="*/ 215 w 331"/>
                  <a:gd name="T27" fmla="*/ 114 h 206"/>
                  <a:gd name="T28" fmla="*/ 166 w 331"/>
                  <a:gd name="T29" fmla="*/ 114 h 206"/>
                  <a:gd name="T30" fmla="*/ 166 w 331"/>
                  <a:gd name="T31" fmla="*/ 144 h 206"/>
                  <a:gd name="T32" fmla="*/ 194 w 331"/>
                  <a:gd name="T33" fmla="*/ 144 h 206"/>
                  <a:gd name="T34" fmla="*/ 194 w 331"/>
                  <a:gd name="T35" fmla="*/ 185 h 206"/>
                  <a:gd name="T36" fmla="*/ 194 w 331"/>
                  <a:gd name="T37" fmla="*/ 185 h 206"/>
                  <a:gd name="T38" fmla="*/ 166 w 331"/>
                  <a:gd name="T39" fmla="*/ 185 h 206"/>
                  <a:gd name="T40" fmla="*/ 166 w 331"/>
                  <a:gd name="T41" fmla="*/ 206 h 206"/>
                  <a:gd name="T42" fmla="*/ 260 w 331"/>
                  <a:gd name="T43" fmla="*/ 206 h 206"/>
                  <a:gd name="T44" fmla="*/ 260 w 331"/>
                  <a:gd name="T45" fmla="*/ 185 h 206"/>
                  <a:gd name="T46" fmla="*/ 232 w 331"/>
                  <a:gd name="T47" fmla="*/ 185 h 206"/>
                  <a:gd name="T48" fmla="*/ 232 w 331"/>
                  <a:gd name="T49" fmla="*/ 144 h 206"/>
                  <a:gd name="T50" fmla="*/ 260 w 331"/>
                  <a:gd name="T51" fmla="*/ 144 h 206"/>
                  <a:gd name="T52" fmla="*/ 260 w 331"/>
                  <a:gd name="T53" fmla="*/ 0 h 206"/>
                  <a:gd name="T54" fmla="*/ 215 w 331"/>
                  <a:gd name="T55" fmla="*/ 0 h 206"/>
                  <a:gd name="T56" fmla="*/ 166 w 331"/>
                  <a:gd name="T57" fmla="*/ 114 h 206"/>
                  <a:gd name="T58" fmla="*/ 71 w 331"/>
                  <a:gd name="T59" fmla="*/ 114 h 206"/>
                  <a:gd name="T60" fmla="*/ 71 w 331"/>
                  <a:gd name="T61" fmla="*/ 144 h 206"/>
                  <a:gd name="T62" fmla="*/ 99 w 331"/>
                  <a:gd name="T63" fmla="*/ 144 h 206"/>
                  <a:gd name="T64" fmla="*/ 99 w 331"/>
                  <a:gd name="T65" fmla="*/ 185 h 206"/>
                  <a:gd name="T66" fmla="*/ 99 w 331"/>
                  <a:gd name="T67" fmla="*/ 185 h 206"/>
                  <a:gd name="T68" fmla="*/ 71 w 331"/>
                  <a:gd name="T69" fmla="*/ 185 h 206"/>
                  <a:gd name="T70" fmla="*/ 71 w 331"/>
                  <a:gd name="T71" fmla="*/ 206 h 206"/>
                  <a:gd name="T72" fmla="*/ 166 w 331"/>
                  <a:gd name="T73" fmla="*/ 206 h 206"/>
                  <a:gd name="T74" fmla="*/ 166 w 331"/>
                  <a:gd name="T75" fmla="*/ 185 h 206"/>
                  <a:gd name="T76" fmla="*/ 137 w 331"/>
                  <a:gd name="T77" fmla="*/ 185 h 206"/>
                  <a:gd name="T78" fmla="*/ 137 w 331"/>
                  <a:gd name="T79" fmla="*/ 144 h 206"/>
                  <a:gd name="T80" fmla="*/ 166 w 331"/>
                  <a:gd name="T81" fmla="*/ 144 h 206"/>
                  <a:gd name="T82" fmla="*/ 166 w 331"/>
                  <a:gd name="T83" fmla="*/ 114 h 206"/>
                  <a:gd name="T84" fmla="*/ 71 w 331"/>
                  <a:gd name="T85" fmla="*/ 114 h 206"/>
                  <a:gd name="T86" fmla="*/ 0 w 331"/>
                  <a:gd name="T87" fmla="*/ 114 h 206"/>
                  <a:gd name="T88" fmla="*/ 0 w 331"/>
                  <a:gd name="T89" fmla="*/ 206 h 206"/>
                  <a:gd name="T90" fmla="*/ 71 w 331"/>
                  <a:gd name="T91" fmla="*/ 206 h 206"/>
                  <a:gd name="T92" fmla="*/ 71 w 331"/>
                  <a:gd name="T93" fmla="*/ 185 h 206"/>
                  <a:gd name="T94" fmla="*/ 43 w 331"/>
                  <a:gd name="T95" fmla="*/ 185 h 206"/>
                  <a:gd name="T96" fmla="*/ 43 w 331"/>
                  <a:gd name="T97" fmla="*/ 144 h 206"/>
                  <a:gd name="T98" fmla="*/ 71 w 331"/>
                  <a:gd name="T99" fmla="*/ 144 h 206"/>
                  <a:gd name="T100" fmla="*/ 71 w 331"/>
                  <a:gd name="T101" fmla="*/ 114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31" h="206">
                    <a:moveTo>
                      <a:pt x="260" y="206"/>
                    </a:moveTo>
                    <a:lnTo>
                      <a:pt x="331" y="206"/>
                    </a:lnTo>
                    <a:lnTo>
                      <a:pt x="331" y="114"/>
                    </a:lnTo>
                    <a:lnTo>
                      <a:pt x="291" y="114"/>
                    </a:lnTo>
                    <a:lnTo>
                      <a:pt x="291" y="0"/>
                    </a:lnTo>
                    <a:lnTo>
                      <a:pt x="260" y="0"/>
                    </a:lnTo>
                    <a:lnTo>
                      <a:pt x="260" y="144"/>
                    </a:lnTo>
                    <a:lnTo>
                      <a:pt x="289" y="144"/>
                    </a:lnTo>
                    <a:lnTo>
                      <a:pt x="289" y="185"/>
                    </a:lnTo>
                    <a:lnTo>
                      <a:pt x="289" y="185"/>
                    </a:lnTo>
                    <a:lnTo>
                      <a:pt x="260" y="185"/>
                    </a:lnTo>
                    <a:lnTo>
                      <a:pt x="260" y="206"/>
                    </a:lnTo>
                    <a:close/>
                    <a:moveTo>
                      <a:pt x="215" y="0"/>
                    </a:moveTo>
                    <a:lnTo>
                      <a:pt x="215" y="114"/>
                    </a:lnTo>
                    <a:lnTo>
                      <a:pt x="166" y="114"/>
                    </a:lnTo>
                    <a:lnTo>
                      <a:pt x="166" y="144"/>
                    </a:lnTo>
                    <a:lnTo>
                      <a:pt x="194" y="144"/>
                    </a:lnTo>
                    <a:lnTo>
                      <a:pt x="194" y="185"/>
                    </a:lnTo>
                    <a:lnTo>
                      <a:pt x="194" y="185"/>
                    </a:lnTo>
                    <a:lnTo>
                      <a:pt x="166" y="185"/>
                    </a:lnTo>
                    <a:lnTo>
                      <a:pt x="166" y="206"/>
                    </a:lnTo>
                    <a:lnTo>
                      <a:pt x="260" y="206"/>
                    </a:lnTo>
                    <a:lnTo>
                      <a:pt x="260" y="185"/>
                    </a:lnTo>
                    <a:lnTo>
                      <a:pt x="232" y="185"/>
                    </a:lnTo>
                    <a:lnTo>
                      <a:pt x="232" y="144"/>
                    </a:lnTo>
                    <a:lnTo>
                      <a:pt x="260" y="144"/>
                    </a:lnTo>
                    <a:lnTo>
                      <a:pt x="260" y="0"/>
                    </a:lnTo>
                    <a:lnTo>
                      <a:pt x="215" y="0"/>
                    </a:lnTo>
                    <a:close/>
                    <a:moveTo>
                      <a:pt x="166" y="114"/>
                    </a:moveTo>
                    <a:lnTo>
                      <a:pt x="71" y="114"/>
                    </a:lnTo>
                    <a:lnTo>
                      <a:pt x="71" y="144"/>
                    </a:lnTo>
                    <a:lnTo>
                      <a:pt x="99" y="144"/>
                    </a:lnTo>
                    <a:lnTo>
                      <a:pt x="99" y="185"/>
                    </a:lnTo>
                    <a:lnTo>
                      <a:pt x="99" y="185"/>
                    </a:lnTo>
                    <a:lnTo>
                      <a:pt x="71" y="185"/>
                    </a:lnTo>
                    <a:lnTo>
                      <a:pt x="71" y="206"/>
                    </a:lnTo>
                    <a:lnTo>
                      <a:pt x="166" y="206"/>
                    </a:lnTo>
                    <a:lnTo>
                      <a:pt x="166" y="185"/>
                    </a:lnTo>
                    <a:lnTo>
                      <a:pt x="137" y="185"/>
                    </a:lnTo>
                    <a:lnTo>
                      <a:pt x="137" y="144"/>
                    </a:lnTo>
                    <a:lnTo>
                      <a:pt x="166" y="144"/>
                    </a:lnTo>
                    <a:lnTo>
                      <a:pt x="166" y="114"/>
                    </a:lnTo>
                    <a:close/>
                    <a:moveTo>
                      <a:pt x="71" y="114"/>
                    </a:moveTo>
                    <a:lnTo>
                      <a:pt x="0" y="114"/>
                    </a:lnTo>
                    <a:lnTo>
                      <a:pt x="0" y="206"/>
                    </a:lnTo>
                    <a:lnTo>
                      <a:pt x="71" y="206"/>
                    </a:lnTo>
                    <a:lnTo>
                      <a:pt x="71" y="185"/>
                    </a:lnTo>
                    <a:lnTo>
                      <a:pt x="43" y="185"/>
                    </a:lnTo>
                    <a:lnTo>
                      <a:pt x="43" y="144"/>
                    </a:lnTo>
                    <a:lnTo>
                      <a:pt x="71" y="144"/>
                    </a:lnTo>
                    <a:lnTo>
                      <a:pt x="71" y="1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5" name="Freeform 160"/>
              <p:cNvSpPr>
                <a:spLocks/>
              </p:cNvSpPr>
              <p:nvPr/>
            </p:nvSpPr>
            <p:spPr bwMode="auto">
              <a:xfrm>
                <a:off x="-3311525" y="8193088"/>
                <a:ext cx="709613" cy="228600"/>
              </a:xfrm>
              <a:custGeom>
                <a:avLst/>
                <a:gdLst>
                  <a:gd name="T0" fmla="*/ 431 w 447"/>
                  <a:gd name="T1" fmla="*/ 144 h 144"/>
                  <a:gd name="T2" fmla="*/ 447 w 447"/>
                  <a:gd name="T3" fmla="*/ 0 h 144"/>
                  <a:gd name="T4" fmla="*/ 0 w 447"/>
                  <a:gd name="T5" fmla="*/ 0 h 144"/>
                  <a:gd name="T6" fmla="*/ 50 w 447"/>
                  <a:gd name="T7" fmla="*/ 144 h 144"/>
                  <a:gd name="T8" fmla="*/ 431 w 447"/>
                  <a:gd name="T9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7" h="144">
                    <a:moveTo>
                      <a:pt x="431" y="144"/>
                    </a:moveTo>
                    <a:lnTo>
                      <a:pt x="447" y="0"/>
                    </a:lnTo>
                    <a:lnTo>
                      <a:pt x="0" y="0"/>
                    </a:lnTo>
                    <a:lnTo>
                      <a:pt x="50" y="144"/>
                    </a:lnTo>
                    <a:lnTo>
                      <a:pt x="431" y="1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6" name="Oval 161"/>
              <p:cNvSpPr>
                <a:spLocks noChangeArrowheads="1"/>
              </p:cNvSpPr>
              <p:nvPr/>
            </p:nvSpPr>
            <p:spPr bwMode="auto">
              <a:xfrm>
                <a:off x="-4468813" y="1171575"/>
                <a:ext cx="153988" cy="1539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7" name="Freeform 162"/>
              <p:cNvSpPr>
                <a:spLocks/>
              </p:cNvSpPr>
              <p:nvPr/>
            </p:nvSpPr>
            <p:spPr bwMode="auto">
              <a:xfrm>
                <a:off x="-4867275" y="1314450"/>
                <a:ext cx="725488" cy="561975"/>
              </a:xfrm>
              <a:custGeom>
                <a:avLst/>
                <a:gdLst>
                  <a:gd name="T0" fmla="*/ 367 w 457"/>
                  <a:gd name="T1" fmla="*/ 73 h 354"/>
                  <a:gd name="T2" fmla="*/ 315 w 457"/>
                  <a:gd name="T3" fmla="*/ 33 h 354"/>
                  <a:gd name="T4" fmla="*/ 230 w 457"/>
                  <a:gd name="T5" fmla="*/ 0 h 354"/>
                  <a:gd name="T6" fmla="*/ 126 w 457"/>
                  <a:gd name="T7" fmla="*/ 0 h 354"/>
                  <a:gd name="T8" fmla="*/ 74 w 457"/>
                  <a:gd name="T9" fmla="*/ 113 h 354"/>
                  <a:gd name="T10" fmla="*/ 62 w 457"/>
                  <a:gd name="T11" fmla="*/ 108 h 354"/>
                  <a:gd name="T12" fmla="*/ 55 w 457"/>
                  <a:gd name="T13" fmla="*/ 120 h 354"/>
                  <a:gd name="T14" fmla="*/ 55 w 457"/>
                  <a:gd name="T15" fmla="*/ 125 h 354"/>
                  <a:gd name="T16" fmla="*/ 52 w 457"/>
                  <a:gd name="T17" fmla="*/ 130 h 354"/>
                  <a:gd name="T18" fmla="*/ 36 w 457"/>
                  <a:gd name="T19" fmla="*/ 125 h 354"/>
                  <a:gd name="T20" fmla="*/ 0 w 457"/>
                  <a:gd name="T21" fmla="*/ 210 h 354"/>
                  <a:gd name="T22" fmla="*/ 83 w 457"/>
                  <a:gd name="T23" fmla="*/ 246 h 354"/>
                  <a:gd name="T24" fmla="*/ 90 w 457"/>
                  <a:gd name="T25" fmla="*/ 250 h 354"/>
                  <a:gd name="T26" fmla="*/ 93 w 457"/>
                  <a:gd name="T27" fmla="*/ 246 h 354"/>
                  <a:gd name="T28" fmla="*/ 128 w 457"/>
                  <a:gd name="T29" fmla="*/ 163 h 354"/>
                  <a:gd name="T30" fmla="*/ 112 w 457"/>
                  <a:gd name="T31" fmla="*/ 156 h 354"/>
                  <a:gd name="T32" fmla="*/ 114 w 457"/>
                  <a:gd name="T33" fmla="*/ 151 h 354"/>
                  <a:gd name="T34" fmla="*/ 116 w 457"/>
                  <a:gd name="T35" fmla="*/ 146 h 354"/>
                  <a:gd name="T36" fmla="*/ 121 w 457"/>
                  <a:gd name="T37" fmla="*/ 134 h 354"/>
                  <a:gd name="T38" fmla="*/ 107 w 457"/>
                  <a:gd name="T39" fmla="*/ 127 h 354"/>
                  <a:gd name="T40" fmla="*/ 147 w 457"/>
                  <a:gd name="T41" fmla="*/ 35 h 354"/>
                  <a:gd name="T42" fmla="*/ 218 w 457"/>
                  <a:gd name="T43" fmla="*/ 35 h 354"/>
                  <a:gd name="T44" fmla="*/ 171 w 457"/>
                  <a:gd name="T45" fmla="*/ 168 h 354"/>
                  <a:gd name="T46" fmla="*/ 159 w 457"/>
                  <a:gd name="T47" fmla="*/ 241 h 354"/>
                  <a:gd name="T48" fmla="*/ 138 w 457"/>
                  <a:gd name="T49" fmla="*/ 243 h 354"/>
                  <a:gd name="T50" fmla="*/ 128 w 457"/>
                  <a:gd name="T51" fmla="*/ 265 h 354"/>
                  <a:gd name="T52" fmla="*/ 123 w 457"/>
                  <a:gd name="T53" fmla="*/ 274 h 354"/>
                  <a:gd name="T54" fmla="*/ 114 w 457"/>
                  <a:gd name="T55" fmla="*/ 269 h 354"/>
                  <a:gd name="T56" fmla="*/ 62 w 457"/>
                  <a:gd name="T57" fmla="*/ 248 h 354"/>
                  <a:gd name="T58" fmla="*/ 52 w 457"/>
                  <a:gd name="T59" fmla="*/ 248 h 354"/>
                  <a:gd name="T60" fmla="*/ 57 w 457"/>
                  <a:gd name="T61" fmla="*/ 295 h 354"/>
                  <a:gd name="T62" fmla="*/ 199 w 457"/>
                  <a:gd name="T63" fmla="*/ 286 h 354"/>
                  <a:gd name="T64" fmla="*/ 213 w 457"/>
                  <a:gd name="T65" fmla="*/ 198 h 354"/>
                  <a:gd name="T66" fmla="*/ 218 w 457"/>
                  <a:gd name="T67" fmla="*/ 201 h 354"/>
                  <a:gd name="T68" fmla="*/ 272 w 457"/>
                  <a:gd name="T69" fmla="*/ 243 h 354"/>
                  <a:gd name="T70" fmla="*/ 280 w 457"/>
                  <a:gd name="T71" fmla="*/ 354 h 354"/>
                  <a:gd name="T72" fmla="*/ 327 w 457"/>
                  <a:gd name="T73" fmla="*/ 352 h 354"/>
                  <a:gd name="T74" fmla="*/ 320 w 457"/>
                  <a:gd name="T75" fmla="*/ 217 h 354"/>
                  <a:gd name="T76" fmla="*/ 251 w 457"/>
                  <a:gd name="T77" fmla="*/ 168 h 354"/>
                  <a:gd name="T78" fmla="*/ 301 w 457"/>
                  <a:gd name="T79" fmla="*/ 66 h 354"/>
                  <a:gd name="T80" fmla="*/ 367 w 457"/>
                  <a:gd name="T81" fmla="*/ 118 h 354"/>
                  <a:gd name="T82" fmla="*/ 457 w 457"/>
                  <a:gd name="T83" fmla="*/ 42 h 354"/>
                  <a:gd name="T84" fmla="*/ 433 w 457"/>
                  <a:gd name="T85" fmla="*/ 14 h 354"/>
                  <a:gd name="T86" fmla="*/ 367 w 457"/>
                  <a:gd name="T87" fmla="*/ 73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57" h="354">
                    <a:moveTo>
                      <a:pt x="367" y="73"/>
                    </a:moveTo>
                    <a:lnTo>
                      <a:pt x="315" y="33"/>
                    </a:lnTo>
                    <a:lnTo>
                      <a:pt x="230" y="0"/>
                    </a:lnTo>
                    <a:lnTo>
                      <a:pt x="126" y="0"/>
                    </a:lnTo>
                    <a:lnTo>
                      <a:pt x="74" y="113"/>
                    </a:lnTo>
                    <a:lnTo>
                      <a:pt x="62" y="108"/>
                    </a:lnTo>
                    <a:lnTo>
                      <a:pt x="55" y="120"/>
                    </a:lnTo>
                    <a:lnTo>
                      <a:pt x="55" y="125"/>
                    </a:lnTo>
                    <a:lnTo>
                      <a:pt x="52" y="130"/>
                    </a:lnTo>
                    <a:lnTo>
                      <a:pt x="36" y="125"/>
                    </a:lnTo>
                    <a:lnTo>
                      <a:pt x="0" y="210"/>
                    </a:lnTo>
                    <a:lnTo>
                      <a:pt x="83" y="246"/>
                    </a:lnTo>
                    <a:lnTo>
                      <a:pt x="90" y="250"/>
                    </a:lnTo>
                    <a:lnTo>
                      <a:pt x="93" y="246"/>
                    </a:lnTo>
                    <a:lnTo>
                      <a:pt x="128" y="163"/>
                    </a:lnTo>
                    <a:lnTo>
                      <a:pt x="112" y="156"/>
                    </a:lnTo>
                    <a:lnTo>
                      <a:pt x="114" y="151"/>
                    </a:lnTo>
                    <a:lnTo>
                      <a:pt x="116" y="146"/>
                    </a:lnTo>
                    <a:lnTo>
                      <a:pt x="121" y="134"/>
                    </a:lnTo>
                    <a:lnTo>
                      <a:pt x="107" y="127"/>
                    </a:lnTo>
                    <a:lnTo>
                      <a:pt x="147" y="35"/>
                    </a:lnTo>
                    <a:lnTo>
                      <a:pt x="218" y="35"/>
                    </a:lnTo>
                    <a:lnTo>
                      <a:pt x="171" y="168"/>
                    </a:lnTo>
                    <a:lnTo>
                      <a:pt x="159" y="241"/>
                    </a:lnTo>
                    <a:lnTo>
                      <a:pt x="138" y="243"/>
                    </a:lnTo>
                    <a:lnTo>
                      <a:pt x="128" y="265"/>
                    </a:lnTo>
                    <a:lnTo>
                      <a:pt x="123" y="274"/>
                    </a:lnTo>
                    <a:lnTo>
                      <a:pt x="114" y="269"/>
                    </a:lnTo>
                    <a:lnTo>
                      <a:pt x="62" y="248"/>
                    </a:lnTo>
                    <a:lnTo>
                      <a:pt x="52" y="248"/>
                    </a:lnTo>
                    <a:lnTo>
                      <a:pt x="57" y="295"/>
                    </a:lnTo>
                    <a:lnTo>
                      <a:pt x="199" y="286"/>
                    </a:lnTo>
                    <a:lnTo>
                      <a:pt x="213" y="198"/>
                    </a:lnTo>
                    <a:lnTo>
                      <a:pt x="218" y="201"/>
                    </a:lnTo>
                    <a:lnTo>
                      <a:pt x="272" y="243"/>
                    </a:lnTo>
                    <a:lnTo>
                      <a:pt x="280" y="354"/>
                    </a:lnTo>
                    <a:lnTo>
                      <a:pt x="327" y="352"/>
                    </a:lnTo>
                    <a:lnTo>
                      <a:pt x="320" y="217"/>
                    </a:lnTo>
                    <a:lnTo>
                      <a:pt x="251" y="168"/>
                    </a:lnTo>
                    <a:lnTo>
                      <a:pt x="301" y="66"/>
                    </a:lnTo>
                    <a:lnTo>
                      <a:pt x="367" y="118"/>
                    </a:lnTo>
                    <a:lnTo>
                      <a:pt x="457" y="42"/>
                    </a:lnTo>
                    <a:lnTo>
                      <a:pt x="433" y="14"/>
                    </a:lnTo>
                    <a:lnTo>
                      <a:pt x="367" y="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8" name="Freeform 163"/>
              <p:cNvSpPr>
                <a:spLocks/>
              </p:cNvSpPr>
              <p:nvPr/>
            </p:nvSpPr>
            <p:spPr bwMode="auto">
              <a:xfrm>
                <a:off x="-4911725" y="1493837"/>
                <a:ext cx="82550" cy="146050"/>
              </a:xfrm>
              <a:custGeom>
                <a:avLst/>
                <a:gdLst>
                  <a:gd name="T0" fmla="*/ 0 w 52"/>
                  <a:gd name="T1" fmla="*/ 88 h 92"/>
                  <a:gd name="T2" fmla="*/ 38 w 52"/>
                  <a:gd name="T3" fmla="*/ 0 h 92"/>
                  <a:gd name="T4" fmla="*/ 52 w 52"/>
                  <a:gd name="T5" fmla="*/ 7 h 92"/>
                  <a:gd name="T6" fmla="*/ 16 w 52"/>
                  <a:gd name="T7" fmla="*/ 92 h 92"/>
                  <a:gd name="T8" fmla="*/ 0 w 52"/>
                  <a:gd name="T9" fmla="*/ 8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92">
                    <a:moveTo>
                      <a:pt x="0" y="88"/>
                    </a:moveTo>
                    <a:lnTo>
                      <a:pt x="38" y="0"/>
                    </a:lnTo>
                    <a:lnTo>
                      <a:pt x="52" y="7"/>
                    </a:lnTo>
                    <a:lnTo>
                      <a:pt x="16" y="92"/>
                    </a:lnTo>
                    <a:lnTo>
                      <a:pt x="0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29" name="Freeform 164"/>
              <p:cNvSpPr>
                <a:spLocks/>
              </p:cNvSpPr>
              <p:nvPr/>
            </p:nvSpPr>
            <p:spPr bwMode="auto">
              <a:xfrm>
                <a:off x="-4705350" y="1581150"/>
                <a:ext cx="82550" cy="146050"/>
              </a:xfrm>
              <a:custGeom>
                <a:avLst/>
                <a:gdLst>
                  <a:gd name="T0" fmla="*/ 24 w 52"/>
                  <a:gd name="T1" fmla="*/ 75 h 92"/>
                  <a:gd name="T2" fmla="*/ 52 w 52"/>
                  <a:gd name="T3" fmla="*/ 7 h 92"/>
                  <a:gd name="T4" fmla="*/ 38 w 52"/>
                  <a:gd name="T5" fmla="*/ 0 h 92"/>
                  <a:gd name="T6" fmla="*/ 5 w 52"/>
                  <a:gd name="T7" fmla="*/ 78 h 92"/>
                  <a:gd name="T8" fmla="*/ 0 w 52"/>
                  <a:gd name="T9" fmla="*/ 87 h 92"/>
                  <a:gd name="T10" fmla="*/ 17 w 52"/>
                  <a:gd name="T11" fmla="*/ 92 h 92"/>
                  <a:gd name="T12" fmla="*/ 24 w 52"/>
                  <a:gd name="T13" fmla="*/ 7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92">
                    <a:moveTo>
                      <a:pt x="24" y="75"/>
                    </a:moveTo>
                    <a:lnTo>
                      <a:pt x="52" y="7"/>
                    </a:lnTo>
                    <a:lnTo>
                      <a:pt x="38" y="0"/>
                    </a:lnTo>
                    <a:lnTo>
                      <a:pt x="5" y="78"/>
                    </a:lnTo>
                    <a:lnTo>
                      <a:pt x="0" y="87"/>
                    </a:lnTo>
                    <a:lnTo>
                      <a:pt x="17" y="92"/>
                    </a:lnTo>
                    <a:lnTo>
                      <a:pt x="24" y="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0" name="Freeform 165"/>
              <p:cNvSpPr>
                <a:spLocks noEditPoints="1"/>
              </p:cNvSpPr>
              <p:nvPr/>
            </p:nvSpPr>
            <p:spPr bwMode="auto">
              <a:xfrm>
                <a:off x="-5821363" y="4024312"/>
                <a:ext cx="368300" cy="585788"/>
              </a:xfrm>
              <a:custGeom>
                <a:avLst/>
                <a:gdLst>
                  <a:gd name="T0" fmla="*/ 232 w 232"/>
                  <a:gd name="T1" fmla="*/ 369 h 369"/>
                  <a:gd name="T2" fmla="*/ 206 w 232"/>
                  <a:gd name="T3" fmla="*/ 7 h 369"/>
                  <a:gd name="T4" fmla="*/ 185 w 232"/>
                  <a:gd name="T5" fmla="*/ 0 h 369"/>
                  <a:gd name="T6" fmla="*/ 206 w 232"/>
                  <a:gd name="T7" fmla="*/ 29 h 369"/>
                  <a:gd name="T8" fmla="*/ 206 w 232"/>
                  <a:gd name="T9" fmla="*/ 239 h 369"/>
                  <a:gd name="T10" fmla="*/ 185 w 232"/>
                  <a:gd name="T11" fmla="*/ 265 h 369"/>
                  <a:gd name="T12" fmla="*/ 206 w 232"/>
                  <a:gd name="T13" fmla="*/ 296 h 369"/>
                  <a:gd name="T14" fmla="*/ 185 w 232"/>
                  <a:gd name="T15" fmla="*/ 296 h 369"/>
                  <a:gd name="T16" fmla="*/ 206 w 232"/>
                  <a:gd name="T17" fmla="*/ 317 h 369"/>
                  <a:gd name="T18" fmla="*/ 206 w 232"/>
                  <a:gd name="T19" fmla="*/ 346 h 369"/>
                  <a:gd name="T20" fmla="*/ 185 w 232"/>
                  <a:gd name="T21" fmla="*/ 369 h 369"/>
                  <a:gd name="T22" fmla="*/ 161 w 232"/>
                  <a:gd name="T23" fmla="*/ 7 h 369"/>
                  <a:gd name="T24" fmla="*/ 116 w 232"/>
                  <a:gd name="T25" fmla="*/ 29 h 369"/>
                  <a:gd name="T26" fmla="*/ 185 w 232"/>
                  <a:gd name="T27" fmla="*/ 0 h 369"/>
                  <a:gd name="T28" fmla="*/ 161 w 232"/>
                  <a:gd name="T29" fmla="*/ 0 h 369"/>
                  <a:gd name="T30" fmla="*/ 185 w 232"/>
                  <a:gd name="T31" fmla="*/ 369 h 369"/>
                  <a:gd name="T32" fmla="*/ 161 w 232"/>
                  <a:gd name="T33" fmla="*/ 346 h 369"/>
                  <a:gd name="T34" fmla="*/ 185 w 232"/>
                  <a:gd name="T35" fmla="*/ 317 h 369"/>
                  <a:gd name="T36" fmla="*/ 161 w 232"/>
                  <a:gd name="T37" fmla="*/ 296 h 369"/>
                  <a:gd name="T38" fmla="*/ 185 w 232"/>
                  <a:gd name="T39" fmla="*/ 265 h 369"/>
                  <a:gd name="T40" fmla="*/ 116 w 232"/>
                  <a:gd name="T41" fmla="*/ 239 h 369"/>
                  <a:gd name="T42" fmla="*/ 138 w 232"/>
                  <a:gd name="T43" fmla="*/ 265 h 369"/>
                  <a:gd name="T44" fmla="*/ 138 w 232"/>
                  <a:gd name="T45" fmla="*/ 296 h 369"/>
                  <a:gd name="T46" fmla="*/ 116 w 232"/>
                  <a:gd name="T47" fmla="*/ 317 h 369"/>
                  <a:gd name="T48" fmla="*/ 138 w 232"/>
                  <a:gd name="T49" fmla="*/ 346 h 369"/>
                  <a:gd name="T50" fmla="*/ 116 w 232"/>
                  <a:gd name="T51" fmla="*/ 346 h 369"/>
                  <a:gd name="T52" fmla="*/ 116 w 232"/>
                  <a:gd name="T53" fmla="*/ 7 h 369"/>
                  <a:gd name="T54" fmla="*/ 48 w 232"/>
                  <a:gd name="T55" fmla="*/ 29 h 369"/>
                  <a:gd name="T56" fmla="*/ 116 w 232"/>
                  <a:gd name="T57" fmla="*/ 7 h 369"/>
                  <a:gd name="T58" fmla="*/ 48 w 232"/>
                  <a:gd name="T59" fmla="*/ 369 h 369"/>
                  <a:gd name="T60" fmla="*/ 116 w 232"/>
                  <a:gd name="T61" fmla="*/ 346 h 369"/>
                  <a:gd name="T62" fmla="*/ 93 w 232"/>
                  <a:gd name="T63" fmla="*/ 317 h 369"/>
                  <a:gd name="T64" fmla="*/ 116 w 232"/>
                  <a:gd name="T65" fmla="*/ 296 h 369"/>
                  <a:gd name="T66" fmla="*/ 93 w 232"/>
                  <a:gd name="T67" fmla="*/ 265 h 369"/>
                  <a:gd name="T68" fmla="*/ 116 w 232"/>
                  <a:gd name="T69" fmla="*/ 239 h 369"/>
                  <a:gd name="T70" fmla="*/ 48 w 232"/>
                  <a:gd name="T71" fmla="*/ 265 h 369"/>
                  <a:gd name="T72" fmla="*/ 69 w 232"/>
                  <a:gd name="T73" fmla="*/ 296 h 369"/>
                  <a:gd name="T74" fmla="*/ 48 w 232"/>
                  <a:gd name="T75" fmla="*/ 296 h 369"/>
                  <a:gd name="T76" fmla="*/ 69 w 232"/>
                  <a:gd name="T77" fmla="*/ 317 h 369"/>
                  <a:gd name="T78" fmla="*/ 69 w 232"/>
                  <a:gd name="T79" fmla="*/ 346 h 369"/>
                  <a:gd name="T80" fmla="*/ 48 w 232"/>
                  <a:gd name="T81" fmla="*/ 369 h 369"/>
                  <a:gd name="T82" fmla="*/ 0 w 232"/>
                  <a:gd name="T83" fmla="*/ 7 h 369"/>
                  <a:gd name="T84" fmla="*/ 48 w 232"/>
                  <a:gd name="T85" fmla="*/ 369 h 369"/>
                  <a:gd name="T86" fmla="*/ 26 w 232"/>
                  <a:gd name="T87" fmla="*/ 346 h 369"/>
                  <a:gd name="T88" fmla="*/ 48 w 232"/>
                  <a:gd name="T89" fmla="*/ 317 h 369"/>
                  <a:gd name="T90" fmla="*/ 26 w 232"/>
                  <a:gd name="T91" fmla="*/ 296 h 369"/>
                  <a:gd name="T92" fmla="*/ 48 w 232"/>
                  <a:gd name="T93" fmla="*/ 265 h 369"/>
                  <a:gd name="T94" fmla="*/ 26 w 232"/>
                  <a:gd name="T95" fmla="*/ 239 h 369"/>
                  <a:gd name="T96" fmla="*/ 48 w 232"/>
                  <a:gd name="T97" fmla="*/ 29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32" h="369">
                    <a:moveTo>
                      <a:pt x="185" y="369"/>
                    </a:moveTo>
                    <a:lnTo>
                      <a:pt x="232" y="369"/>
                    </a:lnTo>
                    <a:lnTo>
                      <a:pt x="232" y="7"/>
                    </a:lnTo>
                    <a:lnTo>
                      <a:pt x="206" y="7"/>
                    </a:lnTo>
                    <a:lnTo>
                      <a:pt x="206" y="0"/>
                    </a:lnTo>
                    <a:lnTo>
                      <a:pt x="185" y="0"/>
                    </a:lnTo>
                    <a:lnTo>
                      <a:pt x="185" y="29"/>
                    </a:lnTo>
                    <a:lnTo>
                      <a:pt x="206" y="29"/>
                    </a:lnTo>
                    <a:lnTo>
                      <a:pt x="206" y="239"/>
                    </a:lnTo>
                    <a:lnTo>
                      <a:pt x="206" y="239"/>
                    </a:lnTo>
                    <a:lnTo>
                      <a:pt x="185" y="239"/>
                    </a:lnTo>
                    <a:lnTo>
                      <a:pt x="185" y="265"/>
                    </a:lnTo>
                    <a:lnTo>
                      <a:pt x="206" y="265"/>
                    </a:lnTo>
                    <a:lnTo>
                      <a:pt x="206" y="296"/>
                    </a:lnTo>
                    <a:lnTo>
                      <a:pt x="206" y="296"/>
                    </a:lnTo>
                    <a:lnTo>
                      <a:pt x="185" y="296"/>
                    </a:lnTo>
                    <a:lnTo>
                      <a:pt x="185" y="317"/>
                    </a:lnTo>
                    <a:lnTo>
                      <a:pt x="206" y="317"/>
                    </a:lnTo>
                    <a:lnTo>
                      <a:pt x="206" y="346"/>
                    </a:lnTo>
                    <a:lnTo>
                      <a:pt x="206" y="346"/>
                    </a:lnTo>
                    <a:lnTo>
                      <a:pt x="185" y="346"/>
                    </a:lnTo>
                    <a:lnTo>
                      <a:pt x="185" y="369"/>
                    </a:lnTo>
                    <a:close/>
                    <a:moveTo>
                      <a:pt x="161" y="0"/>
                    </a:moveTo>
                    <a:lnTo>
                      <a:pt x="161" y="7"/>
                    </a:lnTo>
                    <a:lnTo>
                      <a:pt x="116" y="7"/>
                    </a:lnTo>
                    <a:lnTo>
                      <a:pt x="116" y="29"/>
                    </a:lnTo>
                    <a:lnTo>
                      <a:pt x="185" y="29"/>
                    </a:lnTo>
                    <a:lnTo>
                      <a:pt x="185" y="0"/>
                    </a:lnTo>
                    <a:lnTo>
                      <a:pt x="161" y="0"/>
                    </a:lnTo>
                    <a:lnTo>
                      <a:pt x="161" y="0"/>
                    </a:lnTo>
                    <a:close/>
                    <a:moveTo>
                      <a:pt x="116" y="369"/>
                    </a:moveTo>
                    <a:lnTo>
                      <a:pt x="185" y="369"/>
                    </a:lnTo>
                    <a:lnTo>
                      <a:pt x="185" y="346"/>
                    </a:lnTo>
                    <a:lnTo>
                      <a:pt x="161" y="346"/>
                    </a:lnTo>
                    <a:lnTo>
                      <a:pt x="161" y="317"/>
                    </a:lnTo>
                    <a:lnTo>
                      <a:pt x="185" y="317"/>
                    </a:lnTo>
                    <a:lnTo>
                      <a:pt x="185" y="296"/>
                    </a:lnTo>
                    <a:lnTo>
                      <a:pt x="161" y="296"/>
                    </a:lnTo>
                    <a:lnTo>
                      <a:pt x="161" y="265"/>
                    </a:lnTo>
                    <a:lnTo>
                      <a:pt x="185" y="265"/>
                    </a:lnTo>
                    <a:lnTo>
                      <a:pt x="185" y="239"/>
                    </a:lnTo>
                    <a:lnTo>
                      <a:pt x="116" y="239"/>
                    </a:lnTo>
                    <a:lnTo>
                      <a:pt x="116" y="265"/>
                    </a:lnTo>
                    <a:lnTo>
                      <a:pt x="138" y="265"/>
                    </a:lnTo>
                    <a:lnTo>
                      <a:pt x="138" y="296"/>
                    </a:lnTo>
                    <a:lnTo>
                      <a:pt x="138" y="296"/>
                    </a:lnTo>
                    <a:lnTo>
                      <a:pt x="116" y="296"/>
                    </a:lnTo>
                    <a:lnTo>
                      <a:pt x="116" y="317"/>
                    </a:lnTo>
                    <a:lnTo>
                      <a:pt x="138" y="317"/>
                    </a:lnTo>
                    <a:lnTo>
                      <a:pt x="138" y="346"/>
                    </a:lnTo>
                    <a:lnTo>
                      <a:pt x="138" y="346"/>
                    </a:lnTo>
                    <a:lnTo>
                      <a:pt x="116" y="346"/>
                    </a:lnTo>
                    <a:lnTo>
                      <a:pt x="116" y="369"/>
                    </a:lnTo>
                    <a:close/>
                    <a:moveTo>
                      <a:pt x="116" y="7"/>
                    </a:moveTo>
                    <a:lnTo>
                      <a:pt x="48" y="7"/>
                    </a:lnTo>
                    <a:lnTo>
                      <a:pt x="48" y="29"/>
                    </a:lnTo>
                    <a:lnTo>
                      <a:pt x="116" y="29"/>
                    </a:lnTo>
                    <a:lnTo>
                      <a:pt x="116" y="7"/>
                    </a:lnTo>
                    <a:lnTo>
                      <a:pt x="116" y="7"/>
                    </a:lnTo>
                    <a:close/>
                    <a:moveTo>
                      <a:pt x="48" y="369"/>
                    </a:moveTo>
                    <a:lnTo>
                      <a:pt x="116" y="369"/>
                    </a:lnTo>
                    <a:lnTo>
                      <a:pt x="116" y="346"/>
                    </a:lnTo>
                    <a:lnTo>
                      <a:pt x="93" y="346"/>
                    </a:lnTo>
                    <a:lnTo>
                      <a:pt x="93" y="317"/>
                    </a:lnTo>
                    <a:lnTo>
                      <a:pt x="116" y="317"/>
                    </a:lnTo>
                    <a:lnTo>
                      <a:pt x="116" y="296"/>
                    </a:lnTo>
                    <a:lnTo>
                      <a:pt x="93" y="296"/>
                    </a:lnTo>
                    <a:lnTo>
                      <a:pt x="93" y="265"/>
                    </a:lnTo>
                    <a:lnTo>
                      <a:pt x="116" y="265"/>
                    </a:lnTo>
                    <a:lnTo>
                      <a:pt x="116" y="239"/>
                    </a:lnTo>
                    <a:lnTo>
                      <a:pt x="48" y="239"/>
                    </a:lnTo>
                    <a:lnTo>
                      <a:pt x="48" y="265"/>
                    </a:lnTo>
                    <a:lnTo>
                      <a:pt x="69" y="265"/>
                    </a:lnTo>
                    <a:lnTo>
                      <a:pt x="69" y="296"/>
                    </a:lnTo>
                    <a:lnTo>
                      <a:pt x="69" y="296"/>
                    </a:lnTo>
                    <a:lnTo>
                      <a:pt x="48" y="296"/>
                    </a:lnTo>
                    <a:lnTo>
                      <a:pt x="48" y="317"/>
                    </a:lnTo>
                    <a:lnTo>
                      <a:pt x="69" y="317"/>
                    </a:lnTo>
                    <a:lnTo>
                      <a:pt x="69" y="346"/>
                    </a:lnTo>
                    <a:lnTo>
                      <a:pt x="69" y="346"/>
                    </a:lnTo>
                    <a:lnTo>
                      <a:pt x="48" y="346"/>
                    </a:lnTo>
                    <a:lnTo>
                      <a:pt x="48" y="369"/>
                    </a:lnTo>
                    <a:close/>
                    <a:moveTo>
                      <a:pt x="48" y="7"/>
                    </a:moveTo>
                    <a:lnTo>
                      <a:pt x="0" y="7"/>
                    </a:lnTo>
                    <a:lnTo>
                      <a:pt x="0" y="369"/>
                    </a:lnTo>
                    <a:lnTo>
                      <a:pt x="48" y="369"/>
                    </a:lnTo>
                    <a:lnTo>
                      <a:pt x="48" y="346"/>
                    </a:lnTo>
                    <a:lnTo>
                      <a:pt x="26" y="346"/>
                    </a:lnTo>
                    <a:lnTo>
                      <a:pt x="26" y="317"/>
                    </a:lnTo>
                    <a:lnTo>
                      <a:pt x="48" y="317"/>
                    </a:lnTo>
                    <a:lnTo>
                      <a:pt x="48" y="296"/>
                    </a:lnTo>
                    <a:lnTo>
                      <a:pt x="26" y="296"/>
                    </a:lnTo>
                    <a:lnTo>
                      <a:pt x="26" y="265"/>
                    </a:lnTo>
                    <a:lnTo>
                      <a:pt x="48" y="265"/>
                    </a:lnTo>
                    <a:lnTo>
                      <a:pt x="48" y="239"/>
                    </a:lnTo>
                    <a:lnTo>
                      <a:pt x="26" y="239"/>
                    </a:lnTo>
                    <a:lnTo>
                      <a:pt x="26" y="29"/>
                    </a:lnTo>
                    <a:lnTo>
                      <a:pt x="48" y="29"/>
                    </a:lnTo>
                    <a:lnTo>
                      <a:pt x="48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1" name="Freeform 166"/>
              <p:cNvSpPr>
                <a:spLocks/>
              </p:cNvSpPr>
              <p:nvPr/>
            </p:nvSpPr>
            <p:spPr bwMode="auto">
              <a:xfrm>
                <a:off x="-2863850" y="-300038"/>
                <a:ext cx="254000" cy="112713"/>
              </a:xfrm>
              <a:custGeom>
                <a:avLst/>
                <a:gdLst>
                  <a:gd name="T0" fmla="*/ 0 w 160"/>
                  <a:gd name="T1" fmla="*/ 40 h 71"/>
                  <a:gd name="T2" fmla="*/ 61 w 160"/>
                  <a:gd name="T3" fmla="*/ 71 h 71"/>
                  <a:gd name="T4" fmla="*/ 160 w 160"/>
                  <a:gd name="T5" fmla="*/ 71 h 71"/>
                  <a:gd name="T6" fmla="*/ 18 w 160"/>
                  <a:gd name="T7" fmla="*/ 0 h 71"/>
                  <a:gd name="T8" fmla="*/ 0 w 160"/>
                  <a:gd name="T9" fmla="*/ 4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71">
                    <a:moveTo>
                      <a:pt x="0" y="40"/>
                    </a:moveTo>
                    <a:lnTo>
                      <a:pt x="61" y="71"/>
                    </a:lnTo>
                    <a:lnTo>
                      <a:pt x="160" y="71"/>
                    </a:lnTo>
                    <a:lnTo>
                      <a:pt x="18" y="0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2" name="Freeform 167"/>
              <p:cNvSpPr>
                <a:spLocks noEditPoints="1"/>
              </p:cNvSpPr>
              <p:nvPr/>
            </p:nvSpPr>
            <p:spPr bwMode="auto">
              <a:xfrm>
                <a:off x="-2863850" y="-169863"/>
                <a:ext cx="615950" cy="307975"/>
              </a:xfrm>
              <a:custGeom>
                <a:avLst/>
                <a:gdLst>
                  <a:gd name="T0" fmla="*/ 156 w 388"/>
                  <a:gd name="T1" fmla="*/ 194 h 194"/>
                  <a:gd name="T2" fmla="*/ 312 w 388"/>
                  <a:gd name="T3" fmla="*/ 194 h 194"/>
                  <a:gd name="T4" fmla="*/ 312 w 388"/>
                  <a:gd name="T5" fmla="*/ 156 h 194"/>
                  <a:gd name="T6" fmla="*/ 388 w 388"/>
                  <a:gd name="T7" fmla="*/ 156 h 194"/>
                  <a:gd name="T8" fmla="*/ 388 w 388"/>
                  <a:gd name="T9" fmla="*/ 38 h 194"/>
                  <a:gd name="T10" fmla="*/ 312 w 388"/>
                  <a:gd name="T11" fmla="*/ 38 h 194"/>
                  <a:gd name="T12" fmla="*/ 312 w 388"/>
                  <a:gd name="T13" fmla="*/ 0 h 194"/>
                  <a:gd name="T14" fmla="*/ 182 w 388"/>
                  <a:gd name="T15" fmla="*/ 0 h 194"/>
                  <a:gd name="T16" fmla="*/ 156 w 388"/>
                  <a:gd name="T17" fmla="*/ 0 h 194"/>
                  <a:gd name="T18" fmla="*/ 156 w 388"/>
                  <a:gd name="T19" fmla="*/ 76 h 194"/>
                  <a:gd name="T20" fmla="*/ 234 w 388"/>
                  <a:gd name="T21" fmla="*/ 76 h 194"/>
                  <a:gd name="T22" fmla="*/ 234 w 388"/>
                  <a:gd name="T23" fmla="*/ 119 h 194"/>
                  <a:gd name="T24" fmla="*/ 156 w 388"/>
                  <a:gd name="T25" fmla="*/ 119 h 194"/>
                  <a:gd name="T26" fmla="*/ 156 w 388"/>
                  <a:gd name="T27" fmla="*/ 194 h 194"/>
                  <a:gd name="T28" fmla="*/ 0 w 388"/>
                  <a:gd name="T29" fmla="*/ 194 h 194"/>
                  <a:gd name="T30" fmla="*/ 156 w 388"/>
                  <a:gd name="T31" fmla="*/ 194 h 194"/>
                  <a:gd name="T32" fmla="*/ 156 w 388"/>
                  <a:gd name="T33" fmla="*/ 119 h 194"/>
                  <a:gd name="T34" fmla="*/ 78 w 388"/>
                  <a:gd name="T35" fmla="*/ 119 h 194"/>
                  <a:gd name="T36" fmla="*/ 78 w 388"/>
                  <a:gd name="T37" fmla="*/ 76 h 194"/>
                  <a:gd name="T38" fmla="*/ 78 w 388"/>
                  <a:gd name="T39" fmla="*/ 76 h 194"/>
                  <a:gd name="T40" fmla="*/ 156 w 388"/>
                  <a:gd name="T41" fmla="*/ 76 h 194"/>
                  <a:gd name="T42" fmla="*/ 156 w 388"/>
                  <a:gd name="T43" fmla="*/ 0 h 194"/>
                  <a:gd name="T44" fmla="*/ 82 w 388"/>
                  <a:gd name="T45" fmla="*/ 0 h 194"/>
                  <a:gd name="T46" fmla="*/ 0 w 388"/>
                  <a:gd name="T47" fmla="*/ 0 h 194"/>
                  <a:gd name="T48" fmla="*/ 0 w 388"/>
                  <a:gd name="T49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8" h="194">
                    <a:moveTo>
                      <a:pt x="156" y="194"/>
                    </a:moveTo>
                    <a:lnTo>
                      <a:pt x="312" y="194"/>
                    </a:lnTo>
                    <a:lnTo>
                      <a:pt x="312" y="156"/>
                    </a:lnTo>
                    <a:lnTo>
                      <a:pt x="388" y="156"/>
                    </a:lnTo>
                    <a:lnTo>
                      <a:pt x="388" y="38"/>
                    </a:lnTo>
                    <a:lnTo>
                      <a:pt x="312" y="38"/>
                    </a:lnTo>
                    <a:lnTo>
                      <a:pt x="312" y="0"/>
                    </a:lnTo>
                    <a:lnTo>
                      <a:pt x="182" y="0"/>
                    </a:lnTo>
                    <a:lnTo>
                      <a:pt x="156" y="0"/>
                    </a:lnTo>
                    <a:lnTo>
                      <a:pt x="156" y="76"/>
                    </a:lnTo>
                    <a:lnTo>
                      <a:pt x="234" y="76"/>
                    </a:lnTo>
                    <a:lnTo>
                      <a:pt x="234" y="119"/>
                    </a:lnTo>
                    <a:lnTo>
                      <a:pt x="156" y="119"/>
                    </a:lnTo>
                    <a:lnTo>
                      <a:pt x="156" y="194"/>
                    </a:lnTo>
                    <a:close/>
                    <a:moveTo>
                      <a:pt x="0" y="194"/>
                    </a:moveTo>
                    <a:lnTo>
                      <a:pt x="156" y="194"/>
                    </a:lnTo>
                    <a:lnTo>
                      <a:pt x="156" y="119"/>
                    </a:lnTo>
                    <a:lnTo>
                      <a:pt x="78" y="119"/>
                    </a:lnTo>
                    <a:lnTo>
                      <a:pt x="78" y="76"/>
                    </a:lnTo>
                    <a:lnTo>
                      <a:pt x="78" y="76"/>
                    </a:lnTo>
                    <a:lnTo>
                      <a:pt x="156" y="76"/>
                    </a:lnTo>
                    <a:lnTo>
                      <a:pt x="156" y="0"/>
                    </a:lnTo>
                    <a:lnTo>
                      <a:pt x="82" y="0"/>
                    </a:lnTo>
                    <a:lnTo>
                      <a:pt x="0" y="0"/>
                    </a:lnTo>
                    <a:lnTo>
                      <a:pt x="0" y="1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3" name="Freeform 168"/>
              <p:cNvSpPr>
                <a:spLocks noEditPoints="1"/>
              </p:cNvSpPr>
              <p:nvPr/>
            </p:nvSpPr>
            <p:spPr bwMode="auto">
              <a:xfrm>
                <a:off x="-5205413" y="8448675"/>
                <a:ext cx="444500" cy="349250"/>
              </a:xfrm>
              <a:custGeom>
                <a:avLst/>
                <a:gdLst>
                  <a:gd name="T0" fmla="*/ 93 w 118"/>
                  <a:gd name="T1" fmla="*/ 93 h 93"/>
                  <a:gd name="T2" fmla="*/ 93 w 118"/>
                  <a:gd name="T3" fmla="*/ 61 h 93"/>
                  <a:gd name="T4" fmla="*/ 109 w 118"/>
                  <a:gd name="T5" fmla="*/ 47 h 93"/>
                  <a:gd name="T6" fmla="*/ 118 w 118"/>
                  <a:gd name="T7" fmla="*/ 47 h 93"/>
                  <a:gd name="T8" fmla="*/ 118 w 118"/>
                  <a:gd name="T9" fmla="*/ 12 h 93"/>
                  <a:gd name="T10" fmla="*/ 105 w 118"/>
                  <a:gd name="T11" fmla="*/ 0 h 93"/>
                  <a:gd name="T12" fmla="*/ 76 w 118"/>
                  <a:gd name="T13" fmla="*/ 0 h 93"/>
                  <a:gd name="T14" fmla="*/ 76 w 118"/>
                  <a:gd name="T15" fmla="*/ 15 h 93"/>
                  <a:gd name="T16" fmla="*/ 87 w 118"/>
                  <a:gd name="T17" fmla="*/ 25 h 93"/>
                  <a:gd name="T18" fmla="*/ 76 w 118"/>
                  <a:gd name="T19" fmla="*/ 36 h 93"/>
                  <a:gd name="T20" fmla="*/ 76 w 118"/>
                  <a:gd name="T21" fmla="*/ 43 h 93"/>
                  <a:gd name="T22" fmla="*/ 87 w 118"/>
                  <a:gd name="T23" fmla="*/ 53 h 93"/>
                  <a:gd name="T24" fmla="*/ 76 w 118"/>
                  <a:gd name="T25" fmla="*/ 64 h 93"/>
                  <a:gd name="T26" fmla="*/ 76 w 118"/>
                  <a:gd name="T27" fmla="*/ 93 h 93"/>
                  <a:gd name="T28" fmla="*/ 93 w 118"/>
                  <a:gd name="T29" fmla="*/ 93 h 93"/>
                  <a:gd name="T30" fmla="*/ 76 w 118"/>
                  <a:gd name="T31" fmla="*/ 0 h 93"/>
                  <a:gd name="T32" fmla="*/ 42 w 118"/>
                  <a:gd name="T33" fmla="*/ 0 h 93"/>
                  <a:gd name="T34" fmla="*/ 42 w 118"/>
                  <a:gd name="T35" fmla="*/ 15 h 93"/>
                  <a:gd name="T36" fmla="*/ 42 w 118"/>
                  <a:gd name="T37" fmla="*/ 15 h 93"/>
                  <a:gd name="T38" fmla="*/ 53 w 118"/>
                  <a:gd name="T39" fmla="*/ 25 h 93"/>
                  <a:gd name="T40" fmla="*/ 42 w 118"/>
                  <a:gd name="T41" fmla="*/ 36 h 93"/>
                  <a:gd name="T42" fmla="*/ 42 w 118"/>
                  <a:gd name="T43" fmla="*/ 43 h 93"/>
                  <a:gd name="T44" fmla="*/ 42 w 118"/>
                  <a:gd name="T45" fmla="*/ 43 h 93"/>
                  <a:gd name="T46" fmla="*/ 53 w 118"/>
                  <a:gd name="T47" fmla="*/ 53 h 93"/>
                  <a:gd name="T48" fmla="*/ 42 w 118"/>
                  <a:gd name="T49" fmla="*/ 64 h 93"/>
                  <a:gd name="T50" fmla="*/ 42 w 118"/>
                  <a:gd name="T51" fmla="*/ 93 h 93"/>
                  <a:gd name="T52" fmla="*/ 76 w 118"/>
                  <a:gd name="T53" fmla="*/ 93 h 93"/>
                  <a:gd name="T54" fmla="*/ 76 w 118"/>
                  <a:gd name="T55" fmla="*/ 64 h 93"/>
                  <a:gd name="T56" fmla="*/ 76 w 118"/>
                  <a:gd name="T57" fmla="*/ 64 h 93"/>
                  <a:gd name="T58" fmla="*/ 65 w 118"/>
                  <a:gd name="T59" fmla="*/ 53 h 93"/>
                  <a:gd name="T60" fmla="*/ 76 w 118"/>
                  <a:gd name="T61" fmla="*/ 43 h 93"/>
                  <a:gd name="T62" fmla="*/ 76 w 118"/>
                  <a:gd name="T63" fmla="*/ 43 h 93"/>
                  <a:gd name="T64" fmla="*/ 76 w 118"/>
                  <a:gd name="T65" fmla="*/ 43 h 93"/>
                  <a:gd name="T66" fmla="*/ 76 w 118"/>
                  <a:gd name="T67" fmla="*/ 36 h 93"/>
                  <a:gd name="T68" fmla="*/ 76 w 118"/>
                  <a:gd name="T69" fmla="*/ 36 h 93"/>
                  <a:gd name="T70" fmla="*/ 65 w 118"/>
                  <a:gd name="T71" fmla="*/ 25 h 93"/>
                  <a:gd name="T72" fmla="*/ 76 w 118"/>
                  <a:gd name="T73" fmla="*/ 15 h 93"/>
                  <a:gd name="T74" fmla="*/ 76 w 118"/>
                  <a:gd name="T75" fmla="*/ 15 h 93"/>
                  <a:gd name="T76" fmla="*/ 76 w 118"/>
                  <a:gd name="T77" fmla="*/ 15 h 93"/>
                  <a:gd name="T78" fmla="*/ 76 w 118"/>
                  <a:gd name="T79" fmla="*/ 0 h 93"/>
                  <a:gd name="T80" fmla="*/ 42 w 118"/>
                  <a:gd name="T81" fmla="*/ 0 h 93"/>
                  <a:gd name="T82" fmla="*/ 13 w 118"/>
                  <a:gd name="T83" fmla="*/ 0 h 93"/>
                  <a:gd name="T84" fmla="*/ 0 w 118"/>
                  <a:gd name="T85" fmla="*/ 12 h 93"/>
                  <a:gd name="T86" fmla="*/ 0 w 118"/>
                  <a:gd name="T87" fmla="*/ 47 h 93"/>
                  <a:gd name="T88" fmla="*/ 10 w 118"/>
                  <a:gd name="T89" fmla="*/ 47 h 93"/>
                  <a:gd name="T90" fmla="*/ 25 w 118"/>
                  <a:gd name="T91" fmla="*/ 61 h 93"/>
                  <a:gd name="T92" fmla="*/ 25 w 118"/>
                  <a:gd name="T93" fmla="*/ 93 h 93"/>
                  <a:gd name="T94" fmla="*/ 42 w 118"/>
                  <a:gd name="T95" fmla="*/ 93 h 93"/>
                  <a:gd name="T96" fmla="*/ 42 w 118"/>
                  <a:gd name="T97" fmla="*/ 64 h 93"/>
                  <a:gd name="T98" fmla="*/ 32 w 118"/>
                  <a:gd name="T99" fmla="*/ 53 h 93"/>
                  <a:gd name="T100" fmla="*/ 42 w 118"/>
                  <a:gd name="T101" fmla="*/ 43 h 93"/>
                  <a:gd name="T102" fmla="*/ 42 w 118"/>
                  <a:gd name="T103" fmla="*/ 36 h 93"/>
                  <a:gd name="T104" fmla="*/ 32 w 118"/>
                  <a:gd name="T105" fmla="*/ 25 h 93"/>
                  <a:gd name="T106" fmla="*/ 42 w 118"/>
                  <a:gd name="T107" fmla="*/ 15 h 93"/>
                  <a:gd name="T108" fmla="*/ 42 w 118"/>
                  <a:gd name="T109" fmla="*/ 0 h 93"/>
                  <a:gd name="T110" fmla="*/ 42 w 118"/>
                  <a:gd name="T111" fmla="*/ 15 h 93"/>
                  <a:gd name="T112" fmla="*/ 42 w 118"/>
                  <a:gd name="T113" fmla="*/ 15 h 93"/>
                  <a:gd name="T114" fmla="*/ 42 w 118"/>
                  <a:gd name="T115" fmla="*/ 43 h 93"/>
                  <a:gd name="T116" fmla="*/ 42 w 118"/>
                  <a:gd name="T117" fmla="*/ 4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8" h="93">
                    <a:moveTo>
                      <a:pt x="93" y="93"/>
                    </a:moveTo>
                    <a:cubicBezTo>
                      <a:pt x="93" y="61"/>
                      <a:pt x="93" y="61"/>
                      <a:pt x="93" y="61"/>
                    </a:cubicBezTo>
                    <a:cubicBezTo>
                      <a:pt x="93" y="52"/>
                      <a:pt x="99" y="47"/>
                      <a:pt x="109" y="47"/>
                    </a:cubicBezTo>
                    <a:cubicBezTo>
                      <a:pt x="118" y="47"/>
                      <a:pt x="118" y="47"/>
                      <a:pt x="118" y="47"/>
                    </a:cubicBezTo>
                    <a:cubicBezTo>
                      <a:pt x="118" y="12"/>
                      <a:pt x="118" y="12"/>
                      <a:pt x="118" y="12"/>
                    </a:cubicBezTo>
                    <a:cubicBezTo>
                      <a:pt x="118" y="5"/>
                      <a:pt x="112" y="0"/>
                      <a:pt x="105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82" y="15"/>
                      <a:pt x="87" y="19"/>
                      <a:pt x="87" y="25"/>
                    </a:cubicBezTo>
                    <a:cubicBezTo>
                      <a:pt x="87" y="31"/>
                      <a:pt x="82" y="36"/>
                      <a:pt x="76" y="3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82" y="43"/>
                      <a:pt x="87" y="47"/>
                      <a:pt x="87" y="53"/>
                    </a:cubicBezTo>
                    <a:cubicBezTo>
                      <a:pt x="87" y="59"/>
                      <a:pt x="82" y="64"/>
                      <a:pt x="76" y="64"/>
                    </a:cubicBezTo>
                    <a:cubicBezTo>
                      <a:pt x="76" y="93"/>
                      <a:pt x="76" y="93"/>
                      <a:pt x="76" y="93"/>
                    </a:cubicBezTo>
                    <a:lnTo>
                      <a:pt x="93" y="93"/>
                    </a:lnTo>
                    <a:close/>
                    <a:moveTo>
                      <a:pt x="76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42" y="15"/>
                      <a:pt x="42" y="15"/>
                      <a:pt x="42" y="15"/>
                    </a:cubicBezTo>
                    <a:cubicBezTo>
                      <a:pt x="42" y="15"/>
                      <a:pt x="42" y="15"/>
                      <a:pt x="42" y="15"/>
                    </a:cubicBezTo>
                    <a:cubicBezTo>
                      <a:pt x="48" y="15"/>
                      <a:pt x="53" y="19"/>
                      <a:pt x="53" y="25"/>
                    </a:cubicBezTo>
                    <a:cubicBezTo>
                      <a:pt x="53" y="31"/>
                      <a:pt x="48" y="36"/>
                      <a:pt x="42" y="36"/>
                    </a:cubicBezTo>
                    <a:cubicBezTo>
                      <a:pt x="42" y="43"/>
                      <a:pt x="42" y="43"/>
                      <a:pt x="42" y="43"/>
                    </a:cubicBezTo>
                    <a:cubicBezTo>
                      <a:pt x="42" y="43"/>
                      <a:pt x="42" y="43"/>
                      <a:pt x="42" y="43"/>
                    </a:cubicBezTo>
                    <a:cubicBezTo>
                      <a:pt x="48" y="43"/>
                      <a:pt x="53" y="47"/>
                      <a:pt x="53" y="53"/>
                    </a:cubicBezTo>
                    <a:cubicBezTo>
                      <a:pt x="53" y="59"/>
                      <a:pt x="48" y="64"/>
                      <a:pt x="42" y="64"/>
                    </a:cubicBezTo>
                    <a:cubicBezTo>
                      <a:pt x="42" y="93"/>
                      <a:pt x="42" y="93"/>
                      <a:pt x="42" y="93"/>
                    </a:cubicBezTo>
                    <a:cubicBezTo>
                      <a:pt x="76" y="93"/>
                      <a:pt x="76" y="93"/>
                      <a:pt x="76" y="93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0" y="64"/>
                      <a:pt x="65" y="59"/>
                      <a:pt x="65" y="53"/>
                    </a:cubicBezTo>
                    <a:cubicBezTo>
                      <a:pt x="65" y="47"/>
                      <a:pt x="70" y="43"/>
                      <a:pt x="76" y="43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6" y="36"/>
                      <a:pt x="76" y="36"/>
                      <a:pt x="76" y="36"/>
                    </a:cubicBezTo>
                    <a:cubicBezTo>
                      <a:pt x="76" y="36"/>
                      <a:pt x="76" y="36"/>
                      <a:pt x="76" y="36"/>
                    </a:cubicBezTo>
                    <a:cubicBezTo>
                      <a:pt x="70" y="36"/>
                      <a:pt x="65" y="31"/>
                      <a:pt x="65" y="25"/>
                    </a:cubicBezTo>
                    <a:cubicBezTo>
                      <a:pt x="65" y="19"/>
                      <a:pt x="70" y="15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lnTo>
                      <a:pt x="76" y="0"/>
                    </a:lnTo>
                    <a:close/>
                    <a:moveTo>
                      <a:pt x="42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5"/>
                      <a:pt x="0" y="12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20" y="47"/>
                      <a:pt x="25" y="52"/>
                      <a:pt x="25" y="61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42" y="93"/>
                      <a:pt x="42" y="93"/>
                      <a:pt x="42" y="93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36" y="64"/>
                      <a:pt x="32" y="59"/>
                      <a:pt x="32" y="53"/>
                    </a:cubicBezTo>
                    <a:cubicBezTo>
                      <a:pt x="32" y="47"/>
                      <a:pt x="36" y="43"/>
                      <a:pt x="42" y="43"/>
                    </a:cubicBezTo>
                    <a:cubicBezTo>
                      <a:pt x="42" y="36"/>
                      <a:pt x="42" y="36"/>
                      <a:pt x="42" y="36"/>
                    </a:cubicBezTo>
                    <a:cubicBezTo>
                      <a:pt x="36" y="36"/>
                      <a:pt x="32" y="31"/>
                      <a:pt x="32" y="25"/>
                    </a:cubicBezTo>
                    <a:cubicBezTo>
                      <a:pt x="32" y="19"/>
                      <a:pt x="36" y="15"/>
                      <a:pt x="42" y="15"/>
                    </a:cubicBezTo>
                    <a:cubicBezTo>
                      <a:pt x="42" y="0"/>
                      <a:pt x="42" y="0"/>
                      <a:pt x="42" y="0"/>
                    </a:cubicBezTo>
                    <a:close/>
                    <a:moveTo>
                      <a:pt x="42" y="15"/>
                    </a:moveTo>
                    <a:cubicBezTo>
                      <a:pt x="42" y="15"/>
                      <a:pt x="42" y="15"/>
                      <a:pt x="42" y="15"/>
                    </a:cubicBezTo>
                    <a:close/>
                    <a:moveTo>
                      <a:pt x="42" y="43"/>
                    </a:moveTo>
                    <a:cubicBezTo>
                      <a:pt x="42" y="43"/>
                      <a:pt x="42" y="43"/>
                      <a:pt x="42" y="4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4" name="Freeform 169"/>
              <p:cNvSpPr>
                <a:spLocks/>
              </p:cNvSpPr>
              <p:nvPr/>
            </p:nvSpPr>
            <p:spPr bwMode="auto">
              <a:xfrm>
                <a:off x="-5283200" y="8639175"/>
                <a:ext cx="600075" cy="319088"/>
              </a:xfrm>
              <a:custGeom>
                <a:avLst/>
                <a:gdLst>
                  <a:gd name="T0" fmla="*/ 150 w 160"/>
                  <a:gd name="T1" fmla="*/ 0 h 85"/>
                  <a:gd name="T2" fmla="*/ 139 w 160"/>
                  <a:gd name="T3" fmla="*/ 0 h 85"/>
                  <a:gd name="T4" fmla="*/ 130 w 160"/>
                  <a:gd name="T5" fmla="*/ 0 h 85"/>
                  <a:gd name="T6" fmla="*/ 119 w 160"/>
                  <a:gd name="T7" fmla="*/ 10 h 85"/>
                  <a:gd name="T8" fmla="*/ 119 w 160"/>
                  <a:gd name="T9" fmla="*/ 47 h 85"/>
                  <a:gd name="T10" fmla="*/ 42 w 160"/>
                  <a:gd name="T11" fmla="*/ 47 h 85"/>
                  <a:gd name="T12" fmla="*/ 42 w 160"/>
                  <a:gd name="T13" fmla="*/ 10 h 85"/>
                  <a:gd name="T14" fmla="*/ 31 w 160"/>
                  <a:gd name="T15" fmla="*/ 0 h 85"/>
                  <a:gd name="T16" fmla="*/ 21 w 160"/>
                  <a:gd name="T17" fmla="*/ 0 h 85"/>
                  <a:gd name="T18" fmla="*/ 11 w 160"/>
                  <a:gd name="T19" fmla="*/ 0 h 85"/>
                  <a:gd name="T20" fmla="*/ 0 w 160"/>
                  <a:gd name="T21" fmla="*/ 10 h 85"/>
                  <a:gd name="T22" fmla="*/ 0 w 160"/>
                  <a:gd name="T23" fmla="*/ 63 h 85"/>
                  <a:gd name="T24" fmla="*/ 15 w 160"/>
                  <a:gd name="T25" fmla="*/ 79 h 85"/>
                  <a:gd name="T26" fmla="*/ 16 w 160"/>
                  <a:gd name="T27" fmla="*/ 80 h 85"/>
                  <a:gd name="T28" fmla="*/ 17 w 160"/>
                  <a:gd name="T29" fmla="*/ 83 h 85"/>
                  <a:gd name="T30" fmla="*/ 22 w 160"/>
                  <a:gd name="T31" fmla="*/ 85 h 85"/>
                  <a:gd name="T32" fmla="*/ 25 w 160"/>
                  <a:gd name="T33" fmla="*/ 85 h 85"/>
                  <a:gd name="T34" fmla="*/ 30 w 160"/>
                  <a:gd name="T35" fmla="*/ 83 h 85"/>
                  <a:gd name="T36" fmla="*/ 31 w 160"/>
                  <a:gd name="T37" fmla="*/ 80 h 85"/>
                  <a:gd name="T38" fmla="*/ 31 w 160"/>
                  <a:gd name="T39" fmla="*/ 79 h 85"/>
                  <a:gd name="T40" fmla="*/ 129 w 160"/>
                  <a:gd name="T41" fmla="*/ 79 h 85"/>
                  <a:gd name="T42" fmla="*/ 129 w 160"/>
                  <a:gd name="T43" fmla="*/ 80 h 85"/>
                  <a:gd name="T44" fmla="*/ 130 w 160"/>
                  <a:gd name="T45" fmla="*/ 83 h 85"/>
                  <a:gd name="T46" fmla="*/ 135 w 160"/>
                  <a:gd name="T47" fmla="*/ 85 h 85"/>
                  <a:gd name="T48" fmla="*/ 138 w 160"/>
                  <a:gd name="T49" fmla="*/ 85 h 85"/>
                  <a:gd name="T50" fmla="*/ 143 w 160"/>
                  <a:gd name="T51" fmla="*/ 83 h 85"/>
                  <a:gd name="T52" fmla="*/ 144 w 160"/>
                  <a:gd name="T53" fmla="*/ 80 h 85"/>
                  <a:gd name="T54" fmla="*/ 145 w 160"/>
                  <a:gd name="T55" fmla="*/ 79 h 85"/>
                  <a:gd name="T56" fmla="*/ 150 w 160"/>
                  <a:gd name="T57" fmla="*/ 79 h 85"/>
                  <a:gd name="T58" fmla="*/ 160 w 160"/>
                  <a:gd name="T59" fmla="*/ 63 h 85"/>
                  <a:gd name="T60" fmla="*/ 160 w 160"/>
                  <a:gd name="T61" fmla="*/ 10 h 85"/>
                  <a:gd name="T62" fmla="*/ 150 w 160"/>
                  <a:gd name="T6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0" h="85">
                    <a:moveTo>
                      <a:pt x="150" y="0"/>
                    </a:moveTo>
                    <a:cubicBezTo>
                      <a:pt x="139" y="0"/>
                      <a:pt x="139" y="0"/>
                      <a:pt x="139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22" y="0"/>
                      <a:pt x="119" y="3"/>
                      <a:pt x="119" y="10"/>
                    </a:cubicBezTo>
                    <a:cubicBezTo>
                      <a:pt x="119" y="47"/>
                      <a:pt x="119" y="47"/>
                      <a:pt x="119" y="47"/>
                    </a:cubicBezTo>
                    <a:cubicBezTo>
                      <a:pt x="42" y="47"/>
                      <a:pt x="42" y="47"/>
                      <a:pt x="42" y="47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3"/>
                      <a:pt x="38" y="0"/>
                      <a:pt x="3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4" y="0"/>
                      <a:pt x="0" y="3"/>
                      <a:pt x="0" y="10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0" y="70"/>
                      <a:pt x="8" y="79"/>
                      <a:pt x="15" y="79"/>
                    </a:cubicBezTo>
                    <a:cubicBezTo>
                      <a:pt x="15" y="79"/>
                      <a:pt x="16" y="80"/>
                      <a:pt x="16" y="80"/>
                    </a:cubicBezTo>
                    <a:cubicBezTo>
                      <a:pt x="16" y="81"/>
                      <a:pt x="16" y="82"/>
                      <a:pt x="17" y="83"/>
                    </a:cubicBezTo>
                    <a:cubicBezTo>
                      <a:pt x="18" y="84"/>
                      <a:pt x="20" y="85"/>
                      <a:pt x="22" y="85"/>
                    </a:cubicBezTo>
                    <a:cubicBezTo>
                      <a:pt x="25" y="85"/>
                      <a:pt x="25" y="85"/>
                      <a:pt x="25" y="85"/>
                    </a:cubicBezTo>
                    <a:cubicBezTo>
                      <a:pt x="27" y="85"/>
                      <a:pt x="29" y="84"/>
                      <a:pt x="30" y="83"/>
                    </a:cubicBezTo>
                    <a:cubicBezTo>
                      <a:pt x="31" y="82"/>
                      <a:pt x="31" y="81"/>
                      <a:pt x="31" y="80"/>
                    </a:cubicBezTo>
                    <a:cubicBezTo>
                      <a:pt x="31" y="80"/>
                      <a:pt x="31" y="79"/>
                      <a:pt x="31" y="79"/>
                    </a:cubicBezTo>
                    <a:cubicBezTo>
                      <a:pt x="129" y="79"/>
                      <a:pt x="129" y="79"/>
                      <a:pt x="129" y="79"/>
                    </a:cubicBezTo>
                    <a:cubicBezTo>
                      <a:pt x="129" y="79"/>
                      <a:pt x="129" y="80"/>
                      <a:pt x="129" y="80"/>
                    </a:cubicBezTo>
                    <a:cubicBezTo>
                      <a:pt x="129" y="81"/>
                      <a:pt x="130" y="82"/>
                      <a:pt x="130" y="83"/>
                    </a:cubicBezTo>
                    <a:cubicBezTo>
                      <a:pt x="131" y="84"/>
                      <a:pt x="133" y="85"/>
                      <a:pt x="135" y="85"/>
                    </a:cubicBezTo>
                    <a:cubicBezTo>
                      <a:pt x="138" y="85"/>
                      <a:pt x="138" y="85"/>
                      <a:pt x="138" y="85"/>
                    </a:cubicBezTo>
                    <a:cubicBezTo>
                      <a:pt x="140" y="85"/>
                      <a:pt x="142" y="84"/>
                      <a:pt x="143" y="83"/>
                    </a:cubicBezTo>
                    <a:cubicBezTo>
                      <a:pt x="144" y="82"/>
                      <a:pt x="144" y="81"/>
                      <a:pt x="144" y="80"/>
                    </a:cubicBezTo>
                    <a:cubicBezTo>
                      <a:pt x="145" y="80"/>
                      <a:pt x="145" y="79"/>
                      <a:pt x="145" y="79"/>
                    </a:cubicBezTo>
                    <a:cubicBezTo>
                      <a:pt x="150" y="79"/>
                      <a:pt x="150" y="79"/>
                      <a:pt x="150" y="79"/>
                    </a:cubicBezTo>
                    <a:cubicBezTo>
                      <a:pt x="157" y="79"/>
                      <a:pt x="160" y="70"/>
                      <a:pt x="160" y="63"/>
                    </a:cubicBezTo>
                    <a:cubicBezTo>
                      <a:pt x="160" y="10"/>
                      <a:pt x="160" y="10"/>
                      <a:pt x="160" y="10"/>
                    </a:cubicBezTo>
                    <a:cubicBezTo>
                      <a:pt x="160" y="3"/>
                      <a:pt x="157" y="0"/>
                      <a:pt x="1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5" name="Oval 170"/>
              <p:cNvSpPr>
                <a:spLocks noChangeArrowheads="1"/>
              </p:cNvSpPr>
              <p:nvPr/>
            </p:nvSpPr>
            <p:spPr bwMode="auto">
              <a:xfrm>
                <a:off x="-5068888" y="8520113"/>
                <a:ext cx="47625" cy="476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6" name="Oval 171"/>
              <p:cNvSpPr>
                <a:spLocks noChangeArrowheads="1"/>
              </p:cNvSpPr>
              <p:nvPr/>
            </p:nvSpPr>
            <p:spPr bwMode="auto">
              <a:xfrm>
                <a:off x="-4941888" y="8520113"/>
                <a:ext cx="44450" cy="476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7" name="Oval 172"/>
              <p:cNvSpPr>
                <a:spLocks noChangeArrowheads="1"/>
              </p:cNvSpPr>
              <p:nvPr/>
            </p:nvSpPr>
            <p:spPr bwMode="auto">
              <a:xfrm>
                <a:off x="-5068888" y="8624888"/>
                <a:ext cx="47625" cy="492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8" name="Oval 173"/>
              <p:cNvSpPr>
                <a:spLocks noChangeArrowheads="1"/>
              </p:cNvSpPr>
              <p:nvPr/>
            </p:nvSpPr>
            <p:spPr bwMode="auto">
              <a:xfrm>
                <a:off x="-4941888" y="8624888"/>
                <a:ext cx="44450" cy="492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39" name="Freeform 174"/>
              <p:cNvSpPr>
                <a:spLocks noEditPoints="1"/>
              </p:cNvSpPr>
              <p:nvPr/>
            </p:nvSpPr>
            <p:spPr bwMode="auto">
              <a:xfrm>
                <a:off x="-2709863" y="2819400"/>
                <a:ext cx="728663" cy="338138"/>
              </a:xfrm>
              <a:custGeom>
                <a:avLst/>
                <a:gdLst>
                  <a:gd name="T0" fmla="*/ 409 w 459"/>
                  <a:gd name="T1" fmla="*/ 0 h 213"/>
                  <a:gd name="T2" fmla="*/ 409 w 459"/>
                  <a:gd name="T3" fmla="*/ 71 h 213"/>
                  <a:gd name="T4" fmla="*/ 409 w 459"/>
                  <a:gd name="T5" fmla="*/ 71 h 213"/>
                  <a:gd name="T6" fmla="*/ 409 w 459"/>
                  <a:gd name="T7" fmla="*/ 31 h 213"/>
                  <a:gd name="T8" fmla="*/ 397 w 459"/>
                  <a:gd name="T9" fmla="*/ 90 h 213"/>
                  <a:gd name="T10" fmla="*/ 378 w 459"/>
                  <a:gd name="T11" fmla="*/ 154 h 213"/>
                  <a:gd name="T12" fmla="*/ 378 w 459"/>
                  <a:gd name="T13" fmla="*/ 194 h 213"/>
                  <a:gd name="T14" fmla="*/ 378 w 459"/>
                  <a:gd name="T15" fmla="*/ 194 h 213"/>
                  <a:gd name="T16" fmla="*/ 378 w 459"/>
                  <a:gd name="T17" fmla="*/ 0 h 213"/>
                  <a:gd name="T18" fmla="*/ 369 w 459"/>
                  <a:gd name="T19" fmla="*/ 71 h 213"/>
                  <a:gd name="T20" fmla="*/ 378 w 459"/>
                  <a:gd name="T21" fmla="*/ 130 h 213"/>
                  <a:gd name="T22" fmla="*/ 378 w 459"/>
                  <a:gd name="T23" fmla="*/ 0 h 213"/>
                  <a:gd name="T24" fmla="*/ 317 w 459"/>
                  <a:gd name="T25" fmla="*/ 194 h 213"/>
                  <a:gd name="T26" fmla="*/ 317 w 459"/>
                  <a:gd name="T27" fmla="*/ 0 h 213"/>
                  <a:gd name="T28" fmla="*/ 317 w 459"/>
                  <a:gd name="T29" fmla="*/ 130 h 213"/>
                  <a:gd name="T30" fmla="*/ 328 w 459"/>
                  <a:gd name="T31" fmla="*/ 71 h 213"/>
                  <a:gd name="T32" fmla="*/ 347 w 459"/>
                  <a:gd name="T33" fmla="*/ 0 h 213"/>
                  <a:gd name="T34" fmla="*/ 288 w 459"/>
                  <a:gd name="T35" fmla="*/ 194 h 213"/>
                  <a:gd name="T36" fmla="*/ 288 w 459"/>
                  <a:gd name="T37" fmla="*/ 0 h 213"/>
                  <a:gd name="T38" fmla="*/ 288 w 459"/>
                  <a:gd name="T39" fmla="*/ 71 h 213"/>
                  <a:gd name="T40" fmla="*/ 298 w 459"/>
                  <a:gd name="T41" fmla="*/ 130 h 213"/>
                  <a:gd name="T42" fmla="*/ 317 w 459"/>
                  <a:gd name="T43" fmla="*/ 0 h 213"/>
                  <a:gd name="T44" fmla="*/ 257 w 459"/>
                  <a:gd name="T45" fmla="*/ 194 h 213"/>
                  <a:gd name="T46" fmla="*/ 257 w 459"/>
                  <a:gd name="T47" fmla="*/ 0 h 213"/>
                  <a:gd name="T48" fmla="*/ 257 w 459"/>
                  <a:gd name="T49" fmla="*/ 130 h 213"/>
                  <a:gd name="T50" fmla="*/ 267 w 459"/>
                  <a:gd name="T51" fmla="*/ 71 h 213"/>
                  <a:gd name="T52" fmla="*/ 288 w 459"/>
                  <a:gd name="T53" fmla="*/ 0 h 213"/>
                  <a:gd name="T54" fmla="*/ 227 w 459"/>
                  <a:gd name="T55" fmla="*/ 194 h 213"/>
                  <a:gd name="T56" fmla="*/ 227 w 459"/>
                  <a:gd name="T57" fmla="*/ 0 h 213"/>
                  <a:gd name="T58" fmla="*/ 227 w 459"/>
                  <a:gd name="T59" fmla="*/ 71 h 213"/>
                  <a:gd name="T60" fmla="*/ 239 w 459"/>
                  <a:gd name="T61" fmla="*/ 130 h 213"/>
                  <a:gd name="T62" fmla="*/ 257 w 459"/>
                  <a:gd name="T63" fmla="*/ 0 h 213"/>
                  <a:gd name="T64" fmla="*/ 198 w 459"/>
                  <a:gd name="T65" fmla="*/ 194 h 213"/>
                  <a:gd name="T66" fmla="*/ 198 w 459"/>
                  <a:gd name="T67" fmla="*/ 0 h 213"/>
                  <a:gd name="T68" fmla="*/ 198 w 459"/>
                  <a:gd name="T69" fmla="*/ 130 h 213"/>
                  <a:gd name="T70" fmla="*/ 208 w 459"/>
                  <a:gd name="T71" fmla="*/ 71 h 213"/>
                  <a:gd name="T72" fmla="*/ 227 w 459"/>
                  <a:gd name="T73" fmla="*/ 0 h 213"/>
                  <a:gd name="T74" fmla="*/ 168 w 459"/>
                  <a:gd name="T75" fmla="*/ 194 h 213"/>
                  <a:gd name="T76" fmla="*/ 168 w 459"/>
                  <a:gd name="T77" fmla="*/ 0 h 213"/>
                  <a:gd name="T78" fmla="*/ 168 w 459"/>
                  <a:gd name="T79" fmla="*/ 71 h 213"/>
                  <a:gd name="T80" fmla="*/ 177 w 459"/>
                  <a:gd name="T81" fmla="*/ 130 h 213"/>
                  <a:gd name="T82" fmla="*/ 198 w 459"/>
                  <a:gd name="T83" fmla="*/ 0 h 213"/>
                  <a:gd name="T84" fmla="*/ 137 w 459"/>
                  <a:gd name="T85" fmla="*/ 194 h 213"/>
                  <a:gd name="T86" fmla="*/ 137 w 459"/>
                  <a:gd name="T87" fmla="*/ 0 h 213"/>
                  <a:gd name="T88" fmla="*/ 137 w 459"/>
                  <a:gd name="T89" fmla="*/ 130 h 213"/>
                  <a:gd name="T90" fmla="*/ 146 w 459"/>
                  <a:gd name="T91" fmla="*/ 71 h 213"/>
                  <a:gd name="T92" fmla="*/ 168 w 459"/>
                  <a:gd name="T93" fmla="*/ 0 h 213"/>
                  <a:gd name="T94" fmla="*/ 106 w 459"/>
                  <a:gd name="T95" fmla="*/ 194 h 213"/>
                  <a:gd name="T96" fmla="*/ 106 w 459"/>
                  <a:gd name="T97" fmla="*/ 0 h 213"/>
                  <a:gd name="T98" fmla="*/ 106 w 459"/>
                  <a:gd name="T99" fmla="*/ 71 h 213"/>
                  <a:gd name="T100" fmla="*/ 118 w 459"/>
                  <a:gd name="T101" fmla="*/ 130 h 213"/>
                  <a:gd name="T102" fmla="*/ 137 w 459"/>
                  <a:gd name="T103" fmla="*/ 0 h 213"/>
                  <a:gd name="T104" fmla="*/ 78 w 459"/>
                  <a:gd name="T105" fmla="*/ 194 h 213"/>
                  <a:gd name="T106" fmla="*/ 78 w 459"/>
                  <a:gd name="T107" fmla="*/ 0 h 213"/>
                  <a:gd name="T108" fmla="*/ 78 w 459"/>
                  <a:gd name="T109" fmla="*/ 130 h 213"/>
                  <a:gd name="T110" fmla="*/ 87 w 459"/>
                  <a:gd name="T111" fmla="*/ 71 h 213"/>
                  <a:gd name="T112" fmla="*/ 106 w 459"/>
                  <a:gd name="T113" fmla="*/ 0 h 213"/>
                  <a:gd name="T114" fmla="*/ 78 w 459"/>
                  <a:gd name="T115" fmla="*/ 154 h 213"/>
                  <a:gd name="T116" fmla="*/ 56 w 459"/>
                  <a:gd name="T117" fmla="*/ 90 h 213"/>
                  <a:gd name="T118" fmla="*/ 47 w 459"/>
                  <a:gd name="T119" fmla="*/ 31 h 213"/>
                  <a:gd name="T120" fmla="*/ 47 w 459"/>
                  <a:gd name="T121" fmla="*/ 213 h 213"/>
                  <a:gd name="T122" fmla="*/ 26 w 459"/>
                  <a:gd name="T123" fmla="*/ 71 h 213"/>
                  <a:gd name="T124" fmla="*/ 47 w 459"/>
                  <a:gd name="T125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59" h="213">
                    <a:moveTo>
                      <a:pt x="409" y="213"/>
                    </a:moveTo>
                    <a:lnTo>
                      <a:pt x="459" y="213"/>
                    </a:lnTo>
                    <a:lnTo>
                      <a:pt x="459" y="0"/>
                    </a:lnTo>
                    <a:lnTo>
                      <a:pt x="409" y="0"/>
                    </a:lnTo>
                    <a:lnTo>
                      <a:pt x="409" y="31"/>
                    </a:lnTo>
                    <a:lnTo>
                      <a:pt x="428" y="31"/>
                    </a:lnTo>
                    <a:lnTo>
                      <a:pt x="428" y="71"/>
                    </a:lnTo>
                    <a:lnTo>
                      <a:pt x="409" y="71"/>
                    </a:lnTo>
                    <a:lnTo>
                      <a:pt x="409" y="213"/>
                    </a:lnTo>
                    <a:close/>
                    <a:moveTo>
                      <a:pt x="378" y="213"/>
                    </a:moveTo>
                    <a:lnTo>
                      <a:pt x="409" y="213"/>
                    </a:lnTo>
                    <a:lnTo>
                      <a:pt x="409" y="71"/>
                    </a:lnTo>
                    <a:lnTo>
                      <a:pt x="388" y="71"/>
                    </a:lnTo>
                    <a:lnTo>
                      <a:pt x="388" y="31"/>
                    </a:lnTo>
                    <a:lnTo>
                      <a:pt x="388" y="31"/>
                    </a:lnTo>
                    <a:lnTo>
                      <a:pt x="409" y="31"/>
                    </a:lnTo>
                    <a:lnTo>
                      <a:pt x="409" y="0"/>
                    </a:lnTo>
                    <a:lnTo>
                      <a:pt x="378" y="0"/>
                    </a:lnTo>
                    <a:lnTo>
                      <a:pt x="378" y="90"/>
                    </a:lnTo>
                    <a:lnTo>
                      <a:pt x="397" y="90"/>
                    </a:lnTo>
                    <a:lnTo>
                      <a:pt x="397" y="130"/>
                    </a:lnTo>
                    <a:lnTo>
                      <a:pt x="397" y="130"/>
                    </a:lnTo>
                    <a:lnTo>
                      <a:pt x="378" y="130"/>
                    </a:lnTo>
                    <a:lnTo>
                      <a:pt x="378" y="154"/>
                    </a:lnTo>
                    <a:lnTo>
                      <a:pt x="378" y="154"/>
                    </a:lnTo>
                    <a:lnTo>
                      <a:pt x="378" y="194"/>
                    </a:lnTo>
                    <a:lnTo>
                      <a:pt x="378" y="194"/>
                    </a:lnTo>
                    <a:lnTo>
                      <a:pt x="378" y="194"/>
                    </a:lnTo>
                    <a:lnTo>
                      <a:pt x="378" y="213"/>
                    </a:lnTo>
                    <a:close/>
                    <a:moveTo>
                      <a:pt x="347" y="213"/>
                    </a:moveTo>
                    <a:lnTo>
                      <a:pt x="378" y="213"/>
                    </a:lnTo>
                    <a:lnTo>
                      <a:pt x="378" y="194"/>
                    </a:lnTo>
                    <a:lnTo>
                      <a:pt x="347" y="194"/>
                    </a:lnTo>
                    <a:lnTo>
                      <a:pt x="347" y="213"/>
                    </a:lnTo>
                    <a:lnTo>
                      <a:pt x="347" y="213"/>
                    </a:lnTo>
                    <a:close/>
                    <a:moveTo>
                      <a:pt x="378" y="0"/>
                    </a:moveTo>
                    <a:lnTo>
                      <a:pt x="347" y="0"/>
                    </a:lnTo>
                    <a:lnTo>
                      <a:pt x="347" y="31"/>
                    </a:lnTo>
                    <a:lnTo>
                      <a:pt x="369" y="31"/>
                    </a:lnTo>
                    <a:lnTo>
                      <a:pt x="369" y="71"/>
                    </a:lnTo>
                    <a:lnTo>
                      <a:pt x="347" y="71"/>
                    </a:lnTo>
                    <a:lnTo>
                      <a:pt x="347" y="154"/>
                    </a:lnTo>
                    <a:lnTo>
                      <a:pt x="378" y="154"/>
                    </a:lnTo>
                    <a:lnTo>
                      <a:pt x="378" y="130"/>
                    </a:lnTo>
                    <a:lnTo>
                      <a:pt x="357" y="130"/>
                    </a:lnTo>
                    <a:lnTo>
                      <a:pt x="357" y="90"/>
                    </a:lnTo>
                    <a:lnTo>
                      <a:pt x="378" y="90"/>
                    </a:lnTo>
                    <a:lnTo>
                      <a:pt x="378" y="0"/>
                    </a:lnTo>
                    <a:close/>
                    <a:moveTo>
                      <a:pt x="317" y="213"/>
                    </a:moveTo>
                    <a:lnTo>
                      <a:pt x="347" y="213"/>
                    </a:lnTo>
                    <a:lnTo>
                      <a:pt x="347" y="194"/>
                    </a:lnTo>
                    <a:lnTo>
                      <a:pt x="317" y="194"/>
                    </a:lnTo>
                    <a:lnTo>
                      <a:pt x="317" y="213"/>
                    </a:lnTo>
                    <a:lnTo>
                      <a:pt x="317" y="213"/>
                    </a:lnTo>
                    <a:close/>
                    <a:moveTo>
                      <a:pt x="347" y="0"/>
                    </a:moveTo>
                    <a:lnTo>
                      <a:pt x="317" y="0"/>
                    </a:lnTo>
                    <a:lnTo>
                      <a:pt x="317" y="90"/>
                    </a:lnTo>
                    <a:lnTo>
                      <a:pt x="338" y="90"/>
                    </a:lnTo>
                    <a:lnTo>
                      <a:pt x="338" y="130"/>
                    </a:lnTo>
                    <a:lnTo>
                      <a:pt x="317" y="130"/>
                    </a:lnTo>
                    <a:lnTo>
                      <a:pt x="317" y="154"/>
                    </a:lnTo>
                    <a:lnTo>
                      <a:pt x="347" y="154"/>
                    </a:lnTo>
                    <a:lnTo>
                      <a:pt x="347" y="71"/>
                    </a:lnTo>
                    <a:lnTo>
                      <a:pt x="328" y="71"/>
                    </a:lnTo>
                    <a:lnTo>
                      <a:pt x="328" y="31"/>
                    </a:lnTo>
                    <a:lnTo>
                      <a:pt x="328" y="31"/>
                    </a:lnTo>
                    <a:lnTo>
                      <a:pt x="347" y="31"/>
                    </a:lnTo>
                    <a:lnTo>
                      <a:pt x="347" y="0"/>
                    </a:lnTo>
                    <a:close/>
                    <a:moveTo>
                      <a:pt x="288" y="213"/>
                    </a:moveTo>
                    <a:lnTo>
                      <a:pt x="317" y="213"/>
                    </a:lnTo>
                    <a:lnTo>
                      <a:pt x="317" y="194"/>
                    </a:lnTo>
                    <a:lnTo>
                      <a:pt x="288" y="194"/>
                    </a:lnTo>
                    <a:lnTo>
                      <a:pt x="288" y="213"/>
                    </a:lnTo>
                    <a:lnTo>
                      <a:pt x="288" y="213"/>
                    </a:lnTo>
                    <a:close/>
                    <a:moveTo>
                      <a:pt x="317" y="0"/>
                    </a:moveTo>
                    <a:lnTo>
                      <a:pt x="288" y="0"/>
                    </a:lnTo>
                    <a:lnTo>
                      <a:pt x="288" y="31"/>
                    </a:lnTo>
                    <a:lnTo>
                      <a:pt x="307" y="31"/>
                    </a:lnTo>
                    <a:lnTo>
                      <a:pt x="307" y="71"/>
                    </a:lnTo>
                    <a:lnTo>
                      <a:pt x="288" y="71"/>
                    </a:lnTo>
                    <a:lnTo>
                      <a:pt x="288" y="154"/>
                    </a:lnTo>
                    <a:lnTo>
                      <a:pt x="317" y="154"/>
                    </a:lnTo>
                    <a:lnTo>
                      <a:pt x="317" y="130"/>
                    </a:lnTo>
                    <a:lnTo>
                      <a:pt x="298" y="130"/>
                    </a:lnTo>
                    <a:lnTo>
                      <a:pt x="298" y="130"/>
                    </a:lnTo>
                    <a:lnTo>
                      <a:pt x="298" y="90"/>
                    </a:lnTo>
                    <a:lnTo>
                      <a:pt x="317" y="90"/>
                    </a:lnTo>
                    <a:lnTo>
                      <a:pt x="317" y="0"/>
                    </a:lnTo>
                    <a:close/>
                    <a:moveTo>
                      <a:pt x="257" y="213"/>
                    </a:moveTo>
                    <a:lnTo>
                      <a:pt x="288" y="213"/>
                    </a:lnTo>
                    <a:lnTo>
                      <a:pt x="288" y="194"/>
                    </a:lnTo>
                    <a:lnTo>
                      <a:pt x="257" y="194"/>
                    </a:lnTo>
                    <a:lnTo>
                      <a:pt x="257" y="213"/>
                    </a:lnTo>
                    <a:lnTo>
                      <a:pt x="257" y="213"/>
                    </a:lnTo>
                    <a:close/>
                    <a:moveTo>
                      <a:pt x="288" y="0"/>
                    </a:moveTo>
                    <a:lnTo>
                      <a:pt x="257" y="0"/>
                    </a:lnTo>
                    <a:lnTo>
                      <a:pt x="257" y="90"/>
                    </a:lnTo>
                    <a:lnTo>
                      <a:pt x="276" y="90"/>
                    </a:lnTo>
                    <a:lnTo>
                      <a:pt x="276" y="130"/>
                    </a:lnTo>
                    <a:lnTo>
                      <a:pt x="257" y="130"/>
                    </a:lnTo>
                    <a:lnTo>
                      <a:pt x="257" y="154"/>
                    </a:lnTo>
                    <a:lnTo>
                      <a:pt x="288" y="154"/>
                    </a:lnTo>
                    <a:lnTo>
                      <a:pt x="288" y="71"/>
                    </a:lnTo>
                    <a:lnTo>
                      <a:pt x="267" y="71"/>
                    </a:lnTo>
                    <a:lnTo>
                      <a:pt x="267" y="31"/>
                    </a:lnTo>
                    <a:lnTo>
                      <a:pt x="267" y="31"/>
                    </a:lnTo>
                    <a:lnTo>
                      <a:pt x="288" y="31"/>
                    </a:lnTo>
                    <a:lnTo>
                      <a:pt x="288" y="0"/>
                    </a:lnTo>
                    <a:close/>
                    <a:moveTo>
                      <a:pt x="227" y="213"/>
                    </a:moveTo>
                    <a:lnTo>
                      <a:pt x="257" y="213"/>
                    </a:lnTo>
                    <a:lnTo>
                      <a:pt x="257" y="194"/>
                    </a:lnTo>
                    <a:lnTo>
                      <a:pt x="227" y="194"/>
                    </a:lnTo>
                    <a:lnTo>
                      <a:pt x="227" y="213"/>
                    </a:lnTo>
                    <a:lnTo>
                      <a:pt x="227" y="213"/>
                    </a:lnTo>
                    <a:close/>
                    <a:moveTo>
                      <a:pt x="257" y="0"/>
                    </a:moveTo>
                    <a:lnTo>
                      <a:pt x="227" y="0"/>
                    </a:lnTo>
                    <a:lnTo>
                      <a:pt x="227" y="31"/>
                    </a:lnTo>
                    <a:lnTo>
                      <a:pt x="248" y="31"/>
                    </a:lnTo>
                    <a:lnTo>
                      <a:pt x="248" y="71"/>
                    </a:lnTo>
                    <a:lnTo>
                      <a:pt x="227" y="71"/>
                    </a:lnTo>
                    <a:lnTo>
                      <a:pt x="227" y="154"/>
                    </a:lnTo>
                    <a:lnTo>
                      <a:pt x="257" y="154"/>
                    </a:lnTo>
                    <a:lnTo>
                      <a:pt x="257" y="130"/>
                    </a:lnTo>
                    <a:lnTo>
                      <a:pt x="239" y="130"/>
                    </a:lnTo>
                    <a:lnTo>
                      <a:pt x="239" y="130"/>
                    </a:lnTo>
                    <a:lnTo>
                      <a:pt x="239" y="90"/>
                    </a:lnTo>
                    <a:lnTo>
                      <a:pt x="257" y="90"/>
                    </a:lnTo>
                    <a:lnTo>
                      <a:pt x="257" y="0"/>
                    </a:lnTo>
                    <a:close/>
                    <a:moveTo>
                      <a:pt x="198" y="213"/>
                    </a:moveTo>
                    <a:lnTo>
                      <a:pt x="227" y="213"/>
                    </a:lnTo>
                    <a:lnTo>
                      <a:pt x="227" y="194"/>
                    </a:lnTo>
                    <a:lnTo>
                      <a:pt x="198" y="194"/>
                    </a:lnTo>
                    <a:lnTo>
                      <a:pt x="198" y="213"/>
                    </a:lnTo>
                    <a:lnTo>
                      <a:pt x="198" y="213"/>
                    </a:lnTo>
                    <a:close/>
                    <a:moveTo>
                      <a:pt x="227" y="0"/>
                    </a:moveTo>
                    <a:lnTo>
                      <a:pt x="198" y="0"/>
                    </a:lnTo>
                    <a:lnTo>
                      <a:pt x="198" y="90"/>
                    </a:lnTo>
                    <a:lnTo>
                      <a:pt x="217" y="90"/>
                    </a:lnTo>
                    <a:lnTo>
                      <a:pt x="217" y="130"/>
                    </a:lnTo>
                    <a:lnTo>
                      <a:pt x="198" y="130"/>
                    </a:lnTo>
                    <a:lnTo>
                      <a:pt x="198" y="154"/>
                    </a:lnTo>
                    <a:lnTo>
                      <a:pt x="227" y="154"/>
                    </a:lnTo>
                    <a:lnTo>
                      <a:pt x="227" y="71"/>
                    </a:lnTo>
                    <a:lnTo>
                      <a:pt x="208" y="71"/>
                    </a:lnTo>
                    <a:lnTo>
                      <a:pt x="208" y="31"/>
                    </a:lnTo>
                    <a:lnTo>
                      <a:pt x="208" y="31"/>
                    </a:lnTo>
                    <a:lnTo>
                      <a:pt x="227" y="31"/>
                    </a:lnTo>
                    <a:lnTo>
                      <a:pt x="227" y="0"/>
                    </a:lnTo>
                    <a:close/>
                    <a:moveTo>
                      <a:pt x="168" y="213"/>
                    </a:moveTo>
                    <a:lnTo>
                      <a:pt x="198" y="213"/>
                    </a:lnTo>
                    <a:lnTo>
                      <a:pt x="198" y="194"/>
                    </a:lnTo>
                    <a:lnTo>
                      <a:pt x="168" y="194"/>
                    </a:lnTo>
                    <a:lnTo>
                      <a:pt x="168" y="213"/>
                    </a:lnTo>
                    <a:lnTo>
                      <a:pt x="168" y="213"/>
                    </a:lnTo>
                    <a:close/>
                    <a:moveTo>
                      <a:pt x="198" y="0"/>
                    </a:moveTo>
                    <a:lnTo>
                      <a:pt x="168" y="0"/>
                    </a:lnTo>
                    <a:lnTo>
                      <a:pt x="168" y="31"/>
                    </a:lnTo>
                    <a:lnTo>
                      <a:pt x="186" y="31"/>
                    </a:lnTo>
                    <a:lnTo>
                      <a:pt x="186" y="71"/>
                    </a:lnTo>
                    <a:lnTo>
                      <a:pt x="168" y="71"/>
                    </a:lnTo>
                    <a:lnTo>
                      <a:pt x="168" y="154"/>
                    </a:lnTo>
                    <a:lnTo>
                      <a:pt x="198" y="154"/>
                    </a:lnTo>
                    <a:lnTo>
                      <a:pt x="198" y="130"/>
                    </a:lnTo>
                    <a:lnTo>
                      <a:pt x="177" y="130"/>
                    </a:lnTo>
                    <a:lnTo>
                      <a:pt x="177" y="130"/>
                    </a:lnTo>
                    <a:lnTo>
                      <a:pt x="177" y="90"/>
                    </a:lnTo>
                    <a:lnTo>
                      <a:pt x="198" y="90"/>
                    </a:lnTo>
                    <a:lnTo>
                      <a:pt x="198" y="0"/>
                    </a:lnTo>
                    <a:close/>
                    <a:moveTo>
                      <a:pt x="137" y="213"/>
                    </a:moveTo>
                    <a:lnTo>
                      <a:pt x="168" y="213"/>
                    </a:lnTo>
                    <a:lnTo>
                      <a:pt x="168" y="194"/>
                    </a:lnTo>
                    <a:lnTo>
                      <a:pt x="137" y="194"/>
                    </a:lnTo>
                    <a:lnTo>
                      <a:pt x="137" y="213"/>
                    </a:lnTo>
                    <a:lnTo>
                      <a:pt x="137" y="213"/>
                    </a:lnTo>
                    <a:close/>
                    <a:moveTo>
                      <a:pt x="168" y="0"/>
                    </a:moveTo>
                    <a:lnTo>
                      <a:pt x="137" y="0"/>
                    </a:lnTo>
                    <a:lnTo>
                      <a:pt x="137" y="90"/>
                    </a:lnTo>
                    <a:lnTo>
                      <a:pt x="158" y="90"/>
                    </a:lnTo>
                    <a:lnTo>
                      <a:pt x="158" y="130"/>
                    </a:lnTo>
                    <a:lnTo>
                      <a:pt x="137" y="130"/>
                    </a:lnTo>
                    <a:lnTo>
                      <a:pt x="137" y="154"/>
                    </a:lnTo>
                    <a:lnTo>
                      <a:pt x="168" y="154"/>
                    </a:lnTo>
                    <a:lnTo>
                      <a:pt x="168" y="71"/>
                    </a:lnTo>
                    <a:lnTo>
                      <a:pt x="146" y="71"/>
                    </a:lnTo>
                    <a:lnTo>
                      <a:pt x="146" y="31"/>
                    </a:lnTo>
                    <a:lnTo>
                      <a:pt x="146" y="31"/>
                    </a:lnTo>
                    <a:lnTo>
                      <a:pt x="168" y="31"/>
                    </a:lnTo>
                    <a:lnTo>
                      <a:pt x="168" y="0"/>
                    </a:lnTo>
                    <a:close/>
                    <a:moveTo>
                      <a:pt x="106" y="213"/>
                    </a:moveTo>
                    <a:lnTo>
                      <a:pt x="137" y="213"/>
                    </a:lnTo>
                    <a:lnTo>
                      <a:pt x="137" y="194"/>
                    </a:lnTo>
                    <a:lnTo>
                      <a:pt x="106" y="194"/>
                    </a:lnTo>
                    <a:lnTo>
                      <a:pt x="106" y="213"/>
                    </a:lnTo>
                    <a:lnTo>
                      <a:pt x="106" y="213"/>
                    </a:lnTo>
                    <a:close/>
                    <a:moveTo>
                      <a:pt x="137" y="0"/>
                    </a:moveTo>
                    <a:lnTo>
                      <a:pt x="106" y="0"/>
                    </a:lnTo>
                    <a:lnTo>
                      <a:pt x="106" y="31"/>
                    </a:lnTo>
                    <a:lnTo>
                      <a:pt x="127" y="31"/>
                    </a:lnTo>
                    <a:lnTo>
                      <a:pt x="127" y="71"/>
                    </a:lnTo>
                    <a:lnTo>
                      <a:pt x="106" y="71"/>
                    </a:lnTo>
                    <a:lnTo>
                      <a:pt x="106" y="154"/>
                    </a:lnTo>
                    <a:lnTo>
                      <a:pt x="137" y="154"/>
                    </a:lnTo>
                    <a:lnTo>
                      <a:pt x="137" y="130"/>
                    </a:lnTo>
                    <a:lnTo>
                      <a:pt x="118" y="130"/>
                    </a:lnTo>
                    <a:lnTo>
                      <a:pt x="118" y="130"/>
                    </a:lnTo>
                    <a:lnTo>
                      <a:pt x="118" y="90"/>
                    </a:lnTo>
                    <a:lnTo>
                      <a:pt x="137" y="90"/>
                    </a:lnTo>
                    <a:lnTo>
                      <a:pt x="137" y="0"/>
                    </a:lnTo>
                    <a:close/>
                    <a:moveTo>
                      <a:pt x="78" y="213"/>
                    </a:moveTo>
                    <a:lnTo>
                      <a:pt x="106" y="213"/>
                    </a:lnTo>
                    <a:lnTo>
                      <a:pt x="106" y="194"/>
                    </a:lnTo>
                    <a:lnTo>
                      <a:pt x="78" y="194"/>
                    </a:lnTo>
                    <a:lnTo>
                      <a:pt x="78" y="213"/>
                    </a:lnTo>
                    <a:lnTo>
                      <a:pt x="78" y="213"/>
                    </a:lnTo>
                    <a:close/>
                    <a:moveTo>
                      <a:pt x="106" y="0"/>
                    </a:moveTo>
                    <a:lnTo>
                      <a:pt x="78" y="0"/>
                    </a:lnTo>
                    <a:lnTo>
                      <a:pt x="78" y="90"/>
                    </a:lnTo>
                    <a:lnTo>
                      <a:pt x="97" y="90"/>
                    </a:lnTo>
                    <a:lnTo>
                      <a:pt x="97" y="130"/>
                    </a:lnTo>
                    <a:lnTo>
                      <a:pt x="78" y="130"/>
                    </a:lnTo>
                    <a:lnTo>
                      <a:pt x="78" y="154"/>
                    </a:lnTo>
                    <a:lnTo>
                      <a:pt x="106" y="154"/>
                    </a:lnTo>
                    <a:lnTo>
                      <a:pt x="106" y="71"/>
                    </a:lnTo>
                    <a:lnTo>
                      <a:pt x="87" y="71"/>
                    </a:lnTo>
                    <a:lnTo>
                      <a:pt x="87" y="31"/>
                    </a:lnTo>
                    <a:lnTo>
                      <a:pt x="87" y="31"/>
                    </a:lnTo>
                    <a:lnTo>
                      <a:pt x="106" y="31"/>
                    </a:lnTo>
                    <a:lnTo>
                      <a:pt x="106" y="0"/>
                    </a:lnTo>
                    <a:close/>
                    <a:moveTo>
                      <a:pt x="47" y="213"/>
                    </a:moveTo>
                    <a:lnTo>
                      <a:pt x="78" y="213"/>
                    </a:lnTo>
                    <a:lnTo>
                      <a:pt x="78" y="194"/>
                    </a:lnTo>
                    <a:lnTo>
                      <a:pt x="78" y="154"/>
                    </a:lnTo>
                    <a:lnTo>
                      <a:pt x="78" y="130"/>
                    </a:lnTo>
                    <a:lnTo>
                      <a:pt x="56" y="130"/>
                    </a:lnTo>
                    <a:lnTo>
                      <a:pt x="56" y="130"/>
                    </a:lnTo>
                    <a:lnTo>
                      <a:pt x="56" y="90"/>
                    </a:lnTo>
                    <a:lnTo>
                      <a:pt x="78" y="90"/>
                    </a:lnTo>
                    <a:lnTo>
                      <a:pt x="78" y="0"/>
                    </a:lnTo>
                    <a:lnTo>
                      <a:pt x="47" y="0"/>
                    </a:lnTo>
                    <a:lnTo>
                      <a:pt x="47" y="31"/>
                    </a:lnTo>
                    <a:lnTo>
                      <a:pt x="66" y="31"/>
                    </a:lnTo>
                    <a:lnTo>
                      <a:pt x="66" y="71"/>
                    </a:lnTo>
                    <a:lnTo>
                      <a:pt x="47" y="71"/>
                    </a:lnTo>
                    <a:lnTo>
                      <a:pt x="47" y="213"/>
                    </a:lnTo>
                    <a:close/>
                    <a:moveTo>
                      <a:pt x="0" y="213"/>
                    </a:moveTo>
                    <a:lnTo>
                      <a:pt x="47" y="213"/>
                    </a:lnTo>
                    <a:lnTo>
                      <a:pt x="47" y="71"/>
                    </a:lnTo>
                    <a:lnTo>
                      <a:pt x="26" y="71"/>
                    </a:lnTo>
                    <a:lnTo>
                      <a:pt x="26" y="31"/>
                    </a:lnTo>
                    <a:lnTo>
                      <a:pt x="26" y="31"/>
                    </a:lnTo>
                    <a:lnTo>
                      <a:pt x="47" y="31"/>
                    </a:lnTo>
                    <a:lnTo>
                      <a:pt x="47" y="0"/>
                    </a:lnTo>
                    <a:lnTo>
                      <a:pt x="0" y="0"/>
                    </a:lnTo>
                    <a:lnTo>
                      <a:pt x="0" y="2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40" name="Freeform 175"/>
              <p:cNvSpPr>
                <a:spLocks/>
              </p:cNvSpPr>
              <p:nvPr/>
            </p:nvSpPr>
            <p:spPr bwMode="auto">
              <a:xfrm>
                <a:off x="-2574925" y="2665412"/>
                <a:ext cx="420688" cy="101600"/>
              </a:xfrm>
              <a:custGeom>
                <a:avLst/>
                <a:gdLst>
                  <a:gd name="T0" fmla="*/ 0 w 112"/>
                  <a:gd name="T1" fmla="*/ 13 h 27"/>
                  <a:gd name="T2" fmla="*/ 8 w 112"/>
                  <a:gd name="T3" fmla="*/ 27 h 27"/>
                  <a:gd name="T4" fmla="*/ 56 w 112"/>
                  <a:gd name="T5" fmla="*/ 16 h 27"/>
                  <a:gd name="T6" fmla="*/ 104 w 112"/>
                  <a:gd name="T7" fmla="*/ 27 h 27"/>
                  <a:gd name="T8" fmla="*/ 112 w 112"/>
                  <a:gd name="T9" fmla="*/ 13 h 27"/>
                  <a:gd name="T10" fmla="*/ 56 w 112"/>
                  <a:gd name="T11" fmla="*/ 0 h 27"/>
                  <a:gd name="T12" fmla="*/ 0 w 112"/>
                  <a:gd name="T13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2" h="27">
                    <a:moveTo>
                      <a:pt x="0" y="13"/>
                    </a:moveTo>
                    <a:cubicBezTo>
                      <a:pt x="8" y="27"/>
                      <a:pt x="8" y="27"/>
                      <a:pt x="8" y="27"/>
                    </a:cubicBezTo>
                    <a:cubicBezTo>
                      <a:pt x="21" y="20"/>
                      <a:pt x="38" y="16"/>
                      <a:pt x="56" y="16"/>
                    </a:cubicBezTo>
                    <a:cubicBezTo>
                      <a:pt x="74" y="16"/>
                      <a:pt x="91" y="20"/>
                      <a:pt x="104" y="27"/>
                    </a:cubicBezTo>
                    <a:cubicBezTo>
                      <a:pt x="112" y="13"/>
                      <a:pt x="112" y="13"/>
                      <a:pt x="112" y="13"/>
                    </a:cubicBezTo>
                    <a:cubicBezTo>
                      <a:pt x="96" y="5"/>
                      <a:pt x="76" y="0"/>
                      <a:pt x="56" y="0"/>
                    </a:cubicBezTo>
                    <a:cubicBezTo>
                      <a:pt x="36" y="0"/>
                      <a:pt x="16" y="5"/>
                      <a:pt x="0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41" name="Freeform 176"/>
              <p:cNvSpPr>
                <a:spLocks/>
              </p:cNvSpPr>
              <p:nvPr/>
            </p:nvSpPr>
            <p:spPr bwMode="auto">
              <a:xfrm>
                <a:off x="-2646363" y="2552700"/>
                <a:ext cx="563563" cy="117475"/>
              </a:xfrm>
              <a:custGeom>
                <a:avLst/>
                <a:gdLst>
                  <a:gd name="T0" fmla="*/ 150 w 150"/>
                  <a:gd name="T1" fmla="*/ 17 h 31"/>
                  <a:gd name="T2" fmla="*/ 75 w 150"/>
                  <a:gd name="T3" fmla="*/ 0 h 31"/>
                  <a:gd name="T4" fmla="*/ 0 w 150"/>
                  <a:gd name="T5" fmla="*/ 17 h 31"/>
                  <a:gd name="T6" fmla="*/ 8 w 150"/>
                  <a:gd name="T7" fmla="*/ 31 h 31"/>
                  <a:gd name="T8" fmla="*/ 75 w 150"/>
                  <a:gd name="T9" fmla="*/ 15 h 31"/>
                  <a:gd name="T10" fmla="*/ 142 w 150"/>
                  <a:gd name="T11" fmla="*/ 31 h 31"/>
                  <a:gd name="T12" fmla="*/ 150 w 150"/>
                  <a:gd name="T13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31">
                    <a:moveTo>
                      <a:pt x="150" y="17"/>
                    </a:moveTo>
                    <a:cubicBezTo>
                      <a:pt x="129" y="6"/>
                      <a:pt x="102" y="0"/>
                      <a:pt x="75" y="0"/>
                    </a:cubicBezTo>
                    <a:cubicBezTo>
                      <a:pt x="48" y="0"/>
                      <a:pt x="21" y="6"/>
                      <a:pt x="0" y="17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27" y="21"/>
                      <a:pt x="50" y="15"/>
                      <a:pt x="75" y="15"/>
                    </a:cubicBezTo>
                    <a:cubicBezTo>
                      <a:pt x="100" y="15"/>
                      <a:pt x="123" y="21"/>
                      <a:pt x="142" y="31"/>
                    </a:cubicBezTo>
                    <a:lnTo>
                      <a:pt x="150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42" name="Freeform 177"/>
              <p:cNvSpPr>
                <a:spLocks/>
              </p:cNvSpPr>
              <p:nvPr/>
            </p:nvSpPr>
            <p:spPr bwMode="auto">
              <a:xfrm>
                <a:off x="-4422775" y="5965825"/>
                <a:ext cx="130175" cy="195263"/>
              </a:xfrm>
              <a:custGeom>
                <a:avLst/>
                <a:gdLst>
                  <a:gd name="T0" fmla="*/ 25 w 35"/>
                  <a:gd name="T1" fmla="*/ 49 h 52"/>
                  <a:gd name="T2" fmla="*/ 30 w 35"/>
                  <a:gd name="T3" fmla="*/ 41 h 52"/>
                  <a:gd name="T4" fmla="*/ 10 w 35"/>
                  <a:gd name="T5" fmla="*/ 8 h 52"/>
                  <a:gd name="T6" fmla="*/ 5 w 35"/>
                  <a:gd name="T7" fmla="*/ 0 h 52"/>
                  <a:gd name="T8" fmla="*/ 0 w 35"/>
                  <a:gd name="T9" fmla="*/ 9 h 52"/>
                  <a:gd name="T10" fmla="*/ 25 w 35"/>
                  <a:gd name="T11" fmla="*/ 4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52">
                    <a:moveTo>
                      <a:pt x="25" y="49"/>
                    </a:moveTo>
                    <a:cubicBezTo>
                      <a:pt x="31" y="52"/>
                      <a:pt x="35" y="44"/>
                      <a:pt x="30" y="41"/>
                    </a:cubicBezTo>
                    <a:cubicBezTo>
                      <a:pt x="18" y="34"/>
                      <a:pt x="10" y="21"/>
                      <a:pt x="10" y="8"/>
                    </a:cubicBezTo>
                    <a:cubicBezTo>
                      <a:pt x="8" y="5"/>
                      <a:pt x="6" y="3"/>
                      <a:pt x="5" y="0"/>
                    </a:cubicBezTo>
                    <a:cubicBezTo>
                      <a:pt x="4" y="3"/>
                      <a:pt x="2" y="6"/>
                      <a:pt x="0" y="9"/>
                    </a:cubicBezTo>
                    <a:cubicBezTo>
                      <a:pt x="1" y="25"/>
                      <a:pt x="11" y="41"/>
                      <a:pt x="25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43" name="Freeform 178"/>
              <p:cNvSpPr>
                <a:spLocks/>
              </p:cNvSpPr>
              <p:nvPr/>
            </p:nvSpPr>
            <p:spPr bwMode="auto">
              <a:xfrm>
                <a:off x="-4333875" y="5613400"/>
                <a:ext cx="206375" cy="198438"/>
              </a:xfrm>
              <a:custGeom>
                <a:avLst/>
                <a:gdLst>
                  <a:gd name="T0" fmla="*/ 50 w 55"/>
                  <a:gd name="T1" fmla="*/ 17 h 53"/>
                  <a:gd name="T2" fmla="*/ 26 w 55"/>
                  <a:gd name="T3" fmla="*/ 0 h 53"/>
                  <a:gd name="T4" fmla="*/ 20 w 55"/>
                  <a:gd name="T5" fmla="*/ 1 h 53"/>
                  <a:gd name="T6" fmla="*/ 0 w 55"/>
                  <a:gd name="T7" fmla="*/ 13 h 53"/>
                  <a:gd name="T8" fmla="*/ 6 w 55"/>
                  <a:gd name="T9" fmla="*/ 18 h 53"/>
                  <a:gd name="T10" fmla="*/ 16 w 55"/>
                  <a:gd name="T11" fmla="*/ 14 h 53"/>
                  <a:gd name="T12" fmla="*/ 20 w 55"/>
                  <a:gd name="T13" fmla="*/ 14 h 53"/>
                  <a:gd name="T14" fmla="*/ 34 w 55"/>
                  <a:gd name="T15" fmla="*/ 23 h 53"/>
                  <a:gd name="T16" fmla="*/ 26 w 55"/>
                  <a:gd name="T17" fmla="*/ 41 h 53"/>
                  <a:gd name="T18" fmla="*/ 15 w 55"/>
                  <a:gd name="T19" fmla="*/ 45 h 53"/>
                  <a:gd name="T20" fmla="*/ 14 w 55"/>
                  <a:gd name="T21" fmla="*/ 52 h 53"/>
                  <a:gd name="T22" fmla="*/ 21 w 55"/>
                  <a:gd name="T23" fmla="*/ 53 h 53"/>
                  <a:gd name="T24" fmla="*/ 38 w 55"/>
                  <a:gd name="T25" fmla="*/ 49 h 53"/>
                  <a:gd name="T26" fmla="*/ 50 w 55"/>
                  <a:gd name="T27" fmla="*/ 1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5" h="53">
                    <a:moveTo>
                      <a:pt x="50" y="17"/>
                    </a:moveTo>
                    <a:cubicBezTo>
                      <a:pt x="46" y="6"/>
                      <a:pt x="36" y="0"/>
                      <a:pt x="26" y="0"/>
                    </a:cubicBezTo>
                    <a:cubicBezTo>
                      <a:pt x="24" y="0"/>
                      <a:pt x="22" y="0"/>
                      <a:pt x="20" y="1"/>
                    </a:cubicBezTo>
                    <a:cubicBezTo>
                      <a:pt x="13" y="2"/>
                      <a:pt x="6" y="7"/>
                      <a:pt x="0" y="13"/>
                    </a:cubicBezTo>
                    <a:cubicBezTo>
                      <a:pt x="2" y="15"/>
                      <a:pt x="4" y="17"/>
                      <a:pt x="6" y="18"/>
                    </a:cubicBezTo>
                    <a:cubicBezTo>
                      <a:pt x="9" y="16"/>
                      <a:pt x="13" y="15"/>
                      <a:pt x="16" y="14"/>
                    </a:cubicBezTo>
                    <a:cubicBezTo>
                      <a:pt x="17" y="14"/>
                      <a:pt x="18" y="14"/>
                      <a:pt x="20" y="14"/>
                    </a:cubicBezTo>
                    <a:cubicBezTo>
                      <a:pt x="26" y="14"/>
                      <a:pt x="32" y="17"/>
                      <a:pt x="34" y="23"/>
                    </a:cubicBezTo>
                    <a:cubicBezTo>
                      <a:pt x="36" y="30"/>
                      <a:pt x="33" y="37"/>
                      <a:pt x="26" y="41"/>
                    </a:cubicBezTo>
                    <a:cubicBezTo>
                      <a:pt x="23" y="43"/>
                      <a:pt x="19" y="44"/>
                      <a:pt x="15" y="45"/>
                    </a:cubicBezTo>
                    <a:cubicBezTo>
                      <a:pt x="15" y="47"/>
                      <a:pt x="15" y="50"/>
                      <a:pt x="14" y="52"/>
                    </a:cubicBezTo>
                    <a:cubicBezTo>
                      <a:pt x="16" y="53"/>
                      <a:pt x="19" y="53"/>
                      <a:pt x="21" y="53"/>
                    </a:cubicBezTo>
                    <a:cubicBezTo>
                      <a:pt x="27" y="53"/>
                      <a:pt x="33" y="52"/>
                      <a:pt x="38" y="49"/>
                    </a:cubicBezTo>
                    <a:cubicBezTo>
                      <a:pt x="49" y="43"/>
                      <a:pt x="55" y="29"/>
                      <a:pt x="50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44" name="Freeform 179"/>
              <p:cNvSpPr>
                <a:spLocks/>
              </p:cNvSpPr>
              <p:nvPr/>
            </p:nvSpPr>
            <p:spPr bwMode="auto">
              <a:xfrm>
                <a:off x="-4521200" y="5489575"/>
                <a:ext cx="198438" cy="176213"/>
              </a:xfrm>
              <a:custGeom>
                <a:avLst/>
                <a:gdLst>
                  <a:gd name="T0" fmla="*/ 52 w 53"/>
                  <a:gd name="T1" fmla="*/ 22 h 47"/>
                  <a:gd name="T2" fmla="*/ 27 w 53"/>
                  <a:gd name="T3" fmla="*/ 0 h 47"/>
                  <a:gd name="T4" fmla="*/ 25 w 53"/>
                  <a:gd name="T5" fmla="*/ 1 h 47"/>
                  <a:gd name="T6" fmla="*/ 1 w 53"/>
                  <a:gd name="T7" fmla="*/ 24 h 47"/>
                  <a:gd name="T8" fmla="*/ 7 w 53"/>
                  <a:gd name="T9" fmla="*/ 47 h 47"/>
                  <a:gd name="T10" fmla="*/ 13 w 53"/>
                  <a:gd name="T11" fmla="*/ 43 h 47"/>
                  <a:gd name="T12" fmla="*/ 12 w 53"/>
                  <a:gd name="T13" fmla="*/ 32 h 47"/>
                  <a:gd name="T14" fmla="*/ 26 w 53"/>
                  <a:gd name="T15" fmla="*/ 18 h 47"/>
                  <a:gd name="T16" fmla="*/ 27 w 53"/>
                  <a:gd name="T17" fmla="*/ 18 h 47"/>
                  <a:gd name="T18" fmla="*/ 41 w 53"/>
                  <a:gd name="T19" fmla="*/ 31 h 47"/>
                  <a:gd name="T20" fmla="*/ 41 w 53"/>
                  <a:gd name="T21" fmla="*/ 42 h 47"/>
                  <a:gd name="T22" fmla="*/ 48 w 53"/>
                  <a:gd name="T23" fmla="*/ 45 h 47"/>
                  <a:gd name="T24" fmla="*/ 52 w 53"/>
                  <a:gd name="T25" fmla="*/ 2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" h="47">
                    <a:moveTo>
                      <a:pt x="52" y="22"/>
                    </a:moveTo>
                    <a:cubicBezTo>
                      <a:pt x="50" y="10"/>
                      <a:pt x="40" y="0"/>
                      <a:pt x="27" y="0"/>
                    </a:cubicBezTo>
                    <a:cubicBezTo>
                      <a:pt x="26" y="0"/>
                      <a:pt x="26" y="0"/>
                      <a:pt x="25" y="1"/>
                    </a:cubicBezTo>
                    <a:cubicBezTo>
                      <a:pt x="12" y="1"/>
                      <a:pt x="2" y="12"/>
                      <a:pt x="1" y="24"/>
                    </a:cubicBezTo>
                    <a:cubicBezTo>
                      <a:pt x="0" y="32"/>
                      <a:pt x="2" y="40"/>
                      <a:pt x="7" y="47"/>
                    </a:cubicBezTo>
                    <a:cubicBezTo>
                      <a:pt x="9" y="46"/>
                      <a:pt x="11" y="44"/>
                      <a:pt x="13" y="43"/>
                    </a:cubicBezTo>
                    <a:cubicBezTo>
                      <a:pt x="12" y="39"/>
                      <a:pt x="12" y="35"/>
                      <a:pt x="12" y="32"/>
                    </a:cubicBezTo>
                    <a:cubicBezTo>
                      <a:pt x="13" y="24"/>
                      <a:pt x="19" y="18"/>
                      <a:pt x="26" y="18"/>
                    </a:cubicBezTo>
                    <a:cubicBezTo>
                      <a:pt x="26" y="18"/>
                      <a:pt x="26" y="18"/>
                      <a:pt x="27" y="18"/>
                    </a:cubicBezTo>
                    <a:cubicBezTo>
                      <a:pt x="34" y="18"/>
                      <a:pt x="39" y="23"/>
                      <a:pt x="41" y="31"/>
                    </a:cubicBezTo>
                    <a:cubicBezTo>
                      <a:pt x="42" y="34"/>
                      <a:pt x="42" y="38"/>
                      <a:pt x="41" y="42"/>
                    </a:cubicBezTo>
                    <a:cubicBezTo>
                      <a:pt x="44" y="43"/>
                      <a:pt x="46" y="44"/>
                      <a:pt x="48" y="45"/>
                    </a:cubicBezTo>
                    <a:cubicBezTo>
                      <a:pt x="52" y="37"/>
                      <a:pt x="53" y="29"/>
                      <a:pt x="5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45" name="Freeform 180"/>
              <p:cNvSpPr>
                <a:spLocks/>
              </p:cNvSpPr>
              <p:nvPr/>
            </p:nvSpPr>
            <p:spPr bwMode="auto">
              <a:xfrm>
                <a:off x="-4452938" y="5737225"/>
                <a:ext cx="77788" cy="79375"/>
              </a:xfrm>
              <a:custGeom>
                <a:avLst/>
                <a:gdLst>
                  <a:gd name="T0" fmla="*/ 11 w 21"/>
                  <a:gd name="T1" fmla="*/ 0 h 21"/>
                  <a:gd name="T2" fmla="*/ 11 w 21"/>
                  <a:gd name="T3" fmla="*/ 0 h 21"/>
                  <a:gd name="T4" fmla="*/ 0 w 21"/>
                  <a:gd name="T5" fmla="*/ 10 h 21"/>
                  <a:gd name="T6" fmla="*/ 11 w 21"/>
                  <a:gd name="T7" fmla="*/ 21 h 21"/>
                  <a:gd name="T8" fmla="*/ 11 w 21"/>
                  <a:gd name="T9" fmla="*/ 21 h 21"/>
                  <a:gd name="T10" fmla="*/ 21 w 21"/>
                  <a:gd name="T11" fmla="*/ 10 h 21"/>
                  <a:gd name="T12" fmla="*/ 11 w 21"/>
                  <a:gd name="T1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21"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1" y="4"/>
                      <a:pt x="0" y="10"/>
                    </a:cubicBezTo>
                    <a:cubicBezTo>
                      <a:pt x="0" y="16"/>
                      <a:pt x="5" y="20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6" y="21"/>
                      <a:pt x="21" y="16"/>
                      <a:pt x="21" y="10"/>
                    </a:cubicBezTo>
                    <a:cubicBezTo>
                      <a:pt x="21" y="5"/>
                      <a:pt x="17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46" name="Freeform 181"/>
              <p:cNvSpPr>
                <a:spLocks noEditPoints="1"/>
              </p:cNvSpPr>
              <p:nvPr/>
            </p:nvSpPr>
            <p:spPr bwMode="auto">
              <a:xfrm>
                <a:off x="-4532313" y="5654675"/>
                <a:ext cx="239713" cy="239713"/>
              </a:xfrm>
              <a:custGeom>
                <a:avLst/>
                <a:gdLst>
                  <a:gd name="T0" fmla="*/ 33 w 64"/>
                  <a:gd name="T1" fmla="*/ 0 h 64"/>
                  <a:gd name="T2" fmla="*/ 32 w 64"/>
                  <a:gd name="T3" fmla="*/ 0 h 64"/>
                  <a:gd name="T4" fmla="*/ 32 w 64"/>
                  <a:gd name="T5" fmla="*/ 11 h 64"/>
                  <a:gd name="T6" fmla="*/ 32 w 64"/>
                  <a:gd name="T7" fmla="*/ 11 h 64"/>
                  <a:gd name="T8" fmla="*/ 53 w 64"/>
                  <a:gd name="T9" fmla="*/ 33 h 64"/>
                  <a:gd name="T10" fmla="*/ 53 w 64"/>
                  <a:gd name="T11" fmla="*/ 33 h 64"/>
                  <a:gd name="T12" fmla="*/ 32 w 64"/>
                  <a:gd name="T13" fmla="*/ 53 h 64"/>
                  <a:gd name="T14" fmla="*/ 32 w 64"/>
                  <a:gd name="T15" fmla="*/ 53 h 64"/>
                  <a:gd name="T16" fmla="*/ 32 w 64"/>
                  <a:gd name="T17" fmla="*/ 64 h 64"/>
                  <a:gd name="T18" fmla="*/ 32 w 64"/>
                  <a:gd name="T19" fmla="*/ 64 h 64"/>
                  <a:gd name="T20" fmla="*/ 64 w 64"/>
                  <a:gd name="T21" fmla="*/ 33 h 64"/>
                  <a:gd name="T22" fmla="*/ 33 w 64"/>
                  <a:gd name="T23" fmla="*/ 0 h 64"/>
                  <a:gd name="T24" fmla="*/ 32 w 64"/>
                  <a:gd name="T25" fmla="*/ 0 h 64"/>
                  <a:gd name="T26" fmla="*/ 32 w 64"/>
                  <a:gd name="T27" fmla="*/ 0 h 64"/>
                  <a:gd name="T28" fmla="*/ 0 w 64"/>
                  <a:gd name="T29" fmla="*/ 31 h 64"/>
                  <a:gd name="T30" fmla="*/ 31 w 64"/>
                  <a:gd name="T31" fmla="*/ 64 h 64"/>
                  <a:gd name="T32" fmla="*/ 32 w 64"/>
                  <a:gd name="T33" fmla="*/ 64 h 64"/>
                  <a:gd name="T34" fmla="*/ 32 w 64"/>
                  <a:gd name="T35" fmla="*/ 53 h 64"/>
                  <a:gd name="T36" fmla="*/ 31 w 64"/>
                  <a:gd name="T37" fmla="*/ 53 h 64"/>
                  <a:gd name="T38" fmla="*/ 11 w 64"/>
                  <a:gd name="T39" fmla="*/ 32 h 64"/>
                  <a:gd name="T40" fmla="*/ 32 w 64"/>
                  <a:gd name="T41" fmla="*/ 11 h 64"/>
                  <a:gd name="T42" fmla="*/ 32 w 64"/>
                  <a:gd name="T43" fmla="*/ 11 h 64"/>
                  <a:gd name="T44" fmla="*/ 32 w 64"/>
                  <a:gd name="T4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4" h="64">
                    <a:moveTo>
                      <a:pt x="33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44" y="11"/>
                      <a:pt x="53" y="21"/>
                      <a:pt x="53" y="33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3" y="44"/>
                      <a:pt x="43" y="53"/>
                      <a:pt x="32" y="53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2" y="64"/>
                      <a:pt x="32" y="64"/>
                      <a:pt x="32" y="64"/>
                    </a:cubicBezTo>
                    <a:cubicBezTo>
                      <a:pt x="32" y="64"/>
                      <a:pt x="32" y="64"/>
                      <a:pt x="32" y="64"/>
                    </a:cubicBezTo>
                    <a:cubicBezTo>
                      <a:pt x="49" y="64"/>
                      <a:pt x="63" y="50"/>
                      <a:pt x="64" y="33"/>
                    </a:cubicBezTo>
                    <a:cubicBezTo>
                      <a:pt x="64" y="15"/>
                      <a:pt x="50" y="1"/>
                      <a:pt x="33" y="0"/>
                    </a:cubicBezTo>
                    <a:close/>
                    <a:moveTo>
                      <a:pt x="32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15" y="0"/>
                      <a:pt x="1" y="14"/>
                      <a:pt x="0" y="31"/>
                    </a:cubicBezTo>
                    <a:cubicBezTo>
                      <a:pt x="0" y="49"/>
                      <a:pt x="14" y="64"/>
                      <a:pt x="31" y="64"/>
                    </a:cubicBezTo>
                    <a:cubicBezTo>
                      <a:pt x="31" y="64"/>
                      <a:pt x="32" y="64"/>
                      <a:pt x="32" y="64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20" y="53"/>
                      <a:pt x="10" y="43"/>
                      <a:pt x="11" y="32"/>
                    </a:cubicBezTo>
                    <a:cubicBezTo>
                      <a:pt x="11" y="20"/>
                      <a:pt x="20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lnTo>
                      <a:pt x="3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47" name="Freeform 182"/>
              <p:cNvSpPr>
                <a:spLocks/>
              </p:cNvSpPr>
              <p:nvPr/>
            </p:nvSpPr>
            <p:spPr bwMode="auto">
              <a:xfrm>
                <a:off x="-4625975" y="5827713"/>
                <a:ext cx="214313" cy="201613"/>
              </a:xfrm>
              <a:custGeom>
                <a:avLst/>
                <a:gdLst>
                  <a:gd name="T0" fmla="*/ 27 w 57"/>
                  <a:gd name="T1" fmla="*/ 7 h 54"/>
                  <a:gd name="T2" fmla="*/ 23 w 57"/>
                  <a:gd name="T3" fmla="*/ 0 h 54"/>
                  <a:gd name="T4" fmla="*/ 5 w 57"/>
                  <a:gd name="T5" fmla="*/ 17 h 54"/>
                  <a:gd name="T6" fmla="*/ 15 w 57"/>
                  <a:gd name="T7" fmla="*/ 50 h 54"/>
                  <a:gd name="T8" fmla="*/ 29 w 57"/>
                  <a:gd name="T9" fmla="*/ 54 h 54"/>
                  <a:gd name="T10" fmla="*/ 48 w 57"/>
                  <a:gd name="T11" fmla="*/ 46 h 54"/>
                  <a:gd name="T12" fmla="*/ 57 w 57"/>
                  <a:gd name="T13" fmla="*/ 23 h 54"/>
                  <a:gd name="T14" fmla="*/ 56 w 57"/>
                  <a:gd name="T15" fmla="*/ 23 h 54"/>
                  <a:gd name="T16" fmla="*/ 56 w 57"/>
                  <a:gd name="T17" fmla="*/ 23 h 54"/>
                  <a:gd name="T18" fmla="*/ 50 w 57"/>
                  <a:gd name="T19" fmla="*/ 22 h 54"/>
                  <a:gd name="T20" fmla="*/ 44 w 57"/>
                  <a:gd name="T21" fmla="*/ 32 h 54"/>
                  <a:gd name="T22" fmla="*/ 31 w 57"/>
                  <a:gd name="T23" fmla="*/ 38 h 54"/>
                  <a:gd name="T24" fmla="*/ 24 w 57"/>
                  <a:gd name="T25" fmla="*/ 36 h 54"/>
                  <a:gd name="T26" fmla="*/ 20 w 57"/>
                  <a:gd name="T27" fmla="*/ 16 h 54"/>
                  <a:gd name="T28" fmla="*/ 27 w 57"/>
                  <a:gd name="T29" fmla="*/ 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" h="54">
                    <a:moveTo>
                      <a:pt x="27" y="7"/>
                    </a:moveTo>
                    <a:cubicBezTo>
                      <a:pt x="25" y="5"/>
                      <a:pt x="24" y="2"/>
                      <a:pt x="23" y="0"/>
                    </a:cubicBezTo>
                    <a:cubicBezTo>
                      <a:pt x="15" y="5"/>
                      <a:pt x="9" y="10"/>
                      <a:pt x="5" y="17"/>
                    </a:cubicBezTo>
                    <a:cubicBezTo>
                      <a:pt x="0" y="28"/>
                      <a:pt x="3" y="43"/>
                      <a:pt x="15" y="50"/>
                    </a:cubicBezTo>
                    <a:cubicBezTo>
                      <a:pt x="19" y="53"/>
                      <a:pt x="24" y="54"/>
                      <a:pt x="29" y="54"/>
                    </a:cubicBezTo>
                    <a:cubicBezTo>
                      <a:pt x="36" y="54"/>
                      <a:pt x="43" y="51"/>
                      <a:pt x="48" y="46"/>
                    </a:cubicBezTo>
                    <a:cubicBezTo>
                      <a:pt x="54" y="40"/>
                      <a:pt x="56" y="32"/>
                      <a:pt x="57" y="23"/>
                    </a:cubicBezTo>
                    <a:cubicBezTo>
                      <a:pt x="57" y="23"/>
                      <a:pt x="56" y="23"/>
                      <a:pt x="56" y="23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54" y="23"/>
                      <a:pt x="52" y="22"/>
                      <a:pt x="50" y="22"/>
                    </a:cubicBezTo>
                    <a:cubicBezTo>
                      <a:pt x="48" y="26"/>
                      <a:pt x="46" y="30"/>
                      <a:pt x="44" y="32"/>
                    </a:cubicBezTo>
                    <a:cubicBezTo>
                      <a:pt x="40" y="36"/>
                      <a:pt x="36" y="38"/>
                      <a:pt x="31" y="38"/>
                    </a:cubicBezTo>
                    <a:cubicBezTo>
                      <a:pt x="29" y="38"/>
                      <a:pt x="26" y="37"/>
                      <a:pt x="24" y="36"/>
                    </a:cubicBezTo>
                    <a:cubicBezTo>
                      <a:pt x="18" y="32"/>
                      <a:pt x="16" y="24"/>
                      <a:pt x="20" y="16"/>
                    </a:cubicBezTo>
                    <a:cubicBezTo>
                      <a:pt x="21" y="13"/>
                      <a:pt x="23" y="10"/>
                      <a:pt x="27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48" name="Freeform 183"/>
              <p:cNvSpPr>
                <a:spLocks/>
              </p:cNvSpPr>
              <p:nvPr/>
            </p:nvSpPr>
            <p:spPr bwMode="auto">
              <a:xfrm>
                <a:off x="-4405313" y="5816600"/>
                <a:ext cx="219075" cy="206375"/>
              </a:xfrm>
              <a:custGeom>
                <a:avLst/>
                <a:gdLst>
                  <a:gd name="T0" fmla="*/ 45 w 58"/>
                  <a:gd name="T1" fmla="*/ 49 h 55"/>
                  <a:gd name="T2" fmla="*/ 51 w 58"/>
                  <a:gd name="T3" fmla="*/ 16 h 55"/>
                  <a:gd name="T4" fmla="*/ 33 w 58"/>
                  <a:gd name="T5" fmla="*/ 0 h 55"/>
                  <a:gd name="T6" fmla="*/ 30 w 58"/>
                  <a:gd name="T7" fmla="*/ 7 h 55"/>
                  <a:gd name="T8" fmla="*/ 37 w 58"/>
                  <a:gd name="T9" fmla="*/ 16 h 55"/>
                  <a:gd name="T10" fmla="*/ 34 w 58"/>
                  <a:gd name="T11" fmla="*/ 36 h 55"/>
                  <a:gd name="T12" fmla="*/ 26 w 58"/>
                  <a:gd name="T13" fmla="*/ 39 h 55"/>
                  <a:gd name="T14" fmla="*/ 15 w 58"/>
                  <a:gd name="T15" fmla="*/ 34 h 55"/>
                  <a:gd name="T16" fmla="*/ 7 w 58"/>
                  <a:gd name="T17" fmla="*/ 24 h 55"/>
                  <a:gd name="T18" fmla="*/ 0 w 58"/>
                  <a:gd name="T19" fmla="*/ 26 h 55"/>
                  <a:gd name="T20" fmla="*/ 3 w 58"/>
                  <a:gd name="T21" fmla="*/ 37 h 55"/>
                  <a:gd name="T22" fmla="*/ 5 w 58"/>
                  <a:gd name="T23" fmla="*/ 39 h 55"/>
                  <a:gd name="T24" fmla="*/ 11 w 58"/>
                  <a:gd name="T25" fmla="*/ 48 h 55"/>
                  <a:gd name="T26" fmla="*/ 29 w 58"/>
                  <a:gd name="T27" fmla="*/ 55 h 55"/>
                  <a:gd name="T28" fmla="*/ 45 w 58"/>
                  <a:gd name="T29" fmla="*/ 49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" h="55">
                    <a:moveTo>
                      <a:pt x="45" y="49"/>
                    </a:moveTo>
                    <a:cubicBezTo>
                      <a:pt x="56" y="41"/>
                      <a:pt x="58" y="26"/>
                      <a:pt x="51" y="16"/>
                    </a:cubicBezTo>
                    <a:cubicBezTo>
                      <a:pt x="47" y="9"/>
                      <a:pt x="41" y="4"/>
                      <a:pt x="33" y="0"/>
                    </a:cubicBezTo>
                    <a:cubicBezTo>
                      <a:pt x="32" y="3"/>
                      <a:pt x="31" y="5"/>
                      <a:pt x="30" y="7"/>
                    </a:cubicBezTo>
                    <a:cubicBezTo>
                      <a:pt x="33" y="10"/>
                      <a:pt x="35" y="13"/>
                      <a:pt x="37" y="16"/>
                    </a:cubicBezTo>
                    <a:cubicBezTo>
                      <a:pt x="41" y="23"/>
                      <a:pt x="40" y="31"/>
                      <a:pt x="34" y="36"/>
                    </a:cubicBezTo>
                    <a:cubicBezTo>
                      <a:pt x="32" y="38"/>
                      <a:pt x="29" y="39"/>
                      <a:pt x="26" y="39"/>
                    </a:cubicBezTo>
                    <a:cubicBezTo>
                      <a:pt x="22" y="39"/>
                      <a:pt x="18" y="37"/>
                      <a:pt x="15" y="34"/>
                    </a:cubicBezTo>
                    <a:cubicBezTo>
                      <a:pt x="12" y="32"/>
                      <a:pt x="9" y="28"/>
                      <a:pt x="7" y="24"/>
                    </a:cubicBezTo>
                    <a:cubicBezTo>
                      <a:pt x="5" y="25"/>
                      <a:pt x="3" y="25"/>
                      <a:pt x="0" y="26"/>
                    </a:cubicBezTo>
                    <a:cubicBezTo>
                      <a:pt x="1" y="30"/>
                      <a:pt x="2" y="33"/>
                      <a:pt x="3" y="37"/>
                    </a:cubicBezTo>
                    <a:cubicBezTo>
                      <a:pt x="4" y="38"/>
                      <a:pt x="4" y="38"/>
                      <a:pt x="5" y="39"/>
                    </a:cubicBezTo>
                    <a:cubicBezTo>
                      <a:pt x="6" y="43"/>
                      <a:pt x="8" y="45"/>
                      <a:pt x="11" y="48"/>
                    </a:cubicBezTo>
                    <a:cubicBezTo>
                      <a:pt x="16" y="52"/>
                      <a:pt x="22" y="55"/>
                      <a:pt x="29" y="55"/>
                    </a:cubicBezTo>
                    <a:cubicBezTo>
                      <a:pt x="34" y="55"/>
                      <a:pt x="40" y="53"/>
                      <a:pt x="45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49" name="Freeform 184"/>
              <p:cNvSpPr>
                <a:spLocks/>
              </p:cNvSpPr>
              <p:nvPr/>
            </p:nvSpPr>
            <p:spPr bwMode="auto">
              <a:xfrm>
                <a:off x="-4702175" y="5627688"/>
                <a:ext cx="200025" cy="200025"/>
              </a:xfrm>
              <a:custGeom>
                <a:avLst/>
                <a:gdLst>
                  <a:gd name="T0" fmla="*/ 18 w 53"/>
                  <a:gd name="T1" fmla="*/ 50 h 53"/>
                  <a:gd name="T2" fmla="*/ 31 w 53"/>
                  <a:gd name="T3" fmla="*/ 53 h 53"/>
                  <a:gd name="T4" fmla="*/ 43 w 53"/>
                  <a:gd name="T5" fmla="*/ 51 h 53"/>
                  <a:gd name="T6" fmla="*/ 41 w 53"/>
                  <a:gd name="T7" fmla="*/ 44 h 53"/>
                  <a:gd name="T8" fmla="*/ 29 w 53"/>
                  <a:gd name="T9" fmla="*/ 41 h 53"/>
                  <a:gd name="T10" fmla="*/ 20 w 53"/>
                  <a:gd name="T11" fmla="*/ 24 h 53"/>
                  <a:gd name="T12" fmla="*/ 35 w 53"/>
                  <a:gd name="T13" fmla="*/ 13 h 53"/>
                  <a:gd name="T14" fmla="*/ 37 w 53"/>
                  <a:gd name="T15" fmla="*/ 14 h 53"/>
                  <a:gd name="T16" fmla="*/ 48 w 53"/>
                  <a:gd name="T17" fmla="*/ 17 h 53"/>
                  <a:gd name="T18" fmla="*/ 53 w 53"/>
                  <a:gd name="T19" fmla="*/ 12 h 53"/>
                  <a:gd name="T20" fmla="*/ 31 w 53"/>
                  <a:gd name="T21" fmla="*/ 0 h 53"/>
                  <a:gd name="T22" fmla="*/ 28 w 53"/>
                  <a:gd name="T23" fmla="*/ 0 h 53"/>
                  <a:gd name="T24" fmla="*/ 3 w 53"/>
                  <a:gd name="T25" fmla="*/ 19 h 53"/>
                  <a:gd name="T26" fmla="*/ 18 w 53"/>
                  <a:gd name="T27" fmla="*/ 5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3" h="53">
                    <a:moveTo>
                      <a:pt x="18" y="50"/>
                    </a:moveTo>
                    <a:cubicBezTo>
                      <a:pt x="22" y="52"/>
                      <a:pt x="26" y="53"/>
                      <a:pt x="31" y="53"/>
                    </a:cubicBezTo>
                    <a:cubicBezTo>
                      <a:pt x="35" y="53"/>
                      <a:pt x="39" y="52"/>
                      <a:pt x="43" y="51"/>
                    </a:cubicBezTo>
                    <a:cubicBezTo>
                      <a:pt x="42" y="49"/>
                      <a:pt x="41" y="47"/>
                      <a:pt x="41" y="44"/>
                    </a:cubicBezTo>
                    <a:cubicBezTo>
                      <a:pt x="36" y="44"/>
                      <a:pt x="32" y="43"/>
                      <a:pt x="29" y="41"/>
                    </a:cubicBezTo>
                    <a:cubicBezTo>
                      <a:pt x="22" y="38"/>
                      <a:pt x="18" y="31"/>
                      <a:pt x="20" y="24"/>
                    </a:cubicBezTo>
                    <a:cubicBezTo>
                      <a:pt x="22" y="17"/>
                      <a:pt x="28" y="13"/>
                      <a:pt x="35" y="13"/>
                    </a:cubicBezTo>
                    <a:cubicBezTo>
                      <a:pt x="35" y="13"/>
                      <a:pt x="36" y="13"/>
                      <a:pt x="37" y="14"/>
                    </a:cubicBezTo>
                    <a:cubicBezTo>
                      <a:pt x="40" y="14"/>
                      <a:pt x="44" y="15"/>
                      <a:pt x="48" y="17"/>
                    </a:cubicBezTo>
                    <a:cubicBezTo>
                      <a:pt x="49" y="15"/>
                      <a:pt x="51" y="13"/>
                      <a:pt x="53" y="12"/>
                    </a:cubicBezTo>
                    <a:cubicBezTo>
                      <a:pt x="46" y="6"/>
                      <a:pt x="39" y="1"/>
                      <a:pt x="31" y="0"/>
                    </a:cubicBezTo>
                    <a:cubicBezTo>
                      <a:pt x="30" y="0"/>
                      <a:pt x="29" y="0"/>
                      <a:pt x="28" y="0"/>
                    </a:cubicBezTo>
                    <a:cubicBezTo>
                      <a:pt x="17" y="0"/>
                      <a:pt x="6" y="8"/>
                      <a:pt x="3" y="19"/>
                    </a:cubicBezTo>
                    <a:cubicBezTo>
                      <a:pt x="0" y="32"/>
                      <a:pt x="7" y="45"/>
                      <a:pt x="18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0" name="Freeform 185"/>
              <p:cNvSpPr>
                <a:spLocks/>
              </p:cNvSpPr>
              <p:nvPr/>
            </p:nvSpPr>
            <p:spPr bwMode="auto">
              <a:xfrm>
                <a:off x="-5780088" y="5470525"/>
                <a:ext cx="142875" cy="247650"/>
              </a:xfrm>
              <a:custGeom>
                <a:avLst/>
                <a:gdLst>
                  <a:gd name="T0" fmla="*/ 38 w 38"/>
                  <a:gd name="T1" fmla="*/ 33 h 66"/>
                  <a:gd name="T2" fmla="*/ 19 w 38"/>
                  <a:gd name="T3" fmla="*/ 0 h 66"/>
                  <a:gd name="T4" fmla="*/ 0 w 38"/>
                  <a:gd name="T5" fmla="*/ 33 h 66"/>
                  <a:gd name="T6" fmla="*/ 19 w 38"/>
                  <a:gd name="T7" fmla="*/ 66 h 66"/>
                  <a:gd name="T8" fmla="*/ 38 w 38"/>
                  <a:gd name="T9" fmla="*/ 3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6">
                    <a:moveTo>
                      <a:pt x="38" y="33"/>
                    </a:moveTo>
                    <a:cubicBezTo>
                      <a:pt x="38" y="21"/>
                      <a:pt x="31" y="5"/>
                      <a:pt x="19" y="0"/>
                    </a:cubicBezTo>
                    <a:cubicBezTo>
                      <a:pt x="8" y="5"/>
                      <a:pt x="0" y="21"/>
                      <a:pt x="0" y="33"/>
                    </a:cubicBezTo>
                    <a:cubicBezTo>
                      <a:pt x="0" y="45"/>
                      <a:pt x="8" y="62"/>
                      <a:pt x="19" y="66"/>
                    </a:cubicBezTo>
                    <a:cubicBezTo>
                      <a:pt x="31" y="62"/>
                      <a:pt x="38" y="45"/>
                      <a:pt x="38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1" name="Freeform 186"/>
              <p:cNvSpPr>
                <a:spLocks/>
              </p:cNvSpPr>
              <p:nvPr/>
            </p:nvSpPr>
            <p:spPr bwMode="auto">
              <a:xfrm>
                <a:off x="-5678488" y="5627688"/>
                <a:ext cx="230188" cy="184150"/>
              </a:xfrm>
              <a:custGeom>
                <a:avLst/>
                <a:gdLst>
                  <a:gd name="T0" fmla="*/ 1 w 61"/>
                  <a:gd name="T1" fmla="*/ 41 h 49"/>
                  <a:gd name="T2" fmla="*/ 40 w 61"/>
                  <a:gd name="T3" fmla="*/ 41 h 49"/>
                  <a:gd name="T4" fmla="*/ 59 w 61"/>
                  <a:gd name="T5" fmla="*/ 8 h 49"/>
                  <a:gd name="T6" fmla="*/ 21 w 61"/>
                  <a:gd name="T7" fmla="*/ 8 h 49"/>
                  <a:gd name="T8" fmla="*/ 1 w 61"/>
                  <a:gd name="T9" fmla="*/ 4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49">
                    <a:moveTo>
                      <a:pt x="1" y="41"/>
                    </a:moveTo>
                    <a:cubicBezTo>
                      <a:pt x="11" y="49"/>
                      <a:pt x="30" y="47"/>
                      <a:pt x="40" y="41"/>
                    </a:cubicBezTo>
                    <a:cubicBezTo>
                      <a:pt x="50" y="35"/>
                      <a:pt x="61" y="21"/>
                      <a:pt x="59" y="8"/>
                    </a:cubicBezTo>
                    <a:cubicBezTo>
                      <a:pt x="50" y="0"/>
                      <a:pt x="31" y="2"/>
                      <a:pt x="21" y="8"/>
                    </a:cubicBezTo>
                    <a:cubicBezTo>
                      <a:pt x="11" y="14"/>
                      <a:pt x="0" y="28"/>
                      <a:pt x="1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2" name="Freeform 187"/>
              <p:cNvSpPr>
                <a:spLocks/>
              </p:cNvSpPr>
              <p:nvPr/>
            </p:nvSpPr>
            <p:spPr bwMode="auto">
              <a:xfrm>
                <a:off x="-5678488" y="5811838"/>
                <a:ext cx="230188" cy="180975"/>
              </a:xfrm>
              <a:custGeom>
                <a:avLst/>
                <a:gdLst>
                  <a:gd name="T0" fmla="*/ 40 w 61"/>
                  <a:gd name="T1" fmla="*/ 40 h 48"/>
                  <a:gd name="T2" fmla="*/ 59 w 61"/>
                  <a:gd name="T3" fmla="*/ 8 h 48"/>
                  <a:gd name="T4" fmla="*/ 21 w 61"/>
                  <a:gd name="T5" fmla="*/ 7 h 48"/>
                  <a:gd name="T6" fmla="*/ 1 w 61"/>
                  <a:gd name="T7" fmla="*/ 40 h 48"/>
                  <a:gd name="T8" fmla="*/ 40 w 61"/>
                  <a:gd name="T9" fmla="*/ 4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48">
                    <a:moveTo>
                      <a:pt x="40" y="40"/>
                    </a:moveTo>
                    <a:cubicBezTo>
                      <a:pt x="50" y="35"/>
                      <a:pt x="61" y="20"/>
                      <a:pt x="59" y="8"/>
                    </a:cubicBezTo>
                    <a:cubicBezTo>
                      <a:pt x="50" y="0"/>
                      <a:pt x="31" y="1"/>
                      <a:pt x="21" y="7"/>
                    </a:cubicBezTo>
                    <a:cubicBezTo>
                      <a:pt x="11" y="13"/>
                      <a:pt x="0" y="28"/>
                      <a:pt x="1" y="40"/>
                    </a:cubicBezTo>
                    <a:cubicBezTo>
                      <a:pt x="11" y="48"/>
                      <a:pt x="29" y="46"/>
                      <a:pt x="40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3" name="Freeform 188"/>
              <p:cNvSpPr>
                <a:spLocks/>
              </p:cNvSpPr>
              <p:nvPr/>
            </p:nvSpPr>
            <p:spPr bwMode="auto">
              <a:xfrm>
                <a:off x="-5964238" y="5627688"/>
                <a:ext cx="230188" cy="184150"/>
              </a:xfrm>
              <a:custGeom>
                <a:avLst/>
                <a:gdLst>
                  <a:gd name="T0" fmla="*/ 21 w 61"/>
                  <a:gd name="T1" fmla="*/ 41 h 49"/>
                  <a:gd name="T2" fmla="*/ 59 w 61"/>
                  <a:gd name="T3" fmla="*/ 41 h 49"/>
                  <a:gd name="T4" fmla="*/ 39 w 61"/>
                  <a:gd name="T5" fmla="*/ 8 h 49"/>
                  <a:gd name="T6" fmla="*/ 1 w 61"/>
                  <a:gd name="T7" fmla="*/ 8 h 49"/>
                  <a:gd name="T8" fmla="*/ 21 w 61"/>
                  <a:gd name="T9" fmla="*/ 4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49">
                    <a:moveTo>
                      <a:pt x="21" y="41"/>
                    </a:moveTo>
                    <a:cubicBezTo>
                      <a:pt x="31" y="47"/>
                      <a:pt x="49" y="49"/>
                      <a:pt x="59" y="41"/>
                    </a:cubicBezTo>
                    <a:cubicBezTo>
                      <a:pt x="61" y="28"/>
                      <a:pt x="50" y="14"/>
                      <a:pt x="39" y="8"/>
                    </a:cubicBezTo>
                    <a:cubicBezTo>
                      <a:pt x="29" y="2"/>
                      <a:pt x="11" y="0"/>
                      <a:pt x="1" y="8"/>
                    </a:cubicBezTo>
                    <a:cubicBezTo>
                      <a:pt x="0" y="21"/>
                      <a:pt x="11" y="35"/>
                      <a:pt x="21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4" name="Freeform 189"/>
              <p:cNvSpPr>
                <a:spLocks/>
              </p:cNvSpPr>
              <p:nvPr/>
            </p:nvSpPr>
            <p:spPr bwMode="auto">
              <a:xfrm>
                <a:off x="-5964238" y="5811838"/>
                <a:ext cx="230188" cy="180975"/>
              </a:xfrm>
              <a:custGeom>
                <a:avLst/>
                <a:gdLst>
                  <a:gd name="T0" fmla="*/ 21 w 61"/>
                  <a:gd name="T1" fmla="*/ 40 h 48"/>
                  <a:gd name="T2" fmla="*/ 59 w 61"/>
                  <a:gd name="T3" fmla="*/ 40 h 48"/>
                  <a:gd name="T4" fmla="*/ 39 w 61"/>
                  <a:gd name="T5" fmla="*/ 7 h 48"/>
                  <a:gd name="T6" fmla="*/ 1 w 61"/>
                  <a:gd name="T7" fmla="*/ 8 h 48"/>
                  <a:gd name="T8" fmla="*/ 21 w 61"/>
                  <a:gd name="T9" fmla="*/ 4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48">
                    <a:moveTo>
                      <a:pt x="21" y="40"/>
                    </a:moveTo>
                    <a:cubicBezTo>
                      <a:pt x="31" y="46"/>
                      <a:pt x="49" y="48"/>
                      <a:pt x="59" y="40"/>
                    </a:cubicBezTo>
                    <a:cubicBezTo>
                      <a:pt x="61" y="28"/>
                      <a:pt x="50" y="13"/>
                      <a:pt x="39" y="7"/>
                    </a:cubicBezTo>
                    <a:cubicBezTo>
                      <a:pt x="29" y="1"/>
                      <a:pt x="11" y="0"/>
                      <a:pt x="1" y="8"/>
                    </a:cubicBezTo>
                    <a:cubicBezTo>
                      <a:pt x="0" y="20"/>
                      <a:pt x="11" y="35"/>
                      <a:pt x="21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5" name="Freeform 190"/>
              <p:cNvSpPr>
                <a:spLocks/>
              </p:cNvSpPr>
              <p:nvPr/>
            </p:nvSpPr>
            <p:spPr bwMode="auto">
              <a:xfrm>
                <a:off x="-5719763" y="5748338"/>
                <a:ext cx="26988" cy="288925"/>
              </a:xfrm>
              <a:custGeom>
                <a:avLst/>
                <a:gdLst>
                  <a:gd name="T0" fmla="*/ 0 w 7"/>
                  <a:gd name="T1" fmla="*/ 2 h 77"/>
                  <a:gd name="T2" fmla="*/ 0 w 7"/>
                  <a:gd name="T3" fmla="*/ 74 h 77"/>
                  <a:gd name="T4" fmla="*/ 3 w 7"/>
                  <a:gd name="T5" fmla="*/ 77 h 77"/>
                  <a:gd name="T6" fmla="*/ 7 w 7"/>
                  <a:gd name="T7" fmla="*/ 74 h 77"/>
                  <a:gd name="T8" fmla="*/ 7 w 7"/>
                  <a:gd name="T9" fmla="*/ 2 h 77"/>
                  <a:gd name="T10" fmla="*/ 3 w 7"/>
                  <a:gd name="T11" fmla="*/ 0 h 77"/>
                  <a:gd name="T12" fmla="*/ 0 w 7"/>
                  <a:gd name="T13" fmla="*/ 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77">
                    <a:moveTo>
                      <a:pt x="0" y="2"/>
                    </a:moveTo>
                    <a:cubicBezTo>
                      <a:pt x="0" y="74"/>
                      <a:pt x="0" y="74"/>
                      <a:pt x="0" y="74"/>
                    </a:cubicBezTo>
                    <a:cubicBezTo>
                      <a:pt x="0" y="76"/>
                      <a:pt x="1" y="77"/>
                      <a:pt x="3" y="77"/>
                    </a:cubicBezTo>
                    <a:cubicBezTo>
                      <a:pt x="5" y="77"/>
                      <a:pt x="7" y="76"/>
                      <a:pt x="7" y="7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6" name="Freeform 191"/>
              <p:cNvSpPr>
                <a:spLocks/>
              </p:cNvSpPr>
              <p:nvPr/>
            </p:nvSpPr>
            <p:spPr bwMode="auto">
              <a:xfrm>
                <a:off x="-6415088" y="3071812"/>
                <a:ext cx="49213" cy="247650"/>
              </a:xfrm>
              <a:custGeom>
                <a:avLst/>
                <a:gdLst>
                  <a:gd name="T0" fmla="*/ 13 w 13"/>
                  <a:gd name="T1" fmla="*/ 1 h 66"/>
                  <a:gd name="T2" fmla="*/ 7 w 13"/>
                  <a:gd name="T3" fmla="*/ 0 h 66"/>
                  <a:gd name="T4" fmla="*/ 7 w 13"/>
                  <a:gd name="T5" fmla="*/ 0 h 66"/>
                  <a:gd name="T6" fmla="*/ 0 w 13"/>
                  <a:gd name="T7" fmla="*/ 2 h 66"/>
                  <a:gd name="T8" fmla="*/ 0 w 13"/>
                  <a:gd name="T9" fmla="*/ 66 h 66"/>
                  <a:gd name="T10" fmla="*/ 13 w 13"/>
                  <a:gd name="T11" fmla="*/ 66 h 66"/>
                  <a:gd name="T12" fmla="*/ 13 w 13"/>
                  <a:gd name="T13" fmla="*/ 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66">
                    <a:moveTo>
                      <a:pt x="13" y="1"/>
                    </a:moveTo>
                    <a:cubicBezTo>
                      <a:pt x="11" y="1"/>
                      <a:pt x="9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2" y="1"/>
                      <a:pt x="0" y="2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13" y="66"/>
                      <a:pt x="13" y="66"/>
                      <a:pt x="13" y="66"/>
                    </a:cubicBezTo>
                    <a:lnTo>
                      <a:pt x="13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7" name="Freeform 192"/>
              <p:cNvSpPr>
                <a:spLocks/>
              </p:cNvSpPr>
              <p:nvPr/>
            </p:nvSpPr>
            <p:spPr bwMode="auto">
              <a:xfrm>
                <a:off x="-6415088" y="2725737"/>
                <a:ext cx="49213" cy="33338"/>
              </a:xfrm>
              <a:custGeom>
                <a:avLst/>
                <a:gdLst>
                  <a:gd name="T0" fmla="*/ 8 w 13"/>
                  <a:gd name="T1" fmla="*/ 9 h 9"/>
                  <a:gd name="T2" fmla="*/ 9 w 13"/>
                  <a:gd name="T3" fmla="*/ 9 h 9"/>
                  <a:gd name="T4" fmla="*/ 13 w 13"/>
                  <a:gd name="T5" fmla="*/ 9 h 9"/>
                  <a:gd name="T6" fmla="*/ 13 w 13"/>
                  <a:gd name="T7" fmla="*/ 0 h 9"/>
                  <a:gd name="T8" fmla="*/ 0 w 13"/>
                  <a:gd name="T9" fmla="*/ 0 h 9"/>
                  <a:gd name="T10" fmla="*/ 0 w 13"/>
                  <a:gd name="T11" fmla="*/ 9 h 9"/>
                  <a:gd name="T12" fmla="*/ 8 w 13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9">
                    <a:moveTo>
                      <a:pt x="8" y="9"/>
                    </a:moveTo>
                    <a:cubicBezTo>
                      <a:pt x="8" y="9"/>
                      <a:pt x="9" y="9"/>
                      <a:pt x="9" y="9"/>
                    </a:cubicBezTo>
                    <a:cubicBezTo>
                      <a:pt x="10" y="9"/>
                      <a:pt x="12" y="9"/>
                      <a:pt x="13" y="9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9"/>
                      <a:pt x="5" y="9"/>
                      <a:pt x="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8" name="Freeform 193"/>
              <p:cNvSpPr>
                <a:spLocks/>
              </p:cNvSpPr>
              <p:nvPr/>
            </p:nvSpPr>
            <p:spPr bwMode="auto">
              <a:xfrm>
                <a:off x="-6616700" y="2774950"/>
                <a:ext cx="465138" cy="344488"/>
              </a:xfrm>
              <a:custGeom>
                <a:avLst/>
                <a:gdLst>
                  <a:gd name="T0" fmla="*/ 67 w 124"/>
                  <a:gd name="T1" fmla="*/ 0 h 92"/>
                  <a:gd name="T2" fmla="*/ 63 w 124"/>
                  <a:gd name="T3" fmla="*/ 0 h 92"/>
                  <a:gd name="T4" fmla="*/ 62 w 124"/>
                  <a:gd name="T5" fmla="*/ 0 h 92"/>
                  <a:gd name="T6" fmla="*/ 54 w 124"/>
                  <a:gd name="T7" fmla="*/ 1 h 92"/>
                  <a:gd name="T8" fmla="*/ 0 w 124"/>
                  <a:gd name="T9" fmla="*/ 60 h 92"/>
                  <a:gd name="T10" fmla="*/ 4 w 124"/>
                  <a:gd name="T11" fmla="*/ 84 h 92"/>
                  <a:gd name="T12" fmla="*/ 6 w 124"/>
                  <a:gd name="T13" fmla="*/ 87 h 92"/>
                  <a:gd name="T14" fmla="*/ 9 w 124"/>
                  <a:gd name="T15" fmla="*/ 83 h 92"/>
                  <a:gd name="T16" fmla="*/ 25 w 124"/>
                  <a:gd name="T17" fmla="*/ 74 h 92"/>
                  <a:gd name="T18" fmla="*/ 25 w 124"/>
                  <a:gd name="T19" fmla="*/ 74 h 92"/>
                  <a:gd name="T20" fmla="*/ 41 w 124"/>
                  <a:gd name="T21" fmla="*/ 84 h 92"/>
                  <a:gd name="T22" fmla="*/ 43 w 124"/>
                  <a:gd name="T23" fmla="*/ 87 h 92"/>
                  <a:gd name="T24" fmla="*/ 45 w 124"/>
                  <a:gd name="T25" fmla="*/ 84 h 92"/>
                  <a:gd name="T26" fmla="*/ 54 w 124"/>
                  <a:gd name="T27" fmla="*/ 76 h 92"/>
                  <a:gd name="T28" fmla="*/ 61 w 124"/>
                  <a:gd name="T29" fmla="*/ 75 h 92"/>
                  <a:gd name="T30" fmla="*/ 61 w 124"/>
                  <a:gd name="T31" fmla="*/ 75 h 92"/>
                  <a:gd name="T32" fmla="*/ 67 w 124"/>
                  <a:gd name="T33" fmla="*/ 76 h 92"/>
                  <a:gd name="T34" fmla="*/ 77 w 124"/>
                  <a:gd name="T35" fmla="*/ 85 h 92"/>
                  <a:gd name="T36" fmla="*/ 79 w 124"/>
                  <a:gd name="T37" fmla="*/ 88 h 92"/>
                  <a:gd name="T38" fmla="*/ 81 w 124"/>
                  <a:gd name="T39" fmla="*/ 85 h 92"/>
                  <a:gd name="T40" fmla="*/ 96 w 124"/>
                  <a:gd name="T41" fmla="*/ 75 h 92"/>
                  <a:gd name="T42" fmla="*/ 97 w 124"/>
                  <a:gd name="T43" fmla="*/ 75 h 92"/>
                  <a:gd name="T44" fmla="*/ 112 w 124"/>
                  <a:gd name="T45" fmla="*/ 86 h 92"/>
                  <a:gd name="T46" fmla="*/ 114 w 124"/>
                  <a:gd name="T47" fmla="*/ 90 h 92"/>
                  <a:gd name="T48" fmla="*/ 115 w 124"/>
                  <a:gd name="T49" fmla="*/ 92 h 92"/>
                  <a:gd name="T50" fmla="*/ 116 w 124"/>
                  <a:gd name="T51" fmla="*/ 90 h 92"/>
                  <a:gd name="T52" fmla="*/ 118 w 124"/>
                  <a:gd name="T53" fmla="*/ 87 h 92"/>
                  <a:gd name="T54" fmla="*/ 123 w 124"/>
                  <a:gd name="T55" fmla="*/ 63 h 92"/>
                  <a:gd name="T56" fmla="*/ 67 w 124"/>
                  <a:gd name="T57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4" h="92">
                    <a:moveTo>
                      <a:pt x="67" y="0"/>
                    </a:moveTo>
                    <a:cubicBezTo>
                      <a:pt x="66" y="0"/>
                      <a:pt x="64" y="0"/>
                      <a:pt x="63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59" y="0"/>
                      <a:pt x="56" y="0"/>
                      <a:pt x="54" y="1"/>
                    </a:cubicBezTo>
                    <a:cubicBezTo>
                      <a:pt x="24" y="4"/>
                      <a:pt x="1" y="29"/>
                      <a:pt x="0" y="60"/>
                    </a:cubicBezTo>
                    <a:cubicBezTo>
                      <a:pt x="0" y="69"/>
                      <a:pt x="1" y="76"/>
                      <a:pt x="4" y="84"/>
                    </a:cubicBezTo>
                    <a:cubicBezTo>
                      <a:pt x="4" y="86"/>
                      <a:pt x="5" y="87"/>
                      <a:pt x="6" y="87"/>
                    </a:cubicBezTo>
                    <a:cubicBezTo>
                      <a:pt x="7" y="87"/>
                      <a:pt x="8" y="85"/>
                      <a:pt x="9" y="83"/>
                    </a:cubicBezTo>
                    <a:cubicBezTo>
                      <a:pt x="12" y="78"/>
                      <a:pt x="18" y="74"/>
                      <a:pt x="25" y="74"/>
                    </a:cubicBezTo>
                    <a:cubicBezTo>
                      <a:pt x="25" y="74"/>
                      <a:pt x="25" y="74"/>
                      <a:pt x="25" y="74"/>
                    </a:cubicBezTo>
                    <a:cubicBezTo>
                      <a:pt x="32" y="74"/>
                      <a:pt x="38" y="78"/>
                      <a:pt x="41" y="84"/>
                    </a:cubicBezTo>
                    <a:cubicBezTo>
                      <a:pt x="42" y="86"/>
                      <a:pt x="42" y="87"/>
                      <a:pt x="43" y="87"/>
                    </a:cubicBezTo>
                    <a:cubicBezTo>
                      <a:pt x="43" y="87"/>
                      <a:pt x="44" y="86"/>
                      <a:pt x="45" y="84"/>
                    </a:cubicBezTo>
                    <a:cubicBezTo>
                      <a:pt x="47" y="80"/>
                      <a:pt x="50" y="77"/>
                      <a:pt x="54" y="76"/>
                    </a:cubicBezTo>
                    <a:cubicBezTo>
                      <a:pt x="56" y="75"/>
                      <a:pt x="58" y="75"/>
                      <a:pt x="61" y="75"/>
                    </a:cubicBezTo>
                    <a:cubicBezTo>
                      <a:pt x="61" y="75"/>
                      <a:pt x="61" y="75"/>
                      <a:pt x="61" y="75"/>
                    </a:cubicBezTo>
                    <a:cubicBezTo>
                      <a:pt x="63" y="75"/>
                      <a:pt x="65" y="75"/>
                      <a:pt x="67" y="76"/>
                    </a:cubicBezTo>
                    <a:cubicBezTo>
                      <a:pt x="71" y="77"/>
                      <a:pt x="75" y="81"/>
                      <a:pt x="77" y="85"/>
                    </a:cubicBezTo>
                    <a:cubicBezTo>
                      <a:pt x="78" y="87"/>
                      <a:pt x="78" y="88"/>
                      <a:pt x="79" y="88"/>
                    </a:cubicBezTo>
                    <a:cubicBezTo>
                      <a:pt x="79" y="88"/>
                      <a:pt x="80" y="87"/>
                      <a:pt x="81" y="85"/>
                    </a:cubicBezTo>
                    <a:cubicBezTo>
                      <a:pt x="84" y="79"/>
                      <a:pt x="89" y="75"/>
                      <a:pt x="96" y="75"/>
                    </a:cubicBezTo>
                    <a:cubicBezTo>
                      <a:pt x="96" y="75"/>
                      <a:pt x="97" y="75"/>
                      <a:pt x="97" y="75"/>
                    </a:cubicBezTo>
                    <a:cubicBezTo>
                      <a:pt x="104" y="76"/>
                      <a:pt x="110" y="80"/>
                      <a:pt x="112" y="86"/>
                    </a:cubicBezTo>
                    <a:cubicBezTo>
                      <a:pt x="113" y="87"/>
                      <a:pt x="113" y="89"/>
                      <a:pt x="114" y="90"/>
                    </a:cubicBezTo>
                    <a:cubicBezTo>
                      <a:pt x="114" y="91"/>
                      <a:pt x="114" y="92"/>
                      <a:pt x="115" y="92"/>
                    </a:cubicBezTo>
                    <a:cubicBezTo>
                      <a:pt x="115" y="92"/>
                      <a:pt x="116" y="91"/>
                      <a:pt x="116" y="90"/>
                    </a:cubicBezTo>
                    <a:cubicBezTo>
                      <a:pt x="117" y="89"/>
                      <a:pt x="117" y="88"/>
                      <a:pt x="118" y="87"/>
                    </a:cubicBezTo>
                    <a:cubicBezTo>
                      <a:pt x="121" y="79"/>
                      <a:pt x="123" y="72"/>
                      <a:pt x="123" y="63"/>
                    </a:cubicBezTo>
                    <a:cubicBezTo>
                      <a:pt x="124" y="31"/>
                      <a:pt x="99" y="3"/>
                      <a:pt x="6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59" name="Freeform 194"/>
              <p:cNvSpPr>
                <a:spLocks/>
              </p:cNvSpPr>
              <p:nvPr/>
            </p:nvSpPr>
            <p:spPr bwMode="auto">
              <a:xfrm>
                <a:off x="-1455738" y="7662863"/>
                <a:ext cx="179388" cy="131763"/>
              </a:xfrm>
              <a:custGeom>
                <a:avLst/>
                <a:gdLst>
                  <a:gd name="T0" fmla="*/ 31 w 48"/>
                  <a:gd name="T1" fmla="*/ 11 h 35"/>
                  <a:gd name="T2" fmla="*/ 42 w 48"/>
                  <a:gd name="T3" fmla="*/ 3 h 35"/>
                  <a:gd name="T4" fmla="*/ 48 w 48"/>
                  <a:gd name="T5" fmla="*/ 1 h 35"/>
                  <a:gd name="T6" fmla="*/ 28 w 48"/>
                  <a:gd name="T7" fmla="*/ 3 h 35"/>
                  <a:gd name="T8" fmla="*/ 15 w 48"/>
                  <a:gd name="T9" fmla="*/ 13 h 35"/>
                  <a:gd name="T10" fmla="*/ 10 w 48"/>
                  <a:gd name="T11" fmla="*/ 23 h 35"/>
                  <a:gd name="T12" fmla="*/ 0 w 48"/>
                  <a:gd name="T13" fmla="*/ 35 h 35"/>
                  <a:gd name="T14" fmla="*/ 16 w 48"/>
                  <a:gd name="T15" fmla="*/ 28 h 35"/>
                  <a:gd name="T16" fmla="*/ 31 w 48"/>
                  <a:gd name="T17" fmla="*/ 1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35">
                    <a:moveTo>
                      <a:pt x="31" y="11"/>
                    </a:moveTo>
                    <a:cubicBezTo>
                      <a:pt x="34" y="7"/>
                      <a:pt x="38" y="5"/>
                      <a:pt x="42" y="3"/>
                    </a:cubicBezTo>
                    <a:cubicBezTo>
                      <a:pt x="43" y="3"/>
                      <a:pt x="46" y="1"/>
                      <a:pt x="48" y="1"/>
                    </a:cubicBezTo>
                    <a:cubicBezTo>
                      <a:pt x="41" y="1"/>
                      <a:pt x="34" y="0"/>
                      <a:pt x="28" y="3"/>
                    </a:cubicBezTo>
                    <a:cubicBezTo>
                      <a:pt x="23" y="5"/>
                      <a:pt x="19" y="9"/>
                      <a:pt x="15" y="13"/>
                    </a:cubicBezTo>
                    <a:cubicBezTo>
                      <a:pt x="13" y="16"/>
                      <a:pt x="11" y="20"/>
                      <a:pt x="10" y="23"/>
                    </a:cubicBezTo>
                    <a:cubicBezTo>
                      <a:pt x="7" y="27"/>
                      <a:pt x="5" y="33"/>
                      <a:pt x="0" y="35"/>
                    </a:cubicBezTo>
                    <a:cubicBezTo>
                      <a:pt x="6" y="34"/>
                      <a:pt x="12" y="31"/>
                      <a:pt x="16" y="28"/>
                    </a:cubicBezTo>
                    <a:cubicBezTo>
                      <a:pt x="22" y="23"/>
                      <a:pt x="26" y="16"/>
                      <a:pt x="31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0" name="Freeform 195"/>
              <p:cNvSpPr>
                <a:spLocks/>
              </p:cNvSpPr>
              <p:nvPr/>
            </p:nvSpPr>
            <p:spPr bwMode="auto">
              <a:xfrm>
                <a:off x="-1444625" y="7667625"/>
                <a:ext cx="236538" cy="160338"/>
              </a:xfrm>
              <a:custGeom>
                <a:avLst/>
                <a:gdLst>
                  <a:gd name="T0" fmla="*/ 41 w 63"/>
                  <a:gd name="T1" fmla="*/ 5 h 43"/>
                  <a:gd name="T2" fmla="*/ 26 w 63"/>
                  <a:gd name="T3" fmla="*/ 19 h 43"/>
                  <a:gd name="T4" fmla="*/ 14 w 63"/>
                  <a:gd name="T5" fmla="*/ 31 h 43"/>
                  <a:gd name="T6" fmla="*/ 0 w 63"/>
                  <a:gd name="T7" fmla="*/ 36 h 43"/>
                  <a:gd name="T8" fmla="*/ 35 w 63"/>
                  <a:gd name="T9" fmla="*/ 36 h 43"/>
                  <a:gd name="T10" fmla="*/ 53 w 63"/>
                  <a:gd name="T11" fmla="*/ 11 h 43"/>
                  <a:gd name="T12" fmla="*/ 60 w 63"/>
                  <a:gd name="T13" fmla="*/ 3 h 43"/>
                  <a:gd name="T14" fmla="*/ 63 w 63"/>
                  <a:gd name="T15" fmla="*/ 1 h 43"/>
                  <a:gd name="T16" fmla="*/ 41 w 63"/>
                  <a:gd name="T17" fmla="*/ 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43">
                    <a:moveTo>
                      <a:pt x="41" y="5"/>
                    </a:moveTo>
                    <a:cubicBezTo>
                      <a:pt x="34" y="8"/>
                      <a:pt x="30" y="13"/>
                      <a:pt x="26" y="19"/>
                    </a:cubicBezTo>
                    <a:cubicBezTo>
                      <a:pt x="22" y="23"/>
                      <a:pt x="18" y="28"/>
                      <a:pt x="14" y="31"/>
                    </a:cubicBezTo>
                    <a:cubicBezTo>
                      <a:pt x="10" y="33"/>
                      <a:pt x="5" y="36"/>
                      <a:pt x="0" y="36"/>
                    </a:cubicBezTo>
                    <a:cubicBezTo>
                      <a:pt x="11" y="43"/>
                      <a:pt x="24" y="42"/>
                      <a:pt x="35" y="36"/>
                    </a:cubicBezTo>
                    <a:cubicBezTo>
                      <a:pt x="44" y="30"/>
                      <a:pt x="48" y="20"/>
                      <a:pt x="53" y="11"/>
                    </a:cubicBezTo>
                    <a:cubicBezTo>
                      <a:pt x="55" y="8"/>
                      <a:pt x="57" y="6"/>
                      <a:pt x="60" y="3"/>
                    </a:cubicBezTo>
                    <a:cubicBezTo>
                      <a:pt x="60" y="3"/>
                      <a:pt x="62" y="1"/>
                      <a:pt x="63" y="1"/>
                    </a:cubicBezTo>
                    <a:cubicBezTo>
                      <a:pt x="56" y="0"/>
                      <a:pt x="48" y="1"/>
                      <a:pt x="4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1" name="Freeform 196"/>
              <p:cNvSpPr>
                <a:spLocks/>
              </p:cNvSpPr>
              <p:nvPr/>
            </p:nvSpPr>
            <p:spPr bwMode="auto">
              <a:xfrm>
                <a:off x="-1455738" y="7532688"/>
                <a:ext cx="153988" cy="107950"/>
              </a:xfrm>
              <a:custGeom>
                <a:avLst/>
                <a:gdLst>
                  <a:gd name="T0" fmla="*/ 13 w 41"/>
                  <a:gd name="T1" fmla="*/ 11 h 29"/>
                  <a:gd name="T2" fmla="*/ 8 w 41"/>
                  <a:gd name="T3" fmla="*/ 19 h 29"/>
                  <a:gd name="T4" fmla="*/ 0 w 41"/>
                  <a:gd name="T5" fmla="*/ 29 h 29"/>
                  <a:gd name="T6" fmla="*/ 14 w 41"/>
                  <a:gd name="T7" fmla="*/ 23 h 29"/>
                  <a:gd name="T8" fmla="*/ 27 w 41"/>
                  <a:gd name="T9" fmla="*/ 9 h 29"/>
                  <a:gd name="T10" fmla="*/ 36 w 41"/>
                  <a:gd name="T11" fmla="*/ 2 h 29"/>
                  <a:gd name="T12" fmla="*/ 41 w 41"/>
                  <a:gd name="T13" fmla="*/ 1 h 29"/>
                  <a:gd name="T14" fmla="*/ 24 w 41"/>
                  <a:gd name="T15" fmla="*/ 2 h 29"/>
                  <a:gd name="T16" fmla="*/ 13 w 41"/>
                  <a:gd name="T17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29">
                    <a:moveTo>
                      <a:pt x="13" y="11"/>
                    </a:moveTo>
                    <a:cubicBezTo>
                      <a:pt x="11" y="14"/>
                      <a:pt x="10" y="16"/>
                      <a:pt x="8" y="19"/>
                    </a:cubicBezTo>
                    <a:cubicBezTo>
                      <a:pt x="7" y="23"/>
                      <a:pt x="4" y="28"/>
                      <a:pt x="0" y="29"/>
                    </a:cubicBezTo>
                    <a:cubicBezTo>
                      <a:pt x="5" y="29"/>
                      <a:pt x="10" y="26"/>
                      <a:pt x="14" y="23"/>
                    </a:cubicBezTo>
                    <a:cubicBezTo>
                      <a:pt x="19" y="19"/>
                      <a:pt x="22" y="13"/>
                      <a:pt x="27" y="9"/>
                    </a:cubicBezTo>
                    <a:cubicBezTo>
                      <a:pt x="29" y="6"/>
                      <a:pt x="33" y="4"/>
                      <a:pt x="36" y="2"/>
                    </a:cubicBezTo>
                    <a:cubicBezTo>
                      <a:pt x="37" y="2"/>
                      <a:pt x="40" y="0"/>
                      <a:pt x="41" y="1"/>
                    </a:cubicBezTo>
                    <a:cubicBezTo>
                      <a:pt x="36" y="0"/>
                      <a:pt x="30" y="0"/>
                      <a:pt x="24" y="2"/>
                    </a:cubicBezTo>
                    <a:cubicBezTo>
                      <a:pt x="20" y="4"/>
                      <a:pt x="16" y="7"/>
                      <a:pt x="1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2" name="Freeform 197"/>
              <p:cNvSpPr>
                <a:spLocks/>
              </p:cNvSpPr>
              <p:nvPr/>
            </p:nvSpPr>
            <p:spPr bwMode="auto">
              <a:xfrm>
                <a:off x="-1444625" y="7535863"/>
                <a:ext cx="203200" cy="134938"/>
              </a:xfrm>
              <a:custGeom>
                <a:avLst/>
                <a:gdLst>
                  <a:gd name="T0" fmla="*/ 51 w 54"/>
                  <a:gd name="T1" fmla="*/ 2 h 36"/>
                  <a:gd name="T2" fmla="*/ 54 w 54"/>
                  <a:gd name="T3" fmla="*/ 0 h 36"/>
                  <a:gd name="T4" fmla="*/ 35 w 54"/>
                  <a:gd name="T5" fmla="*/ 4 h 36"/>
                  <a:gd name="T6" fmla="*/ 22 w 54"/>
                  <a:gd name="T7" fmla="*/ 15 h 36"/>
                  <a:gd name="T8" fmla="*/ 12 w 54"/>
                  <a:gd name="T9" fmla="*/ 26 h 36"/>
                  <a:gd name="T10" fmla="*/ 0 w 54"/>
                  <a:gd name="T11" fmla="*/ 30 h 36"/>
                  <a:gd name="T12" fmla="*/ 30 w 54"/>
                  <a:gd name="T13" fmla="*/ 30 h 36"/>
                  <a:gd name="T14" fmla="*/ 46 w 54"/>
                  <a:gd name="T15" fmla="*/ 9 h 36"/>
                  <a:gd name="T16" fmla="*/ 51 w 54"/>
                  <a:gd name="T17" fmla="*/ 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36">
                    <a:moveTo>
                      <a:pt x="51" y="2"/>
                    </a:moveTo>
                    <a:cubicBezTo>
                      <a:pt x="52" y="2"/>
                      <a:pt x="53" y="0"/>
                      <a:pt x="54" y="0"/>
                    </a:cubicBezTo>
                    <a:cubicBezTo>
                      <a:pt x="48" y="0"/>
                      <a:pt x="41" y="0"/>
                      <a:pt x="35" y="4"/>
                    </a:cubicBezTo>
                    <a:cubicBezTo>
                      <a:pt x="29" y="7"/>
                      <a:pt x="26" y="10"/>
                      <a:pt x="22" y="15"/>
                    </a:cubicBezTo>
                    <a:cubicBezTo>
                      <a:pt x="19" y="19"/>
                      <a:pt x="16" y="23"/>
                      <a:pt x="12" y="26"/>
                    </a:cubicBezTo>
                    <a:cubicBezTo>
                      <a:pt x="9" y="28"/>
                      <a:pt x="4" y="30"/>
                      <a:pt x="0" y="30"/>
                    </a:cubicBezTo>
                    <a:cubicBezTo>
                      <a:pt x="9" y="36"/>
                      <a:pt x="21" y="36"/>
                      <a:pt x="30" y="30"/>
                    </a:cubicBezTo>
                    <a:cubicBezTo>
                      <a:pt x="38" y="25"/>
                      <a:pt x="41" y="17"/>
                      <a:pt x="46" y="9"/>
                    </a:cubicBezTo>
                    <a:cubicBezTo>
                      <a:pt x="47" y="7"/>
                      <a:pt x="49" y="4"/>
                      <a:pt x="5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3" name="Freeform 198"/>
              <p:cNvSpPr>
                <a:spLocks/>
              </p:cNvSpPr>
              <p:nvPr/>
            </p:nvSpPr>
            <p:spPr bwMode="auto">
              <a:xfrm>
                <a:off x="-1655763" y="7662863"/>
                <a:ext cx="180975" cy="131763"/>
              </a:xfrm>
              <a:custGeom>
                <a:avLst/>
                <a:gdLst>
                  <a:gd name="T0" fmla="*/ 17 w 48"/>
                  <a:gd name="T1" fmla="*/ 11 h 35"/>
                  <a:gd name="T2" fmla="*/ 32 w 48"/>
                  <a:gd name="T3" fmla="*/ 28 h 35"/>
                  <a:gd name="T4" fmla="*/ 48 w 48"/>
                  <a:gd name="T5" fmla="*/ 35 h 35"/>
                  <a:gd name="T6" fmla="*/ 38 w 48"/>
                  <a:gd name="T7" fmla="*/ 23 h 35"/>
                  <a:gd name="T8" fmla="*/ 33 w 48"/>
                  <a:gd name="T9" fmla="*/ 13 h 35"/>
                  <a:gd name="T10" fmla="*/ 20 w 48"/>
                  <a:gd name="T11" fmla="*/ 3 h 35"/>
                  <a:gd name="T12" fmla="*/ 0 w 48"/>
                  <a:gd name="T13" fmla="*/ 1 h 35"/>
                  <a:gd name="T14" fmla="*/ 6 w 48"/>
                  <a:gd name="T15" fmla="*/ 3 h 35"/>
                  <a:gd name="T16" fmla="*/ 17 w 48"/>
                  <a:gd name="T17" fmla="*/ 1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35">
                    <a:moveTo>
                      <a:pt x="17" y="11"/>
                    </a:moveTo>
                    <a:cubicBezTo>
                      <a:pt x="22" y="16"/>
                      <a:pt x="26" y="23"/>
                      <a:pt x="32" y="28"/>
                    </a:cubicBezTo>
                    <a:cubicBezTo>
                      <a:pt x="36" y="31"/>
                      <a:pt x="42" y="34"/>
                      <a:pt x="48" y="35"/>
                    </a:cubicBezTo>
                    <a:cubicBezTo>
                      <a:pt x="44" y="33"/>
                      <a:pt x="41" y="27"/>
                      <a:pt x="38" y="23"/>
                    </a:cubicBezTo>
                    <a:cubicBezTo>
                      <a:pt x="37" y="20"/>
                      <a:pt x="35" y="16"/>
                      <a:pt x="33" y="13"/>
                    </a:cubicBezTo>
                    <a:cubicBezTo>
                      <a:pt x="30" y="9"/>
                      <a:pt x="25" y="5"/>
                      <a:pt x="20" y="3"/>
                    </a:cubicBezTo>
                    <a:cubicBezTo>
                      <a:pt x="14" y="0"/>
                      <a:pt x="7" y="1"/>
                      <a:pt x="0" y="1"/>
                    </a:cubicBezTo>
                    <a:cubicBezTo>
                      <a:pt x="2" y="1"/>
                      <a:pt x="5" y="3"/>
                      <a:pt x="6" y="3"/>
                    </a:cubicBezTo>
                    <a:cubicBezTo>
                      <a:pt x="10" y="5"/>
                      <a:pt x="14" y="7"/>
                      <a:pt x="17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4" name="Freeform 199"/>
              <p:cNvSpPr>
                <a:spLocks/>
              </p:cNvSpPr>
              <p:nvPr/>
            </p:nvSpPr>
            <p:spPr bwMode="auto">
              <a:xfrm>
                <a:off x="-1722438" y="7667625"/>
                <a:ext cx="236538" cy="160338"/>
              </a:xfrm>
              <a:custGeom>
                <a:avLst/>
                <a:gdLst>
                  <a:gd name="T0" fmla="*/ 10 w 63"/>
                  <a:gd name="T1" fmla="*/ 11 h 43"/>
                  <a:gd name="T2" fmla="*/ 28 w 63"/>
                  <a:gd name="T3" fmla="*/ 36 h 43"/>
                  <a:gd name="T4" fmla="*/ 63 w 63"/>
                  <a:gd name="T5" fmla="*/ 36 h 43"/>
                  <a:gd name="T6" fmla="*/ 49 w 63"/>
                  <a:gd name="T7" fmla="*/ 31 h 43"/>
                  <a:gd name="T8" fmla="*/ 37 w 63"/>
                  <a:gd name="T9" fmla="*/ 19 h 43"/>
                  <a:gd name="T10" fmla="*/ 22 w 63"/>
                  <a:gd name="T11" fmla="*/ 5 h 43"/>
                  <a:gd name="T12" fmla="*/ 0 w 63"/>
                  <a:gd name="T13" fmla="*/ 1 h 43"/>
                  <a:gd name="T14" fmla="*/ 3 w 63"/>
                  <a:gd name="T15" fmla="*/ 3 h 43"/>
                  <a:gd name="T16" fmla="*/ 10 w 63"/>
                  <a:gd name="T17" fmla="*/ 1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3" h="43">
                    <a:moveTo>
                      <a:pt x="10" y="11"/>
                    </a:moveTo>
                    <a:cubicBezTo>
                      <a:pt x="15" y="20"/>
                      <a:pt x="19" y="30"/>
                      <a:pt x="28" y="36"/>
                    </a:cubicBezTo>
                    <a:cubicBezTo>
                      <a:pt x="39" y="42"/>
                      <a:pt x="52" y="43"/>
                      <a:pt x="63" y="36"/>
                    </a:cubicBezTo>
                    <a:cubicBezTo>
                      <a:pt x="58" y="36"/>
                      <a:pt x="53" y="33"/>
                      <a:pt x="49" y="31"/>
                    </a:cubicBezTo>
                    <a:cubicBezTo>
                      <a:pt x="45" y="28"/>
                      <a:pt x="41" y="23"/>
                      <a:pt x="37" y="19"/>
                    </a:cubicBezTo>
                    <a:cubicBezTo>
                      <a:pt x="33" y="13"/>
                      <a:pt x="29" y="8"/>
                      <a:pt x="22" y="5"/>
                    </a:cubicBezTo>
                    <a:cubicBezTo>
                      <a:pt x="15" y="1"/>
                      <a:pt x="7" y="0"/>
                      <a:pt x="0" y="1"/>
                    </a:cubicBezTo>
                    <a:cubicBezTo>
                      <a:pt x="1" y="1"/>
                      <a:pt x="3" y="3"/>
                      <a:pt x="3" y="3"/>
                    </a:cubicBezTo>
                    <a:cubicBezTo>
                      <a:pt x="6" y="6"/>
                      <a:pt x="8" y="8"/>
                      <a:pt x="10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5" name="Freeform 200"/>
              <p:cNvSpPr>
                <a:spLocks/>
              </p:cNvSpPr>
              <p:nvPr/>
            </p:nvSpPr>
            <p:spPr bwMode="auto">
              <a:xfrm>
                <a:off x="-1628775" y="7532688"/>
                <a:ext cx="153988" cy="107950"/>
              </a:xfrm>
              <a:custGeom>
                <a:avLst/>
                <a:gdLst>
                  <a:gd name="T0" fmla="*/ 17 w 41"/>
                  <a:gd name="T1" fmla="*/ 2 h 29"/>
                  <a:gd name="T2" fmla="*/ 0 w 41"/>
                  <a:gd name="T3" fmla="*/ 1 h 29"/>
                  <a:gd name="T4" fmla="*/ 5 w 41"/>
                  <a:gd name="T5" fmla="*/ 2 h 29"/>
                  <a:gd name="T6" fmla="*/ 14 w 41"/>
                  <a:gd name="T7" fmla="*/ 9 h 29"/>
                  <a:gd name="T8" fmla="*/ 27 w 41"/>
                  <a:gd name="T9" fmla="*/ 23 h 29"/>
                  <a:gd name="T10" fmla="*/ 41 w 41"/>
                  <a:gd name="T11" fmla="*/ 29 h 29"/>
                  <a:gd name="T12" fmla="*/ 33 w 41"/>
                  <a:gd name="T13" fmla="*/ 19 h 29"/>
                  <a:gd name="T14" fmla="*/ 28 w 41"/>
                  <a:gd name="T15" fmla="*/ 11 h 29"/>
                  <a:gd name="T16" fmla="*/ 17 w 41"/>
                  <a:gd name="T17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29">
                    <a:moveTo>
                      <a:pt x="17" y="2"/>
                    </a:moveTo>
                    <a:cubicBezTo>
                      <a:pt x="11" y="0"/>
                      <a:pt x="6" y="0"/>
                      <a:pt x="0" y="1"/>
                    </a:cubicBezTo>
                    <a:cubicBezTo>
                      <a:pt x="1" y="0"/>
                      <a:pt x="4" y="2"/>
                      <a:pt x="5" y="2"/>
                    </a:cubicBezTo>
                    <a:cubicBezTo>
                      <a:pt x="8" y="4"/>
                      <a:pt x="12" y="6"/>
                      <a:pt x="14" y="9"/>
                    </a:cubicBezTo>
                    <a:cubicBezTo>
                      <a:pt x="19" y="13"/>
                      <a:pt x="22" y="19"/>
                      <a:pt x="27" y="23"/>
                    </a:cubicBezTo>
                    <a:cubicBezTo>
                      <a:pt x="31" y="26"/>
                      <a:pt x="36" y="29"/>
                      <a:pt x="41" y="29"/>
                    </a:cubicBezTo>
                    <a:cubicBezTo>
                      <a:pt x="37" y="28"/>
                      <a:pt x="34" y="23"/>
                      <a:pt x="33" y="19"/>
                    </a:cubicBezTo>
                    <a:cubicBezTo>
                      <a:pt x="31" y="16"/>
                      <a:pt x="30" y="14"/>
                      <a:pt x="28" y="11"/>
                    </a:cubicBezTo>
                    <a:cubicBezTo>
                      <a:pt x="25" y="7"/>
                      <a:pt x="21" y="4"/>
                      <a:pt x="1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6" name="Freeform 201"/>
              <p:cNvSpPr>
                <a:spLocks/>
              </p:cNvSpPr>
              <p:nvPr/>
            </p:nvSpPr>
            <p:spPr bwMode="auto">
              <a:xfrm>
                <a:off x="-1689100" y="7535863"/>
                <a:ext cx="203200" cy="134938"/>
              </a:xfrm>
              <a:custGeom>
                <a:avLst/>
                <a:gdLst>
                  <a:gd name="T0" fmla="*/ 0 w 54"/>
                  <a:gd name="T1" fmla="*/ 0 h 36"/>
                  <a:gd name="T2" fmla="*/ 3 w 54"/>
                  <a:gd name="T3" fmla="*/ 2 h 36"/>
                  <a:gd name="T4" fmla="*/ 9 w 54"/>
                  <a:gd name="T5" fmla="*/ 9 h 36"/>
                  <a:gd name="T6" fmla="*/ 24 w 54"/>
                  <a:gd name="T7" fmla="*/ 30 h 36"/>
                  <a:gd name="T8" fmla="*/ 54 w 54"/>
                  <a:gd name="T9" fmla="*/ 30 h 36"/>
                  <a:gd name="T10" fmla="*/ 42 w 54"/>
                  <a:gd name="T11" fmla="*/ 26 h 36"/>
                  <a:gd name="T12" fmla="*/ 32 w 54"/>
                  <a:gd name="T13" fmla="*/ 15 h 36"/>
                  <a:gd name="T14" fmla="*/ 19 w 54"/>
                  <a:gd name="T15" fmla="*/ 4 h 36"/>
                  <a:gd name="T16" fmla="*/ 0 w 54"/>
                  <a:gd name="T1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36">
                    <a:moveTo>
                      <a:pt x="0" y="0"/>
                    </a:moveTo>
                    <a:cubicBezTo>
                      <a:pt x="1" y="0"/>
                      <a:pt x="2" y="2"/>
                      <a:pt x="3" y="2"/>
                    </a:cubicBezTo>
                    <a:cubicBezTo>
                      <a:pt x="5" y="4"/>
                      <a:pt x="7" y="7"/>
                      <a:pt x="9" y="9"/>
                    </a:cubicBezTo>
                    <a:cubicBezTo>
                      <a:pt x="13" y="17"/>
                      <a:pt x="16" y="25"/>
                      <a:pt x="24" y="30"/>
                    </a:cubicBezTo>
                    <a:cubicBezTo>
                      <a:pt x="33" y="36"/>
                      <a:pt x="45" y="36"/>
                      <a:pt x="54" y="30"/>
                    </a:cubicBezTo>
                    <a:cubicBezTo>
                      <a:pt x="50" y="30"/>
                      <a:pt x="45" y="28"/>
                      <a:pt x="42" y="26"/>
                    </a:cubicBezTo>
                    <a:cubicBezTo>
                      <a:pt x="38" y="23"/>
                      <a:pt x="35" y="19"/>
                      <a:pt x="32" y="15"/>
                    </a:cubicBezTo>
                    <a:cubicBezTo>
                      <a:pt x="28" y="10"/>
                      <a:pt x="25" y="7"/>
                      <a:pt x="19" y="4"/>
                    </a:cubicBezTo>
                    <a:cubicBezTo>
                      <a:pt x="13" y="0"/>
                      <a:pt x="7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7" name="Freeform 202"/>
              <p:cNvSpPr>
                <a:spLocks/>
              </p:cNvSpPr>
              <p:nvPr/>
            </p:nvSpPr>
            <p:spPr bwMode="auto">
              <a:xfrm>
                <a:off x="-1466850" y="7437438"/>
                <a:ext cx="82550" cy="173038"/>
              </a:xfrm>
              <a:custGeom>
                <a:avLst/>
                <a:gdLst>
                  <a:gd name="T0" fmla="*/ 14 w 22"/>
                  <a:gd name="T1" fmla="*/ 15 h 46"/>
                  <a:gd name="T2" fmla="*/ 3 w 22"/>
                  <a:gd name="T3" fmla="*/ 31 h 46"/>
                  <a:gd name="T4" fmla="*/ 0 w 22"/>
                  <a:gd name="T5" fmla="*/ 46 h 46"/>
                  <a:gd name="T6" fmla="*/ 8 w 22"/>
                  <a:gd name="T7" fmla="*/ 35 h 46"/>
                  <a:gd name="T8" fmla="*/ 15 w 22"/>
                  <a:gd name="T9" fmla="*/ 29 h 46"/>
                  <a:gd name="T10" fmla="*/ 22 w 22"/>
                  <a:gd name="T11" fmla="*/ 16 h 46"/>
                  <a:gd name="T12" fmla="*/ 19 w 22"/>
                  <a:gd name="T13" fmla="*/ 0 h 46"/>
                  <a:gd name="T14" fmla="*/ 18 w 22"/>
                  <a:gd name="T15" fmla="*/ 5 h 46"/>
                  <a:gd name="T16" fmla="*/ 14 w 22"/>
                  <a:gd name="T17" fmla="*/ 1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46">
                    <a:moveTo>
                      <a:pt x="14" y="15"/>
                    </a:moveTo>
                    <a:cubicBezTo>
                      <a:pt x="11" y="21"/>
                      <a:pt x="6" y="25"/>
                      <a:pt x="3" y="31"/>
                    </a:cubicBezTo>
                    <a:cubicBezTo>
                      <a:pt x="1" y="35"/>
                      <a:pt x="0" y="41"/>
                      <a:pt x="0" y="46"/>
                    </a:cubicBezTo>
                    <a:cubicBezTo>
                      <a:pt x="1" y="42"/>
                      <a:pt x="5" y="38"/>
                      <a:pt x="8" y="35"/>
                    </a:cubicBezTo>
                    <a:cubicBezTo>
                      <a:pt x="10" y="33"/>
                      <a:pt x="13" y="31"/>
                      <a:pt x="15" y="29"/>
                    </a:cubicBezTo>
                    <a:cubicBezTo>
                      <a:pt x="18" y="25"/>
                      <a:pt x="21" y="21"/>
                      <a:pt x="22" y="16"/>
                    </a:cubicBezTo>
                    <a:cubicBezTo>
                      <a:pt x="22" y="11"/>
                      <a:pt x="21" y="5"/>
                      <a:pt x="19" y="0"/>
                    </a:cubicBezTo>
                    <a:cubicBezTo>
                      <a:pt x="20" y="1"/>
                      <a:pt x="19" y="3"/>
                      <a:pt x="18" y="5"/>
                    </a:cubicBezTo>
                    <a:cubicBezTo>
                      <a:pt x="18" y="8"/>
                      <a:pt x="17" y="12"/>
                      <a:pt x="14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8" name="Freeform 203"/>
              <p:cNvSpPr>
                <a:spLocks/>
              </p:cNvSpPr>
              <p:nvPr/>
            </p:nvSpPr>
            <p:spPr bwMode="auto">
              <a:xfrm>
                <a:off x="-1516063" y="7381875"/>
                <a:ext cx="112713" cy="220663"/>
              </a:xfrm>
              <a:custGeom>
                <a:avLst/>
                <a:gdLst>
                  <a:gd name="T0" fmla="*/ 10 w 30"/>
                  <a:gd name="T1" fmla="*/ 59 h 59"/>
                  <a:gd name="T2" fmla="*/ 12 w 30"/>
                  <a:gd name="T3" fmla="*/ 46 h 59"/>
                  <a:gd name="T4" fmla="*/ 20 w 30"/>
                  <a:gd name="T5" fmla="*/ 34 h 59"/>
                  <a:gd name="T6" fmla="*/ 28 w 30"/>
                  <a:gd name="T7" fmla="*/ 19 h 59"/>
                  <a:gd name="T8" fmla="*/ 27 w 30"/>
                  <a:gd name="T9" fmla="*/ 0 h 59"/>
                  <a:gd name="T10" fmla="*/ 26 w 30"/>
                  <a:gd name="T11" fmla="*/ 3 h 59"/>
                  <a:gd name="T12" fmla="*/ 21 w 30"/>
                  <a:gd name="T13" fmla="*/ 10 h 59"/>
                  <a:gd name="T14" fmla="*/ 3 w 30"/>
                  <a:gd name="T15" fmla="*/ 30 h 59"/>
                  <a:gd name="T16" fmla="*/ 10 w 30"/>
                  <a:gd name="T1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59">
                    <a:moveTo>
                      <a:pt x="10" y="59"/>
                    </a:moveTo>
                    <a:cubicBezTo>
                      <a:pt x="9" y="55"/>
                      <a:pt x="10" y="50"/>
                      <a:pt x="12" y="46"/>
                    </a:cubicBezTo>
                    <a:cubicBezTo>
                      <a:pt x="13" y="42"/>
                      <a:pt x="17" y="38"/>
                      <a:pt x="20" y="34"/>
                    </a:cubicBezTo>
                    <a:cubicBezTo>
                      <a:pt x="24" y="30"/>
                      <a:pt x="27" y="25"/>
                      <a:pt x="28" y="19"/>
                    </a:cubicBezTo>
                    <a:cubicBezTo>
                      <a:pt x="30" y="13"/>
                      <a:pt x="29" y="6"/>
                      <a:pt x="27" y="0"/>
                    </a:cubicBezTo>
                    <a:cubicBezTo>
                      <a:pt x="28" y="0"/>
                      <a:pt x="26" y="2"/>
                      <a:pt x="26" y="3"/>
                    </a:cubicBezTo>
                    <a:cubicBezTo>
                      <a:pt x="25" y="6"/>
                      <a:pt x="23" y="8"/>
                      <a:pt x="21" y="10"/>
                    </a:cubicBezTo>
                    <a:cubicBezTo>
                      <a:pt x="14" y="16"/>
                      <a:pt x="6" y="21"/>
                      <a:pt x="3" y="30"/>
                    </a:cubicBezTo>
                    <a:cubicBezTo>
                      <a:pt x="0" y="40"/>
                      <a:pt x="2" y="51"/>
                      <a:pt x="10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9" name="Freeform 204"/>
              <p:cNvSpPr>
                <a:spLocks noEditPoints="1"/>
              </p:cNvSpPr>
              <p:nvPr/>
            </p:nvSpPr>
            <p:spPr bwMode="auto">
              <a:xfrm>
                <a:off x="-5208588" y="2486025"/>
                <a:ext cx="269875" cy="212725"/>
              </a:xfrm>
              <a:custGeom>
                <a:avLst/>
                <a:gdLst>
                  <a:gd name="T0" fmla="*/ 65 w 72"/>
                  <a:gd name="T1" fmla="*/ 13 h 57"/>
                  <a:gd name="T2" fmla="*/ 58 w 72"/>
                  <a:gd name="T3" fmla="*/ 13 h 57"/>
                  <a:gd name="T4" fmla="*/ 58 w 72"/>
                  <a:gd name="T5" fmla="*/ 16 h 57"/>
                  <a:gd name="T6" fmla="*/ 66 w 72"/>
                  <a:gd name="T7" fmla="*/ 32 h 57"/>
                  <a:gd name="T8" fmla="*/ 66 w 72"/>
                  <a:gd name="T9" fmla="*/ 40 h 57"/>
                  <a:gd name="T10" fmla="*/ 58 w 72"/>
                  <a:gd name="T11" fmla="*/ 57 h 57"/>
                  <a:gd name="T12" fmla="*/ 72 w 72"/>
                  <a:gd name="T13" fmla="*/ 53 h 57"/>
                  <a:gd name="T14" fmla="*/ 72 w 72"/>
                  <a:gd name="T15" fmla="*/ 20 h 57"/>
                  <a:gd name="T16" fmla="*/ 58 w 72"/>
                  <a:gd name="T17" fmla="*/ 0 h 57"/>
                  <a:gd name="T18" fmla="*/ 36 w 72"/>
                  <a:gd name="T19" fmla="*/ 4 h 57"/>
                  <a:gd name="T20" fmla="*/ 58 w 72"/>
                  <a:gd name="T21" fmla="*/ 13 h 57"/>
                  <a:gd name="T22" fmla="*/ 36 w 72"/>
                  <a:gd name="T23" fmla="*/ 45 h 57"/>
                  <a:gd name="T24" fmla="*/ 55 w 72"/>
                  <a:gd name="T25" fmla="*/ 53 h 57"/>
                  <a:gd name="T26" fmla="*/ 58 w 72"/>
                  <a:gd name="T27" fmla="*/ 57 h 57"/>
                  <a:gd name="T28" fmla="*/ 51 w 72"/>
                  <a:gd name="T29" fmla="*/ 40 h 57"/>
                  <a:gd name="T30" fmla="*/ 58 w 72"/>
                  <a:gd name="T31" fmla="*/ 32 h 57"/>
                  <a:gd name="T32" fmla="*/ 36 w 72"/>
                  <a:gd name="T33" fmla="*/ 16 h 57"/>
                  <a:gd name="T34" fmla="*/ 36 w 72"/>
                  <a:gd name="T35" fmla="*/ 0 h 57"/>
                  <a:gd name="T36" fmla="*/ 14 w 72"/>
                  <a:gd name="T37" fmla="*/ 0 h 57"/>
                  <a:gd name="T38" fmla="*/ 18 w 72"/>
                  <a:gd name="T39" fmla="*/ 4 h 57"/>
                  <a:gd name="T40" fmla="*/ 36 w 72"/>
                  <a:gd name="T41" fmla="*/ 4 h 57"/>
                  <a:gd name="T42" fmla="*/ 14 w 72"/>
                  <a:gd name="T43" fmla="*/ 57 h 57"/>
                  <a:gd name="T44" fmla="*/ 17 w 72"/>
                  <a:gd name="T45" fmla="*/ 53 h 57"/>
                  <a:gd name="T46" fmla="*/ 36 w 72"/>
                  <a:gd name="T47" fmla="*/ 45 h 57"/>
                  <a:gd name="T48" fmla="*/ 14 w 72"/>
                  <a:gd name="T49" fmla="*/ 16 h 57"/>
                  <a:gd name="T50" fmla="*/ 21 w 72"/>
                  <a:gd name="T51" fmla="*/ 32 h 57"/>
                  <a:gd name="T52" fmla="*/ 21 w 72"/>
                  <a:gd name="T53" fmla="*/ 40 h 57"/>
                  <a:gd name="T54" fmla="*/ 14 w 72"/>
                  <a:gd name="T55" fmla="*/ 57 h 57"/>
                  <a:gd name="T56" fmla="*/ 7 w 72"/>
                  <a:gd name="T57" fmla="*/ 13 h 57"/>
                  <a:gd name="T58" fmla="*/ 0 w 72"/>
                  <a:gd name="T59" fmla="*/ 44 h 57"/>
                  <a:gd name="T60" fmla="*/ 0 w 72"/>
                  <a:gd name="T61" fmla="*/ 53 h 57"/>
                  <a:gd name="T62" fmla="*/ 14 w 72"/>
                  <a:gd name="T63" fmla="*/ 57 h 57"/>
                  <a:gd name="T64" fmla="*/ 7 w 72"/>
                  <a:gd name="T65" fmla="*/ 40 h 57"/>
                  <a:gd name="T66" fmla="*/ 14 w 72"/>
                  <a:gd name="T67" fmla="*/ 32 h 57"/>
                  <a:gd name="T68" fmla="*/ 12 w 72"/>
                  <a:gd name="T69" fmla="*/ 16 h 57"/>
                  <a:gd name="T70" fmla="*/ 14 w 72"/>
                  <a:gd name="T71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2" h="57">
                    <a:moveTo>
                      <a:pt x="72" y="20"/>
                    </a:moveTo>
                    <a:cubicBezTo>
                      <a:pt x="65" y="13"/>
                      <a:pt x="65" y="13"/>
                      <a:pt x="65" y="13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60" y="16"/>
                      <a:pt x="60" y="16"/>
                      <a:pt x="60" y="16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8" y="32"/>
                      <a:pt x="58" y="32"/>
                      <a:pt x="58" y="32"/>
                    </a:cubicBezTo>
                    <a:cubicBezTo>
                      <a:pt x="66" y="32"/>
                      <a:pt x="66" y="32"/>
                      <a:pt x="66" y="32"/>
                    </a:cubicBezTo>
                    <a:cubicBezTo>
                      <a:pt x="66" y="40"/>
                      <a:pt x="66" y="40"/>
                      <a:pt x="66" y="40"/>
                    </a:cubicBezTo>
                    <a:cubicBezTo>
                      <a:pt x="66" y="40"/>
                      <a:pt x="66" y="40"/>
                      <a:pt x="66" y="40"/>
                    </a:cubicBezTo>
                    <a:cubicBezTo>
                      <a:pt x="58" y="40"/>
                      <a:pt x="58" y="40"/>
                      <a:pt x="58" y="40"/>
                    </a:cubicBezTo>
                    <a:cubicBezTo>
                      <a:pt x="58" y="57"/>
                      <a:pt x="58" y="57"/>
                      <a:pt x="58" y="57"/>
                    </a:cubicBezTo>
                    <a:cubicBezTo>
                      <a:pt x="69" y="57"/>
                      <a:pt x="69" y="57"/>
                      <a:pt x="69" y="57"/>
                    </a:cubicBezTo>
                    <a:cubicBezTo>
                      <a:pt x="71" y="57"/>
                      <a:pt x="72" y="55"/>
                      <a:pt x="72" y="53"/>
                    </a:cubicBezTo>
                    <a:cubicBezTo>
                      <a:pt x="72" y="45"/>
                      <a:pt x="72" y="45"/>
                      <a:pt x="72" y="45"/>
                    </a:cubicBezTo>
                    <a:lnTo>
                      <a:pt x="72" y="20"/>
                    </a:lnTo>
                    <a:close/>
                    <a:moveTo>
                      <a:pt x="5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8" y="0"/>
                      <a:pt x="58" y="0"/>
                      <a:pt x="58" y="0"/>
                    </a:cubicBezTo>
                    <a:close/>
                    <a:moveTo>
                      <a:pt x="36" y="45"/>
                    </a:moveTo>
                    <a:cubicBezTo>
                      <a:pt x="55" y="45"/>
                      <a:pt x="55" y="45"/>
                      <a:pt x="55" y="45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55"/>
                      <a:pt x="56" y="57"/>
                      <a:pt x="58" y="57"/>
                    </a:cubicBezTo>
                    <a:cubicBezTo>
                      <a:pt x="58" y="57"/>
                      <a:pt x="58" y="57"/>
                      <a:pt x="58" y="57"/>
                    </a:cubicBezTo>
                    <a:cubicBezTo>
                      <a:pt x="58" y="40"/>
                      <a:pt x="58" y="40"/>
                      <a:pt x="58" y="40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58" y="32"/>
                      <a:pt x="58" y="32"/>
                      <a:pt x="58" y="32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36" y="16"/>
                      <a:pt x="36" y="16"/>
                      <a:pt x="36" y="16"/>
                    </a:cubicBezTo>
                    <a:lnTo>
                      <a:pt x="36" y="45"/>
                    </a:lnTo>
                    <a:close/>
                    <a:moveTo>
                      <a:pt x="36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0"/>
                      <a:pt x="36" y="0"/>
                      <a:pt x="36" y="0"/>
                    </a:cubicBezTo>
                    <a:close/>
                    <a:moveTo>
                      <a:pt x="14" y="57"/>
                    </a:moveTo>
                    <a:cubicBezTo>
                      <a:pt x="14" y="57"/>
                      <a:pt x="14" y="57"/>
                      <a:pt x="14" y="57"/>
                    </a:cubicBezTo>
                    <a:cubicBezTo>
                      <a:pt x="16" y="57"/>
                      <a:pt x="17" y="55"/>
                      <a:pt x="17" y="53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36" y="45"/>
                      <a:pt x="36" y="45"/>
                      <a:pt x="36" y="45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14" y="40"/>
                      <a:pt x="14" y="40"/>
                      <a:pt x="14" y="40"/>
                    </a:cubicBezTo>
                    <a:lnTo>
                      <a:pt x="14" y="57"/>
                    </a:lnTo>
                    <a:close/>
                    <a:moveTo>
                      <a:pt x="14" y="0"/>
                    </a:moveTo>
                    <a:cubicBezTo>
                      <a:pt x="7" y="13"/>
                      <a:pt x="7" y="13"/>
                      <a:pt x="7" y="13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55"/>
                      <a:pt x="2" y="57"/>
                      <a:pt x="3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3"/>
                      <a:pt x="14" y="13"/>
                      <a:pt x="14" y="13"/>
                    </a:cubicBezTo>
                    <a:lnTo>
                      <a:pt x="1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0" name="Freeform 205"/>
              <p:cNvSpPr>
                <a:spLocks/>
              </p:cNvSpPr>
              <p:nvPr/>
            </p:nvSpPr>
            <p:spPr bwMode="auto">
              <a:xfrm>
                <a:off x="-5395913" y="1295400"/>
                <a:ext cx="112713" cy="77788"/>
              </a:xfrm>
              <a:custGeom>
                <a:avLst/>
                <a:gdLst>
                  <a:gd name="T0" fmla="*/ 19 w 30"/>
                  <a:gd name="T1" fmla="*/ 6 h 21"/>
                  <a:gd name="T2" fmla="*/ 26 w 30"/>
                  <a:gd name="T3" fmla="*/ 2 h 21"/>
                  <a:gd name="T4" fmla="*/ 30 w 30"/>
                  <a:gd name="T5" fmla="*/ 1 h 21"/>
                  <a:gd name="T6" fmla="*/ 18 w 30"/>
                  <a:gd name="T7" fmla="*/ 2 h 21"/>
                  <a:gd name="T8" fmla="*/ 9 w 30"/>
                  <a:gd name="T9" fmla="*/ 8 h 21"/>
                  <a:gd name="T10" fmla="*/ 6 w 30"/>
                  <a:gd name="T11" fmla="*/ 14 h 21"/>
                  <a:gd name="T12" fmla="*/ 0 w 30"/>
                  <a:gd name="T13" fmla="*/ 21 h 21"/>
                  <a:gd name="T14" fmla="*/ 10 w 30"/>
                  <a:gd name="T15" fmla="*/ 17 h 21"/>
                  <a:gd name="T16" fmla="*/ 19 w 30"/>
                  <a:gd name="T17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1">
                    <a:moveTo>
                      <a:pt x="19" y="6"/>
                    </a:moveTo>
                    <a:cubicBezTo>
                      <a:pt x="21" y="4"/>
                      <a:pt x="24" y="3"/>
                      <a:pt x="26" y="2"/>
                    </a:cubicBezTo>
                    <a:cubicBezTo>
                      <a:pt x="27" y="2"/>
                      <a:pt x="29" y="1"/>
                      <a:pt x="30" y="1"/>
                    </a:cubicBezTo>
                    <a:cubicBezTo>
                      <a:pt x="26" y="0"/>
                      <a:pt x="21" y="0"/>
                      <a:pt x="18" y="2"/>
                    </a:cubicBezTo>
                    <a:cubicBezTo>
                      <a:pt x="14" y="3"/>
                      <a:pt x="11" y="5"/>
                      <a:pt x="9" y="8"/>
                    </a:cubicBezTo>
                    <a:cubicBezTo>
                      <a:pt x="8" y="10"/>
                      <a:pt x="7" y="12"/>
                      <a:pt x="6" y="14"/>
                    </a:cubicBezTo>
                    <a:cubicBezTo>
                      <a:pt x="5" y="17"/>
                      <a:pt x="3" y="20"/>
                      <a:pt x="0" y="21"/>
                    </a:cubicBezTo>
                    <a:cubicBezTo>
                      <a:pt x="4" y="21"/>
                      <a:pt x="7" y="19"/>
                      <a:pt x="10" y="17"/>
                    </a:cubicBezTo>
                    <a:cubicBezTo>
                      <a:pt x="14" y="14"/>
                      <a:pt x="16" y="10"/>
                      <a:pt x="1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1" name="Freeform 206"/>
              <p:cNvSpPr>
                <a:spLocks/>
              </p:cNvSpPr>
              <p:nvPr/>
            </p:nvSpPr>
            <p:spPr bwMode="auto">
              <a:xfrm>
                <a:off x="-5389563" y="1298575"/>
                <a:ext cx="147638" cy="98425"/>
              </a:xfrm>
              <a:custGeom>
                <a:avLst/>
                <a:gdLst>
                  <a:gd name="T0" fmla="*/ 25 w 39"/>
                  <a:gd name="T1" fmla="*/ 3 h 26"/>
                  <a:gd name="T2" fmla="*/ 16 w 39"/>
                  <a:gd name="T3" fmla="*/ 11 h 26"/>
                  <a:gd name="T4" fmla="*/ 8 w 39"/>
                  <a:gd name="T5" fmla="*/ 19 h 26"/>
                  <a:gd name="T6" fmla="*/ 0 w 39"/>
                  <a:gd name="T7" fmla="*/ 22 h 26"/>
                  <a:gd name="T8" fmla="*/ 21 w 39"/>
                  <a:gd name="T9" fmla="*/ 22 h 26"/>
                  <a:gd name="T10" fmla="*/ 33 w 39"/>
                  <a:gd name="T11" fmla="*/ 7 h 26"/>
                  <a:gd name="T12" fmla="*/ 37 w 39"/>
                  <a:gd name="T13" fmla="*/ 2 h 26"/>
                  <a:gd name="T14" fmla="*/ 39 w 39"/>
                  <a:gd name="T15" fmla="*/ 0 h 26"/>
                  <a:gd name="T16" fmla="*/ 25 w 39"/>
                  <a:gd name="T17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26">
                    <a:moveTo>
                      <a:pt x="25" y="3"/>
                    </a:moveTo>
                    <a:cubicBezTo>
                      <a:pt x="21" y="5"/>
                      <a:pt x="19" y="8"/>
                      <a:pt x="16" y="11"/>
                    </a:cubicBezTo>
                    <a:cubicBezTo>
                      <a:pt x="14" y="14"/>
                      <a:pt x="11" y="17"/>
                      <a:pt x="8" y="19"/>
                    </a:cubicBezTo>
                    <a:cubicBezTo>
                      <a:pt x="6" y="20"/>
                      <a:pt x="3" y="22"/>
                      <a:pt x="0" y="22"/>
                    </a:cubicBezTo>
                    <a:cubicBezTo>
                      <a:pt x="7" y="26"/>
                      <a:pt x="15" y="26"/>
                      <a:pt x="21" y="22"/>
                    </a:cubicBezTo>
                    <a:cubicBezTo>
                      <a:pt x="27" y="18"/>
                      <a:pt x="30" y="12"/>
                      <a:pt x="33" y="7"/>
                    </a:cubicBezTo>
                    <a:cubicBezTo>
                      <a:pt x="34" y="5"/>
                      <a:pt x="35" y="3"/>
                      <a:pt x="37" y="2"/>
                    </a:cubicBezTo>
                    <a:cubicBezTo>
                      <a:pt x="37" y="1"/>
                      <a:pt x="39" y="0"/>
                      <a:pt x="39" y="0"/>
                    </a:cubicBezTo>
                    <a:cubicBezTo>
                      <a:pt x="34" y="0"/>
                      <a:pt x="30" y="0"/>
                      <a:pt x="25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2" name="Freeform 207"/>
              <p:cNvSpPr>
                <a:spLocks/>
              </p:cNvSpPr>
              <p:nvPr/>
            </p:nvSpPr>
            <p:spPr bwMode="auto">
              <a:xfrm>
                <a:off x="-5395913" y="1212850"/>
                <a:ext cx="93663" cy="66675"/>
              </a:xfrm>
              <a:custGeom>
                <a:avLst/>
                <a:gdLst>
                  <a:gd name="T0" fmla="*/ 8 w 25"/>
                  <a:gd name="T1" fmla="*/ 7 h 18"/>
                  <a:gd name="T2" fmla="*/ 5 w 25"/>
                  <a:gd name="T3" fmla="*/ 12 h 18"/>
                  <a:gd name="T4" fmla="*/ 0 w 25"/>
                  <a:gd name="T5" fmla="*/ 18 h 18"/>
                  <a:gd name="T6" fmla="*/ 9 w 25"/>
                  <a:gd name="T7" fmla="*/ 15 h 18"/>
                  <a:gd name="T8" fmla="*/ 17 w 25"/>
                  <a:gd name="T9" fmla="*/ 5 h 18"/>
                  <a:gd name="T10" fmla="*/ 22 w 25"/>
                  <a:gd name="T11" fmla="*/ 2 h 18"/>
                  <a:gd name="T12" fmla="*/ 25 w 25"/>
                  <a:gd name="T13" fmla="*/ 1 h 18"/>
                  <a:gd name="T14" fmla="*/ 15 w 25"/>
                  <a:gd name="T15" fmla="*/ 1 h 18"/>
                  <a:gd name="T16" fmla="*/ 8 w 25"/>
                  <a:gd name="T17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8">
                    <a:moveTo>
                      <a:pt x="8" y="7"/>
                    </a:moveTo>
                    <a:cubicBezTo>
                      <a:pt x="7" y="9"/>
                      <a:pt x="6" y="10"/>
                      <a:pt x="5" y="12"/>
                    </a:cubicBezTo>
                    <a:cubicBezTo>
                      <a:pt x="4" y="14"/>
                      <a:pt x="3" y="17"/>
                      <a:pt x="0" y="18"/>
                    </a:cubicBezTo>
                    <a:cubicBezTo>
                      <a:pt x="3" y="18"/>
                      <a:pt x="6" y="17"/>
                      <a:pt x="9" y="15"/>
                    </a:cubicBezTo>
                    <a:cubicBezTo>
                      <a:pt x="12" y="12"/>
                      <a:pt x="14" y="8"/>
                      <a:pt x="17" y="5"/>
                    </a:cubicBezTo>
                    <a:cubicBezTo>
                      <a:pt x="18" y="4"/>
                      <a:pt x="20" y="3"/>
                      <a:pt x="22" y="2"/>
                    </a:cubicBezTo>
                    <a:cubicBezTo>
                      <a:pt x="23" y="1"/>
                      <a:pt x="25" y="0"/>
                      <a:pt x="25" y="1"/>
                    </a:cubicBezTo>
                    <a:cubicBezTo>
                      <a:pt x="22" y="0"/>
                      <a:pt x="18" y="0"/>
                      <a:pt x="15" y="1"/>
                    </a:cubicBezTo>
                    <a:cubicBezTo>
                      <a:pt x="12" y="2"/>
                      <a:pt x="10" y="5"/>
                      <a:pt x="8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3" name="Freeform 208"/>
              <p:cNvSpPr>
                <a:spLocks/>
              </p:cNvSpPr>
              <p:nvPr/>
            </p:nvSpPr>
            <p:spPr bwMode="auto">
              <a:xfrm>
                <a:off x="-5389563" y="1216025"/>
                <a:ext cx="123825" cy="82550"/>
              </a:xfrm>
              <a:custGeom>
                <a:avLst/>
                <a:gdLst>
                  <a:gd name="T0" fmla="*/ 32 w 33"/>
                  <a:gd name="T1" fmla="*/ 1 h 22"/>
                  <a:gd name="T2" fmla="*/ 33 w 33"/>
                  <a:gd name="T3" fmla="*/ 0 h 22"/>
                  <a:gd name="T4" fmla="*/ 22 w 33"/>
                  <a:gd name="T5" fmla="*/ 2 h 22"/>
                  <a:gd name="T6" fmla="*/ 13 w 33"/>
                  <a:gd name="T7" fmla="*/ 9 h 22"/>
                  <a:gd name="T8" fmla="*/ 7 w 33"/>
                  <a:gd name="T9" fmla="*/ 16 h 22"/>
                  <a:gd name="T10" fmla="*/ 0 w 33"/>
                  <a:gd name="T11" fmla="*/ 19 h 22"/>
                  <a:gd name="T12" fmla="*/ 18 w 33"/>
                  <a:gd name="T13" fmla="*/ 19 h 22"/>
                  <a:gd name="T14" fmla="*/ 28 w 33"/>
                  <a:gd name="T15" fmla="*/ 5 h 22"/>
                  <a:gd name="T16" fmla="*/ 32 w 33"/>
                  <a:gd name="T17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22">
                    <a:moveTo>
                      <a:pt x="32" y="1"/>
                    </a:moveTo>
                    <a:cubicBezTo>
                      <a:pt x="32" y="1"/>
                      <a:pt x="33" y="0"/>
                      <a:pt x="33" y="0"/>
                    </a:cubicBezTo>
                    <a:cubicBezTo>
                      <a:pt x="29" y="0"/>
                      <a:pt x="25" y="0"/>
                      <a:pt x="22" y="2"/>
                    </a:cubicBezTo>
                    <a:cubicBezTo>
                      <a:pt x="18" y="4"/>
                      <a:pt x="16" y="6"/>
                      <a:pt x="13" y="9"/>
                    </a:cubicBezTo>
                    <a:cubicBezTo>
                      <a:pt x="12" y="12"/>
                      <a:pt x="10" y="14"/>
                      <a:pt x="7" y="16"/>
                    </a:cubicBezTo>
                    <a:cubicBezTo>
                      <a:pt x="5" y="17"/>
                      <a:pt x="2" y="19"/>
                      <a:pt x="0" y="19"/>
                    </a:cubicBezTo>
                    <a:cubicBezTo>
                      <a:pt x="6" y="22"/>
                      <a:pt x="13" y="22"/>
                      <a:pt x="18" y="19"/>
                    </a:cubicBezTo>
                    <a:cubicBezTo>
                      <a:pt x="23" y="16"/>
                      <a:pt x="25" y="10"/>
                      <a:pt x="28" y="5"/>
                    </a:cubicBezTo>
                    <a:cubicBezTo>
                      <a:pt x="29" y="4"/>
                      <a:pt x="30" y="2"/>
                      <a:pt x="3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4" name="Freeform 209"/>
              <p:cNvSpPr>
                <a:spLocks/>
              </p:cNvSpPr>
              <p:nvPr/>
            </p:nvSpPr>
            <p:spPr bwMode="auto">
              <a:xfrm>
                <a:off x="-5519738" y="1295400"/>
                <a:ext cx="112713" cy="77788"/>
              </a:xfrm>
              <a:custGeom>
                <a:avLst/>
                <a:gdLst>
                  <a:gd name="T0" fmla="*/ 11 w 30"/>
                  <a:gd name="T1" fmla="*/ 6 h 21"/>
                  <a:gd name="T2" fmla="*/ 20 w 30"/>
                  <a:gd name="T3" fmla="*/ 17 h 21"/>
                  <a:gd name="T4" fmla="*/ 30 w 30"/>
                  <a:gd name="T5" fmla="*/ 21 h 21"/>
                  <a:gd name="T6" fmla="*/ 24 w 30"/>
                  <a:gd name="T7" fmla="*/ 14 h 21"/>
                  <a:gd name="T8" fmla="*/ 20 w 30"/>
                  <a:gd name="T9" fmla="*/ 8 h 21"/>
                  <a:gd name="T10" fmla="*/ 12 w 30"/>
                  <a:gd name="T11" fmla="*/ 2 h 21"/>
                  <a:gd name="T12" fmla="*/ 0 w 30"/>
                  <a:gd name="T13" fmla="*/ 1 h 21"/>
                  <a:gd name="T14" fmla="*/ 4 w 30"/>
                  <a:gd name="T15" fmla="*/ 2 h 21"/>
                  <a:gd name="T16" fmla="*/ 11 w 30"/>
                  <a:gd name="T17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1">
                    <a:moveTo>
                      <a:pt x="11" y="6"/>
                    </a:moveTo>
                    <a:cubicBezTo>
                      <a:pt x="14" y="10"/>
                      <a:pt x="16" y="14"/>
                      <a:pt x="20" y="17"/>
                    </a:cubicBezTo>
                    <a:cubicBezTo>
                      <a:pt x="23" y="19"/>
                      <a:pt x="26" y="21"/>
                      <a:pt x="30" y="21"/>
                    </a:cubicBezTo>
                    <a:cubicBezTo>
                      <a:pt x="27" y="20"/>
                      <a:pt x="25" y="17"/>
                      <a:pt x="24" y="14"/>
                    </a:cubicBezTo>
                    <a:cubicBezTo>
                      <a:pt x="23" y="12"/>
                      <a:pt x="22" y="10"/>
                      <a:pt x="20" y="8"/>
                    </a:cubicBezTo>
                    <a:cubicBezTo>
                      <a:pt x="18" y="5"/>
                      <a:pt x="16" y="3"/>
                      <a:pt x="12" y="2"/>
                    </a:cubicBezTo>
                    <a:cubicBezTo>
                      <a:pt x="8" y="0"/>
                      <a:pt x="4" y="0"/>
                      <a:pt x="0" y="1"/>
                    </a:cubicBezTo>
                    <a:cubicBezTo>
                      <a:pt x="1" y="1"/>
                      <a:pt x="3" y="2"/>
                      <a:pt x="4" y="2"/>
                    </a:cubicBezTo>
                    <a:cubicBezTo>
                      <a:pt x="6" y="3"/>
                      <a:pt x="9" y="4"/>
                      <a:pt x="1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5" name="Freeform 210"/>
              <p:cNvSpPr>
                <a:spLocks/>
              </p:cNvSpPr>
              <p:nvPr/>
            </p:nvSpPr>
            <p:spPr bwMode="auto">
              <a:xfrm>
                <a:off x="-5561013" y="1298575"/>
                <a:ext cx="146050" cy="98425"/>
              </a:xfrm>
              <a:custGeom>
                <a:avLst/>
                <a:gdLst>
                  <a:gd name="T0" fmla="*/ 6 w 39"/>
                  <a:gd name="T1" fmla="*/ 7 h 26"/>
                  <a:gd name="T2" fmla="*/ 17 w 39"/>
                  <a:gd name="T3" fmla="*/ 22 h 26"/>
                  <a:gd name="T4" fmla="*/ 39 w 39"/>
                  <a:gd name="T5" fmla="*/ 22 h 26"/>
                  <a:gd name="T6" fmla="*/ 30 w 39"/>
                  <a:gd name="T7" fmla="*/ 19 h 26"/>
                  <a:gd name="T8" fmla="*/ 23 w 39"/>
                  <a:gd name="T9" fmla="*/ 11 h 26"/>
                  <a:gd name="T10" fmla="*/ 13 w 39"/>
                  <a:gd name="T11" fmla="*/ 3 h 26"/>
                  <a:gd name="T12" fmla="*/ 0 w 39"/>
                  <a:gd name="T13" fmla="*/ 0 h 26"/>
                  <a:gd name="T14" fmla="*/ 2 w 39"/>
                  <a:gd name="T15" fmla="*/ 2 h 26"/>
                  <a:gd name="T16" fmla="*/ 6 w 39"/>
                  <a:gd name="T17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26">
                    <a:moveTo>
                      <a:pt x="6" y="7"/>
                    </a:moveTo>
                    <a:cubicBezTo>
                      <a:pt x="9" y="12"/>
                      <a:pt x="11" y="18"/>
                      <a:pt x="17" y="22"/>
                    </a:cubicBezTo>
                    <a:cubicBezTo>
                      <a:pt x="24" y="26"/>
                      <a:pt x="32" y="26"/>
                      <a:pt x="39" y="22"/>
                    </a:cubicBezTo>
                    <a:cubicBezTo>
                      <a:pt x="36" y="22"/>
                      <a:pt x="33" y="20"/>
                      <a:pt x="30" y="19"/>
                    </a:cubicBezTo>
                    <a:cubicBezTo>
                      <a:pt x="28" y="17"/>
                      <a:pt x="25" y="14"/>
                      <a:pt x="23" y="11"/>
                    </a:cubicBezTo>
                    <a:cubicBezTo>
                      <a:pt x="20" y="8"/>
                      <a:pt x="18" y="5"/>
                      <a:pt x="13" y="3"/>
                    </a:cubicBezTo>
                    <a:cubicBezTo>
                      <a:pt x="9" y="0"/>
                      <a:pt x="4" y="0"/>
                      <a:pt x="0" y="0"/>
                    </a:cubicBezTo>
                    <a:cubicBezTo>
                      <a:pt x="0" y="0"/>
                      <a:pt x="1" y="1"/>
                      <a:pt x="2" y="2"/>
                    </a:cubicBezTo>
                    <a:cubicBezTo>
                      <a:pt x="3" y="3"/>
                      <a:pt x="5" y="5"/>
                      <a:pt x="6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6" name="Freeform 211"/>
              <p:cNvSpPr>
                <a:spLocks/>
              </p:cNvSpPr>
              <p:nvPr/>
            </p:nvSpPr>
            <p:spPr bwMode="auto">
              <a:xfrm>
                <a:off x="-5505450" y="1212850"/>
                <a:ext cx="98425" cy="66675"/>
              </a:xfrm>
              <a:custGeom>
                <a:avLst/>
                <a:gdLst>
                  <a:gd name="T0" fmla="*/ 11 w 26"/>
                  <a:gd name="T1" fmla="*/ 1 h 18"/>
                  <a:gd name="T2" fmla="*/ 0 w 26"/>
                  <a:gd name="T3" fmla="*/ 1 h 18"/>
                  <a:gd name="T4" fmla="*/ 3 w 26"/>
                  <a:gd name="T5" fmla="*/ 2 h 18"/>
                  <a:gd name="T6" fmla="*/ 9 w 26"/>
                  <a:gd name="T7" fmla="*/ 5 h 18"/>
                  <a:gd name="T8" fmla="*/ 17 w 26"/>
                  <a:gd name="T9" fmla="*/ 15 h 18"/>
                  <a:gd name="T10" fmla="*/ 26 w 26"/>
                  <a:gd name="T11" fmla="*/ 18 h 18"/>
                  <a:gd name="T12" fmla="*/ 21 w 26"/>
                  <a:gd name="T13" fmla="*/ 12 h 18"/>
                  <a:gd name="T14" fmla="*/ 18 w 26"/>
                  <a:gd name="T15" fmla="*/ 7 h 18"/>
                  <a:gd name="T16" fmla="*/ 11 w 26"/>
                  <a:gd name="T17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18">
                    <a:moveTo>
                      <a:pt x="11" y="1"/>
                    </a:moveTo>
                    <a:cubicBezTo>
                      <a:pt x="7" y="0"/>
                      <a:pt x="4" y="0"/>
                      <a:pt x="0" y="1"/>
                    </a:cubicBezTo>
                    <a:cubicBezTo>
                      <a:pt x="1" y="0"/>
                      <a:pt x="3" y="1"/>
                      <a:pt x="3" y="2"/>
                    </a:cubicBezTo>
                    <a:cubicBezTo>
                      <a:pt x="5" y="3"/>
                      <a:pt x="8" y="4"/>
                      <a:pt x="9" y="5"/>
                    </a:cubicBezTo>
                    <a:cubicBezTo>
                      <a:pt x="12" y="8"/>
                      <a:pt x="14" y="12"/>
                      <a:pt x="17" y="15"/>
                    </a:cubicBezTo>
                    <a:cubicBezTo>
                      <a:pt x="20" y="17"/>
                      <a:pt x="23" y="18"/>
                      <a:pt x="26" y="18"/>
                    </a:cubicBezTo>
                    <a:cubicBezTo>
                      <a:pt x="23" y="17"/>
                      <a:pt x="22" y="14"/>
                      <a:pt x="21" y="12"/>
                    </a:cubicBezTo>
                    <a:cubicBezTo>
                      <a:pt x="20" y="10"/>
                      <a:pt x="19" y="9"/>
                      <a:pt x="18" y="7"/>
                    </a:cubicBezTo>
                    <a:cubicBezTo>
                      <a:pt x="16" y="5"/>
                      <a:pt x="14" y="2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7" name="Freeform 212"/>
              <p:cNvSpPr>
                <a:spLocks/>
              </p:cNvSpPr>
              <p:nvPr/>
            </p:nvSpPr>
            <p:spPr bwMode="auto">
              <a:xfrm>
                <a:off x="-5543550" y="1216025"/>
                <a:ext cx="128588" cy="82550"/>
              </a:xfrm>
              <a:custGeom>
                <a:avLst/>
                <a:gdLst>
                  <a:gd name="T0" fmla="*/ 0 w 34"/>
                  <a:gd name="T1" fmla="*/ 0 h 22"/>
                  <a:gd name="T2" fmla="*/ 2 w 34"/>
                  <a:gd name="T3" fmla="*/ 1 h 22"/>
                  <a:gd name="T4" fmla="*/ 6 w 34"/>
                  <a:gd name="T5" fmla="*/ 5 h 22"/>
                  <a:gd name="T6" fmla="*/ 16 w 34"/>
                  <a:gd name="T7" fmla="*/ 19 h 22"/>
                  <a:gd name="T8" fmla="*/ 34 w 34"/>
                  <a:gd name="T9" fmla="*/ 19 h 22"/>
                  <a:gd name="T10" fmla="*/ 27 w 34"/>
                  <a:gd name="T11" fmla="*/ 16 h 22"/>
                  <a:gd name="T12" fmla="*/ 20 w 34"/>
                  <a:gd name="T13" fmla="*/ 9 h 22"/>
                  <a:gd name="T14" fmla="*/ 12 w 34"/>
                  <a:gd name="T15" fmla="*/ 2 h 22"/>
                  <a:gd name="T16" fmla="*/ 0 w 34"/>
                  <a:gd name="T1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" h="22">
                    <a:moveTo>
                      <a:pt x="0" y="0"/>
                    </a:moveTo>
                    <a:cubicBezTo>
                      <a:pt x="1" y="0"/>
                      <a:pt x="2" y="1"/>
                      <a:pt x="2" y="1"/>
                    </a:cubicBezTo>
                    <a:cubicBezTo>
                      <a:pt x="4" y="2"/>
                      <a:pt x="5" y="4"/>
                      <a:pt x="6" y="5"/>
                    </a:cubicBezTo>
                    <a:cubicBezTo>
                      <a:pt x="9" y="10"/>
                      <a:pt x="10" y="16"/>
                      <a:pt x="16" y="19"/>
                    </a:cubicBezTo>
                    <a:cubicBezTo>
                      <a:pt x="21" y="22"/>
                      <a:pt x="28" y="22"/>
                      <a:pt x="34" y="19"/>
                    </a:cubicBezTo>
                    <a:cubicBezTo>
                      <a:pt x="31" y="19"/>
                      <a:pt x="29" y="17"/>
                      <a:pt x="27" y="16"/>
                    </a:cubicBezTo>
                    <a:cubicBezTo>
                      <a:pt x="24" y="14"/>
                      <a:pt x="22" y="12"/>
                      <a:pt x="20" y="9"/>
                    </a:cubicBezTo>
                    <a:cubicBezTo>
                      <a:pt x="18" y="6"/>
                      <a:pt x="16" y="4"/>
                      <a:pt x="12" y="2"/>
                    </a:cubicBezTo>
                    <a:cubicBezTo>
                      <a:pt x="9" y="0"/>
                      <a:pt x="4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8" name="Freeform 213"/>
              <p:cNvSpPr>
                <a:spLocks/>
              </p:cNvSpPr>
              <p:nvPr/>
            </p:nvSpPr>
            <p:spPr bwMode="auto">
              <a:xfrm>
                <a:off x="-5403850" y="1152525"/>
                <a:ext cx="52388" cy="109538"/>
              </a:xfrm>
              <a:custGeom>
                <a:avLst/>
                <a:gdLst>
                  <a:gd name="T0" fmla="*/ 9 w 14"/>
                  <a:gd name="T1" fmla="*/ 10 h 29"/>
                  <a:gd name="T2" fmla="*/ 2 w 14"/>
                  <a:gd name="T3" fmla="*/ 20 h 29"/>
                  <a:gd name="T4" fmla="*/ 0 w 14"/>
                  <a:gd name="T5" fmla="*/ 29 h 29"/>
                  <a:gd name="T6" fmla="*/ 5 w 14"/>
                  <a:gd name="T7" fmla="*/ 23 h 29"/>
                  <a:gd name="T8" fmla="*/ 9 w 14"/>
                  <a:gd name="T9" fmla="*/ 19 h 29"/>
                  <a:gd name="T10" fmla="*/ 13 w 14"/>
                  <a:gd name="T11" fmla="*/ 11 h 29"/>
                  <a:gd name="T12" fmla="*/ 12 w 14"/>
                  <a:gd name="T13" fmla="*/ 0 h 29"/>
                  <a:gd name="T14" fmla="*/ 12 w 14"/>
                  <a:gd name="T15" fmla="*/ 4 h 29"/>
                  <a:gd name="T16" fmla="*/ 9 w 14"/>
                  <a:gd name="T17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9">
                    <a:moveTo>
                      <a:pt x="9" y="10"/>
                    </a:moveTo>
                    <a:cubicBezTo>
                      <a:pt x="7" y="13"/>
                      <a:pt x="4" y="16"/>
                      <a:pt x="2" y="20"/>
                    </a:cubicBezTo>
                    <a:cubicBezTo>
                      <a:pt x="1" y="23"/>
                      <a:pt x="0" y="26"/>
                      <a:pt x="0" y="29"/>
                    </a:cubicBezTo>
                    <a:cubicBezTo>
                      <a:pt x="0" y="26"/>
                      <a:pt x="3" y="24"/>
                      <a:pt x="5" y="23"/>
                    </a:cubicBezTo>
                    <a:cubicBezTo>
                      <a:pt x="7" y="21"/>
                      <a:pt x="8" y="20"/>
                      <a:pt x="9" y="19"/>
                    </a:cubicBezTo>
                    <a:cubicBezTo>
                      <a:pt x="11" y="16"/>
                      <a:pt x="13" y="14"/>
                      <a:pt x="13" y="11"/>
                    </a:cubicBezTo>
                    <a:cubicBezTo>
                      <a:pt x="14" y="7"/>
                      <a:pt x="13" y="4"/>
                      <a:pt x="12" y="0"/>
                    </a:cubicBezTo>
                    <a:cubicBezTo>
                      <a:pt x="12" y="1"/>
                      <a:pt x="12" y="3"/>
                      <a:pt x="12" y="4"/>
                    </a:cubicBezTo>
                    <a:cubicBezTo>
                      <a:pt x="11" y="6"/>
                      <a:pt x="10" y="8"/>
                      <a:pt x="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9" name="Freeform 214"/>
              <p:cNvSpPr>
                <a:spLocks/>
              </p:cNvSpPr>
              <p:nvPr/>
            </p:nvSpPr>
            <p:spPr bwMode="auto">
              <a:xfrm>
                <a:off x="-5434013" y="1119187"/>
                <a:ext cx="71438" cy="138113"/>
              </a:xfrm>
              <a:custGeom>
                <a:avLst/>
                <a:gdLst>
                  <a:gd name="T0" fmla="*/ 6 w 19"/>
                  <a:gd name="T1" fmla="*/ 37 h 37"/>
                  <a:gd name="T2" fmla="*/ 7 w 19"/>
                  <a:gd name="T3" fmla="*/ 29 h 37"/>
                  <a:gd name="T4" fmla="*/ 12 w 19"/>
                  <a:gd name="T5" fmla="*/ 22 h 37"/>
                  <a:gd name="T6" fmla="*/ 18 w 19"/>
                  <a:gd name="T7" fmla="*/ 12 h 37"/>
                  <a:gd name="T8" fmla="*/ 17 w 19"/>
                  <a:gd name="T9" fmla="*/ 0 h 37"/>
                  <a:gd name="T10" fmla="*/ 16 w 19"/>
                  <a:gd name="T11" fmla="*/ 2 h 37"/>
                  <a:gd name="T12" fmla="*/ 13 w 19"/>
                  <a:gd name="T13" fmla="*/ 6 h 37"/>
                  <a:gd name="T14" fmla="*/ 2 w 19"/>
                  <a:gd name="T15" fmla="*/ 19 h 37"/>
                  <a:gd name="T16" fmla="*/ 6 w 19"/>
                  <a:gd name="T17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37">
                    <a:moveTo>
                      <a:pt x="6" y="37"/>
                    </a:moveTo>
                    <a:cubicBezTo>
                      <a:pt x="6" y="34"/>
                      <a:pt x="6" y="31"/>
                      <a:pt x="7" y="29"/>
                    </a:cubicBezTo>
                    <a:cubicBezTo>
                      <a:pt x="8" y="26"/>
                      <a:pt x="10" y="24"/>
                      <a:pt x="12" y="22"/>
                    </a:cubicBezTo>
                    <a:cubicBezTo>
                      <a:pt x="15" y="19"/>
                      <a:pt x="17" y="16"/>
                      <a:pt x="18" y="12"/>
                    </a:cubicBezTo>
                    <a:cubicBezTo>
                      <a:pt x="19" y="8"/>
                      <a:pt x="18" y="4"/>
                      <a:pt x="17" y="0"/>
                    </a:cubicBezTo>
                    <a:cubicBezTo>
                      <a:pt x="17" y="1"/>
                      <a:pt x="16" y="2"/>
                      <a:pt x="16" y="2"/>
                    </a:cubicBezTo>
                    <a:cubicBezTo>
                      <a:pt x="15" y="4"/>
                      <a:pt x="14" y="5"/>
                      <a:pt x="13" y="6"/>
                    </a:cubicBezTo>
                    <a:cubicBezTo>
                      <a:pt x="9" y="10"/>
                      <a:pt x="4" y="13"/>
                      <a:pt x="2" y="19"/>
                    </a:cubicBezTo>
                    <a:cubicBezTo>
                      <a:pt x="0" y="25"/>
                      <a:pt x="1" y="32"/>
                      <a:pt x="6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0" name="Freeform 215"/>
              <p:cNvSpPr>
                <a:spLocks noEditPoints="1"/>
              </p:cNvSpPr>
              <p:nvPr/>
            </p:nvSpPr>
            <p:spPr bwMode="auto">
              <a:xfrm>
                <a:off x="-2192338" y="7464425"/>
                <a:ext cx="206375" cy="206375"/>
              </a:xfrm>
              <a:custGeom>
                <a:avLst/>
                <a:gdLst>
                  <a:gd name="T0" fmla="*/ 41 w 55"/>
                  <a:gd name="T1" fmla="*/ 51 h 55"/>
                  <a:gd name="T2" fmla="*/ 52 w 55"/>
                  <a:gd name="T3" fmla="*/ 41 h 55"/>
                  <a:gd name="T4" fmla="*/ 55 w 55"/>
                  <a:gd name="T5" fmla="*/ 33 h 55"/>
                  <a:gd name="T6" fmla="*/ 55 w 55"/>
                  <a:gd name="T7" fmla="*/ 22 h 55"/>
                  <a:gd name="T8" fmla="*/ 52 w 55"/>
                  <a:gd name="T9" fmla="*/ 14 h 55"/>
                  <a:gd name="T10" fmla="*/ 41 w 55"/>
                  <a:gd name="T11" fmla="*/ 4 h 55"/>
                  <a:gd name="T12" fmla="*/ 38 w 55"/>
                  <a:gd name="T13" fmla="*/ 2 h 55"/>
                  <a:gd name="T14" fmla="*/ 30 w 55"/>
                  <a:gd name="T15" fmla="*/ 0 h 55"/>
                  <a:gd name="T16" fmla="*/ 31 w 55"/>
                  <a:gd name="T17" fmla="*/ 3 h 55"/>
                  <a:gd name="T18" fmla="*/ 34 w 55"/>
                  <a:gd name="T19" fmla="*/ 3 h 55"/>
                  <a:gd name="T20" fmla="*/ 37 w 55"/>
                  <a:gd name="T21" fmla="*/ 4 h 55"/>
                  <a:gd name="T22" fmla="*/ 36 w 55"/>
                  <a:gd name="T23" fmla="*/ 5 h 55"/>
                  <a:gd name="T24" fmla="*/ 32 w 55"/>
                  <a:gd name="T25" fmla="*/ 6 h 55"/>
                  <a:gd name="T26" fmla="*/ 33 w 55"/>
                  <a:gd name="T27" fmla="*/ 9 h 55"/>
                  <a:gd name="T28" fmla="*/ 35 w 55"/>
                  <a:gd name="T29" fmla="*/ 11 h 55"/>
                  <a:gd name="T30" fmla="*/ 39 w 55"/>
                  <a:gd name="T31" fmla="*/ 6 h 55"/>
                  <a:gd name="T32" fmla="*/ 42 w 55"/>
                  <a:gd name="T33" fmla="*/ 7 h 55"/>
                  <a:gd name="T34" fmla="*/ 44 w 55"/>
                  <a:gd name="T35" fmla="*/ 8 h 55"/>
                  <a:gd name="T36" fmla="*/ 46 w 55"/>
                  <a:gd name="T37" fmla="*/ 12 h 55"/>
                  <a:gd name="T38" fmla="*/ 45 w 55"/>
                  <a:gd name="T39" fmla="*/ 13 h 55"/>
                  <a:gd name="T40" fmla="*/ 43 w 55"/>
                  <a:gd name="T41" fmla="*/ 12 h 55"/>
                  <a:gd name="T42" fmla="*/ 40 w 55"/>
                  <a:gd name="T43" fmla="*/ 13 h 55"/>
                  <a:gd name="T44" fmla="*/ 42 w 55"/>
                  <a:gd name="T45" fmla="*/ 14 h 55"/>
                  <a:gd name="T46" fmla="*/ 37 w 55"/>
                  <a:gd name="T47" fmla="*/ 16 h 55"/>
                  <a:gd name="T48" fmla="*/ 34 w 55"/>
                  <a:gd name="T49" fmla="*/ 18 h 55"/>
                  <a:gd name="T50" fmla="*/ 30 w 55"/>
                  <a:gd name="T51" fmla="*/ 21 h 55"/>
                  <a:gd name="T52" fmla="*/ 32 w 55"/>
                  <a:gd name="T53" fmla="*/ 33 h 55"/>
                  <a:gd name="T54" fmla="*/ 35 w 55"/>
                  <a:gd name="T55" fmla="*/ 34 h 55"/>
                  <a:gd name="T56" fmla="*/ 38 w 55"/>
                  <a:gd name="T57" fmla="*/ 35 h 55"/>
                  <a:gd name="T58" fmla="*/ 43 w 55"/>
                  <a:gd name="T59" fmla="*/ 37 h 55"/>
                  <a:gd name="T60" fmla="*/ 46 w 55"/>
                  <a:gd name="T61" fmla="*/ 40 h 55"/>
                  <a:gd name="T62" fmla="*/ 50 w 55"/>
                  <a:gd name="T63" fmla="*/ 41 h 55"/>
                  <a:gd name="T64" fmla="*/ 32 w 55"/>
                  <a:gd name="T65" fmla="*/ 48 h 55"/>
                  <a:gd name="T66" fmla="*/ 1 w 55"/>
                  <a:gd name="T67" fmla="*/ 24 h 55"/>
                  <a:gd name="T68" fmla="*/ 1 w 55"/>
                  <a:gd name="T69" fmla="*/ 35 h 55"/>
                  <a:gd name="T70" fmla="*/ 6 w 55"/>
                  <a:gd name="T71" fmla="*/ 45 h 55"/>
                  <a:gd name="T72" fmla="*/ 18 w 55"/>
                  <a:gd name="T73" fmla="*/ 53 h 55"/>
                  <a:gd name="T74" fmla="*/ 28 w 55"/>
                  <a:gd name="T75" fmla="*/ 44 h 55"/>
                  <a:gd name="T76" fmla="*/ 27 w 55"/>
                  <a:gd name="T77" fmla="*/ 39 h 55"/>
                  <a:gd name="T78" fmla="*/ 29 w 55"/>
                  <a:gd name="T79" fmla="*/ 35 h 55"/>
                  <a:gd name="T80" fmla="*/ 25 w 55"/>
                  <a:gd name="T81" fmla="*/ 34 h 55"/>
                  <a:gd name="T82" fmla="*/ 22 w 55"/>
                  <a:gd name="T83" fmla="*/ 32 h 55"/>
                  <a:gd name="T84" fmla="*/ 16 w 55"/>
                  <a:gd name="T85" fmla="*/ 29 h 55"/>
                  <a:gd name="T86" fmla="*/ 14 w 55"/>
                  <a:gd name="T87" fmla="*/ 25 h 55"/>
                  <a:gd name="T88" fmla="*/ 12 w 55"/>
                  <a:gd name="T89" fmla="*/ 24 h 55"/>
                  <a:gd name="T90" fmla="*/ 12 w 55"/>
                  <a:gd name="T91" fmla="*/ 25 h 55"/>
                  <a:gd name="T92" fmla="*/ 10 w 55"/>
                  <a:gd name="T93" fmla="*/ 21 h 55"/>
                  <a:gd name="T94" fmla="*/ 10 w 55"/>
                  <a:gd name="T95" fmla="*/ 16 h 55"/>
                  <a:gd name="T96" fmla="*/ 12 w 55"/>
                  <a:gd name="T97" fmla="*/ 11 h 55"/>
                  <a:gd name="T98" fmla="*/ 12 w 55"/>
                  <a:gd name="T99" fmla="*/ 8 h 55"/>
                  <a:gd name="T100" fmla="*/ 25 w 55"/>
                  <a:gd name="T101" fmla="*/ 2 h 55"/>
                  <a:gd name="T102" fmla="*/ 30 w 55"/>
                  <a:gd name="T103" fmla="*/ 0 h 55"/>
                  <a:gd name="T104" fmla="*/ 17 w 55"/>
                  <a:gd name="T105" fmla="*/ 2 h 55"/>
                  <a:gd name="T106" fmla="*/ 8 w 55"/>
                  <a:gd name="T107" fmla="*/ 8 h 55"/>
                  <a:gd name="T108" fmla="*/ 2 w 55"/>
                  <a:gd name="T109" fmla="*/ 18 h 55"/>
                  <a:gd name="T110" fmla="*/ 29 w 55"/>
                  <a:gd name="T111" fmla="*/ 35 h 55"/>
                  <a:gd name="T112" fmla="*/ 26 w 55"/>
                  <a:gd name="T113" fmla="*/ 31 h 55"/>
                  <a:gd name="T114" fmla="*/ 25 w 55"/>
                  <a:gd name="T115" fmla="*/ 28 h 55"/>
                  <a:gd name="T116" fmla="*/ 20 w 55"/>
                  <a:gd name="T117" fmla="*/ 29 h 55"/>
                  <a:gd name="T118" fmla="*/ 22 w 55"/>
                  <a:gd name="T119" fmla="*/ 23 h 55"/>
                  <a:gd name="T120" fmla="*/ 27 w 55"/>
                  <a:gd name="T121" fmla="*/ 23 h 55"/>
                  <a:gd name="T122" fmla="*/ 29 w 55"/>
                  <a:gd name="T123" fmla="*/ 2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5" h="55">
                    <a:moveTo>
                      <a:pt x="30" y="55"/>
                    </a:moveTo>
                    <a:cubicBezTo>
                      <a:pt x="31" y="55"/>
                      <a:pt x="33" y="55"/>
                      <a:pt x="34" y="54"/>
                    </a:cubicBezTo>
                    <a:cubicBezTo>
                      <a:pt x="35" y="54"/>
                      <a:pt x="36" y="54"/>
                      <a:pt x="37" y="54"/>
                    </a:cubicBezTo>
                    <a:cubicBezTo>
                      <a:pt x="37" y="54"/>
                      <a:pt x="37" y="53"/>
                      <a:pt x="38" y="53"/>
                    </a:cubicBezTo>
                    <a:cubicBezTo>
                      <a:pt x="39" y="53"/>
                      <a:pt x="39" y="53"/>
                      <a:pt x="40" y="52"/>
                    </a:cubicBezTo>
                    <a:cubicBezTo>
                      <a:pt x="41" y="52"/>
                      <a:pt x="41" y="52"/>
                      <a:pt x="41" y="51"/>
                    </a:cubicBezTo>
                    <a:cubicBezTo>
                      <a:pt x="43" y="50"/>
                      <a:pt x="45" y="49"/>
                      <a:pt x="46" y="48"/>
                    </a:cubicBezTo>
                    <a:cubicBezTo>
                      <a:pt x="47" y="48"/>
                      <a:pt x="47" y="47"/>
                      <a:pt x="47" y="47"/>
                    </a:cubicBezTo>
                    <a:cubicBezTo>
                      <a:pt x="47" y="47"/>
                      <a:pt x="48" y="46"/>
                      <a:pt x="48" y="46"/>
                    </a:cubicBezTo>
                    <a:cubicBezTo>
                      <a:pt x="49" y="46"/>
                      <a:pt x="49" y="45"/>
                      <a:pt x="49" y="45"/>
                    </a:cubicBezTo>
                    <a:cubicBezTo>
                      <a:pt x="50" y="44"/>
                      <a:pt x="51" y="43"/>
                      <a:pt x="51" y="42"/>
                    </a:cubicBezTo>
                    <a:cubicBezTo>
                      <a:pt x="51" y="42"/>
                      <a:pt x="51" y="42"/>
                      <a:pt x="52" y="41"/>
                    </a:cubicBezTo>
                    <a:cubicBezTo>
                      <a:pt x="52" y="41"/>
                      <a:pt x="52" y="41"/>
                      <a:pt x="52" y="40"/>
                    </a:cubicBezTo>
                    <a:cubicBezTo>
                      <a:pt x="52" y="40"/>
                      <a:pt x="52" y="40"/>
                      <a:pt x="53" y="40"/>
                    </a:cubicBezTo>
                    <a:cubicBezTo>
                      <a:pt x="53" y="39"/>
                      <a:pt x="53" y="39"/>
                      <a:pt x="53" y="38"/>
                    </a:cubicBezTo>
                    <a:cubicBezTo>
                      <a:pt x="53" y="38"/>
                      <a:pt x="53" y="38"/>
                      <a:pt x="54" y="37"/>
                    </a:cubicBezTo>
                    <a:cubicBezTo>
                      <a:pt x="54" y="36"/>
                      <a:pt x="54" y="35"/>
                      <a:pt x="54" y="35"/>
                    </a:cubicBezTo>
                    <a:cubicBezTo>
                      <a:pt x="54" y="34"/>
                      <a:pt x="55" y="34"/>
                      <a:pt x="55" y="33"/>
                    </a:cubicBezTo>
                    <a:cubicBezTo>
                      <a:pt x="55" y="33"/>
                      <a:pt x="55" y="32"/>
                      <a:pt x="55" y="32"/>
                    </a:cubicBezTo>
                    <a:cubicBezTo>
                      <a:pt x="55" y="31"/>
                      <a:pt x="55" y="31"/>
                      <a:pt x="55" y="30"/>
                    </a:cubicBezTo>
                    <a:cubicBezTo>
                      <a:pt x="55" y="30"/>
                      <a:pt x="55" y="29"/>
                      <a:pt x="55" y="28"/>
                    </a:cubicBezTo>
                    <a:cubicBezTo>
                      <a:pt x="55" y="27"/>
                      <a:pt x="55" y="26"/>
                      <a:pt x="55" y="25"/>
                    </a:cubicBezTo>
                    <a:cubicBezTo>
                      <a:pt x="55" y="24"/>
                      <a:pt x="55" y="24"/>
                      <a:pt x="55" y="24"/>
                    </a:cubicBezTo>
                    <a:cubicBezTo>
                      <a:pt x="55" y="23"/>
                      <a:pt x="55" y="23"/>
                      <a:pt x="55" y="22"/>
                    </a:cubicBezTo>
                    <a:cubicBezTo>
                      <a:pt x="55" y="22"/>
                      <a:pt x="54" y="21"/>
                      <a:pt x="54" y="21"/>
                    </a:cubicBezTo>
                    <a:cubicBezTo>
                      <a:pt x="54" y="20"/>
                      <a:pt x="54" y="19"/>
                      <a:pt x="54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7"/>
                      <a:pt x="53" y="16"/>
                      <a:pt x="53" y="16"/>
                    </a:cubicBezTo>
                    <a:cubicBezTo>
                      <a:pt x="52" y="16"/>
                      <a:pt x="52" y="15"/>
                      <a:pt x="52" y="15"/>
                    </a:cubicBezTo>
                    <a:cubicBezTo>
                      <a:pt x="52" y="15"/>
                      <a:pt x="52" y="14"/>
                      <a:pt x="52" y="14"/>
                    </a:cubicBezTo>
                    <a:cubicBezTo>
                      <a:pt x="51" y="13"/>
                      <a:pt x="50" y="12"/>
                      <a:pt x="49" y="11"/>
                    </a:cubicBezTo>
                    <a:cubicBezTo>
                      <a:pt x="49" y="10"/>
                      <a:pt x="49" y="10"/>
                      <a:pt x="48" y="9"/>
                    </a:cubicBezTo>
                    <a:cubicBezTo>
                      <a:pt x="48" y="9"/>
                      <a:pt x="47" y="9"/>
                      <a:pt x="47" y="8"/>
                    </a:cubicBezTo>
                    <a:cubicBezTo>
                      <a:pt x="47" y="8"/>
                      <a:pt x="47" y="8"/>
                      <a:pt x="46" y="7"/>
                    </a:cubicBezTo>
                    <a:cubicBezTo>
                      <a:pt x="46" y="7"/>
                      <a:pt x="45" y="6"/>
                      <a:pt x="44" y="6"/>
                    </a:cubicBezTo>
                    <a:cubicBezTo>
                      <a:pt x="43" y="5"/>
                      <a:pt x="42" y="4"/>
                      <a:pt x="41" y="4"/>
                    </a:cubicBezTo>
                    <a:cubicBezTo>
                      <a:pt x="41" y="4"/>
                      <a:pt x="41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3"/>
                      <a:pt x="39" y="3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6" y="1"/>
                      <a:pt x="35" y="1"/>
                      <a:pt x="34" y="1"/>
                    </a:cubicBezTo>
                    <a:cubicBezTo>
                      <a:pt x="34" y="1"/>
                      <a:pt x="34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2" y="1"/>
                      <a:pt x="31" y="0"/>
                      <a:pt x="30" y="0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1" y="2"/>
                      <a:pt x="32" y="2"/>
                      <a:pt x="33" y="2"/>
                    </a:cubicBezTo>
                    <a:cubicBezTo>
                      <a:pt x="33" y="2"/>
                      <a:pt x="33" y="2"/>
                      <a:pt x="32" y="2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3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2" y="3"/>
                      <a:pt x="32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4" y="3"/>
                    </a:cubicBezTo>
                    <a:cubicBezTo>
                      <a:pt x="34" y="3"/>
                      <a:pt x="34" y="2"/>
                      <a:pt x="34" y="2"/>
                    </a:cubicBezTo>
                    <a:cubicBezTo>
                      <a:pt x="34" y="2"/>
                      <a:pt x="34" y="3"/>
                      <a:pt x="35" y="3"/>
                    </a:cubicBezTo>
                    <a:cubicBezTo>
                      <a:pt x="35" y="3"/>
                      <a:pt x="34" y="3"/>
                      <a:pt x="34" y="3"/>
                    </a:cubicBezTo>
                    <a:cubicBezTo>
                      <a:pt x="34" y="3"/>
                      <a:pt x="35" y="3"/>
                      <a:pt x="35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6" y="3"/>
                      <a:pt x="36" y="3"/>
                      <a:pt x="37" y="3"/>
                    </a:cubicBezTo>
                    <a:cubicBezTo>
                      <a:pt x="37" y="3"/>
                      <a:pt x="38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4"/>
                      <a:pt x="38" y="4"/>
                      <a:pt x="37" y="4"/>
                    </a:cubicBezTo>
                    <a:cubicBezTo>
                      <a:pt x="37" y="4"/>
                      <a:pt x="38" y="4"/>
                      <a:pt x="38" y="4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6"/>
                      <a:pt x="38" y="5"/>
                      <a:pt x="37" y="5"/>
                    </a:cubicBezTo>
                    <a:cubicBezTo>
                      <a:pt x="37" y="5"/>
                      <a:pt x="36" y="6"/>
                      <a:pt x="36" y="5"/>
                    </a:cubicBezTo>
                    <a:cubicBezTo>
                      <a:pt x="36" y="5"/>
                      <a:pt x="37" y="5"/>
                      <a:pt x="37" y="4"/>
                    </a:cubicBezTo>
                    <a:cubicBezTo>
                      <a:pt x="37" y="4"/>
                      <a:pt x="37" y="4"/>
                      <a:pt x="36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36" y="5"/>
                      <a:pt x="35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4" y="5"/>
                      <a:pt x="34" y="5"/>
                      <a:pt x="34" y="6"/>
                    </a:cubicBezTo>
                    <a:cubicBezTo>
                      <a:pt x="34" y="6"/>
                      <a:pt x="34" y="6"/>
                      <a:pt x="33" y="6"/>
                    </a:cubicBezTo>
                    <a:cubicBezTo>
                      <a:pt x="33" y="6"/>
                      <a:pt x="33" y="6"/>
                      <a:pt x="32" y="6"/>
                    </a:cubicBezTo>
                    <a:cubicBezTo>
                      <a:pt x="32" y="6"/>
                      <a:pt x="31" y="7"/>
                      <a:pt x="31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8"/>
                      <a:pt x="32" y="8"/>
                    </a:cubicBezTo>
                    <a:cubicBezTo>
                      <a:pt x="32" y="8"/>
                      <a:pt x="32" y="9"/>
                      <a:pt x="33" y="9"/>
                    </a:cubicBezTo>
                    <a:cubicBezTo>
                      <a:pt x="33" y="9"/>
                      <a:pt x="33" y="9"/>
                      <a:pt x="34" y="9"/>
                    </a:cubicBezTo>
                    <a:cubicBezTo>
                      <a:pt x="34" y="9"/>
                      <a:pt x="35" y="9"/>
                      <a:pt x="35" y="10"/>
                    </a:cubicBezTo>
                    <a:cubicBezTo>
                      <a:pt x="35" y="10"/>
                      <a:pt x="34" y="10"/>
                      <a:pt x="34" y="10"/>
                    </a:cubicBezTo>
                    <a:cubicBezTo>
                      <a:pt x="34" y="10"/>
                      <a:pt x="34" y="11"/>
                      <a:pt x="34" y="11"/>
                    </a:cubicBezTo>
                    <a:cubicBezTo>
                      <a:pt x="34" y="11"/>
                      <a:pt x="34" y="11"/>
                      <a:pt x="3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6" y="10"/>
                      <a:pt x="35" y="10"/>
                      <a:pt x="36" y="10"/>
                    </a:cubicBezTo>
                    <a:cubicBezTo>
                      <a:pt x="37" y="10"/>
                      <a:pt x="38" y="9"/>
                      <a:pt x="38" y="8"/>
                    </a:cubicBezTo>
                    <a:cubicBezTo>
                      <a:pt x="38" y="8"/>
                      <a:pt x="38" y="7"/>
                      <a:pt x="38" y="7"/>
                    </a:cubicBezTo>
                    <a:cubicBezTo>
                      <a:pt x="38" y="7"/>
                      <a:pt x="39" y="7"/>
                      <a:pt x="38" y="7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6"/>
                      <a:pt x="40" y="6"/>
                      <a:pt x="4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41" y="6"/>
                      <a:pt x="41" y="6"/>
                      <a:pt x="42" y="6"/>
                    </a:cubicBezTo>
                    <a:cubicBezTo>
                      <a:pt x="42" y="6"/>
                      <a:pt x="42" y="6"/>
                      <a:pt x="42" y="7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2" y="8"/>
                      <a:pt x="43" y="8"/>
                      <a:pt x="43" y="8"/>
                    </a:cubicBezTo>
                    <a:cubicBezTo>
                      <a:pt x="43" y="7"/>
                      <a:pt x="43" y="7"/>
                      <a:pt x="44" y="7"/>
                    </a:cubicBezTo>
                    <a:cubicBezTo>
                      <a:pt x="44" y="7"/>
                      <a:pt x="44" y="8"/>
                      <a:pt x="44" y="8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5" y="8"/>
                      <a:pt x="44" y="9"/>
                      <a:pt x="44" y="9"/>
                    </a:cubicBezTo>
                    <a:cubicBezTo>
                      <a:pt x="44" y="9"/>
                      <a:pt x="45" y="9"/>
                      <a:pt x="45" y="10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6" y="11"/>
                      <a:pt x="46" y="11"/>
                      <a:pt x="46" y="12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45" y="13"/>
                      <a:pt x="46" y="12"/>
                      <a:pt x="46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46" y="14"/>
                      <a:pt x="46" y="14"/>
                    </a:cubicBezTo>
                    <a:cubicBezTo>
                      <a:pt x="46" y="14"/>
                      <a:pt x="46" y="14"/>
                      <a:pt x="45" y="14"/>
                    </a:cubicBezTo>
                    <a:cubicBezTo>
                      <a:pt x="45" y="13"/>
                      <a:pt x="45" y="14"/>
                      <a:pt x="45" y="13"/>
                    </a:cubicBezTo>
                    <a:cubicBezTo>
                      <a:pt x="45" y="13"/>
                      <a:pt x="44" y="13"/>
                      <a:pt x="44" y="13"/>
                    </a:cubicBezTo>
                    <a:cubicBezTo>
                      <a:pt x="44" y="13"/>
                      <a:pt x="44" y="13"/>
                      <a:pt x="43" y="13"/>
                    </a:cubicBezTo>
                    <a:cubicBezTo>
                      <a:pt x="44" y="13"/>
                      <a:pt x="44" y="12"/>
                      <a:pt x="45" y="12"/>
                    </a:cubicBezTo>
                    <a:cubicBezTo>
                      <a:pt x="45" y="12"/>
                      <a:pt x="45" y="12"/>
                      <a:pt x="45" y="11"/>
                    </a:cubicBezTo>
                    <a:cubicBezTo>
                      <a:pt x="45" y="11"/>
                      <a:pt x="44" y="11"/>
                      <a:pt x="44" y="12"/>
                    </a:cubicBezTo>
                    <a:cubicBezTo>
                      <a:pt x="44" y="12"/>
                      <a:pt x="44" y="12"/>
                      <a:pt x="43" y="12"/>
                    </a:cubicBezTo>
                    <a:cubicBezTo>
                      <a:pt x="43" y="12"/>
                      <a:pt x="42" y="12"/>
                      <a:pt x="42" y="12"/>
                    </a:cubicBezTo>
                    <a:cubicBezTo>
                      <a:pt x="42" y="12"/>
                      <a:pt x="42" y="12"/>
                      <a:pt x="42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40" y="12"/>
                      <a:pt x="40" y="12"/>
                      <a:pt x="40" y="13"/>
                    </a:cubicBezTo>
                    <a:cubicBezTo>
                      <a:pt x="40" y="13"/>
                      <a:pt x="41" y="12"/>
                      <a:pt x="41" y="13"/>
                    </a:cubicBezTo>
                    <a:cubicBezTo>
                      <a:pt x="41" y="13"/>
                      <a:pt x="40" y="13"/>
                      <a:pt x="40" y="14"/>
                    </a:cubicBezTo>
                    <a:cubicBezTo>
                      <a:pt x="40" y="14"/>
                      <a:pt x="41" y="14"/>
                      <a:pt x="41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4"/>
                      <a:pt x="41" y="14"/>
                      <a:pt x="42" y="14"/>
                    </a:cubicBezTo>
                    <a:cubicBezTo>
                      <a:pt x="42" y="14"/>
                      <a:pt x="42" y="14"/>
                      <a:pt x="42" y="14"/>
                    </a:cubicBezTo>
                    <a:cubicBezTo>
                      <a:pt x="43" y="14"/>
                      <a:pt x="42" y="15"/>
                      <a:pt x="42" y="15"/>
                    </a:cubicBezTo>
                    <a:cubicBezTo>
                      <a:pt x="41" y="15"/>
                      <a:pt x="40" y="15"/>
                      <a:pt x="40" y="15"/>
                    </a:cubicBezTo>
                    <a:cubicBezTo>
                      <a:pt x="40" y="15"/>
                      <a:pt x="39" y="16"/>
                      <a:pt x="39" y="15"/>
                    </a:cubicBezTo>
                    <a:cubicBezTo>
                      <a:pt x="39" y="15"/>
                      <a:pt x="39" y="15"/>
                      <a:pt x="40" y="15"/>
                    </a:cubicBezTo>
                    <a:cubicBezTo>
                      <a:pt x="39" y="15"/>
                      <a:pt x="39" y="15"/>
                      <a:pt x="38" y="15"/>
                    </a:cubicBezTo>
                    <a:cubicBezTo>
                      <a:pt x="38" y="15"/>
                      <a:pt x="37" y="15"/>
                      <a:pt x="37" y="16"/>
                    </a:cubicBezTo>
                    <a:cubicBezTo>
                      <a:pt x="36" y="16"/>
                      <a:pt x="37" y="17"/>
                      <a:pt x="36" y="17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6" y="17"/>
                      <a:pt x="35" y="17"/>
                      <a:pt x="35" y="17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4" y="17"/>
                      <a:pt x="34" y="18"/>
                      <a:pt x="34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18"/>
                      <a:pt x="33" y="19"/>
                      <a:pt x="33" y="19"/>
                    </a:cubicBezTo>
                    <a:cubicBezTo>
                      <a:pt x="33" y="19"/>
                      <a:pt x="33" y="18"/>
                      <a:pt x="33" y="19"/>
                    </a:cubicBezTo>
                    <a:cubicBezTo>
                      <a:pt x="33" y="19"/>
                      <a:pt x="33" y="19"/>
                      <a:pt x="33" y="20"/>
                    </a:cubicBezTo>
                    <a:cubicBezTo>
                      <a:pt x="32" y="20"/>
                      <a:pt x="32" y="20"/>
                      <a:pt x="32" y="21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1" y="21"/>
                      <a:pt x="30" y="21"/>
                      <a:pt x="30" y="21"/>
                    </a:cubicBezTo>
                    <a:cubicBezTo>
                      <a:pt x="30" y="21"/>
                      <a:pt x="30" y="22"/>
                      <a:pt x="30" y="22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0" y="34"/>
                      <a:pt x="30" y="33"/>
                      <a:pt x="31" y="33"/>
                    </a:cubicBezTo>
                    <a:cubicBezTo>
                      <a:pt x="31" y="33"/>
                      <a:pt x="31" y="33"/>
                      <a:pt x="32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33"/>
                      <a:pt x="32" y="32"/>
                      <a:pt x="32" y="33"/>
                    </a:cubicBezTo>
                    <a:cubicBezTo>
                      <a:pt x="33" y="33"/>
                      <a:pt x="32" y="33"/>
                      <a:pt x="32" y="33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33"/>
                      <a:pt x="34" y="33"/>
                      <a:pt x="34" y="33"/>
                    </a:cubicBezTo>
                    <a:cubicBezTo>
                      <a:pt x="34" y="33"/>
                      <a:pt x="34" y="33"/>
                      <a:pt x="34" y="34"/>
                    </a:cubicBezTo>
                    <a:cubicBezTo>
                      <a:pt x="35" y="34"/>
                      <a:pt x="35" y="33"/>
                      <a:pt x="35" y="34"/>
                    </a:cubicBezTo>
                    <a:cubicBezTo>
                      <a:pt x="35" y="34"/>
                      <a:pt x="36" y="34"/>
                      <a:pt x="36" y="34"/>
                    </a:cubicBezTo>
                    <a:cubicBezTo>
                      <a:pt x="36" y="34"/>
                      <a:pt x="36" y="33"/>
                      <a:pt x="36" y="33"/>
                    </a:cubicBezTo>
                    <a:cubicBezTo>
                      <a:pt x="37" y="33"/>
                      <a:pt x="37" y="34"/>
                      <a:pt x="37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4"/>
                      <a:pt x="38" y="34"/>
                      <a:pt x="38" y="35"/>
                    </a:cubicBezTo>
                    <a:cubicBezTo>
                      <a:pt x="38" y="35"/>
                      <a:pt x="39" y="35"/>
                      <a:pt x="39" y="35"/>
                    </a:cubicBezTo>
                    <a:cubicBezTo>
                      <a:pt x="39" y="35"/>
                      <a:pt x="39" y="35"/>
                      <a:pt x="39" y="35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2" y="36"/>
                      <a:pt x="42" y="36"/>
                      <a:pt x="43" y="37"/>
                    </a:cubicBezTo>
                    <a:cubicBezTo>
                      <a:pt x="43" y="37"/>
                      <a:pt x="43" y="37"/>
                      <a:pt x="43" y="37"/>
                    </a:cubicBezTo>
                    <a:cubicBezTo>
                      <a:pt x="43" y="37"/>
                      <a:pt x="43" y="38"/>
                      <a:pt x="43" y="38"/>
                    </a:cubicBezTo>
                    <a:cubicBezTo>
                      <a:pt x="43" y="38"/>
                      <a:pt x="44" y="38"/>
                      <a:pt x="44" y="39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39"/>
                      <a:pt x="45" y="40"/>
                      <a:pt x="45" y="40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5" y="40"/>
                      <a:pt x="46" y="40"/>
                      <a:pt x="46" y="40"/>
                    </a:cubicBezTo>
                    <a:cubicBezTo>
                      <a:pt x="46" y="40"/>
                      <a:pt x="46" y="40"/>
                      <a:pt x="47" y="40"/>
                    </a:cubicBezTo>
                    <a:cubicBezTo>
                      <a:pt x="47" y="40"/>
                      <a:pt x="47" y="41"/>
                      <a:pt x="47" y="41"/>
                    </a:cubicBezTo>
                    <a:cubicBezTo>
                      <a:pt x="47" y="41"/>
                      <a:pt x="47" y="41"/>
                      <a:pt x="47" y="41"/>
                    </a:cubicBezTo>
                    <a:cubicBezTo>
                      <a:pt x="48" y="41"/>
                      <a:pt x="48" y="41"/>
                      <a:pt x="48" y="41"/>
                    </a:cubicBezTo>
                    <a:cubicBezTo>
                      <a:pt x="49" y="41"/>
                      <a:pt x="49" y="41"/>
                      <a:pt x="49" y="41"/>
                    </a:cubicBezTo>
                    <a:cubicBezTo>
                      <a:pt x="49" y="41"/>
                      <a:pt x="50" y="41"/>
                      <a:pt x="50" y="41"/>
                    </a:cubicBezTo>
                    <a:cubicBezTo>
                      <a:pt x="46" y="47"/>
                      <a:pt x="41" y="51"/>
                      <a:pt x="34" y="53"/>
                    </a:cubicBezTo>
                    <a:cubicBezTo>
                      <a:pt x="34" y="53"/>
                      <a:pt x="34" y="52"/>
                      <a:pt x="34" y="52"/>
                    </a:cubicBezTo>
                    <a:cubicBezTo>
                      <a:pt x="34" y="52"/>
                      <a:pt x="34" y="51"/>
                      <a:pt x="34" y="51"/>
                    </a:cubicBezTo>
                    <a:cubicBezTo>
                      <a:pt x="34" y="50"/>
                      <a:pt x="34" y="50"/>
                      <a:pt x="33" y="49"/>
                    </a:cubicBezTo>
                    <a:cubicBezTo>
                      <a:pt x="33" y="49"/>
                      <a:pt x="33" y="49"/>
                      <a:pt x="32" y="49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1" y="48"/>
                      <a:pt x="30" y="48"/>
                      <a:pt x="30" y="47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0" y="46"/>
                      <a:pt x="30" y="46"/>
                      <a:pt x="30" y="46"/>
                    </a:cubicBezTo>
                    <a:lnTo>
                      <a:pt x="30" y="55"/>
                    </a:lnTo>
                    <a:close/>
                    <a:moveTo>
                      <a:pt x="1" y="22"/>
                    </a:moveTo>
                    <a:cubicBezTo>
                      <a:pt x="1" y="23"/>
                      <a:pt x="1" y="23"/>
                      <a:pt x="1" y="24"/>
                    </a:cubicBezTo>
                    <a:cubicBezTo>
                      <a:pt x="1" y="24"/>
                      <a:pt x="1" y="24"/>
                      <a:pt x="1" y="25"/>
                    </a:cubicBezTo>
                    <a:cubicBezTo>
                      <a:pt x="0" y="26"/>
                      <a:pt x="0" y="27"/>
                      <a:pt x="0" y="28"/>
                    </a:cubicBezTo>
                    <a:cubicBezTo>
                      <a:pt x="0" y="29"/>
                      <a:pt x="0" y="30"/>
                      <a:pt x="1" y="30"/>
                    </a:cubicBezTo>
                    <a:cubicBezTo>
                      <a:pt x="1" y="31"/>
                      <a:pt x="1" y="31"/>
                      <a:pt x="1" y="32"/>
                    </a:cubicBezTo>
                    <a:cubicBezTo>
                      <a:pt x="1" y="32"/>
                      <a:pt x="1" y="33"/>
                      <a:pt x="1" y="33"/>
                    </a:cubicBezTo>
                    <a:cubicBezTo>
                      <a:pt x="1" y="34"/>
                      <a:pt x="1" y="34"/>
                      <a:pt x="1" y="35"/>
                    </a:cubicBezTo>
                    <a:cubicBezTo>
                      <a:pt x="1" y="35"/>
                      <a:pt x="2" y="36"/>
                      <a:pt x="2" y="37"/>
                    </a:cubicBezTo>
                    <a:cubicBezTo>
                      <a:pt x="2" y="38"/>
                      <a:pt x="2" y="38"/>
                      <a:pt x="3" y="38"/>
                    </a:cubicBezTo>
                    <a:cubicBezTo>
                      <a:pt x="3" y="39"/>
                      <a:pt x="3" y="39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5" y="42"/>
                      <a:pt x="5" y="44"/>
                      <a:pt x="6" y="45"/>
                    </a:cubicBezTo>
                    <a:cubicBezTo>
                      <a:pt x="7" y="45"/>
                      <a:pt x="7" y="46"/>
                      <a:pt x="7" y="46"/>
                    </a:cubicBezTo>
                    <a:cubicBezTo>
                      <a:pt x="8" y="46"/>
                      <a:pt x="8" y="47"/>
                      <a:pt x="8" y="47"/>
                    </a:cubicBezTo>
                    <a:cubicBezTo>
                      <a:pt x="9" y="47"/>
                      <a:pt x="9" y="48"/>
                      <a:pt x="9" y="48"/>
                    </a:cubicBezTo>
                    <a:cubicBezTo>
                      <a:pt x="11" y="49"/>
                      <a:pt x="12" y="50"/>
                      <a:pt x="14" y="51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6" y="53"/>
                      <a:pt x="17" y="53"/>
                      <a:pt x="18" y="53"/>
                    </a:cubicBezTo>
                    <a:cubicBezTo>
                      <a:pt x="18" y="53"/>
                      <a:pt x="19" y="54"/>
                      <a:pt x="19" y="54"/>
                    </a:cubicBezTo>
                    <a:cubicBezTo>
                      <a:pt x="22" y="55"/>
                      <a:pt x="25" y="55"/>
                      <a:pt x="28" y="55"/>
                    </a:cubicBezTo>
                    <a:cubicBezTo>
                      <a:pt x="28" y="55"/>
                      <a:pt x="29" y="55"/>
                      <a:pt x="30" y="55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6"/>
                      <a:pt x="29" y="46"/>
                      <a:pt x="29" y="46"/>
                    </a:cubicBezTo>
                    <a:cubicBezTo>
                      <a:pt x="29" y="45"/>
                      <a:pt x="29" y="44"/>
                      <a:pt x="28" y="44"/>
                    </a:cubicBezTo>
                    <a:cubicBezTo>
                      <a:pt x="28" y="44"/>
                      <a:pt x="28" y="43"/>
                      <a:pt x="28" y="43"/>
                    </a:cubicBezTo>
                    <a:cubicBezTo>
                      <a:pt x="28" y="43"/>
                      <a:pt x="27" y="43"/>
                      <a:pt x="27" y="43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7" y="41"/>
                      <a:pt x="28" y="41"/>
                      <a:pt x="28" y="41"/>
                    </a:cubicBezTo>
                    <a:cubicBezTo>
                      <a:pt x="28" y="41"/>
                      <a:pt x="27" y="41"/>
                      <a:pt x="27" y="40"/>
                    </a:cubicBezTo>
                    <a:cubicBezTo>
                      <a:pt x="27" y="40"/>
                      <a:pt x="27" y="40"/>
                      <a:pt x="27" y="39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9" y="38"/>
                      <a:pt x="29" y="38"/>
                      <a:pt x="29" y="37"/>
                    </a:cubicBezTo>
                    <a:cubicBezTo>
                      <a:pt x="29" y="37"/>
                      <a:pt x="29" y="36"/>
                      <a:pt x="29" y="36"/>
                    </a:cubicBezTo>
                    <a:cubicBezTo>
                      <a:pt x="29" y="36"/>
                      <a:pt x="29" y="35"/>
                      <a:pt x="29" y="35"/>
                    </a:cubicBezTo>
                    <a:cubicBezTo>
                      <a:pt x="29" y="35"/>
                      <a:pt x="29" y="34"/>
                      <a:pt x="28" y="34"/>
                    </a:cubicBezTo>
                    <a:cubicBezTo>
                      <a:pt x="28" y="34"/>
                      <a:pt x="28" y="35"/>
                      <a:pt x="28" y="35"/>
                    </a:cubicBezTo>
                    <a:cubicBezTo>
                      <a:pt x="28" y="35"/>
                      <a:pt x="28" y="35"/>
                      <a:pt x="27" y="35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6" y="35"/>
                      <a:pt x="26" y="34"/>
                      <a:pt x="25" y="34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5" y="34"/>
                      <a:pt x="25" y="33"/>
                      <a:pt x="25" y="33"/>
                    </a:cubicBezTo>
                    <a:cubicBezTo>
                      <a:pt x="24" y="33"/>
                      <a:pt x="24" y="32"/>
                      <a:pt x="24" y="32"/>
                    </a:cubicBezTo>
                    <a:cubicBezTo>
                      <a:pt x="24" y="32"/>
                      <a:pt x="23" y="32"/>
                      <a:pt x="23" y="32"/>
                    </a:cubicBezTo>
                    <a:cubicBezTo>
                      <a:pt x="23" y="32"/>
                      <a:pt x="23" y="32"/>
                      <a:pt x="22" y="32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1" y="31"/>
                      <a:pt x="21" y="30"/>
                      <a:pt x="20" y="30"/>
                    </a:cubicBezTo>
                    <a:cubicBezTo>
                      <a:pt x="20" y="30"/>
                      <a:pt x="20" y="31"/>
                      <a:pt x="19" y="31"/>
                    </a:cubicBezTo>
                    <a:cubicBezTo>
                      <a:pt x="19" y="31"/>
                      <a:pt x="19" y="31"/>
                      <a:pt x="18" y="30"/>
                    </a:cubicBezTo>
                    <a:cubicBezTo>
                      <a:pt x="18" y="30"/>
                      <a:pt x="18" y="30"/>
                      <a:pt x="17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29"/>
                      <a:pt x="16" y="29"/>
                      <a:pt x="15" y="29"/>
                    </a:cubicBezTo>
                    <a:cubicBezTo>
                      <a:pt x="15" y="29"/>
                      <a:pt x="15" y="29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7"/>
                      <a:pt x="15" y="27"/>
                      <a:pt x="14" y="26"/>
                    </a:cubicBezTo>
                    <a:cubicBezTo>
                      <a:pt x="14" y="26"/>
                      <a:pt x="14" y="26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3"/>
                    </a:cubicBezTo>
                    <a:cubicBezTo>
                      <a:pt x="13" y="23"/>
                      <a:pt x="13" y="23"/>
                      <a:pt x="13" y="22"/>
                    </a:cubicBezTo>
                    <a:cubicBezTo>
                      <a:pt x="12" y="22"/>
                      <a:pt x="12" y="22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5"/>
                      <a:pt x="13" y="25"/>
                    </a:cubicBezTo>
                    <a:cubicBezTo>
                      <a:pt x="13" y="25"/>
                      <a:pt x="13" y="26"/>
                      <a:pt x="13" y="26"/>
                    </a:cubicBezTo>
                    <a:cubicBezTo>
                      <a:pt x="13" y="26"/>
                      <a:pt x="13" y="26"/>
                      <a:pt x="13" y="27"/>
                    </a:cubicBezTo>
                    <a:cubicBezTo>
                      <a:pt x="13" y="27"/>
                      <a:pt x="13" y="26"/>
                      <a:pt x="13" y="26"/>
                    </a:cubicBezTo>
                    <a:cubicBezTo>
                      <a:pt x="13" y="26"/>
                      <a:pt x="12" y="26"/>
                      <a:pt x="12" y="26"/>
                    </a:cubicBezTo>
                    <a:cubicBezTo>
                      <a:pt x="12" y="26"/>
                      <a:pt x="12" y="25"/>
                      <a:pt x="12" y="25"/>
                    </a:cubicBezTo>
                    <a:cubicBezTo>
                      <a:pt x="12" y="25"/>
                      <a:pt x="11" y="25"/>
                      <a:pt x="11" y="24"/>
                    </a:cubicBezTo>
                    <a:cubicBezTo>
                      <a:pt x="11" y="24"/>
                      <a:pt x="12" y="24"/>
                      <a:pt x="12" y="24"/>
                    </a:cubicBezTo>
                    <a:cubicBezTo>
                      <a:pt x="12" y="23"/>
                      <a:pt x="11" y="23"/>
                      <a:pt x="11" y="23"/>
                    </a:cubicBezTo>
                    <a:cubicBezTo>
                      <a:pt x="11" y="23"/>
                      <a:pt x="11" y="22"/>
                      <a:pt x="11" y="22"/>
                    </a:cubicBezTo>
                    <a:cubicBezTo>
                      <a:pt x="11" y="22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0" y="21"/>
                    </a:cubicBezTo>
                    <a:cubicBezTo>
                      <a:pt x="10" y="21"/>
                      <a:pt x="10" y="21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9"/>
                      <a:pt x="10" y="19"/>
                      <a:pt x="10" y="18"/>
                    </a:cubicBezTo>
                    <a:cubicBezTo>
                      <a:pt x="10" y="18"/>
                      <a:pt x="9" y="18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6"/>
                      <a:pt x="11" y="15"/>
                      <a:pt x="11" y="15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0"/>
                      <a:pt x="12" y="10"/>
                    </a:cubicBezTo>
                    <a:cubicBezTo>
                      <a:pt x="12" y="10"/>
                      <a:pt x="13" y="10"/>
                      <a:pt x="13" y="10"/>
                    </a:cubicBezTo>
                    <a:cubicBezTo>
                      <a:pt x="12" y="9"/>
                      <a:pt x="12" y="10"/>
                      <a:pt x="12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2" y="8"/>
                      <a:pt x="12" y="7"/>
                    </a:cubicBezTo>
                    <a:cubicBezTo>
                      <a:pt x="15" y="5"/>
                      <a:pt x="19" y="3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5" y="2"/>
                      <a:pt x="25" y="2"/>
                    </a:cubicBezTo>
                    <a:cubicBezTo>
                      <a:pt x="26" y="2"/>
                      <a:pt x="26" y="3"/>
                      <a:pt x="27" y="3"/>
                    </a:cubicBezTo>
                    <a:cubicBezTo>
                      <a:pt x="27" y="3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8" y="2"/>
                      <a:pt x="28" y="2"/>
                    </a:cubicBezTo>
                    <a:cubicBezTo>
                      <a:pt x="28" y="2"/>
                      <a:pt x="29" y="2"/>
                      <a:pt x="30" y="2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9" y="0"/>
                      <a:pt x="29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7" y="0"/>
                      <a:pt x="27" y="0"/>
                    </a:cubicBezTo>
                    <a:cubicBezTo>
                      <a:pt x="24" y="0"/>
                      <a:pt x="22" y="1"/>
                      <a:pt x="19" y="2"/>
                    </a:cubicBezTo>
                    <a:cubicBezTo>
                      <a:pt x="19" y="2"/>
                      <a:pt x="18" y="2"/>
                      <a:pt x="18" y="2"/>
                    </a:cubicBezTo>
                    <a:cubicBezTo>
                      <a:pt x="18" y="2"/>
                      <a:pt x="17" y="2"/>
                      <a:pt x="17" y="2"/>
                    </a:cubicBezTo>
                    <a:cubicBezTo>
                      <a:pt x="17" y="2"/>
                      <a:pt x="17" y="3"/>
                      <a:pt x="17" y="3"/>
                    </a:cubicBezTo>
                    <a:cubicBezTo>
                      <a:pt x="16" y="3"/>
                      <a:pt x="16" y="3"/>
                      <a:pt x="15" y="3"/>
                    </a:cubicBezTo>
                    <a:cubicBezTo>
                      <a:pt x="15" y="3"/>
                      <a:pt x="15" y="4"/>
                      <a:pt x="14" y="4"/>
                    </a:cubicBezTo>
                    <a:cubicBezTo>
                      <a:pt x="13" y="5"/>
                      <a:pt x="11" y="6"/>
                      <a:pt x="10" y="7"/>
                    </a:cubicBezTo>
                    <a:cubicBezTo>
                      <a:pt x="10" y="7"/>
                      <a:pt x="10" y="7"/>
                      <a:pt x="9" y="7"/>
                    </a:cubicBezTo>
                    <a:cubicBezTo>
                      <a:pt x="9" y="8"/>
                      <a:pt x="9" y="8"/>
                      <a:pt x="8" y="8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7" y="10"/>
                      <a:pt x="7" y="10"/>
                      <a:pt x="6" y="11"/>
                    </a:cubicBezTo>
                    <a:cubicBezTo>
                      <a:pt x="5" y="12"/>
                      <a:pt x="5" y="13"/>
                      <a:pt x="4" y="14"/>
                    </a:cubicBezTo>
                    <a:cubicBezTo>
                      <a:pt x="4" y="14"/>
                      <a:pt x="4" y="15"/>
                      <a:pt x="3" y="15"/>
                    </a:cubicBezTo>
                    <a:cubicBezTo>
                      <a:pt x="3" y="15"/>
                      <a:pt x="3" y="16"/>
                      <a:pt x="3" y="16"/>
                    </a:cubicBezTo>
                    <a:cubicBezTo>
                      <a:pt x="3" y="16"/>
                      <a:pt x="3" y="17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9"/>
                      <a:pt x="1" y="20"/>
                      <a:pt x="1" y="21"/>
                    </a:cubicBezTo>
                    <a:cubicBezTo>
                      <a:pt x="1" y="21"/>
                      <a:pt x="1" y="22"/>
                      <a:pt x="1" y="22"/>
                    </a:cubicBezTo>
                    <a:close/>
                    <a:moveTo>
                      <a:pt x="30" y="22"/>
                    </a:moveTo>
                    <a:cubicBezTo>
                      <a:pt x="30" y="34"/>
                      <a:pt x="30" y="34"/>
                      <a:pt x="30" y="34"/>
                    </a:cubicBezTo>
                    <a:cubicBezTo>
                      <a:pt x="30" y="35"/>
                      <a:pt x="30" y="35"/>
                      <a:pt x="29" y="35"/>
                    </a:cubicBezTo>
                    <a:cubicBezTo>
                      <a:pt x="29" y="35"/>
                      <a:pt x="29" y="34"/>
                      <a:pt x="29" y="34"/>
                    </a:cubicBezTo>
                    <a:cubicBezTo>
                      <a:pt x="28" y="34"/>
                      <a:pt x="28" y="34"/>
                      <a:pt x="27" y="34"/>
                    </a:cubicBezTo>
                    <a:cubicBezTo>
                      <a:pt x="27" y="34"/>
                      <a:pt x="26" y="34"/>
                      <a:pt x="26" y="33"/>
                    </a:cubicBezTo>
                    <a:cubicBezTo>
                      <a:pt x="26" y="33"/>
                      <a:pt x="26" y="32"/>
                      <a:pt x="26" y="32"/>
                    </a:cubicBezTo>
                    <a:cubicBezTo>
                      <a:pt x="26" y="32"/>
                      <a:pt x="26" y="32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5" y="31"/>
                      <a:pt x="24" y="31"/>
                      <a:pt x="24" y="31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28"/>
                      <a:pt x="25" y="28"/>
                      <a:pt x="24" y="28"/>
                    </a:cubicBezTo>
                    <a:cubicBezTo>
                      <a:pt x="24" y="28"/>
                      <a:pt x="24" y="28"/>
                      <a:pt x="23" y="28"/>
                    </a:cubicBezTo>
                    <a:cubicBezTo>
                      <a:pt x="23" y="28"/>
                      <a:pt x="23" y="29"/>
                      <a:pt x="22" y="29"/>
                    </a:cubicBezTo>
                    <a:cubicBezTo>
                      <a:pt x="22" y="29"/>
                      <a:pt x="22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0" y="29"/>
                      <a:pt x="20" y="29"/>
                    </a:cubicBezTo>
                    <a:cubicBezTo>
                      <a:pt x="20" y="29"/>
                      <a:pt x="19" y="28"/>
                      <a:pt x="19" y="28"/>
                    </a:cubicBezTo>
                    <a:cubicBezTo>
                      <a:pt x="19" y="27"/>
                      <a:pt x="19" y="26"/>
                      <a:pt x="20" y="26"/>
                    </a:cubicBezTo>
                    <a:cubicBezTo>
                      <a:pt x="20" y="26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4"/>
                      <a:pt x="21" y="24"/>
                      <a:pt x="21" y="24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3"/>
                      <a:pt x="25" y="23"/>
                      <a:pt x="25" y="23"/>
                    </a:cubicBezTo>
                    <a:cubicBezTo>
                      <a:pt x="25" y="23"/>
                      <a:pt x="26" y="23"/>
                      <a:pt x="26" y="23"/>
                    </a:cubicBezTo>
                    <a:cubicBezTo>
                      <a:pt x="26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8" y="23"/>
                      <a:pt x="28" y="23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8" y="25"/>
                      <a:pt x="29" y="25"/>
                      <a:pt x="29" y="25"/>
                    </a:cubicBezTo>
                    <a:cubicBezTo>
                      <a:pt x="29" y="25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2"/>
                      <a:pt x="29" y="22"/>
                      <a:pt x="30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1" name="Freeform 216"/>
              <p:cNvSpPr>
                <a:spLocks/>
              </p:cNvSpPr>
              <p:nvPr/>
            </p:nvSpPr>
            <p:spPr bwMode="auto">
              <a:xfrm>
                <a:off x="-3289300" y="6083300"/>
                <a:ext cx="203200" cy="179388"/>
              </a:xfrm>
              <a:custGeom>
                <a:avLst/>
                <a:gdLst>
                  <a:gd name="T0" fmla="*/ 6 w 54"/>
                  <a:gd name="T1" fmla="*/ 5 h 48"/>
                  <a:gd name="T2" fmla="*/ 1 w 54"/>
                  <a:gd name="T3" fmla="*/ 15 h 48"/>
                  <a:gd name="T4" fmla="*/ 0 w 54"/>
                  <a:gd name="T5" fmla="*/ 18 h 48"/>
                  <a:gd name="T6" fmla="*/ 0 w 54"/>
                  <a:gd name="T7" fmla="*/ 18 h 48"/>
                  <a:gd name="T8" fmla="*/ 0 w 54"/>
                  <a:gd name="T9" fmla="*/ 21 h 48"/>
                  <a:gd name="T10" fmla="*/ 1 w 54"/>
                  <a:gd name="T11" fmla="*/ 23 h 48"/>
                  <a:gd name="T12" fmla="*/ 3 w 54"/>
                  <a:gd name="T13" fmla="*/ 32 h 48"/>
                  <a:gd name="T14" fmla="*/ 8 w 54"/>
                  <a:gd name="T15" fmla="*/ 42 h 48"/>
                  <a:gd name="T16" fmla="*/ 9 w 54"/>
                  <a:gd name="T17" fmla="*/ 43 h 48"/>
                  <a:gd name="T18" fmla="*/ 12 w 54"/>
                  <a:gd name="T19" fmla="*/ 46 h 48"/>
                  <a:gd name="T20" fmla="*/ 13 w 54"/>
                  <a:gd name="T21" fmla="*/ 47 h 48"/>
                  <a:gd name="T22" fmla="*/ 19 w 54"/>
                  <a:gd name="T23" fmla="*/ 48 h 48"/>
                  <a:gd name="T24" fmla="*/ 19 w 54"/>
                  <a:gd name="T25" fmla="*/ 48 h 48"/>
                  <a:gd name="T26" fmla="*/ 22 w 54"/>
                  <a:gd name="T27" fmla="*/ 47 h 48"/>
                  <a:gd name="T28" fmla="*/ 24 w 54"/>
                  <a:gd name="T29" fmla="*/ 46 h 48"/>
                  <a:gd name="T30" fmla="*/ 27 w 54"/>
                  <a:gd name="T31" fmla="*/ 46 h 48"/>
                  <a:gd name="T32" fmla="*/ 27 w 54"/>
                  <a:gd name="T33" fmla="*/ 46 h 48"/>
                  <a:gd name="T34" fmla="*/ 30 w 54"/>
                  <a:gd name="T35" fmla="*/ 46 h 48"/>
                  <a:gd name="T36" fmla="*/ 32 w 54"/>
                  <a:gd name="T37" fmla="*/ 47 h 48"/>
                  <a:gd name="T38" fmla="*/ 35 w 54"/>
                  <a:gd name="T39" fmla="*/ 48 h 48"/>
                  <a:gd name="T40" fmla="*/ 35 w 54"/>
                  <a:gd name="T41" fmla="*/ 48 h 48"/>
                  <a:gd name="T42" fmla="*/ 41 w 54"/>
                  <a:gd name="T43" fmla="*/ 47 h 48"/>
                  <a:gd name="T44" fmla="*/ 42 w 54"/>
                  <a:gd name="T45" fmla="*/ 46 h 48"/>
                  <a:gd name="T46" fmla="*/ 45 w 54"/>
                  <a:gd name="T47" fmla="*/ 43 h 48"/>
                  <a:gd name="T48" fmla="*/ 46 w 54"/>
                  <a:gd name="T49" fmla="*/ 42 h 48"/>
                  <a:gd name="T50" fmla="*/ 51 w 54"/>
                  <a:gd name="T51" fmla="*/ 32 h 48"/>
                  <a:gd name="T52" fmla="*/ 53 w 54"/>
                  <a:gd name="T53" fmla="*/ 23 h 48"/>
                  <a:gd name="T54" fmla="*/ 54 w 54"/>
                  <a:gd name="T55" fmla="*/ 21 h 48"/>
                  <a:gd name="T56" fmla="*/ 54 w 54"/>
                  <a:gd name="T57" fmla="*/ 18 h 48"/>
                  <a:gd name="T58" fmla="*/ 54 w 54"/>
                  <a:gd name="T59" fmla="*/ 18 h 48"/>
                  <a:gd name="T60" fmla="*/ 53 w 54"/>
                  <a:gd name="T61" fmla="*/ 15 h 48"/>
                  <a:gd name="T62" fmla="*/ 48 w 54"/>
                  <a:gd name="T63" fmla="*/ 5 h 48"/>
                  <a:gd name="T64" fmla="*/ 47 w 54"/>
                  <a:gd name="T65" fmla="*/ 4 h 48"/>
                  <a:gd name="T66" fmla="*/ 40 w 54"/>
                  <a:gd name="T67" fmla="*/ 1 h 48"/>
                  <a:gd name="T68" fmla="*/ 31 w 54"/>
                  <a:gd name="T69" fmla="*/ 2 h 48"/>
                  <a:gd name="T70" fmla="*/ 27 w 54"/>
                  <a:gd name="T71" fmla="*/ 4 h 48"/>
                  <a:gd name="T72" fmla="*/ 23 w 54"/>
                  <a:gd name="T73" fmla="*/ 2 h 48"/>
                  <a:gd name="T74" fmla="*/ 14 w 54"/>
                  <a:gd name="T75" fmla="*/ 1 h 48"/>
                  <a:gd name="T76" fmla="*/ 7 w 54"/>
                  <a:gd name="T77" fmla="*/ 4 h 48"/>
                  <a:gd name="T78" fmla="*/ 6 w 54"/>
                  <a:gd name="T7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4" h="48">
                    <a:moveTo>
                      <a:pt x="6" y="5"/>
                    </a:moveTo>
                    <a:cubicBezTo>
                      <a:pt x="3" y="8"/>
                      <a:pt x="1" y="11"/>
                      <a:pt x="1" y="15"/>
                    </a:cubicBezTo>
                    <a:cubicBezTo>
                      <a:pt x="1" y="16"/>
                      <a:pt x="1" y="17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9"/>
                      <a:pt x="0" y="20"/>
                      <a:pt x="0" y="21"/>
                    </a:cubicBezTo>
                    <a:cubicBezTo>
                      <a:pt x="0" y="22"/>
                      <a:pt x="1" y="22"/>
                      <a:pt x="1" y="23"/>
                    </a:cubicBezTo>
                    <a:cubicBezTo>
                      <a:pt x="1" y="26"/>
                      <a:pt x="2" y="29"/>
                      <a:pt x="3" y="32"/>
                    </a:cubicBezTo>
                    <a:cubicBezTo>
                      <a:pt x="4" y="35"/>
                      <a:pt x="6" y="39"/>
                      <a:pt x="8" y="42"/>
                    </a:cubicBezTo>
                    <a:cubicBezTo>
                      <a:pt x="8" y="42"/>
                      <a:pt x="9" y="42"/>
                      <a:pt x="9" y="43"/>
                    </a:cubicBezTo>
                    <a:cubicBezTo>
                      <a:pt x="10" y="44"/>
                      <a:pt x="11" y="45"/>
                      <a:pt x="12" y="46"/>
                    </a:cubicBezTo>
                    <a:cubicBezTo>
                      <a:pt x="12" y="47"/>
                      <a:pt x="13" y="47"/>
                      <a:pt x="13" y="47"/>
                    </a:cubicBezTo>
                    <a:cubicBezTo>
                      <a:pt x="15" y="48"/>
                      <a:pt x="17" y="48"/>
                      <a:pt x="19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20" y="47"/>
                      <a:pt x="21" y="47"/>
                      <a:pt x="22" y="47"/>
                    </a:cubicBezTo>
                    <a:cubicBezTo>
                      <a:pt x="22" y="47"/>
                      <a:pt x="23" y="46"/>
                      <a:pt x="24" y="46"/>
                    </a:cubicBezTo>
                    <a:cubicBezTo>
                      <a:pt x="25" y="46"/>
                      <a:pt x="27" y="46"/>
                      <a:pt x="27" y="46"/>
                    </a:cubicBezTo>
                    <a:cubicBezTo>
                      <a:pt x="27" y="46"/>
                      <a:pt x="27" y="46"/>
                      <a:pt x="27" y="46"/>
                    </a:cubicBezTo>
                    <a:cubicBezTo>
                      <a:pt x="28" y="46"/>
                      <a:pt x="29" y="46"/>
                      <a:pt x="30" y="46"/>
                    </a:cubicBezTo>
                    <a:cubicBezTo>
                      <a:pt x="31" y="46"/>
                      <a:pt x="32" y="47"/>
                      <a:pt x="32" y="47"/>
                    </a:cubicBezTo>
                    <a:cubicBezTo>
                      <a:pt x="33" y="47"/>
                      <a:pt x="34" y="47"/>
                      <a:pt x="35" y="48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37" y="48"/>
                      <a:pt x="39" y="48"/>
                      <a:pt x="41" y="47"/>
                    </a:cubicBezTo>
                    <a:cubicBezTo>
                      <a:pt x="41" y="47"/>
                      <a:pt x="42" y="47"/>
                      <a:pt x="42" y="46"/>
                    </a:cubicBezTo>
                    <a:cubicBezTo>
                      <a:pt x="43" y="45"/>
                      <a:pt x="44" y="44"/>
                      <a:pt x="45" y="43"/>
                    </a:cubicBezTo>
                    <a:cubicBezTo>
                      <a:pt x="46" y="42"/>
                      <a:pt x="46" y="42"/>
                      <a:pt x="46" y="42"/>
                    </a:cubicBezTo>
                    <a:cubicBezTo>
                      <a:pt x="48" y="39"/>
                      <a:pt x="50" y="35"/>
                      <a:pt x="51" y="32"/>
                    </a:cubicBezTo>
                    <a:cubicBezTo>
                      <a:pt x="52" y="29"/>
                      <a:pt x="53" y="26"/>
                      <a:pt x="53" y="23"/>
                    </a:cubicBezTo>
                    <a:cubicBezTo>
                      <a:pt x="54" y="22"/>
                      <a:pt x="54" y="22"/>
                      <a:pt x="54" y="21"/>
                    </a:cubicBezTo>
                    <a:cubicBezTo>
                      <a:pt x="54" y="20"/>
                      <a:pt x="54" y="19"/>
                      <a:pt x="54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3" y="17"/>
                      <a:pt x="53" y="16"/>
                      <a:pt x="53" y="15"/>
                    </a:cubicBezTo>
                    <a:cubicBezTo>
                      <a:pt x="53" y="11"/>
                      <a:pt x="51" y="8"/>
                      <a:pt x="48" y="5"/>
                    </a:cubicBezTo>
                    <a:cubicBezTo>
                      <a:pt x="48" y="5"/>
                      <a:pt x="47" y="4"/>
                      <a:pt x="47" y="4"/>
                    </a:cubicBezTo>
                    <a:cubicBezTo>
                      <a:pt x="45" y="2"/>
                      <a:pt x="42" y="1"/>
                      <a:pt x="40" y="1"/>
                    </a:cubicBezTo>
                    <a:cubicBezTo>
                      <a:pt x="37" y="0"/>
                      <a:pt x="34" y="1"/>
                      <a:pt x="31" y="2"/>
                    </a:cubicBezTo>
                    <a:cubicBezTo>
                      <a:pt x="30" y="3"/>
                      <a:pt x="27" y="4"/>
                      <a:pt x="27" y="4"/>
                    </a:cubicBezTo>
                    <a:cubicBezTo>
                      <a:pt x="27" y="4"/>
                      <a:pt x="24" y="3"/>
                      <a:pt x="23" y="2"/>
                    </a:cubicBezTo>
                    <a:cubicBezTo>
                      <a:pt x="20" y="1"/>
                      <a:pt x="17" y="0"/>
                      <a:pt x="14" y="1"/>
                    </a:cubicBezTo>
                    <a:cubicBezTo>
                      <a:pt x="12" y="1"/>
                      <a:pt x="9" y="2"/>
                      <a:pt x="7" y="4"/>
                    </a:cubicBezTo>
                    <a:cubicBezTo>
                      <a:pt x="7" y="4"/>
                      <a:pt x="6" y="5"/>
                      <a:pt x="6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2" name="Freeform 217"/>
              <p:cNvSpPr>
                <a:spLocks/>
              </p:cNvSpPr>
              <p:nvPr/>
            </p:nvSpPr>
            <p:spPr bwMode="auto">
              <a:xfrm>
                <a:off x="-3236913" y="6029325"/>
                <a:ext cx="49213" cy="53975"/>
              </a:xfrm>
              <a:custGeom>
                <a:avLst/>
                <a:gdLst>
                  <a:gd name="T0" fmla="*/ 4 w 13"/>
                  <a:gd name="T1" fmla="*/ 10 h 14"/>
                  <a:gd name="T2" fmla="*/ 10 w 13"/>
                  <a:gd name="T3" fmla="*/ 14 h 14"/>
                  <a:gd name="T4" fmla="*/ 13 w 13"/>
                  <a:gd name="T5" fmla="*/ 14 h 14"/>
                  <a:gd name="T6" fmla="*/ 13 w 13"/>
                  <a:gd name="T7" fmla="*/ 14 h 14"/>
                  <a:gd name="T8" fmla="*/ 10 w 13"/>
                  <a:gd name="T9" fmla="*/ 5 h 14"/>
                  <a:gd name="T10" fmla="*/ 1 w 13"/>
                  <a:gd name="T11" fmla="*/ 0 h 14"/>
                  <a:gd name="T12" fmla="*/ 1 w 13"/>
                  <a:gd name="T13" fmla="*/ 0 h 14"/>
                  <a:gd name="T14" fmla="*/ 0 w 13"/>
                  <a:gd name="T15" fmla="*/ 0 h 14"/>
                  <a:gd name="T16" fmla="*/ 1 w 13"/>
                  <a:gd name="T17" fmla="*/ 3 h 14"/>
                  <a:gd name="T18" fmla="*/ 4 w 13"/>
                  <a:gd name="T1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4">
                    <a:moveTo>
                      <a:pt x="4" y="10"/>
                    </a:moveTo>
                    <a:cubicBezTo>
                      <a:pt x="6" y="12"/>
                      <a:pt x="7" y="13"/>
                      <a:pt x="10" y="14"/>
                    </a:cubicBezTo>
                    <a:cubicBezTo>
                      <a:pt x="11" y="14"/>
                      <a:pt x="12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1"/>
                      <a:pt x="12" y="8"/>
                      <a:pt x="10" y="5"/>
                    </a:cubicBezTo>
                    <a:cubicBezTo>
                      <a:pt x="8" y="2"/>
                      <a:pt x="5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6"/>
                      <a:pt x="2" y="8"/>
                      <a:pt x="4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3" name="Rectangle 218"/>
              <p:cNvSpPr>
                <a:spLocks noChangeArrowheads="1"/>
              </p:cNvSpPr>
              <p:nvPr/>
            </p:nvSpPr>
            <p:spPr bwMode="auto">
              <a:xfrm>
                <a:off x="-5945188" y="2657475"/>
                <a:ext cx="41275" cy="190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4" name="Freeform 219"/>
              <p:cNvSpPr>
                <a:spLocks noEditPoints="1"/>
              </p:cNvSpPr>
              <p:nvPr/>
            </p:nvSpPr>
            <p:spPr bwMode="auto">
              <a:xfrm>
                <a:off x="-6099175" y="2684462"/>
                <a:ext cx="222250" cy="157163"/>
              </a:xfrm>
              <a:custGeom>
                <a:avLst/>
                <a:gdLst>
                  <a:gd name="T0" fmla="*/ 30 w 59"/>
                  <a:gd name="T1" fmla="*/ 42 h 42"/>
                  <a:gd name="T2" fmla="*/ 59 w 59"/>
                  <a:gd name="T3" fmla="*/ 42 h 42"/>
                  <a:gd name="T4" fmla="*/ 59 w 59"/>
                  <a:gd name="T5" fmla="*/ 0 h 42"/>
                  <a:gd name="T6" fmla="*/ 30 w 59"/>
                  <a:gd name="T7" fmla="*/ 0 h 42"/>
                  <a:gd name="T8" fmla="*/ 30 w 59"/>
                  <a:gd name="T9" fmla="*/ 4 h 42"/>
                  <a:gd name="T10" fmla="*/ 46 w 59"/>
                  <a:gd name="T11" fmla="*/ 21 h 42"/>
                  <a:gd name="T12" fmla="*/ 30 w 59"/>
                  <a:gd name="T13" fmla="*/ 37 h 42"/>
                  <a:gd name="T14" fmla="*/ 30 w 59"/>
                  <a:gd name="T15" fmla="*/ 42 h 42"/>
                  <a:gd name="T16" fmla="*/ 0 w 59"/>
                  <a:gd name="T17" fmla="*/ 42 h 42"/>
                  <a:gd name="T18" fmla="*/ 30 w 59"/>
                  <a:gd name="T19" fmla="*/ 42 h 42"/>
                  <a:gd name="T20" fmla="*/ 30 w 59"/>
                  <a:gd name="T21" fmla="*/ 37 h 42"/>
                  <a:gd name="T22" fmla="*/ 30 w 59"/>
                  <a:gd name="T23" fmla="*/ 37 h 42"/>
                  <a:gd name="T24" fmla="*/ 13 w 59"/>
                  <a:gd name="T25" fmla="*/ 21 h 42"/>
                  <a:gd name="T26" fmla="*/ 30 w 59"/>
                  <a:gd name="T27" fmla="*/ 4 h 42"/>
                  <a:gd name="T28" fmla="*/ 30 w 59"/>
                  <a:gd name="T29" fmla="*/ 4 h 42"/>
                  <a:gd name="T30" fmla="*/ 30 w 59"/>
                  <a:gd name="T31" fmla="*/ 4 h 42"/>
                  <a:gd name="T32" fmla="*/ 30 w 59"/>
                  <a:gd name="T33" fmla="*/ 0 h 42"/>
                  <a:gd name="T34" fmla="*/ 0 w 59"/>
                  <a:gd name="T35" fmla="*/ 0 h 42"/>
                  <a:gd name="T36" fmla="*/ 0 w 59"/>
                  <a:gd name="T3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9" h="42">
                    <a:moveTo>
                      <a:pt x="30" y="42"/>
                    </a:moveTo>
                    <a:cubicBezTo>
                      <a:pt x="59" y="42"/>
                      <a:pt x="59" y="42"/>
                      <a:pt x="59" y="42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9" y="4"/>
                      <a:pt x="46" y="12"/>
                      <a:pt x="46" y="21"/>
                    </a:cubicBezTo>
                    <a:cubicBezTo>
                      <a:pt x="46" y="30"/>
                      <a:pt x="39" y="37"/>
                      <a:pt x="30" y="37"/>
                    </a:cubicBezTo>
                    <a:lnTo>
                      <a:pt x="30" y="42"/>
                    </a:lnTo>
                    <a:close/>
                    <a:moveTo>
                      <a:pt x="0" y="42"/>
                    </a:moveTo>
                    <a:cubicBezTo>
                      <a:pt x="30" y="42"/>
                      <a:pt x="30" y="42"/>
                      <a:pt x="30" y="42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21" y="37"/>
                      <a:pt x="13" y="30"/>
                      <a:pt x="13" y="21"/>
                    </a:cubicBezTo>
                    <a:cubicBezTo>
                      <a:pt x="13" y="12"/>
                      <a:pt x="21" y="4"/>
                      <a:pt x="30" y="4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5" name="Oval 220"/>
              <p:cNvSpPr>
                <a:spLocks noChangeArrowheads="1"/>
              </p:cNvSpPr>
              <p:nvPr/>
            </p:nvSpPr>
            <p:spPr bwMode="auto">
              <a:xfrm>
                <a:off x="-6027738" y="2722562"/>
                <a:ext cx="82550" cy="825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6" name="Freeform 221"/>
              <p:cNvSpPr>
                <a:spLocks noEditPoints="1"/>
              </p:cNvSpPr>
              <p:nvPr/>
            </p:nvSpPr>
            <p:spPr bwMode="auto">
              <a:xfrm>
                <a:off x="-3995738" y="285750"/>
                <a:ext cx="192088" cy="190500"/>
              </a:xfrm>
              <a:custGeom>
                <a:avLst/>
                <a:gdLst>
                  <a:gd name="T0" fmla="*/ 26 w 51"/>
                  <a:gd name="T1" fmla="*/ 51 h 51"/>
                  <a:gd name="T2" fmla="*/ 51 w 51"/>
                  <a:gd name="T3" fmla="*/ 25 h 51"/>
                  <a:gd name="T4" fmla="*/ 26 w 51"/>
                  <a:gd name="T5" fmla="*/ 0 h 51"/>
                  <a:gd name="T6" fmla="*/ 26 w 51"/>
                  <a:gd name="T7" fmla="*/ 18 h 51"/>
                  <a:gd name="T8" fmla="*/ 33 w 51"/>
                  <a:gd name="T9" fmla="*/ 25 h 51"/>
                  <a:gd name="T10" fmla="*/ 26 w 51"/>
                  <a:gd name="T11" fmla="*/ 33 h 51"/>
                  <a:gd name="T12" fmla="*/ 26 w 51"/>
                  <a:gd name="T13" fmla="*/ 51 h 51"/>
                  <a:gd name="T14" fmla="*/ 26 w 51"/>
                  <a:gd name="T15" fmla="*/ 33 h 51"/>
                  <a:gd name="T16" fmla="*/ 26 w 51"/>
                  <a:gd name="T17" fmla="*/ 33 h 51"/>
                  <a:gd name="T18" fmla="*/ 26 w 51"/>
                  <a:gd name="T19" fmla="*/ 0 h 51"/>
                  <a:gd name="T20" fmla="*/ 0 w 51"/>
                  <a:gd name="T21" fmla="*/ 25 h 51"/>
                  <a:gd name="T22" fmla="*/ 26 w 51"/>
                  <a:gd name="T23" fmla="*/ 51 h 51"/>
                  <a:gd name="T24" fmla="*/ 26 w 51"/>
                  <a:gd name="T25" fmla="*/ 33 h 51"/>
                  <a:gd name="T26" fmla="*/ 26 w 51"/>
                  <a:gd name="T27" fmla="*/ 33 h 51"/>
                  <a:gd name="T28" fmla="*/ 18 w 51"/>
                  <a:gd name="T29" fmla="*/ 25 h 51"/>
                  <a:gd name="T30" fmla="*/ 26 w 51"/>
                  <a:gd name="T31" fmla="*/ 18 h 51"/>
                  <a:gd name="T32" fmla="*/ 26 w 51"/>
                  <a:gd name="T33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" h="51">
                    <a:moveTo>
                      <a:pt x="26" y="51"/>
                    </a:moveTo>
                    <a:cubicBezTo>
                      <a:pt x="40" y="51"/>
                      <a:pt x="51" y="40"/>
                      <a:pt x="51" y="25"/>
                    </a:cubicBezTo>
                    <a:cubicBezTo>
                      <a:pt x="51" y="11"/>
                      <a:pt x="40" y="0"/>
                      <a:pt x="26" y="0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30" y="18"/>
                      <a:pt x="33" y="21"/>
                      <a:pt x="33" y="25"/>
                    </a:cubicBezTo>
                    <a:cubicBezTo>
                      <a:pt x="33" y="30"/>
                      <a:pt x="30" y="33"/>
                      <a:pt x="26" y="33"/>
                    </a:cubicBezTo>
                    <a:cubicBezTo>
                      <a:pt x="26" y="51"/>
                      <a:pt x="26" y="51"/>
                      <a:pt x="26" y="51"/>
                    </a:cubicBezTo>
                    <a:close/>
                    <a:moveTo>
                      <a:pt x="26" y="33"/>
                    </a:moveTo>
                    <a:cubicBezTo>
                      <a:pt x="26" y="33"/>
                      <a:pt x="26" y="33"/>
                      <a:pt x="26" y="33"/>
                    </a:cubicBezTo>
                    <a:moveTo>
                      <a:pt x="26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40"/>
                      <a:pt x="11" y="51"/>
                      <a:pt x="26" y="51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2" y="33"/>
                      <a:pt x="18" y="30"/>
                      <a:pt x="18" y="25"/>
                    </a:cubicBezTo>
                    <a:cubicBezTo>
                      <a:pt x="18" y="21"/>
                      <a:pt x="22" y="18"/>
                      <a:pt x="26" y="18"/>
                    </a:cubicBezTo>
                    <a:lnTo>
                      <a:pt x="2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7" name="Freeform 222"/>
              <p:cNvSpPr>
                <a:spLocks noEditPoints="1"/>
              </p:cNvSpPr>
              <p:nvPr/>
            </p:nvSpPr>
            <p:spPr bwMode="auto">
              <a:xfrm>
                <a:off x="-3919538" y="355600"/>
                <a:ext cx="44450" cy="46038"/>
              </a:xfrm>
              <a:custGeom>
                <a:avLst/>
                <a:gdLst>
                  <a:gd name="T0" fmla="*/ 6 w 12"/>
                  <a:gd name="T1" fmla="*/ 12 h 12"/>
                  <a:gd name="T2" fmla="*/ 12 w 12"/>
                  <a:gd name="T3" fmla="*/ 6 h 12"/>
                  <a:gd name="T4" fmla="*/ 6 w 12"/>
                  <a:gd name="T5" fmla="*/ 0 h 12"/>
                  <a:gd name="T6" fmla="*/ 6 w 12"/>
                  <a:gd name="T7" fmla="*/ 2 h 12"/>
                  <a:gd name="T8" fmla="*/ 10 w 12"/>
                  <a:gd name="T9" fmla="*/ 6 h 12"/>
                  <a:gd name="T10" fmla="*/ 6 w 12"/>
                  <a:gd name="T11" fmla="*/ 11 h 12"/>
                  <a:gd name="T12" fmla="*/ 6 w 12"/>
                  <a:gd name="T13" fmla="*/ 12 h 12"/>
                  <a:gd name="T14" fmla="*/ 6 w 12"/>
                  <a:gd name="T15" fmla="*/ 0 h 12"/>
                  <a:gd name="T16" fmla="*/ 0 w 12"/>
                  <a:gd name="T17" fmla="*/ 6 h 12"/>
                  <a:gd name="T18" fmla="*/ 6 w 12"/>
                  <a:gd name="T19" fmla="*/ 12 h 12"/>
                  <a:gd name="T20" fmla="*/ 6 w 12"/>
                  <a:gd name="T21" fmla="*/ 12 h 12"/>
                  <a:gd name="T22" fmla="*/ 6 w 12"/>
                  <a:gd name="T23" fmla="*/ 11 h 12"/>
                  <a:gd name="T24" fmla="*/ 6 w 12"/>
                  <a:gd name="T25" fmla="*/ 11 h 12"/>
                  <a:gd name="T26" fmla="*/ 6 w 12"/>
                  <a:gd name="T27" fmla="*/ 11 h 12"/>
                  <a:gd name="T28" fmla="*/ 1 w 12"/>
                  <a:gd name="T29" fmla="*/ 6 h 12"/>
                  <a:gd name="T30" fmla="*/ 6 w 12"/>
                  <a:gd name="T31" fmla="*/ 2 h 12"/>
                  <a:gd name="T32" fmla="*/ 6 w 12"/>
                  <a:gd name="T33" fmla="*/ 2 h 12"/>
                  <a:gd name="T34" fmla="*/ 6 w 12"/>
                  <a:gd name="T3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cubicBezTo>
                      <a:pt x="9" y="12"/>
                      <a:pt x="12" y="10"/>
                      <a:pt x="12" y="6"/>
                    </a:cubicBezTo>
                    <a:cubicBezTo>
                      <a:pt x="12" y="3"/>
                      <a:pt x="9" y="0"/>
                      <a:pt x="6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8" y="2"/>
                      <a:pt x="10" y="4"/>
                      <a:pt x="10" y="6"/>
                    </a:cubicBezTo>
                    <a:cubicBezTo>
                      <a:pt x="10" y="9"/>
                      <a:pt x="8" y="11"/>
                      <a:pt x="6" y="11"/>
                    </a:cubicBezTo>
                    <a:lnTo>
                      <a:pt x="6" y="12"/>
                    </a:lnTo>
                    <a:close/>
                    <a:moveTo>
                      <a:pt x="6" y="0"/>
                    </a:moveTo>
                    <a:cubicBezTo>
                      <a:pt x="2" y="0"/>
                      <a:pt x="0" y="3"/>
                      <a:pt x="0" y="6"/>
                    </a:cubicBezTo>
                    <a:cubicBezTo>
                      <a:pt x="0" y="10"/>
                      <a:pt x="2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3" y="11"/>
                      <a:pt x="1" y="9"/>
                      <a:pt x="1" y="6"/>
                    </a:cubicBezTo>
                    <a:cubicBezTo>
                      <a:pt x="1" y="4"/>
                      <a:pt x="3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8" name="Freeform 223"/>
              <p:cNvSpPr>
                <a:spLocks/>
              </p:cNvSpPr>
              <p:nvPr/>
            </p:nvSpPr>
            <p:spPr bwMode="auto">
              <a:xfrm>
                <a:off x="-2852738" y="4775200"/>
                <a:ext cx="209550" cy="222250"/>
              </a:xfrm>
              <a:custGeom>
                <a:avLst/>
                <a:gdLst>
                  <a:gd name="T0" fmla="*/ 46 w 56"/>
                  <a:gd name="T1" fmla="*/ 41 h 59"/>
                  <a:gd name="T2" fmla="*/ 50 w 56"/>
                  <a:gd name="T3" fmla="*/ 39 h 59"/>
                  <a:gd name="T4" fmla="*/ 55 w 56"/>
                  <a:gd name="T5" fmla="*/ 37 h 59"/>
                  <a:gd name="T6" fmla="*/ 55 w 56"/>
                  <a:gd name="T7" fmla="*/ 30 h 59"/>
                  <a:gd name="T8" fmla="*/ 54 w 56"/>
                  <a:gd name="T9" fmla="*/ 17 h 59"/>
                  <a:gd name="T10" fmla="*/ 42 w 56"/>
                  <a:gd name="T11" fmla="*/ 28 h 59"/>
                  <a:gd name="T12" fmla="*/ 37 w 56"/>
                  <a:gd name="T13" fmla="*/ 32 h 59"/>
                  <a:gd name="T14" fmla="*/ 37 w 56"/>
                  <a:gd name="T15" fmla="*/ 28 h 59"/>
                  <a:gd name="T16" fmla="*/ 42 w 56"/>
                  <a:gd name="T17" fmla="*/ 20 h 59"/>
                  <a:gd name="T18" fmla="*/ 38 w 56"/>
                  <a:gd name="T19" fmla="*/ 12 h 59"/>
                  <a:gd name="T20" fmla="*/ 28 w 56"/>
                  <a:gd name="T21" fmla="*/ 0 h 59"/>
                  <a:gd name="T22" fmla="*/ 28 w 56"/>
                  <a:gd name="T23" fmla="*/ 0 h 59"/>
                  <a:gd name="T24" fmla="*/ 28 w 56"/>
                  <a:gd name="T25" fmla="*/ 0 h 59"/>
                  <a:gd name="T26" fmla="*/ 28 w 56"/>
                  <a:gd name="T27" fmla="*/ 0 h 59"/>
                  <a:gd name="T28" fmla="*/ 28 w 56"/>
                  <a:gd name="T29" fmla="*/ 0 h 59"/>
                  <a:gd name="T30" fmla="*/ 18 w 56"/>
                  <a:gd name="T31" fmla="*/ 12 h 59"/>
                  <a:gd name="T32" fmla="*/ 14 w 56"/>
                  <a:gd name="T33" fmla="*/ 20 h 59"/>
                  <a:gd name="T34" fmla="*/ 18 w 56"/>
                  <a:gd name="T35" fmla="*/ 28 h 59"/>
                  <a:gd name="T36" fmla="*/ 19 w 56"/>
                  <a:gd name="T37" fmla="*/ 32 h 59"/>
                  <a:gd name="T38" fmla="*/ 14 w 56"/>
                  <a:gd name="T39" fmla="*/ 28 h 59"/>
                  <a:gd name="T40" fmla="*/ 2 w 56"/>
                  <a:gd name="T41" fmla="*/ 17 h 59"/>
                  <a:gd name="T42" fmla="*/ 1 w 56"/>
                  <a:gd name="T43" fmla="*/ 30 h 59"/>
                  <a:gd name="T44" fmla="*/ 1 w 56"/>
                  <a:gd name="T45" fmla="*/ 37 h 59"/>
                  <a:gd name="T46" fmla="*/ 6 w 56"/>
                  <a:gd name="T47" fmla="*/ 39 h 59"/>
                  <a:gd name="T48" fmla="*/ 10 w 56"/>
                  <a:gd name="T49" fmla="*/ 41 h 59"/>
                  <a:gd name="T50" fmla="*/ 9 w 56"/>
                  <a:gd name="T51" fmla="*/ 44 h 59"/>
                  <a:gd name="T52" fmla="*/ 1 w 56"/>
                  <a:gd name="T53" fmla="*/ 41 h 59"/>
                  <a:gd name="T54" fmla="*/ 13 w 56"/>
                  <a:gd name="T55" fmla="*/ 58 h 59"/>
                  <a:gd name="T56" fmla="*/ 19 w 56"/>
                  <a:gd name="T57" fmla="*/ 57 h 59"/>
                  <a:gd name="T58" fmla="*/ 25 w 56"/>
                  <a:gd name="T59" fmla="*/ 53 h 59"/>
                  <a:gd name="T60" fmla="*/ 27 w 56"/>
                  <a:gd name="T61" fmla="*/ 53 h 59"/>
                  <a:gd name="T62" fmla="*/ 27 w 56"/>
                  <a:gd name="T63" fmla="*/ 50 h 59"/>
                  <a:gd name="T64" fmla="*/ 28 w 56"/>
                  <a:gd name="T65" fmla="*/ 26 h 59"/>
                  <a:gd name="T66" fmla="*/ 29 w 56"/>
                  <a:gd name="T67" fmla="*/ 50 h 59"/>
                  <a:gd name="T68" fmla="*/ 29 w 56"/>
                  <a:gd name="T69" fmla="*/ 53 h 59"/>
                  <a:gd name="T70" fmla="*/ 31 w 56"/>
                  <a:gd name="T71" fmla="*/ 53 h 59"/>
                  <a:gd name="T72" fmla="*/ 37 w 56"/>
                  <a:gd name="T73" fmla="*/ 57 h 59"/>
                  <a:gd name="T74" fmla="*/ 43 w 56"/>
                  <a:gd name="T75" fmla="*/ 58 h 59"/>
                  <a:gd name="T76" fmla="*/ 55 w 56"/>
                  <a:gd name="T77" fmla="*/ 41 h 59"/>
                  <a:gd name="T78" fmla="*/ 47 w 56"/>
                  <a:gd name="T79" fmla="*/ 44 h 59"/>
                  <a:gd name="T80" fmla="*/ 46 w 56"/>
                  <a:gd name="T81" fmla="*/ 4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6" h="59">
                    <a:moveTo>
                      <a:pt x="46" y="41"/>
                    </a:moveTo>
                    <a:cubicBezTo>
                      <a:pt x="47" y="40"/>
                      <a:pt x="49" y="39"/>
                      <a:pt x="50" y="39"/>
                    </a:cubicBezTo>
                    <a:cubicBezTo>
                      <a:pt x="52" y="38"/>
                      <a:pt x="53" y="38"/>
                      <a:pt x="55" y="37"/>
                    </a:cubicBezTo>
                    <a:cubicBezTo>
                      <a:pt x="55" y="35"/>
                      <a:pt x="56" y="32"/>
                      <a:pt x="55" y="30"/>
                    </a:cubicBezTo>
                    <a:cubicBezTo>
                      <a:pt x="55" y="26"/>
                      <a:pt x="54" y="22"/>
                      <a:pt x="54" y="17"/>
                    </a:cubicBezTo>
                    <a:cubicBezTo>
                      <a:pt x="49" y="20"/>
                      <a:pt x="43" y="22"/>
                      <a:pt x="42" y="28"/>
                    </a:cubicBezTo>
                    <a:cubicBezTo>
                      <a:pt x="41" y="30"/>
                      <a:pt x="39" y="33"/>
                      <a:pt x="37" y="32"/>
                    </a:cubicBezTo>
                    <a:cubicBezTo>
                      <a:pt x="36" y="31"/>
                      <a:pt x="37" y="29"/>
                      <a:pt x="37" y="28"/>
                    </a:cubicBezTo>
                    <a:cubicBezTo>
                      <a:pt x="39" y="25"/>
                      <a:pt x="42" y="23"/>
                      <a:pt x="42" y="20"/>
                    </a:cubicBezTo>
                    <a:cubicBezTo>
                      <a:pt x="42" y="17"/>
                      <a:pt x="40" y="14"/>
                      <a:pt x="38" y="12"/>
                    </a:cubicBezTo>
                    <a:cubicBezTo>
                      <a:pt x="35" y="8"/>
                      <a:pt x="31" y="5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5"/>
                      <a:pt x="21" y="8"/>
                      <a:pt x="18" y="12"/>
                    </a:cubicBezTo>
                    <a:cubicBezTo>
                      <a:pt x="16" y="14"/>
                      <a:pt x="14" y="17"/>
                      <a:pt x="14" y="20"/>
                    </a:cubicBezTo>
                    <a:cubicBezTo>
                      <a:pt x="14" y="23"/>
                      <a:pt x="17" y="25"/>
                      <a:pt x="18" y="28"/>
                    </a:cubicBezTo>
                    <a:cubicBezTo>
                      <a:pt x="19" y="29"/>
                      <a:pt x="20" y="31"/>
                      <a:pt x="19" y="32"/>
                    </a:cubicBezTo>
                    <a:cubicBezTo>
                      <a:pt x="16" y="33"/>
                      <a:pt x="15" y="30"/>
                      <a:pt x="14" y="28"/>
                    </a:cubicBezTo>
                    <a:cubicBezTo>
                      <a:pt x="13" y="22"/>
                      <a:pt x="7" y="20"/>
                      <a:pt x="2" y="17"/>
                    </a:cubicBezTo>
                    <a:cubicBezTo>
                      <a:pt x="2" y="22"/>
                      <a:pt x="1" y="26"/>
                      <a:pt x="1" y="30"/>
                    </a:cubicBezTo>
                    <a:cubicBezTo>
                      <a:pt x="0" y="32"/>
                      <a:pt x="1" y="35"/>
                      <a:pt x="1" y="37"/>
                    </a:cubicBezTo>
                    <a:cubicBezTo>
                      <a:pt x="3" y="38"/>
                      <a:pt x="4" y="38"/>
                      <a:pt x="6" y="39"/>
                    </a:cubicBezTo>
                    <a:cubicBezTo>
                      <a:pt x="7" y="39"/>
                      <a:pt x="9" y="40"/>
                      <a:pt x="10" y="41"/>
                    </a:cubicBezTo>
                    <a:cubicBezTo>
                      <a:pt x="11" y="42"/>
                      <a:pt x="11" y="44"/>
                      <a:pt x="9" y="44"/>
                    </a:cubicBezTo>
                    <a:cubicBezTo>
                      <a:pt x="6" y="43"/>
                      <a:pt x="4" y="40"/>
                      <a:pt x="1" y="41"/>
                    </a:cubicBezTo>
                    <a:cubicBezTo>
                      <a:pt x="2" y="48"/>
                      <a:pt x="6" y="55"/>
                      <a:pt x="13" y="58"/>
                    </a:cubicBezTo>
                    <a:cubicBezTo>
                      <a:pt x="16" y="59"/>
                      <a:pt x="17" y="59"/>
                      <a:pt x="19" y="57"/>
                    </a:cubicBezTo>
                    <a:cubicBezTo>
                      <a:pt x="21" y="56"/>
                      <a:pt x="22" y="54"/>
                      <a:pt x="25" y="53"/>
                    </a:cubicBezTo>
                    <a:cubicBezTo>
                      <a:pt x="26" y="53"/>
                      <a:pt x="26" y="54"/>
                      <a:pt x="27" y="53"/>
                    </a:cubicBezTo>
                    <a:cubicBezTo>
                      <a:pt x="27" y="52"/>
                      <a:pt x="27" y="51"/>
                      <a:pt x="27" y="50"/>
                    </a:cubicBezTo>
                    <a:cubicBezTo>
                      <a:pt x="27" y="41"/>
                      <a:pt x="28" y="36"/>
                      <a:pt x="28" y="26"/>
                    </a:cubicBezTo>
                    <a:cubicBezTo>
                      <a:pt x="28" y="36"/>
                      <a:pt x="29" y="41"/>
                      <a:pt x="29" y="50"/>
                    </a:cubicBezTo>
                    <a:cubicBezTo>
                      <a:pt x="29" y="51"/>
                      <a:pt x="29" y="52"/>
                      <a:pt x="29" y="53"/>
                    </a:cubicBezTo>
                    <a:cubicBezTo>
                      <a:pt x="29" y="54"/>
                      <a:pt x="30" y="53"/>
                      <a:pt x="31" y="53"/>
                    </a:cubicBezTo>
                    <a:cubicBezTo>
                      <a:pt x="34" y="54"/>
                      <a:pt x="35" y="56"/>
                      <a:pt x="37" y="57"/>
                    </a:cubicBezTo>
                    <a:cubicBezTo>
                      <a:pt x="39" y="59"/>
                      <a:pt x="40" y="59"/>
                      <a:pt x="43" y="58"/>
                    </a:cubicBezTo>
                    <a:cubicBezTo>
                      <a:pt x="50" y="55"/>
                      <a:pt x="54" y="48"/>
                      <a:pt x="55" y="41"/>
                    </a:cubicBezTo>
                    <a:cubicBezTo>
                      <a:pt x="52" y="40"/>
                      <a:pt x="50" y="43"/>
                      <a:pt x="47" y="44"/>
                    </a:cubicBezTo>
                    <a:cubicBezTo>
                      <a:pt x="45" y="44"/>
                      <a:pt x="45" y="42"/>
                      <a:pt x="46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9" name="Rectangle 224"/>
              <p:cNvSpPr>
                <a:spLocks noChangeArrowheads="1"/>
              </p:cNvSpPr>
              <p:nvPr/>
            </p:nvSpPr>
            <p:spPr bwMode="auto">
              <a:xfrm>
                <a:off x="-2755900" y="4983163"/>
                <a:ext cx="15875" cy="666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90" name="Freeform 225"/>
              <p:cNvSpPr>
                <a:spLocks/>
              </p:cNvSpPr>
              <p:nvPr/>
            </p:nvSpPr>
            <p:spPr bwMode="auto">
              <a:xfrm>
                <a:off x="-1906588" y="4062412"/>
                <a:ext cx="55563" cy="71438"/>
              </a:xfrm>
              <a:custGeom>
                <a:avLst/>
                <a:gdLst>
                  <a:gd name="T0" fmla="*/ 0 w 15"/>
                  <a:gd name="T1" fmla="*/ 0 h 19"/>
                  <a:gd name="T2" fmla="*/ 6 w 15"/>
                  <a:gd name="T3" fmla="*/ 19 h 19"/>
                  <a:gd name="T4" fmla="*/ 15 w 15"/>
                  <a:gd name="T5" fmla="*/ 0 h 19"/>
                  <a:gd name="T6" fmla="*/ 0 w 15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9">
                    <a:moveTo>
                      <a:pt x="0" y="0"/>
                    </a:moveTo>
                    <a:cubicBezTo>
                      <a:pt x="0" y="8"/>
                      <a:pt x="3" y="15"/>
                      <a:pt x="6" y="19"/>
                    </a:cubicBezTo>
                    <a:cubicBezTo>
                      <a:pt x="11" y="14"/>
                      <a:pt x="15" y="8"/>
                      <a:pt x="1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91" name="Freeform 226"/>
              <p:cNvSpPr>
                <a:spLocks/>
              </p:cNvSpPr>
              <p:nvPr/>
            </p:nvSpPr>
            <p:spPr bwMode="auto">
              <a:xfrm>
                <a:off x="-1906588" y="3971925"/>
                <a:ext cx="55563" cy="71438"/>
              </a:xfrm>
              <a:custGeom>
                <a:avLst/>
                <a:gdLst>
                  <a:gd name="T0" fmla="*/ 6 w 15"/>
                  <a:gd name="T1" fmla="*/ 0 h 19"/>
                  <a:gd name="T2" fmla="*/ 0 w 15"/>
                  <a:gd name="T3" fmla="*/ 19 h 19"/>
                  <a:gd name="T4" fmla="*/ 15 w 15"/>
                  <a:gd name="T5" fmla="*/ 19 h 19"/>
                  <a:gd name="T6" fmla="*/ 6 w 15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9">
                    <a:moveTo>
                      <a:pt x="6" y="0"/>
                    </a:moveTo>
                    <a:cubicBezTo>
                      <a:pt x="3" y="5"/>
                      <a:pt x="0" y="11"/>
                      <a:pt x="0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11"/>
                      <a:pt x="11" y="5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92" name="Freeform 227"/>
              <p:cNvSpPr>
                <a:spLocks/>
              </p:cNvSpPr>
              <p:nvPr/>
            </p:nvSpPr>
            <p:spPr bwMode="auto">
              <a:xfrm>
                <a:off x="-1951038" y="3941762"/>
                <a:ext cx="52388" cy="101600"/>
              </a:xfrm>
              <a:custGeom>
                <a:avLst/>
                <a:gdLst>
                  <a:gd name="T0" fmla="*/ 0 w 14"/>
                  <a:gd name="T1" fmla="*/ 0 h 27"/>
                  <a:gd name="T2" fmla="*/ 0 w 14"/>
                  <a:gd name="T3" fmla="*/ 27 h 27"/>
                  <a:gd name="T4" fmla="*/ 7 w 14"/>
                  <a:gd name="T5" fmla="*/ 27 h 27"/>
                  <a:gd name="T6" fmla="*/ 14 w 14"/>
                  <a:gd name="T7" fmla="*/ 5 h 27"/>
                  <a:gd name="T8" fmla="*/ 0 w 14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7">
                    <a:moveTo>
                      <a:pt x="0" y="0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18"/>
                      <a:pt x="10" y="10"/>
                      <a:pt x="14" y="5"/>
                    </a:cubicBezTo>
                    <a:cubicBezTo>
                      <a:pt x="10" y="2"/>
                      <a:pt x="5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93" name="Freeform 228"/>
              <p:cNvSpPr>
                <a:spLocks/>
              </p:cNvSpPr>
              <p:nvPr/>
            </p:nvSpPr>
            <p:spPr bwMode="auto">
              <a:xfrm>
                <a:off x="-2022475" y="4062412"/>
                <a:ext cx="52388" cy="101600"/>
              </a:xfrm>
              <a:custGeom>
                <a:avLst/>
                <a:gdLst>
                  <a:gd name="T0" fmla="*/ 14 w 14"/>
                  <a:gd name="T1" fmla="*/ 27 h 27"/>
                  <a:gd name="T2" fmla="*/ 14 w 14"/>
                  <a:gd name="T3" fmla="*/ 0 h 27"/>
                  <a:gd name="T4" fmla="*/ 7 w 14"/>
                  <a:gd name="T5" fmla="*/ 0 h 27"/>
                  <a:gd name="T6" fmla="*/ 0 w 14"/>
                  <a:gd name="T7" fmla="*/ 22 h 27"/>
                  <a:gd name="T8" fmla="*/ 14 w 14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7">
                    <a:moveTo>
                      <a:pt x="14" y="27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9"/>
                      <a:pt x="4" y="17"/>
                      <a:pt x="0" y="22"/>
                    </a:cubicBezTo>
                    <a:cubicBezTo>
                      <a:pt x="4" y="25"/>
                      <a:pt x="9" y="27"/>
                      <a:pt x="14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94" name="Freeform 229"/>
              <p:cNvSpPr>
                <a:spLocks/>
              </p:cNvSpPr>
              <p:nvPr/>
            </p:nvSpPr>
            <p:spPr bwMode="auto">
              <a:xfrm>
                <a:off x="-2022475" y="3941762"/>
                <a:ext cx="52388" cy="101600"/>
              </a:xfrm>
              <a:custGeom>
                <a:avLst/>
                <a:gdLst>
                  <a:gd name="T0" fmla="*/ 7 w 14"/>
                  <a:gd name="T1" fmla="*/ 27 h 27"/>
                  <a:gd name="T2" fmla="*/ 14 w 14"/>
                  <a:gd name="T3" fmla="*/ 27 h 27"/>
                  <a:gd name="T4" fmla="*/ 14 w 14"/>
                  <a:gd name="T5" fmla="*/ 0 h 27"/>
                  <a:gd name="T6" fmla="*/ 0 w 14"/>
                  <a:gd name="T7" fmla="*/ 5 h 27"/>
                  <a:gd name="T8" fmla="*/ 7 w 14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7">
                    <a:moveTo>
                      <a:pt x="7" y="27"/>
                    </a:move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9" y="0"/>
                      <a:pt x="4" y="2"/>
                      <a:pt x="0" y="5"/>
                    </a:cubicBezTo>
                    <a:cubicBezTo>
                      <a:pt x="4" y="10"/>
                      <a:pt x="7" y="18"/>
                      <a:pt x="7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95" name="Freeform 230"/>
              <p:cNvSpPr>
                <a:spLocks/>
              </p:cNvSpPr>
              <p:nvPr/>
            </p:nvSpPr>
            <p:spPr bwMode="auto">
              <a:xfrm>
                <a:off x="-2071688" y="4062412"/>
                <a:ext cx="55563" cy="71438"/>
              </a:xfrm>
              <a:custGeom>
                <a:avLst/>
                <a:gdLst>
                  <a:gd name="T0" fmla="*/ 10 w 15"/>
                  <a:gd name="T1" fmla="*/ 19 h 19"/>
                  <a:gd name="T2" fmla="*/ 15 w 15"/>
                  <a:gd name="T3" fmla="*/ 0 h 19"/>
                  <a:gd name="T4" fmla="*/ 0 w 15"/>
                  <a:gd name="T5" fmla="*/ 0 h 19"/>
                  <a:gd name="T6" fmla="*/ 10 w 15"/>
                  <a:gd name="T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9">
                    <a:moveTo>
                      <a:pt x="10" y="19"/>
                    </a:moveTo>
                    <a:cubicBezTo>
                      <a:pt x="13" y="14"/>
                      <a:pt x="15" y="8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8"/>
                      <a:pt x="4" y="14"/>
                      <a:pt x="10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96" name="Freeform 231"/>
              <p:cNvSpPr>
                <a:spLocks/>
              </p:cNvSpPr>
              <p:nvPr/>
            </p:nvSpPr>
            <p:spPr bwMode="auto">
              <a:xfrm>
                <a:off x="-2071688" y="3971925"/>
                <a:ext cx="55563" cy="71438"/>
              </a:xfrm>
              <a:custGeom>
                <a:avLst/>
                <a:gdLst>
                  <a:gd name="T0" fmla="*/ 10 w 15"/>
                  <a:gd name="T1" fmla="*/ 0 h 19"/>
                  <a:gd name="T2" fmla="*/ 0 w 15"/>
                  <a:gd name="T3" fmla="*/ 19 h 19"/>
                  <a:gd name="T4" fmla="*/ 15 w 15"/>
                  <a:gd name="T5" fmla="*/ 19 h 19"/>
                  <a:gd name="T6" fmla="*/ 10 w 15"/>
                  <a:gd name="T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9">
                    <a:moveTo>
                      <a:pt x="10" y="0"/>
                    </a:moveTo>
                    <a:cubicBezTo>
                      <a:pt x="4" y="5"/>
                      <a:pt x="1" y="12"/>
                      <a:pt x="0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11"/>
                      <a:pt x="13" y="5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97" name="Freeform 232"/>
              <p:cNvSpPr>
                <a:spLocks/>
              </p:cNvSpPr>
              <p:nvPr/>
            </p:nvSpPr>
            <p:spPr bwMode="auto">
              <a:xfrm>
                <a:off x="-1951038" y="4062412"/>
                <a:ext cx="52388" cy="101600"/>
              </a:xfrm>
              <a:custGeom>
                <a:avLst/>
                <a:gdLst>
                  <a:gd name="T0" fmla="*/ 0 w 14"/>
                  <a:gd name="T1" fmla="*/ 27 h 27"/>
                  <a:gd name="T2" fmla="*/ 14 w 14"/>
                  <a:gd name="T3" fmla="*/ 22 h 27"/>
                  <a:gd name="T4" fmla="*/ 7 w 14"/>
                  <a:gd name="T5" fmla="*/ 0 h 27"/>
                  <a:gd name="T6" fmla="*/ 0 w 14"/>
                  <a:gd name="T7" fmla="*/ 0 h 27"/>
                  <a:gd name="T8" fmla="*/ 0 w 14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7">
                    <a:moveTo>
                      <a:pt x="0" y="27"/>
                    </a:moveTo>
                    <a:cubicBezTo>
                      <a:pt x="5" y="27"/>
                      <a:pt x="10" y="25"/>
                      <a:pt x="14" y="22"/>
                    </a:cubicBezTo>
                    <a:cubicBezTo>
                      <a:pt x="10" y="17"/>
                      <a:pt x="7" y="9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98" name="Freeform 233"/>
              <p:cNvSpPr>
                <a:spLocks noEditPoints="1"/>
              </p:cNvSpPr>
              <p:nvPr/>
            </p:nvSpPr>
            <p:spPr bwMode="auto">
              <a:xfrm>
                <a:off x="-2184400" y="742950"/>
                <a:ext cx="296863" cy="296863"/>
              </a:xfrm>
              <a:custGeom>
                <a:avLst/>
                <a:gdLst>
                  <a:gd name="T0" fmla="*/ 40 w 79"/>
                  <a:gd name="T1" fmla="*/ 79 h 79"/>
                  <a:gd name="T2" fmla="*/ 79 w 79"/>
                  <a:gd name="T3" fmla="*/ 40 h 79"/>
                  <a:gd name="T4" fmla="*/ 40 w 79"/>
                  <a:gd name="T5" fmla="*/ 0 h 79"/>
                  <a:gd name="T6" fmla="*/ 40 w 79"/>
                  <a:gd name="T7" fmla="*/ 0 h 79"/>
                  <a:gd name="T8" fmla="*/ 40 w 79"/>
                  <a:gd name="T9" fmla="*/ 28 h 79"/>
                  <a:gd name="T10" fmla="*/ 60 w 79"/>
                  <a:gd name="T11" fmla="*/ 20 h 79"/>
                  <a:gd name="T12" fmla="*/ 47 w 79"/>
                  <a:gd name="T13" fmla="*/ 47 h 79"/>
                  <a:gd name="T14" fmla="*/ 40 w 79"/>
                  <a:gd name="T15" fmla="*/ 51 h 79"/>
                  <a:gd name="T16" fmla="*/ 40 w 79"/>
                  <a:gd name="T17" fmla="*/ 79 h 79"/>
                  <a:gd name="T18" fmla="*/ 40 w 79"/>
                  <a:gd name="T19" fmla="*/ 0 h 79"/>
                  <a:gd name="T20" fmla="*/ 0 w 79"/>
                  <a:gd name="T21" fmla="*/ 40 h 79"/>
                  <a:gd name="T22" fmla="*/ 40 w 79"/>
                  <a:gd name="T23" fmla="*/ 79 h 79"/>
                  <a:gd name="T24" fmla="*/ 40 w 79"/>
                  <a:gd name="T25" fmla="*/ 51 h 79"/>
                  <a:gd name="T26" fmla="*/ 20 w 79"/>
                  <a:gd name="T27" fmla="*/ 60 h 79"/>
                  <a:gd name="T28" fmla="*/ 32 w 79"/>
                  <a:gd name="T29" fmla="*/ 32 h 79"/>
                  <a:gd name="T30" fmla="*/ 32 w 79"/>
                  <a:gd name="T31" fmla="*/ 32 h 79"/>
                  <a:gd name="T32" fmla="*/ 40 w 79"/>
                  <a:gd name="T33" fmla="*/ 28 h 79"/>
                  <a:gd name="T34" fmla="*/ 40 w 79"/>
                  <a:gd name="T35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9" h="79">
                    <a:moveTo>
                      <a:pt x="40" y="79"/>
                    </a:moveTo>
                    <a:cubicBezTo>
                      <a:pt x="61" y="79"/>
                      <a:pt x="79" y="61"/>
                      <a:pt x="79" y="40"/>
                    </a:cubicBezTo>
                    <a:cubicBezTo>
                      <a:pt x="79" y="18"/>
                      <a:pt x="61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47" y="47"/>
                      <a:pt x="47" y="47"/>
                      <a:pt x="47" y="47"/>
                    </a:cubicBezTo>
                    <a:cubicBezTo>
                      <a:pt x="40" y="51"/>
                      <a:pt x="40" y="51"/>
                      <a:pt x="40" y="51"/>
                    </a:cubicBezTo>
                    <a:cubicBezTo>
                      <a:pt x="40" y="79"/>
                      <a:pt x="40" y="79"/>
                      <a:pt x="40" y="79"/>
                    </a:cubicBezTo>
                    <a:close/>
                    <a:moveTo>
                      <a:pt x="40" y="0"/>
                    </a:moveTo>
                    <a:cubicBezTo>
                      <a:pt x="18" y="0"/>
                      <a:pt x="0" y="18"/>
                      <a:pt x="0" y="40"/>
                    </a:cubicBezTo>
                    <a:cubicBezTo>
                      <a:pt x="0" y="61"/>
                      <a:pt x="18" y="79"/>
                      <a:pt x="40" y="79"/>
                    </a:cubicBezTo>
                    <a:cubicBezTo>
                      <a:pt x="40" y="51"/>
                      <a:pt x="40" y="51"/>
                      <a:pt x="40" y="51"/>
                    </a:cubicBezTo>
                    <a:cubicBezTo>
                      <a:pt x="20" y="60"/>
                      <a:pt x="20" y="60"/>
                      <a:pt x="20" y="60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40" y="28"/>
                      <a:pt x="40" y="28"/>
                      <a:pt x="40" y="28"/>
                    </a:cubicBezTo>
                    <a:lnTo>
                      <a:pt x="4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99" name="Oval 234"/>
              <p:cNvSpPr>
                <a:spLocks noChangeArrowheads="1"/>
              </p:cNvSpPr>
              <p:nvPr/>
            </p:nvSpPr>
            <p:spPr bwMode="auto">
              <a:xfrm>
                <a:off x="-2052638" y="874712"/>
                <a:ext cx="33338" cy="333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00" name="Freeform 235"/>
              <p:cNvSpPr>
                <a:spLocks noEditPoints="1"/>
              </p:cNvSpPr>
              <p:nvPr/>
            </p:nvSpPr>
            <p:spPr bwMode="auto">
              <a:xfrm>
                <a:off x="-4738688" y="6694488"/>
                <a:ext cx="239713" cy="120650"/>
              </a:xfrm>
              <a:custGeom>
                <a:avLst/>
                <a:gdLst>
                  <a:gd name="T0" fmla="*/ 55 w 64"/>
                  <a:gd name="T1" fmla="*/ 23 h 32"/>
                  <a:gd name="T2" fmla="*/ 64 w 64"/>
                  <a:gd name="T3" fmla="*/ 12 h 32"/>
                  <a:gd name="T4" fmla="*/ 55 w 64"/>
                  <a:gd name="T5" fmla="*/ 1 h 32"/>
                  <a:gd name="T6" fmla="*/ 55 w 64"/>
                  <a:gd name="T7" fmla="*/ 6 h 32"/>
                  <a:gd name="T8" fmla="*/ 59 w 64"/>
                  <a:gd name="T9" fmla="*/ 12 h 32"/>
                  <a:gd name="T10" fmla="*/ 55 w 64"/>
                  <a:gd name="T11" fmla="*/ 18 h 32"/>
                  <a:gd name="T12" fmla="*/ 55 w 64"/>
                  <a:gd name="T13" fmla="*/ 23 h 32"/>
                  <a:gd name="T14" fmla="*/ 27 w 64"/>
                  <a:gd name="T15" fmla="*/ 32 h 32"/>
                  <a:gd name="T16" fmla="*/ 48 w 64"/>
                  <a:gd name="T17" fmla="*/ 22 h 32"/>
                  <a:gd name="T18" fmla="*/ 53 w 64"/>
                  <a:gd name="T19" fmla="*/ 23 h 32"/>
                  <a:gd name="T20" fmla="*/ 55 w 64"/>
                  <a:gd name="T21" fmla="*/ 23 h 32"/>
                  <a:gd name="T22" fmla="*/ 55 w 64"/>
                  <a:gd name="T23" fmla="*/ 18 h 32"/>
                  <a:gd name="T24" fmla="*/ 53 w 64"/>
                  <a:gd name="T25" fmla="*/ 18 h 32"/>
                  <a:gd name="T26" fmla="*/ 51 w 64"/>
                  <a:gd name="T27" fmla="*/ 18 h 32"/>
                  <a:gd name="T28" fmla="*/ 54 w 64"/>
                  <a:gd name="T29" fmla="*/ 5 h 32"/>
                  <a:gd name="T30" fmla="*/ 54 w 64"/>
                  <a:gd name="T31" fmla="*/ 5 h 32"/>
                  <a:gd name="T32" fmla="*/ 54 w 64"/>
                  <a:gd name="T33" fmla="*/ 5 h 32"/>
                  <a:gd name="T34" fmla="*/ 55 w 64"/>
                  <a:gd name="T35" fmla="*/ 6 h 32"/>
                  <a:gd name="T36" fmla="*/ 55 w 64"/>
                  <a:gd name="T37" fmla="*/ 1 h 32"/>
                  <a:gd name="T38" fmla="*/ 53 w 64"/>
                  <a:gd name="T39" fmla="*/ 0 h 32"/>
                  <a:gd name="T40" fmla="*/ 53 w 64"/>
                  <a:gd name="T41" fmla="*/ 0 h 32"/>
                  <a:gd name="T42" fmla="*/ 1 w 64"/>
                  <a:gd name="T43" fmla="*/ 0 h 32"/>
                  <a:gd name="T44" fmla="*/ 0 w 64"/>
                  <a:gd name="T45" fmla="*/ 5 h 32"/>
                  <a:gd name="T46" fmla="*/ 27 w 64"/>
                  <a:gd name="T4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4" h="32">
                    <a:moveTo>
                      <a:pt x="55" y="23"/>
                    </a:moveTo>
                    <a:cubicBezTo>
                      <a:pt x="60" y="22"/>
                      <a:pt x="64" y="17"/>
                      <a:pt x="64" y="12"/>
                    </a:cubicBezTo>
                    <a:cubicBezTo>
                      <a:pt x="64" y="6"/>
                      <a:pt x="60" y="2"/>
                      <a:pt x="55" y="1"/>
                    </a:cubicBezTo>
                    <a:cubicBezTo>
                      <a:pt x="55" y="6"/>
                      <a:pt x="55" y="6"/>
                      <a:pt x="55" y="6"/>
                    </a:cubicBezTo>
                    <a:cubicBezTo>
                      <a:pt x="57" y="7"/>
                      <a:pt x="59" y="9"/>
                      <a:pt x="59" y="12"/>
                    </a:cubicBezTo>
                    <a:cubicBezTo>
                      <a:pt x="59" y="14"/>
                      <a:pt x="57" y="17"/>
                      <a:pt x="55" y="18"/>
                    </a:cubicBezTo>
                    <a:lnTo>
                      <a:pt x="55" y="23"/>
                    </a:lnTo>
                    <a:close/>
                    <a:moveTo>
                      <a:pt x="27" y="32"/>
                    </a:moveTo>
                    <a:cubicBezTo>
                      <a:pt x="35" y="32"/>
                      <a:pt x="43" y="28"/>
                      <a:pt x="48" y="22"/>
                    </a:cubicBezTo>
                    <a:cubicBezTo>
                      <a:pt x="49" y="23"/>
                      <a:pt x="51" y="23"/>
                      <a:pt x="53" y="23"/>
                    </a:cubicBezTo>
                    <a:cubicBezTo>
                      <a:pt x="53" y="23"/>
                      <a:pt x="54" y="23"/>
                      <a:pt x="55" y="23"/>
                    </a:cubicBezTo>
                    <a:cubicBezTo>
                      <a:pt x="55" y="18"/>
                      <a:pt x="55" y="18"/>
                      <a:pt x="55" y="18"/>
                    </a:cubicBezTo>
                    <a:cubicBezTo>
                      <a:pt x="54" y="18"/>
                      <a:pt x="53" y="18"/>
                      <a:pt x="53" y="18"/>
                    </a:cubicBezTo>
                    <a:cubicBezTo>
                      <a:pt x="52" y="18"/>
                      <a:pt x="51" y="18"/>
                      <a:pt x="51" y="18"/>
                    </a:cubicBezTo>
                    <a:cubicBezTo>
                      <a:pt x="52" y="14"/>
                      <a:pt x="54" y="10"/>
                      <a:pt x="54" y="5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4" y="5"/>
                      <a:pt x="54" y="6"/>
                      <a:pt x="55" y="6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4" y="0"/>
                      <a:pt x="54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0" y="20"/>
                      <a:pt x="12" y="32"/>
                      <a:pt x="27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01" name="Rectangle 236"/>
              <p:cNvSpPr>
                <a:spLocks noChangeArrowheads="1"/>
              </p:cNvSpPr>
              <p:nvPr/>
            </p:nvSpPr>
            <p:spPr bwMode="auto">
              <a:xfrm>
                <a:off x="-4738688" y="6826250"/>
                <a:ext cx="217488" cy="190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02" name="Freeform 237"/>
              <p:cNvSpPr>
                <a:spLocks/>
              </p:cNvSpPr>
              <p:nvPr/>
            </p:nvSpPr>
            <p:spPr bwMode="auto">
              <a:xfrm>
                <a:off x="-4689475" y="6589713"/>
                <a:ext cx="41275" cy="101600"/>
              </a:xfrm>
              <a:custGeom>
                <a:avLst/>
                <a:gdLst>
                  <a:gd name="T0" fmla="*/ 4 w 11"/>
                  <a:gd name="T1" fmla="*/ 20 h 27"/>
                  <a:gd name="T2" fmla="*/ 5 w 11"/>
                  <a:gd name="T3" fmla="*/ 25 h 27"/>
                  <a:gd name="T4" fmla="*/ 10 w 11"/>
                  <a:gd name="T5" fmla="*/ 16 h 27"/>
                  <a:gd name="T6" fmla="*/ 7 w 11"/>
                  <a:gd name="T7" fmla="*/ 11 h 27"/>
                  <a:gd name="T8" fmla="*/ 7 w 11"/>
                  <a:gd name="T9" fmla="*/ 7 h 27"/>
                  <a:gd name="T10" fmla="*/ 4 w 11"/>
                  <a:gd name="T11" fmla="*/ 2 h 27"/>
                  <a:gd name="T12" fmla="*/ 2 w 11"/>
                  <a:gd name="T13" fmla="*/ 11 h 27"/>
                  <a:gd name="T14" fmla="*/ 4 w 11"/>
                  <a:gd name="T15" fmla="*/ 2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27">
                    <a:moveTo>
                      <a:pt x="4" y="20"/>
                    </a:moveTo>
                    <a:cubicBezTo>
                      <a:pt x="1" y="21"/>
                      <a:pt x="2" y="27"/>
                      <a:pt x="5" y="25"/>
                    </a:cubicBezTo>
                    <a:cubicBezTo>
                      <a:pt x="9" y="24"/>
                      <a:pt x="11" y="20"/>
                      <a:pt x="10" y="16"/>
                    </a:cubicBezTo>
                    <a:cubicBezTo>
                      <a:pt x="9" y="14"/>
                      <a:pt x="8" y="13"/>
                      <a:pt x="7" y="11"/>
                    </a:cubicBezTo>
                    <a:cubicBezTo>
                      <a:pt x="7" y="10"/>
                      <a:pt x="6" y="8"/>
                      <a:pt x="7" y="7"/>
                    </a:cubicBezTo>
                    <a:cubicBezTo>
                      <a:pt x="10" y="5"/>
                      <a:pt x="7" y="0"/>
                      <a:pt x="4" y="2"/>
                    </a:cubicBezTo>
                    <a:cubicBezTo>
                      <a:pt x="1" y="4"/>
                      <a:pt x="0" y="8"/>
                      <a:pt x="2" y="11"/>
                    </a:cubicBezTo>
                    <a:cubicBezTo>
                      <a:pt x="2" y="13"/>
                      <a:pt x="6" y="19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03" name="Freeform 238"/>
              <p:cNvSpPr>
                <a:spLocks/>
              </p:cNvSpPr>
              <p:nvPr/>
            </p:nvSpPr>
            <p:spPr bwMode="auto">
              <a:xfrm>
                <a:off x="-4633913" y="6589713"/>
                <a:ext cx="41275" cy="101600"/>
              </a:xfrm>
              <a:custGeom>
                <a:avLst/>
                <a:gdLst>
                  <a:gd name="T0" fmla="*/ 4 w 11"/>
                  <a:gd name="T1" fmla="*/ 20 h 27"/>
                  <a:gd name="T2" fmla="*/ 5 w 11"/>
                  <a:gd name="T3" fmla="*/ 25 h 27"/>
                  <a:gd name="T4" fmla="*/ 10 w 11"/>
                  <a:gd name="T5" fmla="*/ 16 h 27"/>
                  <a:gd name="T6" fmla="*/ 7 w 11"/>
                  <a:gd name="T7" fmla="*/ 11 h 27"/>
                  <a:gd name="T8" fmla="*/ 7 w 11"/>
                  <a:gd name="T9" fmla="*/ 7 h 27"/>
                  <a:gd name="T10" fmla="*/ 4 w 11"/>
                  <a:gd name="T11" fmla="*/ 2 h 27"/>
                  <a:gd name="T12" fmla="*/ 2 w 11"/>
                  <a:gd name="T13" fmla="*/ 11 h 27"/>
                  <a:gd name="T14" fmla="*/ 4 w 11"/>
                  <a:gd name="T15" fmla="*/ 2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27">
                    <a:moveTo>
                      <a:pt x="4" y="20"/>
                    </a:moveTo>
                    <a:cubicBezTo>
                      <a:pt x="1" y="21"/>
                      <a:pt x="2" y="27"/>
                      <a:pt x="5" y="25"/>
                    </a:cubicBezTo>
                    <a:cubicBezTo>
                      <a:pt x="9" y="24"/>
                      <a:pt x="11" y="20"/>
                      <a:pt x="10" y="16"/>
                    </a:cubicBezTo>
                    <a:cubicBezTo>
                      <a:pt x="9" y="14"/>
                      <a:pt x="8" y="13"/>
                      <a:pt x="7" y="11"/>
                    </a:cubicBezTo>
                    <a:cubicBezTo>
                      <a:pt x="7" y="10"/>
                      <a:pt x="6" y="8"/>
                      <a:pt x="7" y="7"/>
                    </a:cubicBezTo>
                    <a:cubicBezTo>
                      <a:pt x="10" y="5"/>
                      <a:pt x="7" y="0"/>
                      <a:pt x="4" y="2"/>
                    </a:cubicBezTo>
                    <a:cubicBezTo>
                      <a:pt x="1" y="4"/>
                      <a:pt x="0" y="8"/>
                      <a:pt x="2" y="11"/>
                    </a:cubicBezTo>
                    <a:cubicBezTo>
                      <a:pt x="2" y="13"/>
                      <a:pt x="6" y="19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04" name="Oval 239"/>
              <p:cNvSpPr>
                <a:spLocks noChangeArrowheads="1"/>
              </p:cNvSpPr>
              <p:nvPr/>
            </p:nvSpPr>
            <p:spPr bwMode="auto">
              <a:xfrm>
                <a:off x="-1335088" y="2593975"/>
                <a:ext cx="22225" cy="269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05" name="Oval 240"/>
              <p:cNvSpPr>
                <a:spLocks noChangeArrowheads="1"/>
              </p:cNvSpPr>
              <p:nvPr/>
            </p:nvSpPr>
            <p:spPr bwMode="auto">
              <a:xfrm>
                <a:off x="-1312863" y="2568575"/>
                <a:ext cx="22225" cy="174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06" name="Oval 241"/>
              <p:cNvSpPr>
                <a:spLocks noChangeArrowheads="1"/>
              </p:cNvSpPr>
              <p:nvPr/>
            </p:nvSpPr>
            <p:spPr bwMode="auto">
              <a:xfrm>
                <a:off x="-1331913" y="2533650"/>
                <a:ext cx="14288" cy="158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07" name="Oval 242"/>
              <p:cNvSpPr>
                <a:spLocks noChangeArrowheads="1"/>
              </p:cNvSpPr>
              <p:nvPr/>
            </p:nvSpPr>
            <p:spPr bwMode="auto">
              <a:xfrm>
                <a:off x="-1335088" y="2478087"/>
                <a:ext cx="22225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08" name="Freeform 243"/>
              <p:cNvSpPr>
                <a:spLocks noEditPoints="1"/>
              </p:cNvSpPr>
              <p:nvPr/>
            </p:nvSpPr>
            <p:spPr bwMode="auto">
              <a:xfrm>
                <a:off x="-1373188" y="2365375"/>
                <a:ext cx="127000" cy="285750"/>
              </a:xfrm>
              <a:custGeom>
                <a:avLst/>
                <a:gdLst>
                  <a:gd name="T0" fmla="*/ 19 w 34"/>
                  <a:gd name="T1" fmla="*/ 4 h 76"/>
                  <a:gd name="T2" fmla="*/ 18 w 34"/>
                  <a:gd name="T3" fmla="*/ 7 h 76"/>
                  <a:gd name="T4" fmla="*/ 18 w 34"/>
                  <a:gd name="T5" fmla="*/ 11 h 76"/>
                  <a:gd name="T6" fmla="*/ 16 w 34"/>
                  <a:gd name="T7" fmla="*/ 11 h 76"/>
                  <a:gd name="T8" fmla="*/ 16 w 34"/>
                  <a:gd name="T9" fmla="*/ 25 h 76"/>
                  <a:gd name="T10" fmla="*/ 18 w 34"/>
                  <a:gd name="T11" fmla="*/ 25 h 76"/>
                  <a:gd name="T12" fmla="*/ 18 w 34"/>
                  <a:gd name="T13" fmla="*/ 35 h 76"/>
                  <a:gd name="T14" fmla="*/ 18 w 34"/>
                  <a:gd name="T15" fmla="*/ 39 h 76"/>
                  <a:gd name="T16" fmla="*/ 21 w 34"/>
                  <a:gd name="T17" fmla="*/ 42 h 76"/>
                  <a:gd name="T18" fmla="*/ 21 w 34"/>
                  <a:gd name="T19" fmla="*/ 42 h 76"/>
                  <a:gd name="T20" fmla="*/ 24 w 34"/>
                  <a:gd name="T21" fmla="*/ 39 h 76"/>
                  <a:gd name="T22" fmla="*/ 24 w 34"/>
                  <a:gd name="T23" fmla="*/ 25 h 76"/>
                  <a:gd name="T24" fmla="*/ 26 w 34"/>
                  <a:gd name="T25" fmla="*/ 25 h 76"/>
                  <a:gd name="T26" fmla="*/ 26 w 34"/>
                  <a:gd name="T27" fmla="*/ 25 h 76"/>
                  <a:gd name="T28" fmla="*/ 26 w 34"/>
                  <a:gd name="T29" fmla="*/ 69 h 76"/>
                  <a:gd name="T30" fmla="*/ 16 w 34"/>
                  <a:gd name="T31" fmla="*/ 69 h 76"/>
                  <a:gd name="T32" fmla="*/ 16 w 34"/>
                  <a:gd name="T33" fmla="*/ 76 h 76"/>
                  <a:gd name="T34" fmla="*/ 32 w 34"/>
                  <a:gd name="T35" fmla="*/ 76 h 76"/>
                  <a:gd name="T36" fmla="*/ 32 w 34"/>
                  <a:gd name="T37" fmla="*/ 11 h 76"/>
                  <a:gd name="T38" fmla="*/ 24 w 34"/>
                  <a:gd name="T39" fmla="*/ 11 h 76"/>
                  <a:gd name="T40" fmla="*/ 24 w 34"/>
                  <a:gd name="T41" fmla="*/ 8 h 76"/>
                  <a:gd name="T42" fmla="*/ 31 w 34"/>
                  <a:gd name="T43" fmla="*/ 6 h 76"/>
                  <a:gd name="T44" fmla="*/ 34 w 34"/>
                  <a:gd name="T45" fmla="*/ 3 h 76"/>
                  <a:gd name="T46" fmla="*/ 30 w 34"/>
                  <a:gd name="T47" fmla="*/ 0 h 76"/>
                  <a:gd name="T48" fmla="*/ 21 w 34"/>
                  <a:gd name="T49" fmla="*/ 3 h 76"/>
                  <a:gd name="T50" fmla="*/ 19 w 34"/>
                  <a:gd name="T51" fmla="*/ 4 h 76"/>
                  <a:gd name="T52" fmla="*/ 16 w 34"/>
                  <a:gd name="T53" fmla="*/ 11 h 76"/>
                  <a:gd name="T54" fmla="*/ 0 w 34"/>
                  <a:gd name="T55" fmla="*/ 11 h 76"/>
                  <a:gd name="T56" fmla="*/ 0 w 34"/>
                  <a:gd name="T57" fmla="*/ 76 h 76"/>
                  <a:gd name="T58" fmla="*/ 16 w 34"/>
                  <a:gd name="T59" fmla="*/ 76 h 76"/>
                  <a:gd name="T60" fmla="*/ 16 w 34"/>
                  <a:gd name="T61" fmla="*/ 69 h 76"/>
                  <a:gd name="T62" fmla="*/ 7 w 34"/>
                  <a:gd name="T63" fmla="*/ 69 h 76"/>
                  <a:gd name="T64" fmla="*/ 7 w 34"/>
                  <a:gd name="T65" fmla="*/ 25 h 76"/>
                  <a:gd name="T66" fmla="*/ 16 w 34"/>
                  <a:gd name="T67" fmla="*/ 25 h 76"/>
                  <a:gd name="T68" fmla="*/ 16 w 34"/>
                  <a:gd name="T69" fmla="*/ 11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4" h="76">
                    <a:moveTo>
                      <a:pt x="19" y="4"/>
                    </a:moveTo>
                    <a:cubicBezTo>
                      <a:pt x="18" y="5"/>
                      <a:pt x="18" y="6"/>
                      <a:pt x="18" y="7"/>
                    </a:cubicBezTo>
                    <a:cubicBezTo>
                      <a:pt x="18" y="7"/>
                      <a:pt x="18" y="9"/>
                      <a:pt x="18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30"/>
                      <a:pt x="18" y="34"/>
                      <a:pt x="18" y="35"/>
                    </a:cubicBezTo>
                    <a:cubicBezTo>
                      <a:pt x="18" y="36"/>
                      <a:pt x="18" y="39"/>
                      <a:pt x="18" y="39"/>
                    </a:cubicBezTo>
                    <a:cubicBezTo>
                      <a:pt x="18" y="41"/>
                      <a:pt x="19" y="42"/>
                      <a:pt x="21" y="42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23" y="42"/>
                      <a:pt x="24" y="41"/>
                      <a:pt x="24" y="39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16" y="69"/>
                      <a:pt x="16" y="69"/>
                      <a:pt x="16" y="69"/>
                    </a:cubicBezTo>
                    <a:cubicBezTo>
                      <a:pt x="16" y="76"/>
                      <a:pt x="16" y="76"/>
                      <a:pt x="16" y="76"/>
                    </a:cubicBezTo>
                    <a:cubicBezTo>
                      <a:pt x="32" y="76"/>
                      <a:pt x="32" y="76"/>
                      <a:pt x="32" y="76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3" y="6"/>
                      <a:pt x="34" y="4"/>
                      <a:pt x="34" y="3"/>
                    </a:cubicBezTo>
                    <a:cubicBezTo>
                      <a:pt x="33" y="1"/>
                      <a:pt x="32" y="0"/>
                      <a:pt x="30" y="0"/>
                    </a:cubicBezTo>
                    <a:cubicBezTo>
                      <a:pt x="30" y="1"/>
                      <a:pt x="22" y="2"/>
                      <a:pt x="21" y="3"/>
                    </a:cubicBezTo>
                    <a:cubicBezTo>
                      <a:pt x="20" y="3"/>
                      <a:pt x="19" y="3"/>
                      <a:pt x="19" y="4"/>
                    </a:cubicBezTo>
                    <a:close/>
                    <a:moveTo>
                      <a:pt x="16" y="1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6" y="76"/>
                      <a:pt x="16" y="76"/>
                      <a:pt x="16" y="76"/>
                    </a:cubicBezTo>
                    <a:cubicBezTo>
                      <a:pt x="16" y="69"/>
                      <a:pt x="16" y="69"/>
                      <a:pt x="16" y="69"/>
                    </a:cubicBezTo>
                    <a:cubicBezTo>
                      <a:pt x="7" y="69"/>
                      <a:pt x="7" y="69"/>
                      <a:pt x="7" y="69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16" y="25"/>
                      <a:pt x="16" y="25"/>
                      <a:pt x="16" y="25"/>
                    </a:cubicBezTo>
                    <a:lnTo>
                      <a:pt x="16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09" name="Freeform 244"/>
              <p:cNvSpPr>
                <a:spLocks noEditPoints="1"/>
              </p:cNvSpPr>
              <p:nvPr/>
            </p:nvSpPr>
            <p:spPr bwMode="auto">
              <a:xfrm>
                <a:off x="-5715000" y="2214562"/>
                <a:ext cx="209550" cy="211138"/>
              </a:xfrm>
              <a:custGeom>
                <a:avLst/>
                <a:gdLst>
                  <a:gd name="T0" fmla="*/ 28 w 56"/>
                  <a:gd name="T1" fmla="*/ 56 h 56"/>
                  <a:gd name="T2" fmla="*/ 32 w 56"/>
                  <a:gd name="T3" fmla="*/ 56 h 56"/>
                  <a:gd name="T4" fmla="*/ 32 w 56"/>
                  <a:gd name="T5" fmla="*/ 51 h 56"/>
                  <a:gd name="T6" fmla="*/ 42 w 56"/>
                  <a:gd name="T7" fmla="*/ 48 h 56"/>
                  <a:gd name="T8" fmla="*/ 44 w 56"/>
                  <a:gd name="T9" fmla="*/ 51 h 56"/>
                  <a:gd name="T10" fmla="*/ 51 w 56"/>
                  <a:gd name="T11" fmla="*/ 44 h 56"/>
                  <a:gd name="T12" fmla="*/ 48 w 56"/>
                  <a:gd name="T13" fmla="*/ 42 h 56"/>
                  <a:gd name="T14" fmla="*/ 51 w 56"/>
                  <a:gd name="T15" fmla="*/ 32 h 56"/>
                  <a:gd name="T16" fmla="*/ 56 w 56"/>
                  <a:gd name="T17" fmla="*/ 32 h 56"/>
                  <a:gd name="T18" fmla="*/ 56 w 56"/>
                  <a:gd name="T19" fmla="*/ 24 h 56"/>
                  <a:gd name="T20" fmla="*/ 51 w 56"/>
                  <a:gd name="T21" fmla="*/ 24 h 56"/>
                  <a:gd name="T22" fmla="*/ 48 w 56"/>
                  <a:gd name="T23" fmla="*/ 14 h 56"/>
                  <a:gd name="T24" fmla="*/ 51 w 56"/>
                  <a:gd name="T25" fmla="*/ 11 h 56"/>
                  <a:gd name="T26" fmla="*/ 44 w 56"/>
                  <a:gd name="T27" fmla="*/ 5 h 56"/>
                  <a:gd name="T28" fmla="*/ 42 w 56"/>
                  <a:gd name="T29" fmla="*/ 8 h 56"/>
                  <a:gd name="T30" fmla="*/ 32 w 56"/>
                  <a:gd name="T31" fmla="*/ 4 h 56"/>
                  <a:gd name="T32" fmla="*/ 32 w 56"/>
                  <a:gd name="T33" fmla="*/ 0 h 56"/>
                  <a:gd name="T34" fmla="*/ 28 w 56"/>
                  <a:gd name="T35" fmla="*/ 0 h 56"/>
                  <a:gd name="T36" fmla="*/ 28 w 56"/>
                  <a:gd name="T37" fmla="*/ 10 h 56"/>
                  <a:gd name="T38" fmla="*/ 46 w 56"/>
                  <a:gd name="T39" fmla="*/ 28 h 56"/>
                  <a:gd name="T40" fmla="*/ 28 w 56"/>
                  <a:gd name="T41" fmla="*/ 46 h 56"/>
                  <a:gd name="T42" fmla="*/ 28 w 56"/>
                  <a:gd name="T43" fmla="*/ 56 h 56"/>
                  <a:gd name="T44" fmla="*/ 8 w 56"/>
                  <a:gd name="T45" fmla="*/ 42 h 56"/>
                  <a:gd name="T46" fmla="*/ 5 w 56"/>
                  <a:gd name="T47" fmla="*/ 44 h 56"/>
                  <a:gd name="T48" fmla="*/ 11 w 56"/>
                  <a:gd name="T49" fmla="*/ 51 h 56"/>
                  <a:gd name="T50" fmla="*/ 14 w 56"/>
                  <a:gd name="T51" fmla="*/ 48 h 56"/>
                  <a:gd name="T52" fmla="*/ 24 w 56"/>
                  <a:gd name="T53" fmla="*/ 51 h 56"/>
                  <a:gd name="T54" fmla="*/ 24 w 56"/>
                  <a:gd name="T55" fmla="*/ 56 h 56"/>
                  <a:gd name="T56" fmla="*/ 28 w 56"/>
                  <a:gd name="T57" fmla="*/ 56 h 56"/>
                  <a:gd name="T58" fmla="*/ 28 w 56"/>
                  <a:gd name="T59" fmla="*/ 46 h 56"/>
                  <a:gd name="T60" fmla="*/ 28 w 56"/>
                  <a:gd name="T61" fmla="*/ 46 h 56"/>
                  <a:gd name="T62" fmla="*/ 10 w 56"/>
                  <a:gd name="T63" fmla="*/ 28 h 56"/>
                  <a:gd name="T64" fmla="*/ 28 w 56"/>
                  <a:gd name="T65" fmla="*/ 10 h 56"/>
                  <a:gd name="T66" fmla="*/ 28 w 56"/>
                  <a:gd name="T67" fmla="*/ 10 h 56"/>
                  <a:gd name="T68" fmla="*/ 28 w 56"/>
                  <a:gd name="T69" fmla="*/ 10 h 56"/>
                  <a:gd name="T70" fmla="*/ 28 w 56"/>
                  <a:gd name="T71" fmla="*/ 0 h 56"/>
                  <a:gd name="T72" fmla="*/ 24 w 56"/>
                  <a:gd name="T73" fmla="*/ 0 h 56"/>
                  <a:gd name="T74" fmla="*/ 24 w 56"/>
                  <a:gd name="T75" fmla="*/ 4 h 56"/>
                  <a:gd name="T76" fmla="*/ 14 w 56"/>
                  <a:gd name="T77" fmla="*/ 8 h 56"/>
                  <a:gd name="T78" fmla="*/ 11 w 56"/>
                  <a:gd name="T79" fmla="*/ 5 h 56"/>
                  <a:gd name="T80" fmla="*/ 5 w 56"/>
                  <a:gd name="T81" fmla="*/ 11 h 56"/>
                  <a:gd name="T82" fmla="*/ 8 w 56"/>
                  <a:gd name="T83" fmla="*/ 14 h 56"/>
                  <a:gd name="T84" fmla="*/ 4 w 56"/>
                  <a:gd name="T85" fmla="*/ 24 h 56"/>
                  <a:gd name="T86" fmla="*/ 0 w 56"/>
                  <a:gd name="T87" fmla="*/ 24 h 56"/>
                  <a:gd name="T88" fmla="*/ 0 w 56"/>
                  <a:gd name="T89" fmla="*/ 32 h 56"/>
                  <a:gd name="T90" fmla="*/ 4 w 56"/>
                  <a:gd name="T91" fmla="*/ 32 h 56"/>
                  <a:gd name="T92" fmla="*/ 8 w 56"/>
                  <a:gd name="T93" fmla="*/ 4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6" h="56">
                    <a:moveTo>
                      <a:pt x="28" y="56"/>
                    </a:moveTo>
                    <a:cubicBezTo>
                      <a:pt x="32" y="56"/>
                      <a:pt x="32" y="56"/>
                      <a:pt x="32" y="56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6" y="51"/>
                      <a:pt x="39" y="50"/>
                      <a:pt x="42" y="48"/>
                    </a:cubicBezTo>
                    <a:cubicBezTo>
                      <a:pt x="44" y="51"/>
                      <a:pt x="44" y="51"/>
                      <a:pt x="44" y="51"/>
                    </a:cubicBezTo>
                    <a:cubicBezTo>
                      <a:pt x="51" y="44"/>
                      <a:pt x="51" y="44"/>
                      <a:pt x="51" y="44"/>
                    </a:cubicBezTo>
                    <a:cubicBezTo>
                      <a:pt x="48" y="42"/>
                      <a:pt x="48" y="42"/>
                      <a:pt x="48" y="42"/>
                    </a:cubicBezTo>
                    <a:cubicBezTo>
                      <a:pt x="50" y="39"/>
                      <a:pt x="51" y="36"/>
                      <a:pt x="51" y="32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1" y="24"/>
                      <a:pt x="51" y="24"/>
                      <a:pt x="51" y="24"/>
                    </a:cubicBezTo>
                    <a:cubicBezTo>
                      <a:pt x="51" y="20"/>
                      <a:pt x="50" y="17"/>
                      <a:pt x="48" y="14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39" y="6"/>
                      <a:pt x="36" y="5"/>
                      <a:pt x="32" y="4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38" y="10"/>
                      <a:pt x="46" y="18"/>
                      <a:pt x="46" y="28"/>
                    </a:cubicBezTo>
                    <a:cubicBezTo>
                      <a:pt x="46" y="38"/>
                      <a:pt x="38" y="46"/>
                      <a:pt x="28" y="46"/>
                    </a:cubicBezTo>
                    <a:lnTo>
                      <a:pt x="28" y="56"/>
                    </a:lnTo>
                    <a:close/>
                    <a:moveTo>
                      <a:pt x="8" y="42"/>
                    </a:moveTo>
                    <a:cubicBezTo>
                      <a:pt x="5" y="44"/>
                      <a:pt x="5" y="44"/>
                      <a:pt x="5" y="44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7" y="50"/>
                      <a:pt x="20" y="51"/>
                      <a:pt x="24" y="51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8" y="46"/>
                      <a:pt x="28" y="46"/>
                      <a:pt x="28" y="46"/>
                    </a:cubicBezTo>
                    <a:cubicBezTo>
                      <a:pt x="28" y="46"/>
                      <a:pt x="28" y="46"/>
                      <a:pt x="28" y="46"/>
                    </a:cubicBezTo>
                    <a:cubicBezTo>
                      <a:pt x="18" y="46"/>
                      <a:pt x="10" y="38"/>
                      <a:pt x="10" y="28"/>
                    </a:cubicBezTo>
                    <a:cubicBezTo>
                      <a:pt x="10" y="18"/>
                      <a:pt x="18" y="10"/>
                      <a:pt x="28" y="10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0" y="5"/>
                      <a:pt x="17" y="6"/>
                      <a:pt x="14" y="8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7"/>
                      <a:pt x="5" y="20"/>
                      <a:pt x="4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5" y="36"/>
                      <a:pt x="6" y="39"/>
                      <a:pt x="8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10" name="Oval 245"/>
              <p:cNvSpPr>
                <a:spLocks noChangeArrowheads="1"/>
              </p:cNvSpPr>
              <p:nvPr/>
            </p:nvSpPr>
            <p:spPr bwMode="auto">
              <a:xfrm>
                <a:off x="-4352925" y="3479800"/>
                <a:ext cx="150813" cy="1508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11" name="Rectangle 246"/>
              <p:cNvSpPr>
                <a:spLocks noChangeArrowheads="1"/>
              </p:cNvSpPr>
              <p:nvPr/>
            </p:nvSpPr>
            <p:spPr bwMode="auto">
              <a:xfrm>
                <a:off x="-4284663" y="3443287"/>
                <a:ext cx="19050" cy="254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12" name="Rectangle 247"/>
              <p:cNvSpPr>
                <a:spLocks noChangeArrowheads="1"/>
              </p:cNvSpPr>
              <p:nvPr/>
            </p:nvSpPr>
            <p:spPr bwMode="auto">
              <a:xfrm>
                <a:off x="-4191000" y="3544887"/>
                <a:ext cx="26988" cy="174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13" name="Rectangle 248"/>
              <p:cNvSpPr>
                <a:spLocks noChangeArrowheads="1"/>
              </p:cNvSpPr>
              <p:nvPr/>
            </p:nvSpPr>
            <p:spPr bwMode="auto">
              <a:xfrm>
                <a:off x="-4284663" y="3641725"/>
                <a:ext cx="19050" cy="269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14" name="Rectangle 249"/>
              <p:cNvSpPr>
                <a:spLocks noChangeArrowheads="1"/>
              </p:cNvSpPr>
              <p:nvPr/>
            </p:nvSpPr>
            <p:spPr bwMode="auto">
              <a:xfrm>
                <a:off x="-4389438" y="3544887"/>
                <a:ext cx="25400" cy="174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15" name="Freeform 250"/>
              <p:cNvSpPr>
                <a:spLocks/>
              </p:cNvSpPr>
              <p:nvPr/>
            </p:nvSpPr>
            <p:spPr bwMode="auto">
              <a:xfrm>
                <a:off x="-4221163" y="3468687"/>
                <a:ext cx="30163" cy="30163"/>
              </a:xfrm>
              <a:custGeom>
                <a:avLst/>
                <a:gdLst>
                  <a:gd name="T0" fmla="*/ 19 w 19"/>
                  <a:gd name="T1" fmla="*/ 7 h 19"/>
                  <a:gd name="T2" fmla="*/ 7 w 19"/>
                  <a:gd name="T3" fmla="*/ 19 h 19"/>
                  <a:gd name="T4" fmla="*/ 0 w 19"/>
                  <a:gd name="T5" fmla="*/ 12 h 19"/>
                  <a:gd name="T6" fmla="*/ 12 w 19"/>
                  <a:gd name="T7" fmla="*/ 0 h 19"/>
                  <a:gd name="T8" fmla="*/ 19 w 19"/>
                  <a:gd name="T9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9">
                    <a:moveTo>
                      <a:pt x="19" y="7"/>
                    </a:moveTo>
                    <a:lnTo>
                      <a:pt x="7" y="19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19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16" name="Freeform 251"/>
              <p:cNvSpPr>
                <a:spLocks/>
              </p:cNvSpPr>
              <p:nvPr/>
            </p:nvSpPr>
            <p:spPr bwMode="auto">
              <a:xfrm>
                <a:off x="-4221163" y="3608387"/>
                <a:ext cx="30163" cy="33338"/>
              </a:xfrm>
              <a:custGeom>
                <a:avLst/>
                <a:gdLst>
                  <a:gd name="T0" fmla="*/ 7 w 19"/>
                  <a:gd name="T1" fmla="*/ 0 h 21"/>
                  <a:gd name="T2" fmla="*/ 19 w 19"/>
                  <a:gd name="T3" fmla="*/ 12 h 21"/>
                  <a:gd name="T4" fmla="*/ 12 w 19"/>
                  <a:gd name="T5" fmla="*/ 21 h 21"/>
                  <a:gd name="T6" fmla="*/ 0 w 19"/>
                  <a:gd name="T7" fmla="*/ 9 h 21"/>
                  <a:gd name="T8" fmla="*/ 7 w 19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1">
                    <a:moveTo>
                      <a:pt x="7" y="0"/>
                    </a:moveTo>
                    <a:lnTo>
                      <a:pt x="19" y="12"/>
                    </a:lnTo>
                    <a:lnTo>
                      <a:pt x="12" y="21"/>
                    </a:lnTo>
                    <a:lnTo>
                      <a:pt x="0" y="9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17" name="Freeform 252"/>
              <p:cNvSpPr>
                <a:spLocks/>
              </p:cNvSpPr>
              <p:nvPr/>
            </p:nvSpPr>
            <p:spPr bwMode="auto">
              <a:xfrm>
                <a:off x="-4364038" y="3608387"/>
                <a:ext cx="34925" cy="33338"/>
              </a:xfrm>
              <a:custGeom>
                <a:avLst/>
                <a:gdLst>
                  <a:gd name="T0" fmla="*/ 12 w 22"/>
                  <a:gd name="T1" fmla="*/ 0 h 21"/>
                  <a:gd name="T2" fmla="*/ 22 w 22"/>
                  <a:gd name="T3" fmla="*/ 9 h 21"/>
                  <a:gd name="T4" fmla="*/ 10 w 22"/>
                  <a:gd name="T5" fmla="*/ 21 h 21"/>
                  <a:gd name="T6" fmla="*/ 0 w 22"/>
                  <a:gd name="T7" fmla="*/ 12 h 21"/>
                  <a:gd name="T8" fmla="*/ 12 w 2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1">
                    <a:moveTo>
                      <a:pt x="12" y="0"/>
                    </a:moveTo>
                    <a:lnTo>
                      <a:pt x="22" y="9"/>
                    </a:lnTo>
                    <a:lnTo>
                      <a:pt x="10" y="21"/>
                    </a:lnTo>
                    <a:lnTo>
                      <a:pt x="0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18" name="Freeform 253"/>
              <p:cNvSpPr>
                <a:spLocks/>
              </p:cNvSpPr>
              <p:nvPr/>
            </p:nvSpPr>
            <p:spPr bwMode="auto">
              <a:xfrm>
                <a:off x="-4364038" y="3468687"/>
                <a:ext cx="34925" cy="30163"/>
              </a:xfrm>
              <a:custGeom>
                <a:avLst/>
                <a:gdLst>
                  <a:gd name="T0" fmla="*/ 22 w 22"/>
                  <a:gd name="T1" fmla="*/ 12 h 19"/>
                  <a:gd name="T2" fmla="*/ 12 w 22"/>
                  <a:gd name="T3" fmla="*/ 19 h 19"/>
                  <a:gd name="T4" fmla="*/ 0 w 22"/>
                  <a:gd name="T5" fmla="*/ 7 h 19"/>
                  <a:gd name="T6" fmla="*/ 10 w 22"/>
                  <a:gd name="T7" fmla="*/ 0 h 19"/>
                  <a:gd name="T8" fmla="*/ 22 w 22"/>
                  <a:gd name="T9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9">
                    <a:moveTo>
                      <a:pt x="22" y="12"/>
                    </a:moveTo>
                    <a:lnTo>
                      <a:pt x="12" y="19"/>
                    </a:lnTo>
                    <a:lnTo>
                      <a:pt x="0" y="7"/>
                    </a:lnTo>
                    <a:lnTo>
                      <a:pt x="10" y="0"/>
                    </a:lnTo>
                    <a:lnTo>
                      <a:pt x="22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19" name="Freeform 254"/>
              <p:cNvSpPr>
                <a:spLocks/>
              </p:cNvSpPr>
              <p:nvPr/>
            </p:nvSpPr>
            <p:spPr bwMode="auto">
              <a:xfrm>
                <a:off x="-4251325" y="3446462"/>
                <a:ext cx="26988" cy="30163"/>
              </a:xfrm>
              <a:custGeom>
                <a:avLst/>
                <a:gdLst>
                  <a:gd name="T0" fmla="*/ 17 w 17"/>
                  <a:gd name="T1" fmla="*/ 5 h 19"/>
                  <a:gd name="T2" fmla="*/ 10 w 17"/>
                  <a:gd name="T3" fmla="*/ 19 h 19"/>
                  <a:gd name="T4" fmla="*/ 0 w 17"/>
                  <a:gd name="T5" fmla="*/ 17 h 19"/>
                  <a:gd name="T6" fmla="*/ 5 w 17"/>
                  <a:gd name="T7" fmla="*/ 0 h 19"/>
                  <a:gd name="T8" fmla="*/ 17 w 17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17" y="5"/>
                    </a:moveTo>
                    <a:lnTo>
                      <a:pt x="10" y="19"/>
                    </a:lnTo>
                    <a:lnTo>
                      <a:pt x="0" y="17"/>
                    </a:lnTo>
                    <a:lnTo>
                      <a:pt x="5" y="0"/>
                    </a:lnTo>
                    <a:lnTo>
                      <a:pt x="17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20" name="Freeform 255"/>
              <p:cNvSpPr>
                <a:spLocks/>
              </p:cNvSpPr>
              <p:nvPr/>
            </p:nvSpPr>
            <p:spPr bwMode="auto">
              <a:xfrm>
                <a:off x="-4198938" y="3578225"/>
                <a:ext cx="30163" cy="30163"/>
              </a:xfrm>
              <a:custGeom>
                <a:avLst/>
                <a:gdLst>
                  <a:gd name="T0" fmla="*/ 5 w 19"/>
                  <a:gd name="T1" fmla="*/ 0 h 19"/>
                  <a:gd name="T2" fmla="*/ 19 w 19"/>
                  <a:gd name="T3" fmla="*/ 7 h 19"/>
                  <a:gd name="T4" fmla="*/ 15 w 19"/>
                  <a:gd name="T5" fmla="*/ 19 h 19"/>
                  <a:gd name="T6" fmla="*/ 0 w 19"/>
                  <a:gd name="T7" fmla="*/ 12 h 19"/>
                  <a:gd name="T8" fmla="*/ 5 w 1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9">
                    <a:moveTo>
                      <a:pt x="5" y="0"/>
                    </a:moveTo>
                    <a:lnTo>
                      <a:pt x="19" y="7"/>
                    </a:lnTo>
                    <a:lnTo>
                      <a:pt x="15" y="19"/>
                    </a:lnTo>
                    <a:lnTo>
                      <a:pt x="0" y="12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21" name="Freeform 256"/>
              <p:cNvSpPr>
                <a:spLocks/>
              </p:cNvSpPr>
              <p:nvPr/>
            </p:nvSpPr>
            <p:spPr bwMode="auto">
              <a:xfrm>
                <a:off x="-4329113" y="3630612"/>
                <a:ext cx="30163" cy="33338"/>
              </a:xfrm>
              <a:custGeom>
                <a:avLst/>
                <a:gdLst>
                  <a:gd name="T0" fmla="*/ 19 w 19"/>
                  <a:gd name="T1" fmla="*/ 5 h 21"/>
                  <a:gd name="T2" fmla="*/ 12 w 19"/>
                  <a:gd name="T3" fmla="*/ 21 h 21"/>
                  <a:gd name="T4" fmla="*/ 0 w 19"/>
                  <a:gd name="T5" fmla="*/ 17 h 21"/>
                  <a:gd name="T6" fmla="*/ 7 w 19"/>
                  <a:gd name="T7" fmla="*/ 0 h 21"/>
                  <a:gd name="T8" fmla="*/ 19 w 19"/>
                  <a:gd name="T9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1">
                    <a:moveTo>
                      <a:pt x="19" y="5"/>
                    </a:moveTo>
                    <a:lnTo>
                      <a:pt x="12" y="21"/>
                    </a:lnTo>
                    <a:lnTo>
                      <a:pt x="0" y="17"/>
                    </a:lnTo>
                    <a:lnTo>
                      <a:pt x="7" y="0"/>
                    </a:lnTo>
                    <a:lnTo>
                      <a:pt x="19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22" name="Freeform 257"/>
              <p:cNvSpPr>
                <a:spLocks/>
              </p:cNvSpPr>
              <p:nvPr/>
            </p:nvSpPr>
            <p:spPr bwMode="auto">
              <a:xfrm>
                <a:off x="-4386263" y="3503612"/>
                <a:ext cx="33338" cy="25400"/>
              </a:xfrm>
              <a:custGeom>
                <a:avLst/>
                <a:gdLst>
                  <a:gd name="T0" fmla="*/ 17 w 21"/>
                  <a:gd name="T1" fmla="*/ 16 h 16"/>
                  <a:gd name="T2" fmla="*/ 0 w 21"/>
                  <a:gd name="T3" fmla="*/ 11 h 16"/>
                  <a:gd name="T4" fmla="*/ 5 w 21"/>
                  <a:gd name="T5" fmla="*/ 0 h 16"/>
                  <a:gd name="T6" fmla="*/ 21 w 21"/>
                  <a:gd name="T7" fmla="*/ 7 h 16"/>
                  <a:gd name="T8" fmla="*/ 17 w 21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17" y="16"/>
                    </a:moveTo>
                    <a:lnTo>
                      <a:pt x="0" y="11"/>
                    </a:lnTo>
                    <a:lnTo>
                      <a:pt x="5" y="0"/>
                    </a:lnTo>
                    <a:lnTo>
                      <a:pt x="21" y="7"/>
                    </a:lnTo>
                    <a:lnTo>
                      <a:pt x="17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23" name="Freeform 258"/>
              <p:cNvSpPr>
                <a:spLocks/>
              </p:cNvSpPr>
              <p:nvPr/>
            </p:nvSpPr>
            <p:spPr bwMode="auto">
              <a:xfrm>
                <a:off x="-4198938" y="3503612"/>
                <a:ext cx="30163" cy="25400"/>
              </a:xfrm>
              <a:custGeom>
                <a:avLst/>
                <a:gdLst>
                  <a:gd name="T0" fmla="*/ 0 w 19"/>
                  <a:gd name="T1" fmla="*/ 7 h 16"/>
                  <a:gd name="T2" fmla="*/ 15 w 19"/>
                  <a:gd name="T3" fmla="*/ 0 h 16"/>
                  <a:gd name="T4" fmla="*/ 19 w 19"/>
                  <a:gd name="T5" fmla="*/ 11 h 16"/>
                  <a:gd name="T6" fmla="*/ 5 w 19"/>
                  <a:gd name="T7" fmla="*/ 16 h 16"/>
                  <a:gd name="T8" fmla="*/ 0 w 19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6">
                    <a:moveTo>
                      <a:pt x="0" y="7"/>
                    </a:moveTo>
                    <a:lnTo>
                      <a:pt x="15" y="0"/>
                    </a:lnTo>
                    <a:lnTo>
                      <a:pt x="19" y="11"/>
                    </a:lnTo>
                    <a:lnTo>
                      <a:pt x="5" y="16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24" name="Freeform 259"/>
              <p:cNvSpPr>
                <a:spLocks/>
              </p:cNvSpPr>
              <p:nvPr/>
            </p:nvSpPr>
            <p:spPr bwMode="auto">
              <a:xfrm>
                <a:off x="-4251325" y="3630612"/>
                <a:ext cx="26988" cy="33338"/>
              </a:xfrm>
              <a:custGeom>
                <a:avLst/>
                <a:gdLst>
                  <a:gd name="T0" fmla="*/ 17 w 17"/>
                  <a:gd name="T1" fmla="*/ 17 h 21"/>
                  <a:gd name="T2" fmla="*/ 7 w 17"/>
                  <a:gd name="T3" fmla="*/ 21 h 21"/>
                  <a:gd name="T4" fmla="*/ 0 w 17"/>
                  <a:gd name="T5" fmla="*/ 5 h 21"/>
                  <a:gd name="T6" fmla="*/ 12 w 17"/>
                  <a:gd name="T7" fmla="*/ 0 h 21"/>
                  <a:gd name="T8" fmla="*/ 17 w 17"/>
                  <a:gd name="T9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">
                    <a:moveTo>
                      <a:pt x="17" y="17"/>
                    </a:moveTo>
                    <a:lnTo>
                      <a:pt x="7" y="21"/>
                    </a:lnTo>
                    <a:lnTo>
                      <a:pt x="0" y="5"/>
                    </a:lnTo>
                    <a:lnTo>
                      <a:pt x="12" y="0"/>
                    </a:lnTo>
                    <a:lnTo>
                      <a:pt x="17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25" name="Freeform 260"/>
              <p:cNvSpPr>
                <a:spLocks/>
              </p:cNvSpPr>
              <p:nvPr/>
            </p:nvSpPr>
            <p:spPr bwMode="auto">
              <a:xfrm>
                <a:off x="-4386263" y="3578225"/>
                <a:ext cx="33338" cy="30163"/>
              </a:xfrm>
              <a:custGeom>
                <a:avLst/>
                <a:gdLst>
                  <a:gd name="T0" fmla="*/ 21 w 21"/>
                  <a:gd name="T1" fmla="*/ 12 h 19"/>
                  <a:gd name="T2" fmla="*/ 5 w 21"/>
                  <a:gd name="T3" fmla="*/ 19 h 19"/>
                  <a:gd name="T4" fmla="*/ 0 w 21"/>
                  <a:gd name="T5" fmla="*/ 7 h 19"/>
                  <a:gd name="T6" fmla="*/ 17 w 21"/>
                  <a:gd name="T7" fmla="*/ 0 h 19"/>
                  <a:gd name="T8" fmla="*/ 21 w 21"/>
                  <a:gd name="T9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9">
                    <a:moveTo>
                      <a:pt x="21" y="12"/>
                    </a:moveTo>
                    <a:lnTo>
                      <a:pt x="5" y="19"/>
                    </a:lnTo>
                    <a:lnTo>
                      <a:pt x="0" y="7"/>
                    </a:lnTo>
                    <a:lnTo>
                      <a:pt x="17" y="0"/>
                    </a:lnTo>
                    <a:lnTo>
                      <a:pt x="21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26" name="Freeform 261"/>
              <p:cNvSpPr>
                <a:spLocks/>
              </p:cNvSpPr>
              <p:nvPr/>
            </p:nvSpPr>
            <p:spPr bwMode="auto">
              <a:xfrm>
                <a:off x="-4329113" y="3446462"/>
                <a:ext cx="30163" cy="33338"/>
              </a:xfrm>
              <a:custGeom>
                <a:avLst/>
                <a:gdLst>
                  <a:gd name="T0" fmla="*/ 19 w 19"/>
                  <a:gd name="T1" fmla="*/ 17 h 21"/>
                  <a:gd name="T2" fmla="*/ 7 w 19"/>
                  <a:gd name="T3" fmla="*/ 21 h 21"/>
                  <a:gd name="T4" fmla="*/ 0 w 19"/>
                  <a:gd name="T5" fmla="*/ 5 h 21"/>
                  <a:gd name="T6" fmla="*/ 12 w 19"/>
                  <a:gd name="T7" fmla="*/ 0 h 21"/>
                  <a:gd name="T8" fmla="*/ 19 w 19"/>
                  <a:gd name="T9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1">
                    <a:moveTo>
                      <a:pt x="19" y="17"/>
                    </a:moveTo>
                    <a:lnTo>
                      <a:pt x="7" y="21"/>
                    </a:lnTo>
                    <a:lnTo>
                      <a:pt x="0" y="5"/>
                    </a:lnTo>
                    <a:lnTo>
                      <a:pt x="12" y="0"/>
                    </a:lnTo>
                    <a:lnTo>
                      <a:pt x="19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27" name="Freeform 262"/>
              <p:cNvSpPr>
                <a:spLocks noEditPoints="1"/>
              </p:cNvSpPr>
              <p:nvPr/>
            </p:nvSpPr>
            <p:spPr bwMode="auto">
              <a:xfrm>
                <a:off x="-4784725" y="457200"/>
                <a:ext cx="188913" cy="192088"/>
              </a:xfrm>
              <a:custGeom>
                <a:avLst/>
                <a:gdLst>
                  <a:gd name="T0" fmla="*/ 25 w 50"/>
                  <a:gd name="T1" fmla="*/ 51 h 51"/>
                  <a:gd name="T2" fmla="*/ 50 w 50"/>
                  <a:gd name="T3" fmla="*/ 25 h 51"/>
                  <a:gd name="T4" fmla="*/ 25 w 50"/>
                  <a:gd name="T5" fmla="*/ 0 h 51"/>
                  <a:gd name="T6" fmla="*/ 25 w 50"/>
                  <a:gd name="T7" fmla="*/ 0 h 51"/>
                  <a:gd name="T8" fmla="*/ 25 w 50"/>
                  <a:gd name="T9" fmla="*/ 18 h 51"/>
                  <a:gd name="T10" fmla="*/ 38 w 50"/>
                  <a:gd name="T11" fmla="*/ 13 h 51"/>
                  <a:gd name="T12" fmla="*/ 30 w 50"/>
                  <a:gd name="T13" fmla="*/ 30 h 51"/>
                  <a:gd name="T14" fmla="*/ 25 w 50"/>
                  <a:gd name="T15" fmla="*/ 33 h 51"/>
                  <a:gd name="T16" fmla="*/ 25 w 50"/>
                  <a:gd name="T17" fmla="*/ 51 h 51"/>
                  <a:gd name="T18" fmla="*/ 25 w 50"/>
                  <a:gd name="T19" fmla="*/ 0 h 51"/>
                  <a:gd name="T20" fmla="*/ 0 w 50"/>
                  <a:gd name="T21" fmla="*/ 25 h 51"/>
                  <a:gd name="T22" fmla="*/ 25 w 50"/>
                  <a:gd name="T23" fmla="*/ 51 h 51"/>
                  <a:gd name="T24" fmla="*/ 25 w 50"/>
                  <a:gd name="T25" fmla="*/ 33 h 51"/>
                  <a:gd name="T26" fmla="*/ 12 w 50"/>
                  <a:gd name="T27" fmla="*/ 38 h 51"/>
                  <a:gd name="T28" fmla="*/ 20 w 50"/>
                  <a:gd name="T29" fmla="*/ 20 h 51"/>
                  <a:gd name="T30" fmla="*/ 20 w 50"/>
                  <a:gd name="T31" fmla="*/ 20 h 51"/>
                  <a:gd name="T32" fmla="*/ 25 w 50"/>
                  <a:gd name="T33" fmla="*/ 18 h 51"/>
                  <a:gd name="T34" fmla="*/ 25 w 50"/>
                  <a:gd name="T35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0" h="51">
                    <a:moveTo>
                      <a:pt x="25" y="51"/>
                    </a:moveTo>
                    <a:cubicBezTo>
                      <a:pt x="39" y="51"/>
                      <a:pt x="50" y="39"/>
                      <a:pt x="50" y="25"/>
                    </a:cubicBezTo>
                    <a:cubicBezTo>
                      <a:pt x="50" y="12"/>
                      <a:pt x="39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25" y="33"/>
                      <a:pt x="25" y="33"/>
                      <a:pt x="25" y="33"/>
                    </a:cubicBezTo>
                    <a:cubicBezTo>
                      <a:pt x="25" y="51"/>
                      <a:pt x="25" y="51"/>
                      <a:pt x="25" y="51"/>
                    </a:cubicBezTo>
                    <a:close/>
                    <a:moveTo>
                      <a:pt x="25" y="0"/>
                    </a:moveTo>
                    <a:cubicBezTo>
                      <a:pt x="11" y="0"/>
                      <a:pt x="0" y="12"/>
                      <a:pt x="0" y="25"/>
                    </a:cubicBezTo>
                    <a:cubicBezTo>
                      <a:pt x="0" y="39"/>
                      <a:pt x="11" y="51"/>
                      <a:pt x="25" y="51"/>
                    </a:cubicBezTo>
                    <a:cubicBezTo>
                      <a:pt x="25" y="33"/>
                      <a:pt x="25" y="33"/>
                      <a:pt x="25" y="33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5" y="18"/>
                      <a:pt x="25" y="18"/>
                      <a:pt x="25" y="18"/>
                    </a:cubicBezTo>
                    <a:lnTo>
                      <a:pt x="2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28" name="Oval 263"/>
              <p:cNvSpPr>
                <a:spLocks noChangeArrowheads="1"/>
              </p:cNvSpPr>
              <p:nvPr/>
            </p:nvSpPr>
            <p:spPr bwMode="auto">
              <a:xfrm>
                <a:off x="-4702175" y="539750"/>
                <a:ext cx="23813" cy="238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29" name="Freeform 264"/>
              <p:cNvSpPr>
                <a:spLocks noEditPoints="1"/>
              </p:cNvSpPr>
              <p:nvPr/>
            </p:nvSpPr>
            <p:spPr bwMode="auto">
              <a:xfrm>
                <a:off x="-2266950" y="1716087"/>
                <a:ext cx="225425" cy="225425"/>
              </a:xfrm>
              <a:custGeom>
                <a:avLst/>
                <a:gdLst>
                  <a:gd name="T0" fmla="*/ 30 w 60"/>
                  <a:gd name="T1" fmla="*/ 60 h 60"/>
                  <a:gd name="T2" fmla="*/ 35 w 60"/>
                  <a:gd name="T3" fmla="*/ 60 h 60"/>
                  <a:gd name="T4" fmla="*/ 35 w 60"/>
                  <a:gd name="T5" fmla="*/ 55 h 60"/>
                  <a:gd name="T6" fmla="*/ 45 w 60"/>
                  <a:gd name="T7" fmla="*/ 51 h 60"/>
                  <a:gd name="T8" fmla="*/ 48 w 60"/>
                  <a:gd name="T9" fmla="*/ 54 h 60"/>
                  <a:gd name="T10" fmla="*/ 55 w 60"/>
                  <a:gd name="T11" fmla="*/ 48 h 60"/>
                  <a:gd name="T12" fmla="*/ 52 w 60"/>
                  <a:gd name="T13" fmla="*/ 45 h 60"/>
                  <a:gd name="T14" fmla="*/ 56 w 60"/>
                  <a:gd name="T15" fmla="*/ 35 h 60"/>
                  <a:gd name="T16" fmla="*/ 60 w 60"/>
                  <a:gd name="T17" fmla="*/ 35 h 60"/>
                  <a:gd name="T18" fmla="*/ 60 w 60"/>
                  <a:gd name="T19" fmla="*/ 25 h 60"/>
                  <a:gd name="T20" fmla="*/ 56 w 60"/>
                  <a:gd name="T21" fmla="*/ 25 h 60"/>
                  <a:gd name="T22" fmla="*/ 52 w 60"/>
                  <a:gd name="T23" fmla="*/ 15 h 60"/>
                  <a:gd name="T24" fmla="*/ 55 w 60"/>
                  <a:gd name="T25" fmla="*/ 12 h 60"/>
                  <a:gd name="T26" fmla="*/ 48 w 60"/>
                  <a:gd name="T27" fmla="*/ 5 h 60"/>
                  <a:gd name="T28" fmla="*/ 45 w 60"/>
                  <a:gd name="T29" fmla="*/ 8 h 60"/>
                  <a:gd name="T30" fmla="*/ 35 w 60"/>
                  <a:gd name="T31" fmla="*/ 4 h 60"/>
                  <a:gd name="T32" fmla="*/ 35 w 60"/>
                  <a:gd name="T33" fmla="*/ 0 h 60"/>
                  <a:gd name="T34" fmla="*/ 30 w 60"/>
                  <a:gd name="T35" fmla="*/ 0 h 60"/>
                  <a:gd name="T36" fmla="*/ 30 w 60"/>
                  <a:gd name="T37" fmla="*/ 11 h 60"/>
                  <a:gd name="T38" fmla="*/ 30 w 60"/>
                  <a:gd name="T39" fmla="*/ 11 h 60"/>
                  <a:gd name="T40" fmla="*/ 49 w 60"/>
                  <a:gd name="T41" fmla="*/ 30 h 60"/>
                  <a:gd name="T42" fmla="*/ 30 w 60"/>
                  <a:gd name="T43" fmla="*/ 49 h 60"/>
                  <a:gd name="T44" fmla="*/ 30 w 60"/>
                  <a:gd name="T45" fmla="*/ 60 h 60"/>
                  <a:gd name="T46" fmla="*/ 9 w 60"/>
                  <a:gd name="T47" fmla="*/ 45 h 60"/>
                  <a:gd name="T48" fmla="*/ 6 w 60"/>
                  <a:gd name="T49" fmla="*/ 48 h 60"/>
                  <a:gd name="T50" fmla="*/ 12 w 60"/>
                  <a:gd name="T51" fmla="*/ 54 h 60"/>
                  <a:gd name="T52" fmla="*/ 15 w 60"/>
                  <a:gd name="T53" fmla="*/ 51 h 60"/>
                  <a:gd name="T54" fmla="*/ 25 w 60"/>
                  <a:gd name="T55" fmla="*/ 55 h 60"/>
                  <a:gd name="T56" fmla="*/ 25 w 60"/>
                  <a:gd name="T57" fmla="*/ 60 h 60"/>
                  <a:gd name="T58" fmla="*/ 30 w 60"/>
                  <a:gd name="T59" fmla="*/ 60 h 60"/>
                  <a:gd name="T60" fmla="*/ 30 w 60"/>
                  <a:gd name="T61" fmla="*/ 49 h 60"/>
                  <a:gd name="T62" fmla="*/ 11 w 60"/>
                  <a:gd name="T63" fmla="*/ 30 h 60"/>
                  <a:gd name="T64" fmla="*/ 30 w 60"/>
                  <a:gd name="T65" fmla="*/ 11 h 60"/>
                  <a:gd name="T66" fmla="*/ 30 w 60"/>
                  <a:gd name="T67" fmla="*/ 0 h 60"/>
                  <a:gd name="T68" fmla="*/ 25 w 60"/>
                  <a:gd name="T69" fmla="*/ 0 h 60"/>
                  <a:gd name="T70" fmla="*/ 25 w 60"/>
                  <a:gd name="T71" fmla="*/ 4 h 60"/>
                  <a:gd name="T72" fmla="*/ 15 w 60"/>
                  <a:gd name="T73" fmla="*/ 8 h 60"/>
                  <a:gd name="T74" fmla="*/ 12 w 60"/>
                  <a:gd name="T75" fmla="*/ 5 h 60"/>
                  <a:gd name="T76" fmla="*/ 6 w 60"/>
                  <a:gd name="T77" fmla="*/ 12 h 60"/>
                  <a:gd name="T78" fmla="*/ 9 w 60"/>
                  <a:gd name="T79" fmla="*/ 15 h 60"/>
                  <a:gd name="T80" fmla="*/ 5 w 60"/>
                  <a:gd name="T81" fmla="*/ 25 h 60"/>
                  <a:gd name="T82" fmla="*/ 0 w 60"/>
                  <a:gd name="T83" fmla="*/ 25 h 60"/>
                  <a:gd name="T84" fmla="*/ 0 w 60"/>
                  <a:gd name="T85" fmla="*/ 35 h 60"/>
                  <a:gd name="T86" fmla="*/ 5 w 60"/>
                  <a:gd name="T87" fmla="*/ 35 h 60"/>
                  <a:gd name="T88" fmla="*/ 9 w 60"/>
                  <a:gd name="T89" fmla="*/ 45 h 60"/>
                  <a:gd name="T90" fmla="*/ 30 w 60"/>
                  <a:gd name="T91" fmla="*/ 11 h 60"/>
                  <a:gd name="T92" fmla="*/ 30 w 60"/>
                  <a:gd name="T93" fmla="*/ 1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0" h="60">
                    <a:moveTo>
                      <a:pt x="30" y="60"/>
                    </a:moveTo>
                    <a:cubicBezTo>
                      <a:pt x="35" y="60"/>
                      <a:pt x="35" y="60"/>
                      <a:pt x="35" y="60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9" y="55"/>
                      <a:pt x="42" y="53"/>
                      <a:pt x="45" y="51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55" y="48"/>
                      <a:pt x="55" y="48"/>
                      <a:pt x="55" y="48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54" y="42"/>
                      <a:pt x="55" y="38"/>
                      <a:pt x="56" y="35"/>
                    </a:cubicBezTo>
                    <a:cubicBezTo>
                      <a:pt x="60" y="35"/>
                      <a:pt x="60" y="35"/>
                      <a:pt x="60" y="35"/>
                    </a:cubicBezTo>
                    <a:cubicBezTo>
                      <a:pt x="60" y="25"/>
                      <a:pt x="60" y="25"/>
                      <a:pt x="60" y="25"/>
                    </a:cubicBezTo>
                    <a:cubicBezTo>
                      <a:pt x="56" y="25"/>
                      <a:pt x="56" y="25"/>
                      <a:pt x="56" y="25"/>
                    </a:cubicBezTo>
                    <a:cubicBezTo>
                      <a:pt x="55" y="21"/>
                      <a:pt x="54" y="18"/>
                      <a:pt x="52" y="15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2" y="6"/>
                      <a:pt x="39" y="5"/>
                      <a:pt x="35" y="4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41" y="11"/>
                      <a:pt x="49" y="19"/>
                      <a:pt x="49" y="30"/>
                    </a:cubicBezTo>
                    <a:cubicBezTo>
                      <a:pt x="49" y="40"/>
                      <a:pt x="41" y="49"/>
                      <a:pt x="30" y="49"/>
                    </a:cubicBezTo>
                    <a:lnTo>
                      <a:pt x="30" y="60"/>
                    </a:lnTo>
                    <a:close/>
                    <a:moveTo>
                      <a:pt x="9" y="45"/>
                    </a:moveTo>
                    <a:cubicBezTo>
                      <a:pt x="6" y="48"/>
                      <a:pt x="6" y="48"/>
                      <a:pt x="6" y="48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8" y="53"/>
                      <a:pt x="22" y="55"/>
                      <a:pt x="25" y="55"/>
                    </a:cubicBezTo>
                    <a:cubicBezTo>
                      <a:pt x="25" y="60"/>
                      <a:pt x="25" y="60"/>
                      <a:pt x="25" y="60"/>
                    </a:cubicBez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49"/>
                      <a:pt x="30" y="49"/>
                      <a:pt x="30" y="49"/>
                    </a:cubicBezTo>
                    <a:cubicBezTo>
                      <a:pt x="20" y="49"/>
                      <a:pt x="11" y="40"/>
                      <a:pt x="11" y="30"/>
                    </a:cubicBezTo>
                    <a:cubicBezTo>
                      <a:pt x="11" y="19"/>
                      <a:pt x="2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2" y="5"/>
                      <a:pt x="18" y="6"/>
                      <a:pt x="15" y="8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7" y="18"/>
                      <a:pt x="5" y="21"/>
                      <a:pt x="5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5" y="38"/>
                      <a:pt x="7" y="42"/>
                      <a:pt x="9" y="45"/>
                    </a:cubicBezTo>
                    <a:close/>
                    <a:moveTo>
                      <a:pt x="30" y="11"/>
                    </a:moveTo>
                    <a:cubicBezTo>
                      <a:pt x="30" y="11"/>
                      <a:pt x="30" y="11"/>
                      <a:pt x="30" y="1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30" name="Rectangle 265"/>
              <p:cNvSpPr>
                <a:spLocks noChangeArrowheads="1"/>
              </p:cNvSpPr>
              <p:nvPr/>
            </p:nvSpPr>
            <p:spPr bwMode="auto">
              <a:xfrm>
                <a:off x="-2805113" y="2324100"/>
                <a:ext cx="263525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31" name="Freeform 266"/>
              <p:cNvSpPr>
                <a:spLocks noEditPoints="1"/>
              </p:cNvSpPr>
              <p:nvPr/>
            </p:nvSpPr>
            <p:spPr bwMode="auto">
              <a:xfrm>
                <a:off x="-2805113" y="2384425"/>
                <a:ext cx="263525" cy="104775"/>
              </a:xfrm>
              <a:custGeom>
                <a:avLst/>
                <a:gdLst>
                  <a:gd name="T0" fmla="*/ 140 w 166"/>
                  <a:gd name="T1" fmla="*/ 66 h 66"/>
                  <a:gd name="T2" fmla="*/ 166 w 166"/>
                  <a:gd name="T3" fmla="*/ 66 h 66"/>
                  <a:gd name="T4" fmla="*/ 166 w 166"/>
                  <a:gd name="T5" fmla="*/ 0 h 66"/>
                  <a:gd name="T6" fmla="*/ 140 w 166"/>
                  <a:gd name="T7" fmla="*/ 0 h 66"/>
                  <a:gd name="T8" fmla="*/ 140 w 166"/>
                  <a:gd name="T9" fmla="*/ 33 h 66"/>
                  <a:gd name="T10" fmla="*/ 140 w 166"/>
                  <a:gd name="T11" fmla="*/ 33 h 66"/>
                  <a:gd name="T12" fmla="*/ 152 w 166"/>
                  <a:gd name="T13" fmla="*/ 45 h 66"/>
                  <a:gd name="T14" fmla="*/ 140 w 166"/>
                  <a:gd name="T15" fmla="*/ 57 h 66"/>
                  <a:gd name="T16" fmla="*/ 140 w 166"/>
                  <a:gd name="T17" fmla="*/ 66 h 66"/>
                  <a:gd name="T18" fmla="*/ 0 w 166"/>
                  <a:gd name="T19" fmla="*/ 66 h 66"/>
                  <a:gd name="T20" fmla="*/ 140 w 166"/>
                  <a:gd name="T21" fmla="*/ 66 h 66"/>
                  <a:gd name="T22" fmla="*/ 140 w 166"/>
                  <a:gd name="T23" fmla="*/ 57 h 66"/>
                  <a:gd name="T24" fmla="*/ 128 w 166"/>
                  <a:gd name="T25" fmla="*/ 45 h 66"/>
                  <a:gd name="T26" fmla="*/ 140 w 166"/>
                  <a:gd name="T27" fmla="*/ 33 h 66"/>
                  <a:gd name="T28" fmla="*/ 140 w 166"/>
                  <a:gd name="T29" fmla="*/ 0 h 66"/>
                  <a:gd name="T30" fmla="*/ 0 w 166"/>
                  <a:gd name="T31" fmla="*/ 0 h 66"/>
                  <a:gd name="T32" fmla="*/ 0 w 166"/>
                  <a:gd name="T33" fmla="*/ 66 h 66"/>
                  <a:gd name="T34" fmla="*/ 0 w 166"/>
                  <a:gd name="T35" fmla="*/ 66 h 66"/>
                  <a:gd name="T36" fmla="*/ 140 w 166"/>
                  <a:gd name="T37" fmla="*/ 33 h 66"/>
                  <a:gd name="T38" fmla="*/ 140 w 166"/>
                  <a:gd name="T39" fmla="*/ 3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6" h="66">
                    <a:moveTo>
                      <a:pt x="140" y="66"/>
                    </a:moveTo>
                    <a:lnTo>
                      <a:pt x="166" y="66"/>
                    </a:lnTo>
                    <a:lnTo>
                      <a:pt x="166" y="0"/>
                    </a:lnTo>
                    <a:lnTo>
                      <a:pt x="140" y="0"/>
                    </a:lnTo>
                    <a:lnTo>
                      <a:pt x="140" y="33"/>
                    </a:lnTo>
                    <a:lnTo>
                      <a:pt x="140" y="33"/>
                    </a:lnTo>
                    <a:lnTo>
                      <a:pt x="152" y="45"/>
                    </a:lnTo>
                    <a:lnTo>
                      <a:pt x="140" y="57"/>
                    </a:lnTo>
                    <a:lnTo>
                      <a:pt x="140" y="66"/>
                    </a:lnTo>
                    <a:close/>
                    <a:moveTo>
                      <a:pt x="0" y="66"/>
                    </a:moveTo>
                    <a:lnTo>
                      <a:pt x="140" y="66"/>
                    </a:lnTo>
                    <a:lnTo>
                      <a:pt x="140" y="57"/>
                    </a:lnTo>
                    <a:lnTo>
                      <a:pt x="128" y="45"/>
                    </a:lnTo>
                    <a:lnTo>
                      <a:pt x="140" y="33"/>
                    </a:lnTo>
                    <a:lnTo>
                      <a:pt x="140" y="0"/>
                    </a:lnTo>
                    <a:lnTo>
                      <a:pt x="0" y="0"/>
                    </a:lnTo>
                    <a:lnTo>
                      <a:pt x="0" y="66"/>
                    </a:lnTo>
                    <a:lnTo>
                      <a:pt x="0" y="66"/>
                    </a:lnTo>
                    <a:close/>
                    <a:moveTo>
                      <a:pt x="140" y="33"/>
                    </a:moveTo>
                    <a:lnTo>
                      <a:pt x="140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32" name="Freeform 267"/>
              <p:cNvSpPr>
                <a:spLocks noEditPoints="1"/>
              </p:cNvSpPr>
              <p:nvPr/>
            </p:nvSpPr>
            <p:spPr bwMode="auto">
              <a:xfrm>
                <a:off x="-2805113" y="2384425"/>
                <a:ext cx="263525" cy="104775"/>
              </a:xfrm>
              <a:custGeom>
                <a:avLst/>
                <a:gdLst>
                  <a:gd name="T0" fmla="*/ 140 w 166"/>
                  <a:gd name="T1" fmla="*/ 66 h 66"/>
                  <a:gd name="T2" fmla="*/ 166 w 166"/>
                  <a:gd name="T3" fmla="*/ 66 h 66"/>
                  <a:gd name="T4" fmla="*/ 166 w 166"/>
                  <a:gd name="T5" fmla="*/ 0 h 66"/>
                  <a:gd name="T6" fmla="*/ 140 w 166"/>
                  <a:gd name="T7" fmla="*/ 0 h 66"/>
                  <a:gd name="T8" fmla="*/ 140 w 166"/>
                  <a:gd name="T9" fmla="*/ 33 h 66"/>
                  <a:gd name="T10" fmla="*/ 140 w 166"/>
                  <a:gd name="T11" fmla="*/ 33 h 66"/>
                  <a:gd name="T12" fmla="*/ 152 w 166"/>
                  <a:gd name="T13" fmla="*/ 45 h 66"/>
                  <a:gd name="T14" fmla="*/ 140 w 166"/>
                  <a:gd name="T15" fmla="*/ 57 h 66"/>
                  <a:gd name="T16" fmla="*/ 140 w 166"/>
                  <a:gd name="T17" fmla="*/ 66 h 66"/>
                  <a:gd name="T18" fmla="*/ 0 w 166"/>
                  <a:gd name="T19" fmla="*/ 66 h 66"/>
                  <a:gd name="T20" fmla="*/ 140 w 166"/>
                  <a:gd name="T21" fmla="*/ 66 h 66"/>
                  <a:gd name="T22" fmla="*/ 140 w 166"/>
                  <a:gd name="T23" fmla="*/ 57 h 66"/>
                  <a:gd name="T24" fmla="*/ 128 w 166"/>
                  <a:gd name="T25" fmla="*/ 45 h 66"/>
                  <a:gd name="T26" fmla="*/ 140 w 166"/>
                  <a:gd name="T27" fmla="*/ 33 h 66"/>
                  <a:gd name="T28" fmla="*/ 140 w 166"/>
                  <a:gd name="T29" fmla="*/ 0 h 66"/>
                  <a:gd name="T30" fmla="*/ 0 w 166"/>
                  <a:gd name="T31" fmla="*/ 0 h 66"/>
                  <a:gd name="T32" fmla="*/ 0 w 166"/>
                  <a:gd name="T33" fmla="*/ 66 h 66"/>
                  <a:gd name="T34" fmla="*/ 0 w 166"/>
                  <a:gd name="T35" fmla="*/ 66 h 66"/>
                  <a:gd name="T36" fmla="*/ 140 w 166"/>
                  <a:gd name="T37" fmla="*/ 33 h 66"/>
                  <a:gd name="T38" fmla="*/ 140 w 166"/>
                  <a:gd name="T39" fmla="*/ 3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6" h="66">
                    <a:moveTo>
                      <a:pt x="140" y="66"/>
                    </a:moveTo>
                    <a:lnTo>
                      <a:pt x="166" y="66"/>
                    </a:lnTo>
                    <a:lnTo>
                      <a:pt x="166" y="0"/>
                    </a:lnTo>
                    <a:lnTo>
                      <a:pt x="140" y="0"/>
                    </a:lnTo>
                    <a:lnTo>
                      <a:pt x="140" y="33"/>
                    </a:lnTo>
                    <a:lnTo>
                      <a:pt x="140" y="33"/>
                    </a:lnTo>
                    <a:lnTo>
                      <a:pt x="152" y="45"/>
                    </a:lnTo>
                    <a:lnTo>
                      <a:pt x="140" y="57"/>
                    </a:lnTo>
                    <a:lnTo>
                      <a:pt x="140" y="66"/>
                    </a:lnTo>
                    <a:moveTo>
                      <a:pt x="0" y="66"/>
                    </a:moveTo>
                    <a:lnTo>
                      <a:pt x="140" y="66"/>
                    </a:lnTo>
                    <a:lnTo>
                      <a:pt x="140" y="57"/>
                    </a:lnTo>
                    <a:lnTo>
                      <a:pt x="128" y="45"/>
                    </a:lnTo>
                    <a:lnTo>
                      <a:pt x="140" y="33"/>
                    </a:lnTo>
                    <a:lnTo>
                      <a:pt x="140" y="0"/>
                    </a:lnTo>
                    <a:lnTo>
                      <a:pt x="0" y="0"/>
                    </a:lnTo>
                    <a:lnTo>
                      <a:pt x="0" y="66"/>
                    </a:lnTo>
                    <a:lnTo>
                      <a:pt x="0" y="66"/>
                    </a:lnTo>
                    <a:moveTo>
                      <a:pt x="140" y="33"/>
                    </a:moveTo>
                    <a:lnTo>
                      <a:pt x="140" y="33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  <p:grpSp>
          <p:nvGrpSpPr>
            <p:cNvPr id="12" name="Group 303"/>
            <p:cNvGrpSpPr/>
            <p:nvPr/>
          </p:nvGrpSpPr>
          <p:grpSpPr>
            <a:xfrm>
              <a:off x="1103599" y="1583535"/>
              <a:ext cx="3283030" cy="4870483"/>
              <a:chOff x="-7085012" y="-420688"/>
              <a:chExt cx="6362699" cy="9439276"/>
            </a:xfrm>
            <a:solidFill>
              <a:schemeClr val="bg1">
                <a:lumMod val="75000"/>
              </a:schemeClr>
            </a:solidFill>
          </p:grpSpPr>
          <p:sp>
            <p:nvSpPr>
              <p:cNvPr id="15" name="Freeform 271"/>
              <p:cNvSpPr>
                <a:spLocks/>
              </p:cNvSpPr>
              <p:nvPr/>
            </p:nvSpPr>
            <p:spPr bwMode="auto">
              <a:xfrm>
                <a:off x="-4905375" y="-222250"/>
                <a:ext cx="619125" cy="461963"/>
              </a:xfrm>
              <a:custGeom>
                <a:avLst/>
                <a:gdLst>
                  <a:gd name="T0" fmla="*/ 82 w 165"/>
                  <a:gd name="T1" fmla="*/ 0 h 123"/>
                  <a:gd name="T2" fmla="*/ 0 w 165"/>
                  <a:gd name="T3" fmla="*/ 83 h 123"/>
                  <a:gd name="T4" fmla="*/ 10 w 165"/>
                  <a:gd name="T5" fmla="*/ 122 h 123"/>
                  <a:gd name="T6" fmla="*/ 10 w 165"/>
                  <a:gd name="T7" fmla="*/ 100 h 123"/>
                  <a:gd name="T8" fmla="*/ 14 w 165"/>
                  <a:gd name="T9" fmla="*/ 89 h 123"/>
                  <a:gd name="T10" fmla="*/ 13 w 165"/>
                  <a:gd name="T11" fmla="*/ 83 h 123"/>
                  <a:gd name="T12" fmla="*/ 82 w 165"/>
                  <a:gd name="T13" fmla="*/ 13 h 123"/>
                  <a:gd name="T14" fmla="*/ 151 w 165"/>
                  <a:gd name="T15" fmla="*/ 83 h 123"/>
                  <a:gd name="T16" fmla="*/ 151 w 165"/>
                  <a:gd name="T17" fmla="*/ 90 h 123"/>
                  <a:gd name="T18" fmla="*/ 155 w 165"/>
                  <a:gd name="T19" fmla="*/ 100 h 123"/>
                  <a:gd name="T20" fmla="*/ 155 w 165"/>
                  <a:gd name="T21" fmla="*/ 123 h 123"/>
                  <a:gd name="T22" fmla="*/ 165 w 165"/>
                  <a:gd name="T23" fmla="*/ 83 h 123"/>
                  <a:gd name="T24" fmla="*/ 82 w 165"/>
                  <a:gd name="T2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5" h="123">
                    <a:moveTo>
                      <a:pt x="82" y="0"/>
                    </a:moveTo>
                    <a:cubicBezTo>
                      <a:pt x="37" y="0"/>
                      <a:pt x="0" y="37"/>
                      <a:pt x="0" y="83"/>
                    </a:cubicBezTo>
                    <a:cubicBezTo>
                      <a:pt x="0" y="96"/>
                      <a:pt x="3" y="110"/>
                      <a:pt x="10" y="122"/>
                    </a:cubicBezTo>
                    <a:cubicBezTo>
                      <a:pt x="10" y="100"/>
                      <a:pt x="10" y="100"/>
                      <a:pt x="10" y="100"/>
                    </a:cubicBezTo>
                    <a:cubicBezTo>
                      <a:pt x="10" y="96"/>
                      <a:pt x="11" y="92"/>
                      <a:pt x="14" y="89"/>
                    </a:cubicBezTo>
                    <a:cubicBezTo>
                      <a:pt x="14" y="87"/>
                      <a:pt x="13" y="85"/>
                      <a:pt x="13" y="83"/>
                    </a:cubicBezTo>
                    <a:cubicBezTo>
                      <a:pt x="13" y="45"/>
                      <a:pt x="44" y="13"/>
                      <a:pt x="82" y="13"/>
                    </a:cubicBezTo>
                    <a:cubicBezTo>
                      <a:pt x="120" y="13"/>
                      <a:pt x="151" y="45"/>
                      <a:pt x="151" y="83"/>
                    </a:cubicBezTo>
                    <a:cubicBezTo>
                      <a:pt x="151" y="85"/>
                      <a:pt x="151" y="88"/>
                      <a:pt x="151" y="90"/>
                    </a:cubicBezTo>
                    <a:cubicBezTo>
                      <a:pt x="153" y="93"/>
                      <a:pt x="155" y="97"/>
                      <a:pt x="155" y="100"/>
                    </a:cubicBezTo>
                    <a:cubicBezTo>
                      <a:pt x="155" y="123"/>
                      <a:pt x="155" y="123"/>
                      <a:pt x="155" y="123"/>
                    </a:cubicBezTo>
                    <a:cubicBezTo>
                      <a:pt x="161" y="111"/>
                      <a:pt x="165" y="97"/>
                      <a:pt x="165" y="83"/>
                    </a:cubicBezTo>
                    <a:cubicBezTo>
                      <a:pt x="165" y="37"/>
                      <a:pt x="128" y="0"/>
                      <a:pt x="8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6" name="Freeform 272"/>
              <p:cNvSpPr>
                <a:spLocks/>
              </p:cNvSpPr>
              <p:nvPr/>
            </p:nvSpPr>
            <p:spPr bwMode="auto">
              <a:xfrm>
                <a:off x="-4852988" y="90487"/>
                <a:ext cx="138112" cy="247650"/>
              </a:xfrm>
              <a:custGeom>
                <a:avLst/>
                <a:gdLst>
                  <a:gd name="T0" fmla="*/ 1 w 37"/>
                  <a:gd name="T1" fmla="*/ 14 h 66"/>
                  <a:gd name="T2" fmla="*/ 0 w 37"/>
                  <a:gd name="T3" fmla="*/ 17 h 66"/>
                  <a:gd name="T4" fmla="*/ 0 w 37"/>
                  <a:gd name="T5" fmla="*/ 38 h 66"/>
                  <a:gd name="T6" fmla="*/ 0 w 37"/>
                  <a:gd name="T7" fmla="*/ 48 h 66"/>
                  <a:gd name="T8" fmla="*/ 26 w 37"/>
                  <a:gd name="T9" fmla="*/ 66 h 66"/>
                  <a:gd name="T10" fmla="*/ 37 w 37"/>
                  <a:gd name="T11" fmla="*/ 66 h 66"/>
                  <a:gd name="T12" fmla="*/ 37 w 37"/>
                  <a:gd name="T13" fmla="*/ 0 h 66"/>
                  <a:gd name="T14" fmla="*/ 26 w 37"/>
                  <a:gd name="T15" fmla="*/ 0 h 66"/>
                  <a:gd name="T16" fmla="*/ 1 w 37"/>
                  <a:gd name="T17" fmla="*/ 1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66">
                    <a:moveTo>
                      <a:pt x="1" y="14"/>
                    </a:moveTo>
                    <a:cubicBezTo>
                      <a:pt x="1" y="15"/>
                      <a:pt x="0" y="16"/>
                      <a:pt x="0" y="17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58"/>
                      <a:pt x="12" y="66"/>
                      <a:pt x="26" y="66"/>
                    </a:cubicBezTo>
                    <a:cubicBezTo>
                      <a:pt x="37" y="66"/>
                      <a:pt x="37" y="66"/>
                      <a:pt x="37" y="66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14" y="0"/>
                      <a:pt x="3" y="6"/>
                      <a:pt x="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7" name="Freeform 273"/>
              <p:cNvSpPr>
                <a:spLocks/>
              </p:cNvSpPr>
              <p:nvPr/>
            </p:nvSpPr>
            <p:spPr bwMode="auto">
              <a:xfrm>
                <a:off x="-4478338" y="90487"/>
                <a:ext cx="134937" cy="247650"/>
              </a:xfrm>
              <a:custGeom>
                <a:avLst/>
                <a:gdLst>
                  <a:gd name="T0" fmla="*/ 36 w 36"/>
                  <a:gd name="T1" fmla="*/ 48 h 66"/>
                  <a:gd name="T2" fmla="*/ 36 w 36"/>
                  <a:gd name="T3" fmla="*/ 38 h 66"/>
                  <a:gd name="T4" fmla="*/ 36 w 36"/>
                  <a:gd name="T5" fmla="*/ 17 h 66"/>
                  <a:gd name="T6" fmla="*/ 36 w 36"/>
                  <a:gd name="T7" fmla="*/ 15 h 66"/>
                  <a:gd name="T8" fmla="*/ 10 w 36"/>
                  <a:gd name="T9" fmla="*/ 0 h 66"/>
                  <a:gd name="T10" fmla="*/ 0 w 36"/>
                  <a:gd name="T11" fmla="*/ 0 h 66"/>
                  <a:gd name="T12" fmla="*/ 0 w 36"/>
                  <a:gd name="T13" fmla="*/ 66 h 66"/>
                  <a:gd name="T14" fmla="*/ 10 w 36"/>
                  <a:gd name="T15" fmla="*/ 66 h 66"/>
                  <a:gd name="T16" fmla="*/ 36 w 36"/>
                  <a:gd name="T17" fmla="*/ 4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66">
                    <a:moveTo>
                      <a:pt x="36" y="48"/>
                    </a:moveTo>
                    <a:cubicBezTo>
                      <a:pt x="36" y="38"/>
                      <a:pt x="36" y="38"/>
                      <a:pt x="36" y="38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6" y="17"/>
                      <a:pt x="36" y="16"/>
                      <a:pt x="36" y="15"/>
                    </a:cubicBezTo>
                    <a:cubicBezTo>
                      <a:pt x="34" y="7"/>
                      <a:pt x="23" y="0"/>
                      <a:pt x="1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25" y="66"/>
                      <a:pt x="36" y="58"/>
                      <a:pt x="36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8" name="Freeform 274"/>
              <p:cNvSpPr>
                <a:spLocks noEditPoints="1"/>
              </p:cNvSpPr>
              <p:nvPr/>
            </p:nvSpPr>
            <p:spPr bwMode="auto">
              <a:xfrm>
                <a:off x="-6126163" y="1309687"/>
                <a:ext cx="514350" cy="511175"/>
              </a:xfrm>
              <a:custGeom>
                <a:avLst/>
                <a:gdLst>
                  <a:gd name="T0" fmla="*/ 137 w 137"/>
                  <a:gd name="T1" fmla="*/ 68 h 136"/>
                  <a:gd name="T2" fmla="*/ 122 w 137"/>
                  <a:gd name="T3" fmla="*/ 64 h 136"/>
                  <a:gd name="T4" fmla="*/ 131 w 137"/>
                  <a:gd name="T5" fmla="*/ 64 h 136"/>
                  <a:gd name="T6" fmla="*/ 122 w 137"/>
                  <a:gd name="T7" fmla="*/ 72 h 136"/>
                  <a:gd name="T8" fmla="*/ 106 w 137"/>
                  <a:gd name="T9" fmla="*/ 125 h 136"/>
                  <a:gd name="T10" fmla="*/ 122 w 137"/>
                  <a:gd name="T11" fmla="*/ 72 h 136"/>
                  <a:gd name="T12" fmla="*/ 113 w 137"/>
                  <a:gd name="T13" fmla="*/ 64 h 136"/>
                  <a:gd name="T14" fmla="*/ 122 w 137"/>
                  <a:gd name="T15" fmla="*/ 25 h 136"/>
                  <a:gd name="T16" fmla="*/ 106 w 137"/>
                  <a:gd name="T17" fmla="*/ 25 h 136"/>
                  <a:gd name="T18" fmla="*/ 110 w 137"/>
                  <a:gd name="T19" fmla="*/ 21 h 136"/>
                  <a:gd name="T20" fmla="*/ 106 w 137"/>
                  <a:gd name="T21" fmla="*/ 36 h 136"/>
                  <a:gd name="T22" fmla="*/ 115 w 137"/>
                  <a:gd name="T23" fmla="*/ 109 h 136"/>
                  <a:gd name="T24" fmla="*/ 106 w 137"/>
                  <a:gd name="T25" fmla="*/ 111 h 136"/>
                  <a:gd name="T26" fmla="*/ 68 w 137"/>
                  <a:gd name="T27" fmla="*/ 136 h 136"/>
                  <a:gd name="T28" fmla="*/ 106 w 137"/>
                  <a:gd name="T29" fmla="*/ 111 h 136"/>
                  <a:gd name="T30" fmla="*/ 102 w 137"/>
                  <a:gd name="T31" fmla="*/ 97 h 136"/>
                  <a:gd name="T32" fmla="*/ 106 w 137"/>
                  <a:gd name="T33" fmla="*/ 100 h 136"/>
                  <a:gd name="T34" fmla="*/ 102 w 137"/>
                  <a:gd name="T35" fmla="*/ 39 h 136"/>
                  <a:gd name="T36" fmla="*/ 106 w 137"/>
                  <a:gd name="T37" fmla="*/ 25 h 136"/>
                  <a:gd name="T38" fmla="*/ 68 w 137"/>
                  <a:gd name="T39" fmla="*/ 0 h 136"/>
                  <a:gd name="T40" fmla="*/ 68 w 137"/>
                  <a:gd name="T41" fmla="*/ 5 h 136"/>
                  <a:gd name="T42" fmla="*/ 72 w 137"/>
                  <a:gd name="T43" fmla="*/ 24 h 136"/>
                  <a:gd name="T44" fmla="*/ 68 w 137"/>
                  <a:gd name="T45" fmla="*/ 63 h 136"/>
                  <a:gd name="T46" fmla="*/ 90 w 137"/>
                  <a:gd name="T47" fmla="*/ 42 h 136"/>
                  <a:gd name="T48" fmla="*/ 69 w 137"/>
                  <a:gd name="T49" fmla="*/ 74 h 136"/>
                  <a:gd name="T50" fmla="*/ 68 w 137"/>
                  <a:gd name="T51" fmla="*/ 112 h 136"/>
                  <a:gd name="T52" fmla="*/ 72 w 137"/>
                  <a:gd name="T53" fmla="*/ 131 h 136"/>
                  <a:gd name="T54" fmla="*/ 68 w 137"/>
                  <a:gd name="T55" fmla="*/ 131 h 136"/>
                  <a:gd name="T56" fmla="*/ 68 w 137"/>
                  <a:gd name="T57" fmla="*/ 0 h 136"/>
                  <a:gd name="T58" fmla="*/ 30 w 137"/>
                  <a:gd name="T59" fmla="*/ 25 h 136"/>
                  <a:gd name="T60" fmla="*/ 34 w 137"/>
                  <a:gd name="T61" fmla="*/ 39 h 136"/>
                  <a:gd name="T62" fmla="*/ 30 w 137"/>
                  <a:gd name="T63" fmla="*/ 100 h 136"/>
                  <a:gd name="T64" fmla="*/ 40 w 137"/>
                  <a:gd name="T65" fmla="*/ 102 h 136"/>
                  <a:gd name="T66" fmla="*/ 30 w 137"/>
                  <a:gd name="T67" fmla="*/ 125 h 136"/>
                  <a:gd name="T68" fmla="*/ 68 w 137"/>
                  <a:gd name="T69" fmla="*/ 131 h 136"/>
                  <a:gd name="T70" fmla="*/ 64 w 137"/>
                  <a:gd name="T71" fmla="*/ 112 h 136"/>
                  <a:gd name="T72" fmla="*/ 68 w 137"/>
                  <a:gd name="T73" fmla="*/ 74 h 136"/>
                  <a:gd name="T74" fmla="*/ 57 w 137"/>
                  <a:gd name="T75" fmla="*/ 52 h 136"/>
                  <a:gd name="T76" fmla="*/ 68 w 137"/>
                  <a:gd name="T77" fmla="*/ 63 h 136"/>
                  <a:gd name="T78" fmla="*/ 64 w 137"/>
                  <a:gd name="T79" fmla="*/ 24 h 136"/>
                  <a:gd name="T80" fmla="*/ 64 w 137"/>
                  <a:gd name="T81" fmla="*/ 5 h 136"/>
                  <a:gd name="T82" fmla="*/ 68 w 137"/>
                  <a:gd name="T83" fmla="*/ 0 h 136"/>
                  <a:gd name="T84" fmla="*/ 15 w 137"/>
                  <a:gd name="T85" fmla="*/ 25 h 136"/>
                  <a:gd name="T86" fmla="*/ 24 w 137"/>
                  <a:gd name="T87" fmla="*/ 64 h 136"/>
                  <a:gd name="T88" fmla="*/ 24 w 137"/>
                  <a:gd name="T89" fmla="*/ 72 h 136"/>
                  <a:gd name="T90" fmla="*/ 15 w 137"/>
                  <a:gd name="T91" fmla="*/ 111 h 136"/>
                  <a:gd name="T92" fmla="*/ 30 w 137"/>
                  <a:gd name="T93" fmla="*/ 111 h 136"/>
                  <a:gd name="T94" fmla="*/ 27 w 137"/>
                  <a:gd name="T95" fmla="*/ 115 h 136"/>
                  <a:gd name="T96" fmla="*/ 30 w 137"/>
                  <a:gd name="T97" fmla="*/ 100 h 136"/>
                  <a:gd name="T98" fmla="*/ 21 w 137"/>
                  <a:gd name="T99" fmla="*/ 27 h 136"/>
                  <a:gd name="T100" fmla="*/ 27 w 137"/>
                  <a:gd name="T101" fmla="*/ 21 h 136"/>
                  <a:gd name="T102" fmla="*/ 30 w 137"/>
                  <a:gd name="T103" fmla="*/ 11 h 136"/>
                  <a:gd name="T104" fmla="*/ 0 w 137"/>
                  <a:gd name="T105" fmla="*/ 68 h 136"/>
                  <a:gd name="T106" fmla="*/ 15 w 137"/>
                  <a:gd name="T107" fmla="*/ 72 h 136"/>
                  <a:gd name="T108" fmla="*/ 6 w 137"/>
                  <a:gd name="T109" fmla="*/ 64 h 136"/>
                  <a:gd name="T110" fmla="*/ 15 w 137"/>
                  <a:gd name="T111" fmla="*/ 25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37" h="136">
                    <a:moveTo>
                      <a:pt x="122" y="111"/>
                    </a:moveTo>
                    <a:cubicBezTo>
                      <a:pt x="131" y="99"/>
                      <a:pt x="137" y="84"/>
                      <a:pt x="137" y="68"/>
                    </a:cubicBezTo>
                    <a:cubicBezTo>
                      <a:pt x="137" y="52"/>
                      <a:pt x="131" y="37"/>
                      <a:pt x="122" y="25"/>
                    </a:cubicBezTo>
                    <a:cubicBezTo>
                      <a:pt x="122" y="64"/>
                      <a:pt x="122" y="64"/>
                      <a:pt x="122" y="64"/>
                    </a:cubicBezTo>
                    <a:cubicBezTo>
                      <a:pt x="131" y="64"/>
                      <a:pt x="131" y="64"/>
                      <a:pt x="131" y="64"/>
                    </a:cubicBezTo>
                    <a:cubicBezTo>
                      <a:pt x="131" y="64"/>
                      <a:pt x="131" y="64"/>
                      <a:pt x="131" y="64"/>
                    </a:cubicBezTo>
                    <a:cubicBezTo>
                      <a:pt x="131" y="72"/>
                      <a:pt x="131" y="72"/>
                      <a:pt x="131" y="72"/>
                    </a:cubicBezTo>
                    <a:cubicBezTo>
                      <a:pt x="122" y="72"/>
                      <a:pt x="122" y="72"/>
                      <a:pt x="122" y="72"/>
                    </a:cubicBezTo>
                    <a:lnTo>
                      <a:pt x="122" y="111"/>
                    </a:lnTo>
                    <a:close/>
                    <a:moveTo>
                      <a:pt x="106" y="125"/>
                    </a:moveTo>
                    <a:cubicBezTo>
                      <a:pt x="112" y="121"/>
                      <a:pt x="117" y="116"/>
                      <a:pt x="122" y="111"/>
                    </a:cubicBezTo>
                    <a:cubicBezTo>
                      <a:pt x="122" y="72"/>
                      <a:pt x="122" y="72"/>
                      <a:pt x="122" y="72"/>
                    </a:cubicBezTo>
                    <a:cubicBezTo>
                      <a:pt x="113" y="72"/>
                      <a:pt x="113" y="72"/>
                      <a:pt x="113" y="72"/>
                    </a:cubicBezTo>
                    <a:cubicBezTo>
                      <a:pt x="113" y="64"/>
                      <a:pt x="113" y="64"/>
                      <a:pt x="113" y="64"/>
                    </a:cubicBezTo>
                    <a:cubicBezTo>
                      <a:pt x="122" y="64"/>
                      <a:pt x="122" y="64"/>
                      <a:pt x="122" y="64"/>
                    </a:cubicBezTo>
                    <a:cubicBezTo>
                      <a:pt x="122" y="25"/>
                      <a:pt x="122" y="25"/>
                      <a:pt x="122" y="25"/>
                    </a:cubicBezTo>
                    <a:cubicBezTo>
                      <a:pt x="117" y="20"/>
                      <a:pt x="112" y="15"/>
                      <a:pt x="106" y="11"/>
                    </a:cubicBezTo>
                    <a:cubicBezTo>
                      <a:pt x="106" y="25"/>
                      <a:pt x="106" y="25"/>
                      <a:pt x="106" y="25"/>
                    </a:cubicBezTo>
                    <a:cubicBezTo>
                      <a:pt x="110" y="21"/>
                      <a:pt x="110" y="21"/>
                      <a:pt x="110" y="21"/>
                    </a:cubicBezTo>
                    <a:cubicBezTo>
                      <a:pt x="110" y="21"/>
                      <a:pt x="110" y="21"/>
                      <a:pt x="110" y="21"/>
                    </a:cubicBezTo>
                    <a:cubicBezTo>
                      <a:pt x="115" y="27"/>
                      <a:pt x="115" y="27"/>
                      <a:pt x="115" y="27"/>
                    </a:cubicBezTo>
                    <a:cubicBezTo>
                      <a:pt x="106" y="36"/>
                      <a:pt x="106" y="36"/>
                      <a:pt x="106" y="36"/>
                    </a:cubicBezTo>
                    <a:cubicBezTo>
                      <a:pt x="106" y="100"/>
                      <a:pt x="106" y="100"/>
                      <a:pt x="106" y="100"/>
                    </a:cubicBezTo>
                    <a:cubicBezTo>
                      <a:pt x="115" y="109"/>
                      <a:pt x="115" y="109"/>
                      <a:pt x="115" y="109"/>
                    </a:cubicBezTo>
                    <a:cubicBezTo>
                      <a:pt x="110" y="115"/>
                      <a:pt x="110" y="115"/>
                      <a:pt x="110" y="115"/>
                    </a:cubicBezTo>
                    <a:cubicBezTo>
                      <a:pt x="106" y="111"/>
                      <a:pt x="106" y="111"/>
                      <a:pt x="106" y="111"/>
                    </a:cubicBezTo>
                    <a:lnTo>
                      <a:pt x="106" y="125"/>
                    </a:lnTo>
                    <a:close/>
                    <a:moveTo>
                      <a:pt x="68" y="136"/>
                    </a:moveTo>
                    <a:cubicBezTo>
                      <a:pt x="82" y="136"/>
                      <a:pt x="95" y="132"/>
                      <a:pt x="106" y="125"/>
                    </a:cubicBezTo>
                    <a:cubicBezTo>
                      <a:pt x="106" y="111"/>
                      <a:pt x="106" y="111"/>
                      <a:pt x="106" y="111"/>
                    </a:cubicBezTo>
                    <a:cubicBezTo>
                      <a:pt x="97" y="102"/>
                      <a:pt x="97" y="102"/>
                      <a:pt x="97" y="102"/>
                    </a:cubicBezTo>
                    <a:cubicBezTo>
                      <a:pt x="102" y="97"/>
                      <a:pt x="102" y="97"/>
                      <a:pt x="102" y="97"/>
                    </a:cubicBezTo>
                    <a:cubicBezTo>
                      <a:pt x="102" y="97"/>
                      <a:pt x="102" y="97"/>
                      <a:pt x="102" y="97"/>
                    </a:cubicBezTo>
                    <a:cubicBezTo>
                      <a:pt x="106" y="100"/>
                      <a:pt x="106" y="100"/>
                      <a:pt x="106" y="100"/>
                    </a:cubicBezTo>
                    <a:cubicBezTo>
                      <a:pt x="106" y="36"/>
                      <a:pt x="106" y="36"/>
                      <a:pt x="106" y="36"/>
                    </a:cubicBezTo>
                    <a:cubicBezTo>
                      <a:pt x="102" y="39"/>
                      <a:pt x="102" y="39"/>
                      <a:pt x="102" y="39"/>
                    </a:cubicBezTo>
                    <a:cubicBezTo>
                      <a:pt x="97" y="34"/>
                      <a:pt x="97" y="34"/>
                      <a:pt x="97" y="34"/>
                    </a:cubicBezTo>
                    <a:cubicBezTo>
                      <a:pt x="106" y="25"/>
                      <a:pt x="106" y="25"/>
                      <a:pt x="106" y="25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95" y="4"/>
                      <a:pt x="82" y="0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72" y="5"/>
                      <a:pt x="72" y="5"/>
                      <a:pt x="72" y="5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8" y="63"/>
                      <a:pt x="68" y="63"/>
                      <a:pt x="68" y="63"/>
                    </a:cubicBezTo>
                    <a:cubicBezTo>
                      <a:pt x="69" y="63"/>
                      <a:pt x="69" y="63"/>
                      <a:pt x="69" y="63"/>
                    </a:cubicBezTo>
                    <a:cubicBezTo>
                      <a:pt x="90" y="42"/>
                      <a:pt x="90" y="42"/>
                      <a:pt x="90" y="42"/>
                    </a:cubicBezTo>
                    <a:cubicBezTo>
                      <a:pt x="96" y="48"/>
                      <a:pt x="96" y="48"/>
                      <a:pt x="96" y="48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68" y="74"/>
                      <a:pt x="68" y="74"/>
                      <a:pt x="68" y="74"/>
                    </a:cubicBezTo>
                    <a:cubicBezTo>
                      <a:pt x="68" y="112"/>
                      <a:pt x="68" y="112"/>
                      <a:pt x="68" y="112"/>
                    </a:cubicBezTo>
                    <a:cubicBezTo>
                      <a:pt x="72" y="112"/>
                      <a:pt x="72" y="112"/>
                      <a:pt x="72" y="112"/>
                    </a:cubicBezTo>
                    <a:cubicBezTo>
                      <a:pt x="72" y="131"/>
                      <a:pt x="72" y="131"/>
                      <a:pt x="72" y="131"/>
                    </a:cubicBezTo>
                    <a:cubicBezTo>
                      <a:pt x="72" y="131"/>
                      <a:pt x="72" y="131"/>
                      <a:pt x="72" y="131"/>
                    </a:cubicBezTo>
                    <a:cubicBezTo>
                      <a:pt x="68" y="131"/>
                      <a:pt x="68" y="131"/>
                      <a:pt x="68" y="131"/>
                    </a:cubicBezTo>
                    <a:cubicBezTo>
                      <a:pt x="68" y="136"/>
                      <a:pt x="68" y="136"/>
                      <a:pt x="68" y="136"/>
                    </a:cubicBezTo>
                    <a:close/>
                    <a:moveTo>
                      <a:pt x="68" y="0"/>
                    </a:moveTo>
                    <a:cubicBezTo>
                      <a:pt x="54" y="0"/>
                      <a:pt x="41" y="4"/>
                      <a:pt x="30" y="11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40" y="34"/>
                      <a:pt x="40" y="34"/>
                      <a:pt x="40" y="34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30" y="100"/>
                      <a:pt x="30" y="100"/>
                      <a:pt x="30" y="100"/>
                    </a:cubicBezTo>
                    <a:cubicBezTo>
                      <a:pt x="34" y="97"/>
                      <a:pt x="34" y="97"/>
                      <a:pt x="34" y="97"/>
                    </a:cubicBezTo>
                    <a:cubicBezTo>
                      <a:pt x="40" y="102"/>
                      <a:pt x="40" y="102"/>
                      <a:pt x="40" y="102"/>
                    </a:cubicBezTo>
                    <a:cubicBezTo>
                      <a:pt x="30" y="111"/>
                      <a:pt x="30" y="111"/>
                      <a:pt x="30" y="111"/>
                    </a:cubicBezTo>
                    <a:cubicBezTo>
                      <a:pt x="30" y="125"/>
                      <a:pt x="30" y="125"/>
                      <a:pt x="30" y="125"/>
                    </a:cubicBezTo>
                    <a:cubicBezTo>
                      <a:pt x="41" y="132"/>
                      <a:pt x="54" y="136"/>
                      <a:pt x="68" y="136"/>
                    </a:cubicBezTo>
                    <a:cubicBezTo>
                      <a:pt x="68" y="131"/>
                      <a:pt x="68" y="131"/>
                      <a:pt x="68" y="131"/>
                    </a:cubicBezTo>
                    <a:cubicBezTo>
                      <a:pt x="64" y="131"/>
                      <a:pt x="64" y="131"/>
                      <a:pt x="64" y="131"/>
                    </a:cubicBezTo>
                    <a:cubicBezTo>
                      <a:pt x="64" y="112"/>
                      <a:pt x="64" y="112"/>
                      <a:pt x="64" y="112"/>
                    </a:cubicBezTo>
                    <a:cubicBezTo>
                      <a:pt x="68" y="112"/>
                      <a:pt x="68" y="112"/>
                      <a:pt x="68" y="112"/>
                    </a:cubicBezTo>
                    <a:cubicBezTo>
                      <a:pt x="68" y="74"/>
                      <a:pt x="68" y="74"/>
                      <a:pt x="68" y="74"/>
                    </a:cubicBezTo>
                    <a:cubicBezTo>
                      <a:pt x="52" y="58"/>
                      <a:pt x="52" y="58"/>
                      <a:pt x="52" y="58"/>
                    </a:cubicBezTo>
                    <a:cubicBezTo>
                      <a:pt x="57" y="52"/>
                      <a:pt x="57" y="52"/>
                      <a:pt x="57" y="52"/>
                    </a:cubicBezTo>
                    <a:cubicBezTo>
                      <a:pt x="57" y="52"/>
                      <a:pt x="57" y="52"/>
                      <a:pt x="57" y="52"/>
                    </a:cubicBezTo>
                    <a:cubicBezTo>
                      <a:pt x="68" y="63"/>
                      <a:pt x="68" y="63"/>
                      <a:pt x="68" y="63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4" y="24"/>
                      <a:pt x="64" y="24"/>
                      <a:pt x="64" y="24"/>
                    </a:cubicBezTo>
                    <a:cubicBezTo>
                      <a:pt x="64" y="5"/>
                      <a:pt x="64" y="5"/>
                      <a:pt x="64" y="5"/>
                    </a:cubicBezTo>
                    <a:cubicBezTo>
                      <a:pt x="64" y="5"/>
                      <a:pt x="64" y="5"/>
                      <a:pt x="64" y="5"/>
                    </a:cubicBezTo>
                    <a:cubicBezTo>
                      <a:pt x="68" y="5"/>
                      <a:pt x="68" y="5"/>
                      <a:pt x="68" y="5"/>
                    </a:cubicBezTo>
                    <a:lnTo>
                      <a:pt x="68" y="0"/>
                    </a:lnTo>
                    <a:close/>
                    <a:moveTo>
                      <a:pt x="30" y="11"/>
                    </a:moveTo>
                    <a:cubicBezTo>
                      <a:pt x="25" y="15"/>
                      <a:pt x="19" y="20"/>
                      <a:pt x="15" y="25"/>
                    </a:cubicBezTo>
                    <a:cubicBezTo>
                      <a:pt x="15" y="64"/>
                      <a:pt x="15" y="64"/>
                      <a:pt x="15" y="64"/>
                    </a:cubicBezTo>
                    <a:cubicBezTo>
                      <a:pt x="24" y="64"/>
                      <a:pt x="24" y="64"/>
                      <a:pt x="24" y="64"/>
                    </a:cubicBezTo>
                    <a:cubicBezTo>
                      <a:pt x="24" y="64"/>
                      <a:pt x="24" y="64"/>
                      <a:pt x="24" y="64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15" y="111"/>
                      <a:pt x="15" y="111"/>
                      <a:pt x="15" y="111"/>
                    </a:cubicBezTo>
                    <a:cubicBezTo>
                      <a:pt x="19" y="116"/>
                      <a:pt x="25" y="121"/>
                      <a:pt x="30" y="125"/>
                    </a:cubicBezTo>
                    <a:cubicBezTo>
                      <a:pt x="30" y="111"/>
                      <a:pt x="30" y="111"/>
                      <a:pt x="30" y="111"/>
                    </a:cubicBezTo>
                    <a:cubicBezTo>
                      <a:pt x="27" y="115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7" y="115"/>
                    </a:cubicBezTo>
                    <a:cubicBezTo>
                      <a:pt x="21" y="109"/>
                      <a:pt x="21" y="109"/>
                      <a:pt x="21" y="109"/>
                    </a:cubicBezTo>
                    <a:cubicBezTo>
                      <a:pt x="30" y="100"/>
                      <a:pt x="30" y="100"/>
                      <a:pt x="30" y="100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30" y="25"/>
                      <a:pt x="30" y="25"/>
                      <a:pt x="30" y="25"/>
                    </a:cubicBezTo>
                    <a:lnTo>
                      <a:pt x="30" y="11"/>
                    </a:lnTo>
                    <a:close/>
                    <a:moveTo>
                      <a:pt x="15" y="25"/>
                    </a:moveTo>
                    <a:cubicBezTo>
                      <a:pt x="6" y="37"/>
                      <a:pt x="0" y="52"/>
                      <a:pt x="0" y="68"/>
                    </a:cubicBezTo>
                    <a:cubicBezTo>
                      <a:pt x="0" y="84"/>
                      <a:pt x="6" y="99"/>
                      <a:pt x="15" y="111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6" y="64"/>
                      <a:pt x="6" y="64"/>
                      <a:pt x="6" y="64"/>
                    </a:cubicBezTo>
                    <a:cubicBezTo>
                      <a:pt x="15" y="64"/>
                      <a:pt x="15" y="64"/>
                      <a:pt x="15" y="64"/>
                    </a:cubicBezTo>
                    <a:lnTo>
                      <a:pt x="15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19" name="Freeform 275"/>
              <p:cNvSpPr>
                <a:spLocks/>
              </p:cNvSpPr>
              <p:nvPr/>
            </p:nvSpPr>
            <p:spPr bwMode="auto">
              <a:xfrm>
                <a:off x="-3414713" y="5214938"/>
                <a:ext cx="266700" cy="769938"/>
              </a:xfrm>
              <a:custGeom>
                <a:avLst/>
                <a:gdLst>
                  <a:gd name="T0" fmla="*/ 8 w 71"/>
                  <a:gd name="T1" fmla="*/ 24 h 205"/>
                  <a:gd name="T2" fmla="*/ 1 w 71"/>
                  <a:gd name="T3" fmla="*/ 49 h 205"/>
                  <a:gd name="T4" fmla="*/ 6 w 71"/>
                  <a:gd name="T5" fmla="*/ 71 h 205"/>
                  <a:gd name="T6" fmla="*/ 26 w 71"/>
                  <a:gd name="T7" fmla="*/ 93 h 205"/>
                  <a:gd name="T8" fmla="*/ 26 w 71"/>
                  <a:gd name="T9" fmla="*/ 205 h 205"/>
                  <a:gd name="T10" fmla="*/ 45 w 71"/>
                  <a:gd name="T11" fmla="*/ 205 h 205"/>
                  <a:gd name="T12" fmla="*/ 45 w 71"/>
                  <a:gd name="T13" fmla="*/ 93 h 205"/>
                  <a:gd name="T14" fmla="*/ 65 w 71"/>
                  <a:gd name="T15" fmla="*/ 71 h 205"/>
                  <a:gd name="T16" fmla="*/ 70 w 71"/>
                  <a:gd name="T17" fmla="*/ 49 h 205"/>
                  <a:gd name="T18" fmla="*/ 63 w 71"/>
                  <a:gd name="T19" fmla="*/ 24 h 205"/>
                  <a:gd name="T20" fmla="*/ 47 w 71"/>
                  <a:gd name="T21" fmla="*/ 0 h 205"/>
                  <a:gd name="T22" fmla="*/ 52 w 71"/>
                  <a:gd name="T23" fmla="*/ 48 h 205"/>
                  <a:gd name="T24" fmla="*/ 46 w 71"/>
                  <a:gd name="T25" fmla="*/ 48 h 205"/>
                  <a:gd name="T26" fmla="*/ 41 w 71"/>
                  <a:gd name="T27" fmla="*/ 0 h 205"/>
                  <a:gd name="T28" fmla="*/ 35 w 71"/>
                  <a:gd name="T29" fmla="*/ 0 h 205"/>
                  <a:gd name="T30" fmla="*/ 30 w 71"/>
                  <a:gd name="T31" fmla="*/ 0 h 205"/>
                  <a:gd name="T32" fmla="*/ 25 w 71"/>
                  <a:gd name="T33" fmla="*/ 48 h 205"/>
                  <a:gd name="T34" fmla="*/ 19 w 71"/>
                  <a:gd name="T35" fmla="*/ 48 h 205"/>
                  <a:gd name="T36" fmla="*/ 24 w 71"/>
                  <a:gd name="T37" fmla="*/ 0 h 205"/>
                  <a:gd name="T38" fmla="*/ 8 w 71"/>
                  <a:gd name="T39" fmla="*/ 24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1" h="205">
                    <a:moveTo>
                      <a:pt x="8" y="24"/>
                    </a:moveTo>
                    <a:cubicBezTo>
                      <a:pt x="5" y="32"/>
                      <a:pt x="2" y="40"/>
                      <a:pt x="1" y="49"/>
                    </a:cubicBezTo>
                    <a:cubicBezTo>
                      <a:pt x="0" y="57"/>
                      <a:pt x="2" y="63"/>
                      <a:pt x="6" y="71"/>
                    </a:cubicBezTo>
                    <a:cubicBezTo>
                      <a:pt x="10" y="78"/>
                      <a:pt x="17" y="88"/>
                      <a:pt x="26" y="93"/>
                    </a:cubicBezTo>
                    <a:cubicBezTo>
                      <a:pt x="26" y="205"/>
                      <a:pt x="26" y="205"/>
                      <a:pt x="26" y="205"/>
                    </a:cubicBezTo>
                    <a:cubicBezTo>
                      <a:pt x="45" y="205"/>
                      <a:pt x="45" y="205"/>
                      <a:pt x="45" y="205"/>
                    </a:cubicBezTo>
                    <a:cubicBezTo>
                      <a:pt x="45" y="93"/>
                      <a:pt x="45" y="93"/>
                      <a:pt x="45" y="93"/>
                    </a:cubicBezTo>
                    <a:cubicBezTo>
                      <a:pt x="54" y="88"/>
                      <a:pt x="61" y="78"/>
                      <a:pt x="65" y="71"/>
                    </a:cubicBezTo>
                    <a:cubicBezTo>
                      <a:pt x="69" y="63"/>
                      <a:pt x="71" y="57"/>
                      <a:pt x="70" y="49"/>
                    </a:cubicBezTo>
                    <a:cubicBezTo>
                      <a:pt x="69" y="40"/>
                      <a:pt x="66" y="32"/>
                      <a:pt x="63" y="24"/>
                    </a:cubicBezTo>
                    <a:cubicBezTo>
                      <a:pt x="60" y="17"/>
                      <a:pt x="56" y="1"/>
                      <a:pt x="47" y="0"/>
                    </a:cubicBezTo>
                    <a:cubicBezTo>
                      <a:pt x="52" y="48"/>
                      <a:pt x="52" y="48"/>
                      <a:pt x="52" y="48"/>
                    </a:cubicBezTo>
                    <a:cubicBezTo>
                      <a:pt x="46" y="48"/>
                      <a:pt x="46" y="48"/>
                      <a:pt x="46" y="48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5" y="1"/>
                      <a:pt x="11" y="17"/>
                      <a:pt x="8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0" name="Freeform 276"/>
              <p:cNvSpPr>
                <a:spLocks/>
              </p:cNvSpPr>
              <p:nvPr/>
            </p:nvSpPr>
            <p:spPr bwMode="auto">
              <a:xfrm>
                <a:off x="-3028950" y="5214938"/>
                <a:ext cx="173037" cy="769938"/>
              </a:xfrm>
              <a:custGeom>
                <a:avLst/>
                <a:gdLst>
                  <a:gd name="T0" fmla="*/ 0 w 46"/>
                  <a:gd name="T1" fmla="*/ 57 h 205"/>
                  <a:gd name="T2" fmla="*/ 26 w 46"/>
                  <a:gd name="T3" fmla="*/ 114 h 205"/>
                  <a:gd name="T4" fmla="*/ 26 w 46"/>
                  <a:gd name="T5" fmla="*/ 205 h 205"/>
                  <a:gd name="T6" fmla="*/ 46 w 46"/>
                  <a:gd name="T7" fmla="*/ 205 h 205"/>
                  <a:gd name="T8" fmla="*/ 46 w 46"/>
                  <a:gd name="T9" fmla="*/ 0 h 205"/>
                  <a:gd name="T10" fmla="*/ 26 w 46"/>
                  <a:gd name="T11" fmla="*/ 0 h 205"/>
                  <a:gd name="T12" fmla="*/ 0 w 46"/>
                  <a:gd name="T13" fmla="*/ 57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205">
                    <a:moveTo>
                      <a:pt x="0" y="57"/>
                    </a:moveTo>
                    <a:cubicBezTo>
                      <a:pt x="0" y="108"/>
                      <a:pt x="21" y="114"/>
                      <a:pt x="26" y="114"/>
                    </a:cubicBezTo>
                    <a:cubicBezTo>
                      <a:pt x="26" y="205"/>
                      <a:pt x="26" y="205"/>
                      <a:pt x="26" y="205"/>
                    </a:cubicBezTo>
                    <a:cubicBezTo>
                      <a:pt x="46" y="205"/>
                      <a:pt x="46" y="205"/>
                      <a:pt x="46" y="205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0" y="0"/>
                      <a:pt x="0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1" name="Oval 277"/>
              <p:cNvSpPr>
                <a:spLocks noChangeArrowheads="1"/>
              </p:cNvSpPr>
              <p:nvPr/>
            </p:nvSpPr>
            <p:spPr bwMode="auto">
              <a:xfrm>
                <a:off x="-4083050" y="7588250"/>
                <a:ext cx="55562" cy="603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2" name="Oval 278"/>
              <p:cNvSpPr>
                <a:spLocks noChangeArrowheads="1"/>
              </p:cNvSpPr>
              <p:nvPr/>
            </p:nvSpPr>
            <p:spPr bwMode="auto">
              <a:xfrm>
                <a:off x="-4027488" y="7531100"/>
                <a:ext cx="46037" cy="412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3" name="Oval 279"/>
              <p:cNvSpPr>
                <a:spLocks noChangeArrowheads="1"/>
              </p:cNvSpPr>
              <p:nvPr/>
            </p:nvSpPr>
            <p:spPr bwMode="auto">
              <a:xfrm>
                <a:off x="-4071938" y="7453313"/>
                <a:ext cx="33337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4" name="Oval 280"/>
              <p:cNvSpPr>
                <a:spLocks noChangeArrowheads="1"/>
              </p:cNvSpPr>
              <p:nvPr/>
            </p:nvSpPr>
            <p:spPr bwMode="auto">
              <a:xfrm>
                <a:off x="-4083050" y="7324725"/>
                <a:ext cx="55562" cy="603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5" name="Freeform 281"/>
              <p:cNvSpPr>
                <a:spLocks noEditPoints="1"/>
              </p:cNvSpPr>
              <p:nvPr/>
            </p:nvSpPr>
            <p:spPr bwMode="auto">
              <a:xfrm>
                <a:off x="-4162425" y="7070725"/>
                <a:ext cx="285750" cy="641350"/>
              </a:xfrm>
              <a:custGeom>
                <a:avLst/>
                <a:gdLst>
                  <a:gd name="T0" fmla="*/ 41 w 76"/>
                  <a:gd name="T1" fmla="*/ 9 h 171"/>
                  <a:gd name="T2" fmla="*/ 40 w 76"/>
                  <a:gd name="T3" fmla="*/ 15 h 171"/>
                  <a:gd name="T4" fmla="*/ 40 w 76"/>
                  <a:gd name="T5" fmla="*/ 26 h 171"/>
                  <a:gd name="T6" fmla="*/ 36 w 76"/>
                  <a:gd name="T7" fmla="*/ 26 h 171"/>
                  <a:gd name="T8" fmla="*/ 36 w 76"/>
                  <a:gd name="T9" fmla="*/ 56 h 171"/>
                  <a:gd name="T10" fmla="*/ 40 w 76"/>
                  <a:gd name="T11" fmla="*/ 56 h 171"/>
                  <a:gd name="T12" fmla="*/ 40 w 76"/>
                  <a:gd name="T13" fmla="*/ 79 h 171"/>
                  <a:gd name="T14" fmla="*/ 40 w 76"/>
                  <a:gd name="T15" fmla="*/ 89 h 171"/>
                  <a:gd name="T16" fmla="*/ 46 w 76"/>
                  <a:gd name="T17" fmla="*/ 96 h 171"/>
                  <a:gd name="T18" fmla="*/ 48 w 76"/>
                  <a:gd name="T19" fmla="*/ 96 h 171"/>
                  <a:gd name="T20" fmla="*/ 53 w 76"/>
                  <a:gd name="T21" fmla="*/ 89 h 171"/>
                  <a:gd name="T22" fmla="*/ 53 w 76"/>
                  <a:gd name="T23" fmla="*/ 56 h 171"/>
                  <a:gd name="T24" fmla="*/ 58 w 76"/>
                  <a:gd name="T25" fmla="*/ 56 h 171"/>
                  <a:gd name="T26" fmla="*/ 58 w 76"/>
                  <a:gd name="T27" fmla="*/ 56 h 171"/>
                  <a:gd name="T28" fmla="*/ 58 w 76"/>
                  <a:gd name="T29" fmla="*/ 156 h 171"/>
                  <a:gd name="T30" fmla="*/ 36 w 76"/>
                  <a:gd name="T31" fmla="*/ 156 h 171"/>
                  <a:gd name="T32" fmla="*/ 36 w 76"/>
                  <a:gd name="T33" fmla="*/ 171 h 171"/>
                  <a:gd name="T34" fmla="*/ 72 w 76"/>
                  <a:gd name="T35" fmla="*/ 171 h 171"/>
                  <a:gd name="T36" fmla="*/ 72 w 76"/>
                  <a:gd name="T37" fmla="*/ 26 h 171"/>
                  <a:gd name="T38" fmla="*/ 53 w 76"/>
                  <a:gd name="T39" fmla="*/ 26 h 171"/>
                  <a:gd name="T40" fmla="*/ 53 w 76"/>
                  <a:gd name="T41" fmla="*/ 18 h 171"/>
                  <a:gd name="T42" fmla="*/ 70 w 76"/>
                  <a:gd name="T43" fmla="*/ 14 h 171"/>
                  <a:gd name="T44" fmla="*/ 75 w 76"/>
                  <a:gd name="T45" fmla="*/ 6 h 171"/>
                  <a:gd name="T46" fmla="*/ 67 w 76"/>
                  <a:gd name="T47" fmla="*/ 1 h 171"/>
                  <a:gd name="T48" fmla="*/ 46 w 76"/>
                  <a:gd name="T49" fmla="*/ 6 h 171"/>
                  <a:gd name="T50" fmla="*/ 41 w 76"/>
                  <a:gd name="T51" fmla="*/ 9 h 171"/>
                  <a:gd name="T52" fmla="*/ 36 w 76"/>
                  <a:gd name="T53" fmla="*/ 26 h 171"/>
                  <a:gd name="T54" fmla="*/ 0 w 76"/>
                  <a:gd name="T55" fmla="*/ 26 h 171"/>
                  <a:gd name="T56" fmla="*/ 0 w 76"/>
                  <a:gd name="T57" fmla="*/ 171 h 171"/>
                  <a:gd name="T58" fmla="*/ 36 w 76"/>
                  <a:gd name="T59" fmla="*/ 171 h 171"/>
                  <a:gd name="T60" fmla="*/ 36 w 76"/>
                  <a:gd name="T61" fmla="*/ 156 h 171"/>
                  <a:gd name="T62" fmla="*/ 15 w 76"/>
                  <a:gd name="T63" fmla="*/ 156 h 171"/>
                  <a:gd name="T64" fmla="*/ 15 w 76"/>
                  <a:gd name="T65" fmla="*/ 56 h 171"/>
                  <a:gd name="T66" fmla="*/ 36 w 76"/>
                  <a:gd name="T67" fmla="*/ 56 h 171"/>
                  <a:gd name="T68" fmla="*/ 36 w 76"/>
                  <a:gd name="T69" fmla="*/ 26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6" h="171">
                    <a:moveTo>
                      <a:pt x="41" y="9"/>
                    </a:moveTo>
                    <a:cubicBezTo>
                      <a:pt x="40" y="10"/>
                      <a:pt x="40" y="13"/>
                      <a:pt x="40" y="15"/>
                    </a:cubicBezTo>
                    <a:cubicBezTo>
                      <a:pt x="40" y="15"/>
                      <a:pt x="40" y="19"/>
                      <a:pt x="40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40" y="56"/>
                      <a:pt x="40" y="56"/>
                      <a:pt x="40" y="56"/>
                    </a:cubicBezTo>
                    <a:cubicBezTo>
                      <a:pt x="40" y="68"/>
                      <a:pt x="40" y="78"/>
                      <a:pt x="40" y="79"/>
                    </a:cubicBezTo>
                    <a:cubicBezTo>
                      <a:pt x="40" y="81"/>
                      <a:pt x="40" y="89"/>
                      <a:pt x="40" y="89"/>
                    </a:cubicBezTo>
                    <a:cubicBezTo>
                      <a:pt x="40" y="93"/>
                      <a:pt x="42" y="96"/>
                      <a:pt x="46" y="96"/>
                    </a:cubicBezTo>
                    <a:cubicBezTo>
                      <a:pt x="47" y="96"/>
                      <a:pt x="47" y="96"/>
                      <a:pt x="48" y="96"/>
                    </a:cubicBezTo>
                    <a:cubicBezTo>
                      <a:pt x="51" y="95"/>
                      <a:pt x="53" y="92"/>
                      <a:pt x="53" y="89"/>
                    </a:cubicBezTo>
                    <a:cubicBezTo>
                      <a:pt x="53" y="56"/>
                      <a:pt x="53" y="56"/>
                      <a:pt x="53" y="56"/>
                    </a:cubicBezTo>
                    <a:cubicBezTo>
                      <a:pt x="58" y="56"/>
                      <a:pt x="58" y="56"/>
                      <a:pt x="58" y="56"/>
                    </a:cubicBezTo>
                    <a:cubicBezTo>
                      <a:pt x="58" y="56"/>
                      <a:pt x="58" y="56"/>
                      <a:pt x="58" y="56"/>
                    </a:cubicBezTo>
                    <a:cubicBezTo>
                      <a:pt x="58" y="156"/>
                      <a:pt x="58" y="156"/>
                      <a:pt x="58" y="156"/>
                    </a:cubicBezTo>
                    <a:cubicBezTo>
                      <a:pt x="36" y="156"/>
                      <a:pt x="36" y="156"/>
                      <a:pt x="36" y="156"/>
                    </a:cubicBezTo>
                    <a:cubicBezTo>
                      <a:pt x="36" y="171"/>
                      <a:pt x="36" y="171"/>
                      <a:pt x="36" y="171"/>
                    </a:cubicBezTo>
                    <a:cubicBezTo>
                      <a:pt x="72" y="171"/>
                      <a:pt x="72" y="171"/>
                      <a:pt x="72" y="171"/>
                    </a:cubicBezTo>
                    <a:cubicBezTo>
                      <a:pt x="72" y="26"/>
                      <a:pt x="72" y="26"/>
                      <a:pt x="72" y="26"/>
                    </a:cubicBezTo>
                    <a:cubicBezTo>
                      <a:pt x="53" y="26"/>
                      <a:pt x="53" y="26"/>
                      <a:pt x="53" y="26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70" y="14"/>
                      <a:pt x="70" y="14"/>
                      <a:pt x="70" y="14"/>
                    </a:cubicBezTo>
                    <a:cubicBezTo>
                      <a:pt x="74" y="13"/>
                      <a:pt x="76" y="10"/>
                      <a:pt x="75" y="6"/>
                    </a:cubicBezTo>
                    <a:cubicBezTo>
                      <a:pt x="75" y="3"/>
                      <a:pt x="71" y="0"/>
                      <a:pt x="67" y="1"/>
                    </a:cubicBezTo>
                    <a:cubicBezTo>
                      <a:pt x="66" y="1"/>
                      <a:pt x="48" y="5"/>
                      <a:pt x="46" y="6"/>
                    </a:cubicBezTo>
                    <a:cubicBezTo>
                      <a:pt x="44" y="6"/>
                      <a:pt x="42" y="7"/>
                      <a:pt x="41" y="9"/>
                    </a:cubicBezTo>
                    <a:close/>
                    <a:moveTo>
                      <a:pt x="36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36" y="171"/>
                      <a:pt x="36" y="171"/>
                      <a:pt x="36" y="171"/>
                    </a:cubicBezTo>
                    <a:cubicBezTo>
                      <a:pt x="36" y="156"/>
                      <a:pt x="36" y="156"/>
                      <a:pt x="36" y="156"/>
                    </a:cubicBezTo>
                    <a:cubicBezTo>
                      <a:pt x="15" y="156"/>
                      <a:pt x="15" y="156"/>
                      <a:pt x="15" y="1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36" y="56"/>
                      <a:pt x="36" y="56"/>
                      <a:pt x="36" y="56"/>
                    </a:cubicBezTo>
                    <a:lnTo>
                      <a:pt x="36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6" name="Freeform 282"/>
              <p:cNvSpPr>
                <a:spLocks/>
              </p:cNvSpPr>
              <p:nvPr/>
            </p:nvSpPr>
            <p:spPr bwMode="auto">
              <a:xfrm>
                <a:off x="-1938338" y="4310063"/>
                <a:ext cx="311150" cy="187325"/>
              </a:xfrm>
              <a:custGeom>
                <a:avLst/>
                <a:gdLst>
                  <a:gd name="T0" fmla="*/ 196 w 196"/>
                  <a:gd name="T1" fmla="*/ 0 h 118"/>
                  <a:gd name="T2" fmla="*/ 14 w 196"/>
                  <a:gd name="T3" fmla="*/ 0 h 118"/>
                  <a:gd name="T4" fmla="*/ 14 w 196"/>
                  <a:gd name="T5" fmla="*/ 36 h 118"/>
                  <a:gd name="T6" fmla="*/ 0 w 196"/>
                  <a:gd name="T7" fmla="*/ 36 h 118"/>
                  <a:gd name="T8" fmla="*/ 0 w 196"/>
                  <a:gd name="T9" fmla="*/ 85 h 118"/>
                  <a:gd name="T10" fmla="*/ 14 w 196"/>
                  <a:gd name="T11" fmla="*/ 85 h 118"/>
                  <a:gd name="T12" fmla="*/ 14 w 196"/>
                  <a:gd name="T13" fmla="*/ 118 h 118"/>
                  <a:gd name="T14" fmla="*/ 196 w 196"/>
                  <a:gd name="T15" fmla="*/ 118 h 118"/>
                  <a:gd name="T16" fmla="*/ 196 w 196"/>
                  <a:gd name="T1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118">
                    <a:moveTo>
                      <a:pt x="196" y="0"/>
                    </a:moveTo>
                    <a:lnTo>
                      <a:pt x="14" y="0"/>
                    </a:lnTo>
                    <a:lnTo>
                      <a:pt x="14" y="36"/>
                    </a:lnTo>
                    <a:lnTo>
                      <a:pt x="0" y="36"/>
                    </a:lnTo>
                    <a:lnTo>
                      <a:pt x="0" y="85"/>
                    </a:lnTo>
                    <a:lnTo>
                      <a:pt x="14" y="85"/>
                    </a:lnTo>
                    <a:lnTo>
                      <a:pt x="14" y="118"/>
                    </a:lnTo>
                    <a:lnTo>
                      <a:pt x="196" y="118"/>
                    </a:lnTo>
                    <a:lnTo>
                      <a:pt x="19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7" name="Rectangle 283"/>
              <p:cNvSpPr>
                <a:spLocks noChangeArrowheads="1"/>
              </p:cNvSpPr>
              <p:nvPr/>
            </p:nvSpPr>
            <p:spPr bwMode="auto">
              <a:xfrm>
                <a:off x="-2190750" y="4227512"/>
                <a:ext cx="49212" cy="269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8" name="Oval 284"/>
              <p:cNvSpPr>
                <a:spLocks noChangeArrowheads="1"/>
              </p:cNvSpPr>
              <p:nvPr/>
            </p:nvSpPr>
            <p:spPr bwMode="auto">
              <a:xfrm>
                <a:off x="-2133600" y="4343400"/>
                <a:ext cx="96837" cy="1016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29" name="Freeform 285"/>
              <p:cNvSpPr>
                <a:spLocks noEditPoints="1"/>
              </p:cNvSpPr>
              <p:nvPr/>
            </p:nvSpPr>
            <p:spPr bwMode="auto">
              <a:xfrm>
                <a:off x="-2220913" y="4268787"/>
                <a:ext cx="263525" cy="506413"/>
              </a:xfrm>
              <a:custGeom>
                <a:avLst/>
                <a:gdLst>
                  <a:gd name="T0" fmla="*/ 36 w 70"/>
                  <a:gd name="T1" fmla="*/ 135 h 135"/>
                  <a:gd name="T2" fmla="*/ 70 w 70"/>
                  <a:gd name="T3" fmla="*/ 135 h 135"/>
                  <a:gd name="T4" fmla="*/ 70 w 70"/>
                  <a:gd name="T5" fmla="*/ 47 h 135"/>
                  <a:gd name="T6" fmla="*/ 70 w 70"/>
                  <a:gd name="T7" fmla="*/ 26 h 135"/>
                  <a:gd name="T8" fmla="*/ 70 w 70"/>
                  <a:gd name="T9" fmla="*/ 0 h 135"/>
                  <a:gd name="T10" fmla="*/ 36 w 70"/>
                  <a:gd name="T11" fmla="*/ 0 h 135"/>
                  <a:gd name="T12" fmla="*/ 36 w 70"/>
                  <a:gd name="T13" fmla="*/ 7 h 135"/>
                  <a:gd name="T14" fmla="*/ 36 w 70"/>
                  <a:gd name="T15" fmla="*/ 7 h 135"/>
                  <a:gd name="T16" fmla="*/ 62 w 70"/>
                  <a:gd name="T17" fmla="*/ 34 h 135"/>
                  <a:gd name="T18" fmla="*/ 36 w 70"/>
                  <a:gd name="T19" fmla="*/ 60 h 135"/>
                  <a:gd name="T20" fmla="*/ 36 w 70"/>
                  <a:gd name="T21" fmla="*/ 135 h 135"/>
                  <a:gd name="T22" fmla="*/ 0 w 70"/>
                  <a:gd name="T23" fmla="*/ 135 h 135"/>
                  <a:gd name="T24" fmla="*/ 36 w 70"/>
                  <a:gd name="T25" fmla="*/ 135 h 135"/>
                  <a:gd name="T26" fmla="*/ 36 w 70"/>
                  <a:gd name="T27" fmla="*/ 60 h 135"/>
                  <a:gd name="T28" fmla="*/ 9 w 70"/>
                  <a:gd name="T29" fmla="*/ 34 h 135"/>
                  <a:gd name="T30" fmla="*/ 36 w 70"/>
                  <a:gd name="T31" fmla="*/ 7 h 135"/>
                  <a:gd name="T32" fmla="*/ 36 w 70"/>
                  <a:gd name="T33" fmla="*/ 0 h 135"/>
                  <a:gd name="T34" fmla="*/ 0 w 70"/>
                  <a:gd name="T35" fmla="*/ 0 h 135"/>
                  <a:gd name="T36" fmla="*/ 0 w 70"/>
                  <a:gd name="T37" fmla="*/ 135 h 135"/>
                  <a:gd name="T38" fmla="*/ 36 w 70"/>
                  <a:gd name="T39" fmla="*/ 7 h 135"/>
                  <a:gd name="T40" fmla="*/ 36 w 70"/>
                  <a:gd name="T41" fmla="*/ 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0" h="135">
                    <a:moveTo>
                      <a:pt x="36" y="135"/>
                    </a:moveTo>
                    <a:cubicBezTo>
                      <a:pt x="70" y="135"/>
                      <a:pt x="70" y="135"/>
                      <a:pt x="70" y="135"/>
                    </a:cubicBezTo>
                    <a:cubicBezTo>
                      <a:pt x="70" y="47"/>
                      <a:pt x="70" y="47"/>
                      <a:pt x="70" y="47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51" y="7"/>
                      <a:pt x="62" y="19"/>
                      <a:pt x="62" y="34"/>
                    </a:cubicBezTo>
                    <a:cubicBezTo>
                      <a:pt x="62" y="48"/>
                      <a:pt x="51" y="60"/>
                      <a:pt x="36" y="60"/>
                    </a:cubicBezTo>
                    <a:lnTo>
                      <a:pt x="36" y="135"/>
                    </a:lnTo>
                    <a:close/>
                    <a:moveTo>
                      <a:pt x="0" y="135"/>
                    </a:moveTo>
                    <a:cubicBezTo>
                      <a:pt x="36" y="135"/>
                      <a:pt x="36" y="135"/>
                      <a:pt x="36" y="135"/>
                    </a:cubicBezTo>
                    <a:cubicBezTo>
                      <a:pt x="36" y="60"/>
                      <a:pt x="36" y="60"/>
                      <a:pt x="36" y="60"/>
                    </a:cubicBezTo>
                    <a:cubicBezTo>
                      <a:pt x="21" y="60"/>
                      <a:pt x="9" y="48"/>
                      <a:pt x="9" y="34"/>
                    </a:cubicBezTo>
                    <a:cubicBezTo>
                      <a:pt x="9" y="19"/>
                      <a:pt x="21" y="7"/>
                      <a:pt x="36" y="7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5"/>
                      <a:pt x="0" y="135"/>
                      <a:pt x="0" y="135"/>
                    </a:cubicBezTo>
                    <a:close/>
                    <a:moveTo>
                      <a:pt x="36" y="7"/>
                    </a:moveTo>
                    <a:cubicBezTo>
                      <a:pt x="36" y="7"/>
                      <a:pt x="36" y="7"/>
                      <a:pt x="36" y="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0" name="Freeform 286"/>
              <p:cNvSpPr>
                <a:spLocks noEditPoints="1"/>
              </p:cNvSpPr>
              <p:nvPr/>
            </p:nvSpPr>
            <p:spPr bwMode="auto">
              <a:xfrm>
                <a:off x="-4286250" y="7899400"/>
                <a:ext cx="511175" cy="511175"/>
              </a:xfrm>
              <a:custGeom>
                <a:avLst/>
                <a:gdLst>
                  <a:gd name="T0" fmla="*/ 68 w 136"/>
                  <a:gd name="T1" fmla="*/ 136 h 136"/>
                  <a:gd name="T2" fmla="*/ 136 w 136"/>
                  <a:gd name="T3" fmla="*/ 68 h 136"/>
                  <a:gd name="T4" fmla="*/ 68 w 136"/>
                  <a:gd name="T5" fmla="*/ 0 h 136"/>
                  <a:gd name="T6" fmla="*/ 68 w 136"/>
                  <a:gd name="T7" fmla="*/ 0 h 136"/>
                  <a:gd name="T8" fmla="*/ 68 w 136"/>
                  <a:gd name="T9" fmla="*/ 48 h 136"/>
                  <a:gd name="T10" fmla="*/ 102 w 136"/>
                  <a:gd name="T11" fmla="*/ 33 h 136"/>
                  <a:gd name="T12" fmla="*/ 81 w 136"/>
                  <a:gd name="T13" fmla="*/ 81 h 136"/>
                  <a:gd name="T14" fmla="*/ 68 w 136"/>
                  <a:gd name="T15" fmla="*/ 87 h 136"/>
                  <a:gd name="T16" fmla="*/ 68 w 136"/>
                  <a:gd name="T17" fmla="*/ 136 h 136"/>
                  <a:gd name="T18" fmla="*/ 68 w 136"/>
                  <a:gd name="T19" fmla="*/ 0 h 136"/>
                  <a:gd name="T20" fmla="*/ 0 w 136"/>
                  <a:gd name="T21" fmla="*/ 68 h 136"/>
                  <a:gd name="T22" fmla="*/ 68 w 136"/>
                  <a:gd name="T23" fmla="*/ 136 h 136"/>
                  <a:gd name="T24" fmla="*/ 68 w 136"/>
                  <a:gd name="T25" fmla="*/ 87 h 136"/>
                  <a:gd name="T26" fmla="*/ 33 w 136"/>
                  <a:gd name="T27" fmla="*/ 103 h 136"/>
                  <a:gd name="T28" fmla="*/ 54 w 136"/>
                  <a:gd name="T29" fmla="*/ 54 h 136"/>
                  <a:gd name="T30" fmla="*/ 54 w 136"/>
                  <a:gd name="T31" fmla="*/ 54 h 136"/>
                  <a:gd name="T32" fmla="*/ 68 w 136"/>
                  <a:gd name="T33" fmla="*/ 48 h 136"/>
                  <a:gd name="T34" fmla="*/ 68 w 136"/>
                  <a:gd name="T35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6" h="136">
                    <a:moveTo>
                      <a:pt x="68" y="136"/>
                    </a:moveTo>
                    <a:cubicBezTo>
                      <a:pt x="105" y="136"/>
                      <a:pt x="136" y="105"/>
                      <a:pt x="136" y="68"/>
                    </a:cubicBezTo>
                    <a:cubicBezTo>
                      <a:pt x="136" y="30"/>
                      <a:pt x="105" y="0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8" y="48"/>
                      <a:pt x="68" y="48"/>
                      <a:pt x="68" y="48"/>
                    </a:cubicBezTo>
                    <a:cubicBezTo>
                      <a:pt x="102" y="33"/>
                      <a:pt x="102" y="33"/>
                      <a:pt x="102" y="33"/>
                    </a:cubicBezTo>
                    <a:cubicBezTo>
                      <a:pt x="81" y="81"/>
                      <a:pt x="81" y="81"/>
                      <a:pt x="81" y="81"/>
                    </a:cubicBezTo>
                    <a:cubicBezTo>
                      <a:pt x="68" y="87"/>
                      <a:pt x="68" y="87"/>
                      <a:pt x="68" y="87"/>
                    </a:cubicBezTo>
                    <a:cubicBezTo>
                      <a:pt x="68" y="136"/>
                      <a:pt x="68" y="136"/>
                      <a:pt x="68" y="136"/>
                    </a:cubicBezTo>
                    <a:close/>
                    <a:moveTo>
                      <a:pt x="68" y="0"/>
                    </a:moveTo>
                    <a:cubicBezTo>
                      <a:pt x="30" y="0"/>
                      <a:pt x="0" y="30"/>
                      <a:pt x="0" y="68"/>
                    </a:cubicBezTo>
                    <a:cubicBezTo>
                      <a:pt x="0" y="105"/>
                      <a:pt x="30" y="136"/>
                      <a:pt x="68" y="136"/>
                    </a:cubicBezTo>
                    <a:cubicBezTo>
                      <a:pt x="68" y="87"/>
                      <a:pt x="68" y="87"/>
                      <a:pt x="68" y="87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54" y="54"/>
                      <a:pt x="54" y="54"/>
                      <a:pt x="54" y="54"/>
                    </a:cubicBezTo>
                    <a:cubicBezTo>
                      <a:pt x="54" y="54"/>
                      <a:pt x="54" y="54"/>
                      <a:pt x="54" y="54"/>
                    </a:cubicBezTo>
                    <a:cubicBezTo>
                      <a:pt x="68" y="48"/>
                      <a:pt x="68" y="48"/>
                      <a:pt x="68" y="48"/>
                    </a:cubicBezTo>
                    <a:lnTo>
                      <a:pt x="6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1" name="Oval 287"/>
              <p:cNvSpPr>
                <a:spLocks noChangeArrowheads="1"/>
              </p:cNvSpPr>
              <p:nvPr/>
            </p:nvSpPr>
            <p:spPr bwMode="auto">
              <a:xfrm>
                <a:off x="-4060825" y="8121650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2" name="Freeform 288"/>
              <p:cNvSpPr>
                <a:spLocks noEditPoints="1"/>
              </p:cNvSpPr>
              <p:nvPr/>
            </p:nvSpPr>
            <p:spPr bwMode="auto">
              <a:xfrm>
                <a:off x="-4921250" y="2854325"/>
                <a:ext cx="338137" cy="660400"/>
              </a:xfrm>
              <a:custGeom>
                <a:avLst/>
                <a:gdLst>
                  <a:gd name="T0" fmla="*/ 45 w 90"/>
                  <a:gd name="T1" fmla="*/ 176 h 176"/>
                  <a:gd name="T2" fmla="*/ 90 w 90"/>
                  <a:gd name="T3" fmla="*/ 176 h 176"/>
                  <a:gd name="T4" fmla="*/ 90 w 90"/>
                  <a:gd name="T5" fmla="*/ 0 h 176"/>
                  <a:gd name="T6" fmla="*/ 45 w 90"/>
                  <a:gd name="T7" fmla="*/ 0 h 176"/>
                  <a:gd name="T8" fmla="*/ 45 w 90"/>
                  <a:gd name="T9" fmla="*/ 10 h 176"/>
                  <a:gd name="T10" fmla="*/ 82 w 90"/>
                  <a:gd name="T11" fmla="*/ 10 h 176"/>
                  <a:gd name="T12" fmla="*/ 82 w 90"/>
                  <a:gd name="T13" fmla="*/ 44 h 176"/>
                  <a:gd name="T14" fmla="*/ 45 w 90"/>
                  <a:gd name="T15" fmla="*/ 44 h 176"/>
                  <a:gd name="T16" fmla="*/ 45 w 90"/>
                  <a:gd name="T17" fmla="*/ 51 h 176"/>
                  <a:gd name="T18" fmla="*/ 82 w 90"/>
                  <a:gd name="T19" fmla="*/ 51 h 176"/>
                  <a:gd name="T20" fmla="*/ 82 w 90"/>
                  <a:gd name="T21" fmla="*/ 85 h 176"/>
                  <a:gd name="T22" fmla="*/ 45 w 90"/>
                  <a:gd name="T23" fmla="*/ 85 h 176"/>
                  <a:gd name="T24" fmla="*/ 45 w 90"/>
                  <a:gd name="T25" fmla="*/ 99 h 176"/>
                  <a:gd name="T26" fmla="*/ 56 w 90"/>
                  <a:gd name="T27" fmla="*/ 110 h 176"/>
                  <a:gd name="T28" fmla="*/ 45 w 90"/>
                  <a:gd name="T29" fmla="*/ 121 h 176"/>
                  <a:gd name="T30" fmla="*/ 45 w 90"/>
                  <a:gd name="T31" fmla="*/ 138 h 176"/>
                  <a:gd name="T32" fmla="*/ 56 w 90"/>
                  <a:gd name="T33" fmla="*/ 149 h 176"/>
                  <a:gd name="T34" fmla="*/ 45 w 90"/>
                  <a:gd name="T35" fmla="*/ 160 h 176"/>
                  <a:gd name="T36" fmla="*/ 45 w 90"/>
                  <a:gd name="T37" fmla="*/ 176 h 176"/>
                  <a:gd name="T38" fmla="*/ 0 w 90"/>
                  <a:gd name="T39" fmla="*/ 176 h 176"/>
                  <a:gd name="T40" fmla="*/ 45 w 90"/>
                  <a:gd name="T41" fmla="*/ 176 h 176"/>
                  <a:gd name="T42" fmla="*/ 45 w 90"/>
                  <a:gd name="T43" fmla="*/ 160 h 176"/>
                  <a:gd name="T44" fmla="*/ 45 w 90"/>
                  <a:gd name="T45" fmla="*/ 160 h 176"/>
                  <a:gd name="T46" fmla="*/ 45 w 90"/>
                  <a:gd name="T47" fmla="*/ 160 h 176"/>
                  <a:gd name="T48" fmla="*/ 34 w 90"/>
                  <a:gd name="T49" fmla="*/ 149 h 176"/>
                  <a:gd name="T50" fmla="*/ 45 w 90"/>
                  <a:gd name="T51" fmla="*/ 138 h 176"/>
                  <a:gd name="T52" fmla="*/ 45 w 90"/>
                  <a:gd name="T53" fmla="*/ 138 h 176"/>
                  <a:gd name="T54" fmla="*/ 45 w 90"/>
                  <a:gd name="T55" fmla="*/ 121 h 176"/>
                  <a:gd name="T56" fmla="*/ 45 w 90"/>
                  <a:gd name="T57" fmla="*/ 121 h 176"/>
                  <a:gd name="T58" fmla="*/ 45 w 90"/>
                  <a:gd name="T59" fmla="*/ 121 h 176"/>
                  <a:gd name="T60" fmla="*/ 34 w 90"/>
                  <a:gd name="T61" fmla="*/ 110 h 176"/>
                  <a:gd name="T62" fmla="*/ 45 w 90"/>
                  <a:gd name="T63" fmla="*/ 99 h 176"/>
                  <a:gd name="T64" fmla="*/ 45 w 90"/>
                  <a:gd name="T65" fmla="*/ 99 h 176"/>
                  <a:gd name="T66" fmla="*/ 45 w 90"/>
                  <a:gd name="T67" fmla="*/ 85 h 176"/>
                  <a:gd name="T68" fmla="*/ 9 w 90"/>
                  <a:gd name="T69" fmla="*/ 85 h 176"/>
                  <a:gd name="T70" fmla="*/ 9 w 90"/>
                  <a:gd name="T71" fmla="*/ 51 h 176"/>
                  <a:gd name="T72" fmla="*/ 9 w 90"/>
                  <a:gd name="T73" fmla="*/ 51 h 176"/>
                  <a:gd name="T74" fmla="*/ 45 w 90"/>
                  <a:gd name="T75" fmla="*/ 51 h 176"/>
                  <a:gd name="T76" fmla="*/ 45 w 90"/>
                  <a:gd name="T77" fmla="*/ 44 h 176"/>
                  <a:gd name="T78" fmla="*/ 9 w 90"/>
                  <a:gd name="T79" fmla="*/ 44 h 176"/>
                  <a:gd name="T80" fmla="*/ 9 w 90"/>
                  <a:gd name="T81" fmla="*/ 10 h 176"/>
                  <a:gd name="T82" fmla="*/ 9 w 90"/>
                  <a:gd name="T83" fmla="*/ 10 h 176"/>
                  <a:gd name="T84" fmla="*/ 45 w 90"/>
                  <a:gd name="T85" fmla="*/ 10 h 176"/>
                  <a:gd name="T86" fmla="*/ 45 w 90"/>
                  <a:gd name="T87" fmla="*/ 0 h 176"/>
                  <a:gd name="T88" fmla="*/ 0 w 90"/>
                  <a:gd name="T89" fmla="*/ 0 h 176"/>
                  <a:gd name="T90" fmla="*/ 0 w 90"/>
                  <a:gd name="T91" fmla="*/ 17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0" h="176">
                    <a:moveTo>
                      <a:pt x="45" y="176"/>
                    </a:moveTo>
                    <a:cubicBezTo>
                      <a:pt x="90" y="176"/>
                      <a:pt x="90" y="176"/>
                      <a:pt x="90" y="176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82" y="10"/>
                      <a:pt x="82" y="10"/>
                      <a:pt x="82" y="10"/>
                    </a:cubicBezTo>
                    <a:cubicBezTo>
                      <a:pt x="82" y="44"/>
                      <a:pt x="82" y="44"/>
                      <a:pt x="82" y="44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5" y="51"/>
                      <a:pt x="45" y="51"/>
                      <a:pt x="45" y="51"/>
                    </a:cubicBezTo>
                    <a:cubicBezTo>
                      <a:pt x="82" y="51"/>
                      <a:pt x="82" y="51"/>
                      <a:pt x="82" y="51"/>
                    </a:cubicBezTo>
                    <a:cubicBezTo>
                      <a:pt x="82" y="85"/>
                      <a:pt x="82" y="85"/>
                      <a:pt x="82" y="85"/>
                    </a:cubicBezTo>
                    <a:cubicBezTo>
                      <a:pt x="45" y="85"/>
                      <a:pt x="45" y="85"/>
                      <a:pt x="45" y="85"/>
                    </a:cubicBezTo>
                    <a:cubicBezTo>
                      <a:pt x="45" y="99"/>
                      <a:pt x="45" y="99"/>
                      <a:pt x="45" y="99"/>
                    </a:cubicBezTo>
                    <a:cubicBezTo>
                      <a:pt x="51" y="99"/>
                      <a:pt x="56" y="104"/>
                      <a:pt x="56" y="110"/>
                    </a:cubicBezTo>
                    <a:cubicBezTo>
                      <a:pt x="56" y="116"/>
                      <a:pt x="51" y="121"/>
                      <a:pt x="45" y="121"/>
                    </a:cubicBezTo>
                    <a:cubicBezTo>
                      <a:pt x="45" y="138"/>
                      <a:pt x="45" y="138"/>
                      <a:pt x="45" y="138"/>
                    </a:cubicBezTo>
                    <a:cubicBezTo>
                      <a:pt x="51" y="138"/>
                      <a:pt x="56" y="143"/>
                      <a:pt x="56" y="149"/>
                    </a:cubicBezTo>
                    <a:cubicBezTo>
                      <a:pt x="56" y="155"/>
                      <a:pt x="51" y="160"/>
                      <a:pt x="45" y="160"/>
                    </a:cubicBezTo>
                    <a:lnTo>
                      <a:pt x="45" y="176"/>
                    </a:lnTo>
                    <a:close/>
                    <a:moveTo>
                      <a:pt x="0" y="176"/>
                    </a:moveTo>
                    <a:cubicBezTo>
                      <a:pt x="45" y="176"/>
                      <a:pt x="45" y="176"/>
                      <a:pt x="45" y="176"/>
                    </a:cubicBezTo>
                    <a:cubicBezTo>
                      <a:pt x="45" y="160"/>
                      <a:pt x="45" y="160"/>
                      <a:pt x="45" y="160"/>
                    </a:cubicBezTo>
                    <a:cubicBezTo>
                      <a:pt x="45" y="160"/>
                      <a:pt x="45" y="160"/>
                      <a:pt x="45" y="160"/>
                    </a:cubicBezTo>
                    <a:cubicBezTo>
                      <a:pt x="45" y="160"/>
                      <a:pt x="45" y="160"/>
                      <a:pt x="45" y="160"/>
                    </a:cubicBezTo>
                    <a:cubicBezTo>
                      <a:pt x="39" y="160"/>
                      <a:pt x="34" y="155"/>
                      <a:pt x="34" y="149"/>
                    </a:cubicBezTo>
                    <a:cubicBezTo>
                      <a:pt x="34" y="143"/>
                      <a:pt x="39" y="138"/>
                      <a:pt x="45" y="138"/>
                    </a:cubicBezTo>
                    <a:cubicBezTo>
                      <a:pt x="45" y="138"/>
                      <a:pt x="45" y="138"/>
                      <a:pt x="45" y="138"/>
                    </a:cubicBezTo>
                    <a:cubicBezTo>
                      <a:pt x="45" y="121"/>
                      <a:pt x="45" y="121"/>
                      <a:pt x="45" y="121"/>
                    </a:cubicBezTo>
                    <a:cubicBezTo>
                      <a:pt x="45" y="121"/>
                      <a:pt x="45" y="121"/>
                      <a:pt x="45" y="121"/>
                    </a:cubicBezTo>
                    <a:cubicBezTo>
                      <a:pt x="45" y="121"/>
                      <a:pt x="45" y="121"/>
                      <a:pt x="45" y="121"/>
                    </a:cubicBezTo>
                    <a:cubicBezTo>
                      <a:pt x="39" y="121"/>
                      <a:pt x="34" y="116"/>
                      <a:pt x="34" y="110"/>
                    </a:cubicBezTo>
                    <a:cubicBezTo>
                      <a:pt x="34" y="104"/>
                      <a:pt x="39" y="99"/>
                      <a:pt x="45" y="99"/>
                    </a:cubicBezTo>
                    <a:cubicBezTo>
                      <a:pt x="45" y="99"/>
                      <a:pt x="45" y="99"/>
                      <a:pt x="45" y="99"/>
                    </a:cubicBezTo>
                    <a:cubicBezTo>
                      <a:pt x="45" y="85"/>
                      <a:pt x="45" y="85"/>
                      <a:pt x="45" y="85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9" y="51"/>
                      <a:pt x="9" y="51"/>
                      <a:pt x="9" y="51"/>
                    </a:cubicBezTo>
                    <a:cubicBezTo>
                      <a:pt x="9" y="51"/>
                      <a:pt x="9" y="51"/>
                      <a:pt x="9" y="51"/>
                    </a:cubicBezTo>
                    <a:cubicBezTo>
                      <a:pt x="45" y="51"/>
                      <a:pt x="45" y="51"/>
                      <a:pt x="45" y="51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3" name="Freeform 289"/>
              <p:cNvSpPr>
                <a:spLocks/>
              </p:cNvSpPr>
              <p:nvPr/>
            </p:nvSpPr>
            <p:spPr bwMode="auto">
              <a:xfrm>
                <a:off x="-4556125" y="2854325"/>
                <a:ext cx="141287" cy="660400"/>
              </a:xfrm>
              <a:custGeom>
                <a:avLst/>
                <a:gdLst>
                  <a:gd name="T0" fmla="*/ 89 w 89"/>
                  <a:gd name="T1" fmla="*/ 392 h 416"/>
                  <a:gd name="T2" fmla="*/ 89 w 89"/>
                  <a:gd name="T3" fmla="*/ 70 h 416"/>
                  <a:gd name="T4" fmla="*/ 0 w 89"/>
                  <a:gd name="T5" fmla="*/ 0 h 416"/>
                  <a:gd name="T6" fmla="*/ 0 w 89"/>
                  <a:gd name="T7" fmla="*/ 416 h 416"/>
                  <a:gd name="T8" fmla="*/ 89 w 89"/>
                  <a:gd name="T9" fmla="*/ 392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416">
                    <a:moveTo>
                      <a:pt x="89" y="392"/>
                    </a:moveTo>
                    <a:lnTo>
                      <a:pt x="89" y="70"/>
                    </a:lnTo>
                    <a:lnTo>
                      <a:pt x="0" y="0"/>
                    </a:lnTo>
                    <a:lnTo>
                      <a:pt x="0" y="416"/>
                    </a:lnTo>
                    <a:lnTo>
                      <a:pt x="89" y="3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4" name="Rectangle 290"/>
              <p:cNvSpPr>
                <a:spLocks noChangeArrowheads="1"/>
              </p:cNvSpPr>
              <p:nvPr/>
            </p:nvSpPr>
            <p:spPr bwMode="auto">
              <a:xfrm>
                <a:off x="-4868863" y="2909887"/>
                <a:ext cx="236537" cy="904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5" name="Rectangle 291"/>
              <p:cNvSpPr>
                <a:spLocks noChangeArrowheads="1"/>
              </p:cNvSpPr>
              <p:nvPr/>
            </p:nvSpPr>
            <p:spPr bwMode="auto">
              <a:xfrm>
                <a:off x="-4868863" y="3063875"/>
                <a:ext cx="236537" cy="904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6" name="Freeform 292"/>
              <p:cNvSpPr>
                <a:spLocks noEditPoints="1"/>
              </p:cNvSpPr>
              <p:nvPr/>
            </p:nvSpPr>
            <p:spPr bwMode="auto">
              <a:xfrm>
                <a:off x="-2968625" y="346075"/>
                <a:ext cx="627062" cy="622300"/>
              </a:xfrm>
              <a:custGeom>
                <a:avLst/>
                <a:gdLst>
                  <a:gd name="T0" fmla="*/ 167 w 167"/>
                  <a:gd name="T1" fmla="*/ 0 h 166"/>
                  <a:gd name="T2" fmla="*/ 84 w 167"/>
                  <a:gd name="T3" fmla="*/ 0 h 166"/>
                  <a:gd name="T4" fmla="*/ 84 w 167"/>
                  <a:gd name="T5" fmla="*/ 13 h 166"/>
                  <a:gd name="T6" fmla="*/ 84 w 167"/>
                  <a:gd name="T7" fmla="*/ 13 h 166"/>
                  <a:gd name="T8" fmla="*/ 84 w 167"/>
                  <a:gd name="T9" fmla="*/ 13 h 166"/>
                  <a:gd name="T10" fmla="*/ 97 w 167"/>
                  <a:gd name="T11" fmla="*/ 26 h 166"/>
                  <a:gd name="T12" fmla="*/ 84 w 167"/>
                  <a:gd name="T13" fmla="*/ 39 h 166"/>
                  <a:gd name="T14" fmla="*/ 84 w 167"/>
                  <a:gd name="T15" fmla="*/ 39 h 166"/>
                  <a:gd name="T16" fmla="*/ 84 w 167"/>
                  <a:gd name="T17" fmla="*/ 51 h 166"/>
                  <a:gd name="T18" fmla="*/ 106 w 167"/>
                  <a:gd name="T19" fmla="*/ 51 h 166"/>
                  <a:gd name="T20" fmla="*/ 106 w 167"/>
                  <a:gd name="T21" fmla="*/ 63 h 166"/>
                  <a:gd name="T22" fmla="*/ 106 w 167"/>
                  <a:gd name="T23" fmla="*/ 63 h 166"/>
                  <a:gd name="T24" fmla="*/ 91 w 167"/>
                  <a:gd name="T25" fmla="*/ 63 h 166"/>
                  <a:gd name="T26" fmla="*/ 91 w 167"/>
                  <a:gd name="T27" fmla="*/ 140 h 166"/>
                  <a:gd name="T28" fmla="*/ 106 w 167"/>
                  <a:gd name="T29" fmla="*/ 140 h 166"/>
                  <a:gd name="T30" fmla="*/ 106 w 167"/>
                  <a:gd name="T31" fmla="*/ 152 h 166"/>
                  <a:gd name="T32" fmla="*/ 84 w 167"/>
                  <a:gd name="T33" fmla="*/ 152 h 166"/>
                  <a:gd name="T34" fmla="*/ 84 w 167"/>
                  <a:gd name="T35" fmla="*/ 166 h 166"/>
                  <a:gd name="T36" fmla="*/ 167 w 167"/>
                  <a:gd name="T37" fmla="*/ 166 h 166"/>
                  <a:gd name="T38" fmla="*/ 167 w 167"/>
                  <a:gd name="T39" fmla="*/ 0 h 166"/>
                  <a:gd name="T40" fmla="*/ 84 w 167"/>
                  <a:gd name="T41" fmla="*/ 0 h 166"/>
                  <a:gd name="T42" fmla="*/ 0 w 167"/>
                  <a:gd name="T43" fmla="*/ 0 h 166"/>
                  <a:gd name="T44" fmla="*/ 0 w 167"/>
                  <a:gd name="T45" fmla="*/ 166 h 166"/>
                  <a:gd name="T46" fmla="*/ 84 w 167"/>
                  <a:gd name="T47" fmla="*/ 166 h 166"/>
                  <a:gd name="T48" fmla="*/ 84 w 167"/>
                  <a:gd name="T49" fmla="*/ 152 h 166"/>
                  <a:gd name="T50" fmla="*/ 62 w 167"/>
                  <a:gd name="T51" fmla="*/ 152 h 166"/>
                  <a:gd name="T52" fmla="*/ 62 w 167"/>
                  <a:gd name="T53" fmla="*/ 140 h 166"/>
                  <a:gd name="T54" fmla="*/ 77 w 167"/>
                  <a:gd name="T55" fmla="*/ 140 h 166"/>
                  <a:gd name="T56" fmla="*/ 77 w 167"/>
                  <a:gd name="T57" fmla="*/ 63 h 166"/>
                  <a:gd name="T58" fmla="*/ 62 w 167"/>
                  <a:gd name="T59" fmla="*/ 63 h 166"/>
                  <a:gd name="T60" fmla="*/ 62 w 167"/>
                  <a:gd name="T61" fmla="*/ 51 h 166"/>
                  <a:gd name="T62" fmla="*/ 84 w 167"/>
                  <a:gd name="T63" fmla="*/ 51 h 166"/>
                  <a:gd name="T64" fmla="*/ 84 w 167"/>
                  <a:gd name="T65" fmla="*/ 39 h 166"/>
                  <a:gd name="T66" fmla="*/ 71 w 167"/>
                  <a:gd name="T67" fmla="*/ 26 h 166"/>
                  <a:gd name="T68" fmla="*/ 84 w 167"/>
                  <a:gd name="T69" fmla="*/ 13 h 166"/>
                  <a:gd name="T70" fmla="*/ 84 w 167"/>
                  <a:gd name="T71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7" h="166">
                    <a:moveTo>
                      <a:pt x="167" y="0"/>
                    </a:moveTo>
                    <a:cubicBezTo>
                      <a:pt x="84" y="0"/>
                      <a:pt x="84" y="0"/>
                      <a:pt x="84" y="0"/>
                    </a:cubicBezTo>
                    <a:cubicBezTo>
                      <a:pt x="84" y="13"/>
                      <a:pt x="84" y="13"/>
                      <a:pt x="84" y="13"/>
                    </a:cubicBezTo>
                    <a:cubicBezTo>
                      <a:pt x="84" y="13"/>
                      <a:pt x="84" y="13"/>
                      <a:pt x="84" y="13"/>
                    </a:cubicBezTo>
                    <a:cubicBezTo>
                      <a:pt x="84" y="13"/>
                      <a:pt x="84" y="13"/>
                      <a:pt x="84" y="13"/>
                    </a:cubicBezTo>
                    <a:cubicBezTo>
                      <a:pt x="92" y="13"/>
                      <a:pt x="97" y="19"/>
                      <a:pt x="97" y="26"/>
                    </a:cubicBezTo>
                    <a:cubicBezTo>
                      <a:pt x="97" y="33"/>
                      <a:pt x="92" y="39"/>
                      <a:pt x="84" y="39"/>
                    </a:cubicBezTo>
                    <a:cubicBezTo>
                      <a:pt x="84" y="39"/>
                      <a:pt x="84" y="39"/>
                      <a:pt x="84" y="39"/>
                    </a:cubicBezTo>
                    <a:cubicBezTo>
                      <a:pt x="84" y="51"/>
                      <a:pt x="84" y="51"/>
                      <a:pt x="84" y="51"/>
                    </a:cubicBezTo>
                    <a:cubicBezTo>
                      <a:pt x="106" y="51"/>
                      <a:pt x="106" y="51"/>
                      <a:pt x="106" y="51"/>
                    </a:cubicBezTo>
                    <a:cubicBezTo>
                      <a:pt x="106" y="63"/>
                      <a:pt x="106" y="63"/>
                      <a:pt x="106" y="63"/>
                    </a:cubicBezTo>
                    <a:cubicBezTo>
                      <a:pt x="106" y="63"/>
                      <a:pt x="106" y="63"/>
                      <a:pt x="106" y="63"/>
                    </a:cubicBezTo>
                    <a:cubicBezTo>
                      <a:pt x="91" y="63"/>
                      <a:pt x="91" y="63"/>
                      <a:pt x="91" y="63"/>
                    </a:cubicBezTo>
                    <a:cubicBezTo>
                      <a:pt x="91" y="140"/>
                      <a:pt x="91" y="140"/>
                      <a:pt x="91" y="140"/>
                    </a:cubicBezTo>
                    <a:cubicBezTo>
                      <a:pt x="106" y="140"/>
                      <a:pt x="106" y="140"/>
                      <a:pt x="106" y="140"/>
                    </a:cubicBezTo>
                    <a:cubicBezTo>
                      <a:pt x="106" y="152"/>
                      <a:pt x="106" y="152"/>
                      <a:pt x="106" y="152"/>
                    </a:cubicBezTo>
                    <a:cubicBezTo>
                      <a:pt x="84" y="152"/>
                      <a:pt x="84" y="152"/>
                      <a:pt x="84" y="152"/>
                    </a:cubicBezTo>
                    <a:cubicBezTo>
                      <a:pt x="84" y="166"/>
                      <a:pt x="84" y="166"/>
                      <a:pt x="84" y="166"/>
                    </a:cubicBezTo>
                    <a:cubicBezTo>
                      <a:pt x="167" y="166"/>
                      <a:pt x="167" y="166"/>
                      <a:pt x="167" y="166"/>
                    </a:cubicBezTo>
                    <a:lnTo>
                      <a:pt x="167" y="0"/>
                    </a:lnTo>
                    <a:close/>
                    <a:moveTo>
                      <a:pt x="8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6"/>
                      <a:pt x="0" y="166"/>
                      <a:pt x="0" y="166"/>
                    </a:cubicBezTo>
                    <a:cubicBezTo>
                      <a:pt x="84" y="166"/>
                      <a:pt x="84" y="166"/>
                      <a:pt x="84" y="166"/>
                    </a:cubicBezTo>
                    <a:cubicBezTo>
                      <a:pt x="84" y="152"/>
                      <a:pt x="84" y="152"/>
                      <a:pt x="84" y="152"/>
                    </a:cubicBezTo>
                    <a:cubicBezTo>
                      <a:pt x="62" y="152"/>
                      <a:pt x="62" y="152"/>
                      <a:pt x="62" y="152"/>
                    </a:cubicBezTo>
                    <a:cubicBezTo>
                      <a:pt x="62" y="140"/>
                      <a:pt x="62" y="140"/>
                      <a:pt x="62" y="140"/>
                    </a:cubicBezTo>
                    <a:cubicBezTo>
                      <a:pt x="77" y="140"/>
                      <a:pt x="77" y="140"/>
                      <a:pt x="77" y="140"/>
                    </a:cubicBezTo>
                    <a:cubicBezTo>
                      <a:pt x="77" y="63"/>
                      <a:pt x="77" y="63"/>
                      <a:pt x="77" y="63"/>
                    </a:cubicBezTo>
                    <a:cubicBezTo>
                      <a:pt x="62" y="63"/>
                      <a:pt x="62" y="63"/>
                      <a:pt x="62" y="63"/>
                    </a:cubicBezTo>
                    <a:cubicBezTo>
                      <a:pt x="62" y="51"/>
                      <a:pt x="62" y="51"/>
                      <a:pt x="62" y="51"/>
                    </a:cubicBezTo>
                    <a:cubicBezTo>
                      <a:pt x="84" y="51"/>
                      <a:pt x="84" y="51"/>
                      <a:pt x="84" y="51"/>
                    </a:cubicBezTo>
                    <a:cubicBezTo>
                      <a:pt x="84" y="39"/>
                      <a:pt x="84" y="39"/>
                      <a:pt x="84" y="39"/>
                    </a:cubicBezTo>
                    <a:cubicBezTo>
                      <a:pt x="77" y="39"/>
                      <a:pt x="71" y="33"/>
                      <a:pt x="71" y="26"/>
                    </a:cubicBezTo>
                    <a:cubicBezTo>
                      <a:pt x="71" y="19"/>
                      <a:pt x="77" y="13"/>
                      <a:pt x="84" y="13"/>
                    </a:cubicBezTo>
                    <a:lnTo>
                      <a:pt x="8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7" name="Freeform 293"/>
              <p:cNvSpPr>
                <a:spLocks/>
              </p:cNvSpPr>
              <p:nvPr/>
            </p:nvSpPr>
            <p:spPr bwMode="auto">
              <a:xfrm>
                <a:off x="-4448175" y="6721475"/>
                <a:ext cx="508000" cy="119063"/>
              </a:xfrm>
              <a:custGeom>
                <a:avLst/>
                <a:gdLst>
                  <a:gd name="T0" fmla="*/ 291 w 320"/>
                  <a:gd name="T1" fmla="*/ 47 h 75"/>
                  <a:gd name="T2" fmla="*/ 29 w 320"/>
                  <a:gd name="T3" fmla="*/ 47 h 75"/>
                  <a:gd name="T4" fmla="*/ 29 w 320"/>
                  <a:gd name="T5" fmla="*/ 0 h 75"/>
                  <a:gd name="T6" fmla="*/ 0 w 320"/>
                  <a:gd name="T7" fmla="*/ 0 h 75"/>
                  <a:gd name="T8" fmla="*/ 0 w 320"/>
                  <a:gd name="T9" fmla="*/ 75 h 75"/>
                  <a:gd name="T10" fmla="*/ 320 w 320"/>
                  <a:gd name="T11" fmla="*/ 75 h 75"/>
                  <a:gd name="T12" fmla="*/ 320 w 320"/>
                  <a:gd name="T13" fmla="*/ 0 h 75"/>
                  <a:gd name="T14" fmla="*/ 291 w 320"/>
                  <a:gd name="T15" fmla="*/ 0 h 75"/>
                  <a:gd name="T16" fmla="*/ 291 w 320"/>
                  <a:gd name="T17" fmla="*/ 4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0" h="75">
                    <a:moveTo>
                      <a:pt x="291" y="47"/>
                    </a:moveTo>
                    <a:lnTo>
                      <a:pt x="29" y="47"/>
                    </a:lnTo>
                    <a:lnTo>
                      <a:pt x="29" y="0"/>
                    </a:lnTo>
                    <a:lnTo>
                      <a:pt x="0" y="0"/>
                    </a:lnTo>
                    <a:lnTo>
                      <a:pt x="0" y="75"/>
                    </a:lnTo>
                    <a:lnTo>
                      <a:pt x="320" y="75"/>
                    </a:lnTo>
                    <a:lnTo>
                      <a:pt x="320" y="0"/>
                    </a:lnTo>
                    <a:lnTo>
                      <a:pt x="291" y="0"/>
                    </a:lnTo>
                    <a:lnTo>
                      <a:pt x="291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8" name="Freeform 294"/>
              <p:cNvSpPr>
                <a:spLocks/>
              </p:cNvSpPr>
              <p:nvPr/>
            </p:nvSpPr>
            <p:spPr bwMode="auto">
              <a:xfrm>
                <a:off x="-4376738" y="6361113"/>
                <a:ext cx="376237" cy="401638"/>
              </a:xfrm>
              <a:custGeom>
                <a:avLst/>
                <a:gdLst>
                  <a:gd name="T0" fmla="*/ 40 w 237"/>
                  <a:gd name="T1" fmla="*/ 146 h 253"/>
                  <a:gd name="T2" fmla="*/ 40 w 237"/>
                  <a:gd name="T3" fmla="*/ 253 h 253"/>
                  <a:gd name="T4" fmla="*/ 194 w 237"/>
                  <a:gd name="T5" fmla="*/ 253 h 253"/>
                  <a:gd name="T6" fmla="*/ 194 w 237"/>
                  <a:gd name="T7" fmla="*/ 146 h 253"/>
                  <a:gd name="T8" fmla="*/ 237 w 237"/>
                  <a:gd name="T9" fmla="*/ 146 h 253"/>
                  <a:gd name="T10" fmla="*/ 118 w 237"/>
                  <a:gd name="T11" fmla="*/ 0 h 253"/>
                  <a:gd name="T12" fmla="*/ 0 w 237"/>
                  <a:gd name="T13" fmla="*/ 146 h 253"/>
                  <a:gd name="T14" fmla="*/ 40 w 237"/>
                  <a:gd name="T15" fmla="*/ 146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7" h="253">
                    <a:moveTo>
                      <a:pt x="40" y="146"/>
                    </a:moveTo>
                    <a:lnTo>
                      <a:pt x="40" y="253"/>
                    </a:lnTo>
                    <a:lnTo>
                      <a:pt x="194" y="253"/>
                    </a:lnTo>
                    <a:lnTo>
                      <a:pt x="194" y="146"/>
                    </a:lnTo>
                    <a:lnTo>
                      <a:pt x="237" y="146"/>
                    </a:lnTo>
                    <a:lnTo>
                      <a:pt x="118" y="0"/>
                    </a:lnTo>
                    <a:lnTo>
                      <a:pt x="0" y="146"/>
                    </a:lnTo>
                    <a:lnTo>
                      <a:pt x="40" y="1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9" name="Freeform 295"/>
              <p:cNvSpPr>
                <a:spLocks noEditPoints="1"/>
              </p:cNvSpPr>
              <p:nvPr/>
            </p:nvSpPr>
            <p:spPr bwMode="auto">
              <a:xfrm>
                <a:off x="-1371600" y="2965450"/>
                <a:ext cx="539750" cy="428625"/>
              </a:xfrm>
              <a:custGeom>
                <a:avLst/>
                <a:gdLst>
                  <a:gd name="T0" fmla="*/ 129 w 144"/>
                  <a:gd name="T1" fmla="*/ 25 h 114"/>
                  <a:gd name="T2" fmla="*/ 116 w 144"/>
                  <a:gd name="T3" fmla="*/ 26 h 114"/>
                  <a:gd name="T4" fmla="*/ 116 w 144"/>
                  <a:gd name="T5" fmla="*/ 32 h 114"/>
                  <a:gd name="T6" fmla="*/ 131 w 144"/>
                  <a:gd name="T7" fmla="*/ 64 h 114"/>
                  <a:gd name="T8" fmla="*/ 131 w 144"/>
                  <a:gd name="T9" fmla="*/ 79 h 114"/>
                  <a:gd name="T10" fmla="*/ 116 w 144"/>
                  <a:gd name="T11" fmla="*/ 114 h 114"/>
                  <a:gd name="T12" fmla="*/ 144 w 144"/>
                  <a:gd name="T13" fmla="*/ 107 h 114"/>
                  <a:gd name="T14" fmla="*/ 144 w 144"/>
                  <a:gd name="T15" fmla="*/ 41 h 114"/>
                  <a:gd name="T16" fmla="*/ 116 w 144"/>
                  <a:gd name="T17" fmla="*/ 0 h 114"/>
                  <a:gd name="T18" fmla="*/ 72 w 144"/>
                  <a:gd name="T19" fmla="*/ 9 h 114"/>
                  <a:gd name="T20" fmla="*/ 116 w 144"/>
                  <a:gd name="T21" fmla="*/ 26 h 114"/>
                  <a:gd name="T22" fmla="*/ 72 w 144"/>
                  <a:gd name="T23" fmla="*/ 91 h 114"/>
                  <a:gd name="T24" fmla="*/ 110 w 144"/>
                  <a:gd name="T25" fmla="*/ 107 h 114"/>
                  <a:gd name="T26" fmla="*/ 116 w 144"/>
                  <a:gd name="T27" fmla="*/ 114 h 114"/>
                  <a:gd name="T28" fmla="*/ 102 w 144"/>
                  <a:gd name="T29" fmla="*/ 79 h 114"/>
                  <a:gd name="T30" fmla="*/ 116 w 144"/>
                  <a:gd name="T31" fmla="*/ 64 h 114"/>
                  <a:gd name="T32" fmla="*/ 72 w 144"/>
                  <a:gd name="T33" fmla="*/ 32 h 114"/>
                  <a:gd name="T34" fmla="*/ 72 w 144"/>
                  <a:gd name="T35" fmla="*/ 0 h 114"/>
                  <a:gd name="T36" fmla="*/ 27 w 144"/>
                  <a:gd name="T37" fmla="*/ 1 h 114"/>
                  <a:gd name="T38" fmla="*/ 36 w 144"/>
                  <a:gd name="T39" fmla="*/ 9 h 114"/>
                  <a:gd name="T40" fmla="*/ 72 w 144"/>
                  <a:gd name="T41" fmla="*/ 9 h 114"/>
                  <a:gd name="T42" fmla="*/ 27 w 144"/>
                  <a:gd name="T43" fmla="*/ 114 h 114"/>
                  <a:gd name="T44" fmla="*/ 34 w 144"/>
                  <a:gd name="T45" fmla="*/ 107 h 114"/>
                  <a:gd name="T46" fmla="*/ 72 w 144"/>
                  <a:gd name="T47" fmla="*/ 91 h 114"/>
                  <a:gd name="T48" fmla="*/ 27 w 144"/>
                  <a:gd name="T49" fmla="*/ 32 h 114"/>
                  <a:gd name="T50" fmla="*/ 42 w 144"/>
                  <a:gd name="T51" fmla="*/ 64 h 114"/>
                  <a:gd name="T52" fmla="*/ 42 w 144"/>
                  <a:gd name="T53" fmla="*/ 79 h 114"/>
                  <a:gd name="T54" fmla="*/ 27 w 144"/>
                  <a:gd name="T55" fmla="*/ 114 h 114"/>
                  <a:gd name="T56" fmla="*/ 14 w 144"/>
                  <a:gd name="T57" fmla="*/ 25 h 114"/>
                  <a:gd name="T58" fmla="*/ 0 w 144"/>
                  <a:gd name="T59" fmla="*/ 87 h 114"/>
                  <a:gd name="T60" fmla="*/ 0 w 144"/>
                  <a:gd name="T61" fmla="*/ 107 h 114"/>
                  <a:gd name="T62" fmla="*/ 27 w 144"/>
                  <a:gd name="T63" fmla="*/ 114 h 114"/>
                  <a:gd name="T64" fmla="*/ 13 w 144"/>
                  <a:gd name="T65" fmla="*/ 79 h 114"/>
                  <a:gd name="T66" fmla="*/ 27 w 144"/>
                  <a:gd name="T67" fmla="*/ 64 h 114"/>
                  <a:gd name="T68" fmla="*/ 24 w 144"/>
                  <a:gd name="T69" fmla="*/ 32 h 114"/>
                  <a:gd name="T70" fmla="*/ 27 w 144"/>
                  <a:gd name="T71" fmla="*/ 1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4" h="114">
                    <a:moveTo>
                      <a:pt x="144" y="41"/>
                    </a:moveTo>
                    <a:cubicBezTo>
                      <a:pt x="129" y="25"/>
                      <a:pt x="129" y="25"/>
                      <a:pt x="129" y="25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16" y="26"/>
                      <a:pt x="116" y="26"/>
                      <a:pt x="116" y="26"/>
                    </a:cubicBezTo>
                    <a:cubicBezTo>
                      <a:pt x="120" y="32"/>
                      <a:pt x="120" y="32"/>
                      <a:pt x="120" y="32"/>
                    </a:cubicBezTo>
                    <a:cubicBezTo>
                      <a:pt x="116" y="32"/>
                      <a:pt x="116" y="32"/>
                      <a:pt x="116" y="32"/>
                    </a:cubicBezTo>
                    <a:cubicBezTo>
                      <a:pt x="116" y="64"/>
                      <a:pt x="116" y="64"/>
                      <a:pt x="116" y="64"/>
                    </a:cubicBezTo>
                    <a:cubicBezTo>
                      <a:pt x="131" y="64"/>
                      <a:pt x="131" y="64"/>
                      <a:pt x="131" y="64"/>
                    </a:cubicBezTo>
                    <a:cubicBezTo>
                      <a:pt x="131" y="79"/>
                      <a:pt x="131" y="79"/>
                      <a:pt x="131" y="79"/>
                    </a:cubicBezTo>
                    <a:cubicBezTo>
                      <a:pt x="131" y="79"/>
                      <a:pt x="131" y="79"/>
                      <a:pt x="131" y="79"/>
                    </a:cubicBezTo>
                    <a:cubicBezTo>
                      <a:pt x="116" y="79"/>
                      <a:pt x="116" y="79"/>
                      <a:pt x="116" y="79"/>
                    </a:cubicBezTo>
                    <a:cubicBezTo>
                      <a:pt x="116" y="114"/>
                      <a:pt x="116" y="114"/>
                      <a:pt x="116" y="114"/>
                    </a:cubicBezTo>
                    <a:cubicBezTo>
                      <a:pt x="137" y="114"/>
                      <a:pt x="137" y="114"/>
                      <a:pt x="137" y="114"/>
                    </a:cubicBezTo>
                    <a:cubicBezTo>
                      <a:pt x="141" y="114"/>
                      <a:pt x="144" y="111"/>
                      <a:pt x="144" y="107"/>
                    </a:cubicBezTo>
                    <a:cubicBezTo>
                      <a:pt x="144" y="91"/>
                      <a:pt x="144" y="91"/>
                      <a:pt x="144" y="91"/>
                    </a:cubicBezTo>
                    <a:lnTo>
                      <a:pt x="144" y="41"/>
                    </a:lnTo>
                    <a:close/>
                    <a:moveTo>
                      <a:pt x="116" y="1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108" y="9"/>
                      <a:pt x="108" y="9"/>
                      <a:pt x="108" y="9"/>
                    </a:cubicBezTo>
                    <a:cubicBezTo>
                      <a:pt x="116" y="26"/>
                      <a:pt x="116" y="26"/>
                      <a:pt x="116" y="26"/>
                    </a:cubicBezTo>
                    <a:cubicBezTo>
                      <a:pt x="116" y="1"/>
                      <a:pt x="116" y="1"/>
                      <a:pt x="116" y="1"/>
                    </a:cubicBezTo>
                    <a:close/>
                    <a:moveTo>
                      <a:pt x="72" y="91"/>
                    </a:moveTo>
                    <a:cubicBezTo>
                      <a:pt x="110" y="91"/>
                      <a:pt x="110" y="91"/>
                      <a:pt x="110" y="91"/>
                    </a:cubicBezTo>
                    <a:cubicBezTo>
                      <a:pt x="110" y="107"/>
                      <a:pt x="110" y="107"/>
                      <a:pt x="110" y="107"/>
                    </a:cubicBezTo>
                    <a:cubicBezTo>
                      <a:pt x="110" y="111"/>
                      <a:pt x="112" y="114"/>
                      <a:pt x="116" y="114"/>
                    </a:cubicBezTo>
                    <a:cubicBezTo>
                      <a:pt x="116" y="114"/>
                      <a:pt x="116" y="114"/>
                      <a:pt x="116" y="114"/>
                    </a:cubicBezTo>
                    <a:cubicBezTo>
                      <a:pt x="116" y="79"/>
                      <a:pt x="116" y="79"/>
                      <a:pt x="116" y="79"/>
                    </a:cubicBezTo>
                    <a:cubicBezTo>
                      <a:pt x="102" y="79"/>
                      <a:pt x="102" y="79"/>
                      <a:pt x="102" y="79"/>
                    </a:cubicBezTo>
                    <a:cubicBezTo>
                      <a:pt x="102" y="64"/>
                      <a:pt x="102" y="64"/>
                      <a:pt x="102" y="64"/>
                    </a:cubicBezTo>
                    <a:cubicBezTo>
                      <a:pt x="116" y="64"/>
                      <a:pt x="116" y="64"/>
                      <a:pt x="116" y="64"/>
                    </a:cubicBezTo>
                    <a:cubicBezTo>
                      <a:pt x="116" y="32"/>
                      <a:pt x="116" y="32"/>
                      <a:pt x="116" y="32"/>
                    </a:cubicBezTo>
                    <a:cubicBezTo>
                      <a:pt x="72" y="32"/>
                      <a:pt x="72" y="32"/>
                      <a:pt x="72" y="32"/>
                    </a:cubicBezTo>
                    <a:lnTo>
                      <a:pt x="72" y="91"/>
                    </a:lnTo>
                    <a:close/>
                    <a:moveTo>
                      <a:pt x="72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2" y="0"/>
                      <a:pt x="72" y="0"/>
                      <a:pt x="72" y="0"/>
                    </a:cubicBezTo>
                    <a:close/>
                    <a:moveTo>
                      <a:pt x="27" y="114"/>
                    </a:moveTo>
                    <a:cubicBezTo>
                      <a:pt x="28" y="114"/>
                      <a:pt x="28" y="114"/>
                      <a:pt x="28" y="114"/>
                    </a:cubicBezTo>
                    <a:cubicBezTo>
                      <a:pt x="31" y="114"/>
                      <a:pt x="34" y="111"/>
                      <a:pt x="34" y="107"/>
                    </a:cubicBezTo>
                    <a:cubicBezTo>
                      <a:pt x="34" y="91"/>
                      <a:pt x="34" y="91"/>
                      <a:pt x="34" y="91"/>
                    </a:cubicBezTo>
                    <a:cubicBezTo>
                      <a:pt x="72" y="91"/>
                      <a:pt x="72" y="91"/>
                      <a:pt x="72" y="91"/>
                    </a:cubicBezTo>
                    <a:cubicBezTo>
                      <a:pt x="72" y="32"/>
                      <a:pt x="72" y="32"/>
                      <a:pt x="72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42" y="79"/>
                      <a:pt x="42" y="79"/>
                      <a:pt x="42" y="79"/>
                    </a:cubicBezTo>
                    <a:cubicBezTo>
                      <a:pt x="42" y="79"/>
                      <a:pt x="42" y="79"/>
                      <a:pt x="42" y="79"/>
                    </a:cubicBezTo>
                    <a:cubicBezTo>
                      <a:pt x="27" y="79"/>
                      <a:pt x="27" y="79"/>
                      <a:pt x="27" y="79"/>
                    </a:cubicBezTo>
                    <a:lnTo>
                      <a:pt x="27" y="114"/>
                    </a:lnTo>
                    <a:close/>
                    <a:moveTo>
                      <a:pt x="27" y="1"/>
                    </a:moveTo>
                    <a:cubicBezTo>
                      <a:pt x="14" y="25"/>
                      <a:pt x="14" y="25"/>
                      <a:pt x="14" y="25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107"/>
                      <a:pt x="0" y="107"/>
                      <a:pt x="0" y="107"/>
                    </a:cubicBezTo>
                    <a:cubicBezTo>
                      <a:pt x="0" y="111"/>
                      <a:pt x="3" y="114"/>
                      <a:pt x="7" y="114"/>
                    </a:cubicBezTo>
                    <a:cubicBezTo>
                      <a:pt x="27" y="114"/>
                      <a:pt x="27" y="114"/>
                      <a:pt x="27" y="114"/>
                    </a:cubicBezTo>
                    <a:cubicBezTo>
                      <a:pt x="27" y="79"/>
                      <a:pt x="27" y="79"/>
                      <a:pt x="27" y="79"/>
                    </a:cubicBezTo>
                    <a:cubicBezTo>
                      <a:pt x="13" y="79"/>
                      <a:pt x="13" y="79"/>
                      <a:pt x="13" y="79"/>
                    </a:cubicBezTo>
                    <a:cubicBezTo>
                      <a:pt x="13" y="64"/>
                      <a:pt x="13" y="64"/>
                      <a:pt x="13" y="64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7" y="26"/>
                      <a:pt x="27" y="26"/>
                      <a:pt x="27" y="26"/>
                    </a:cubicBezTo>
                    <a:lnTo>
                      <a:pt x="27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0" name="Oval 296"/>
              <p:cNvSpPr>
                <a:spLocks noChangeArrowheads="1"/>
              </p:cNvSpPr>
              <p:nvPr/>
            </p:nvSpPr>
            <p:spPr bwMode="auto">
              <a:xfrm>
                <a:off x="-1338263" y="1347787"/>
                <a:ext cx="134937" cy="1349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1" name="Freeform 297"/>
              <p:cNvSpPr>
                <a:spLocks/>
              </p:cNvSpPr>
              <p:nvPr/>
            </p:nvSpPr>
            <p:spPr bwMode="auto">
              <a:xfrm>
                <a:off x="-1431925" y="1504950"/>
                <a:ext cx="319087" cy="500063"/>
              </a:xfrm>
              <a:custGeom>
                <a:avLst/>
                <a:gdLst>
                  <a:gd name="T0" fmla="*/ 33 w 201"/>
                  <a:gd name="T1" fmla="*/ 60 h 315"/>
                  <a:gd name="T2" fmla="*/ 45 w 201"/>
                  <a:gd name="T3" fmla="*/ 60 h 315"/>
                  <a:gd name="T4" fmla="*/ 45 w 201"/>
                  <a:gd name="T5" fmla="*/ 161 h 315"/>
                  <a:gd name="T6" fmla="*/ 45 w 201"/>
                  <a:gd name="T7" fmla="*/ 161 h 315"/>
                  <a:gd name="T8" fmla="*/ 45 w 201"/>
                  <a:gd name="T9" fmla="*/ 315 h 315"/>
                  <a:gd name="T10" fmla="*/ 95 w 201"/>
                  <a:gd name="T11" fmla="*/ 315 h 315"/>
                  <a:gd name="T12" fmla="*/ 95 w 201"/>
                  <a:gd name="T13" fmla="*/ 149 h 315"/>
                  <a:gd name="T14" fmla="*/ 109 w 201"/>
                  <a:gd name="T15" fmla="*/ 149 h 315"/>
                  <a:gd name="T16" fmla="*/ 109 w 201"/>
                  <a:gd name="T17" fmla="*/ 315 h 315"/>
                  <a:gd name="T18" fmla="*/ 158 w 201"/>
                  <a:gd name="T19" fmla="*/ 315 h 315"/>
                  <a:gd name="T20" fmla="*/ 158 w 201"/>
                  <a:gd name="T21" fmla="*/ 149 h 315"/>
                  <a:gd name="T22" fmla="*/ 158 w 201"/>
                  <a:gd name="T23" fmla="*/ 149 h 315"/>
                  <a:gd name="T24" fmla="*/ 158 w 201"/>
                  <a:gd name="T25" fmla="*/ 60 h 315"/>
                  <a:gd name="T26" fmla="*/ 170 w 201"/>
                  <a:gd name="T27" fmla="*/ 60 h 315"/>
                  <a:gd name="T28" fmla="*/ 170 w 201"/>
                  <a:gd name="T29" fmla="*/ 149 h 315"/>
                  <a:gd name="T30" fmla="*/ 201 w 201"/>
                  <a:gd name="T31" fmla="*/ 149 h 315"/>
                  <a:gd name="T32" fmla="*/ 201 w 201"/>
                  <a:gd name="T33" fmla="*/ 0 h 315"/>
                  <a:gd name="T34" fmla="*/ 0 w 201"/>
                  <a:gd name="T35" fmla="*/ 0 h 315"/>
                  <a:gd name="T36" fmla="*/ 0 w 201"/>
                  <a:gd name="T37" fmla="*/ 149 h 315"/>
                  <a:gd name="T38" fmla="*/ 33 w 201"/>
                  <a:gd name="T39" fmla="*/ 149 h 315"/>
                  <a:gd name="T40" fmla="*/ 33 w 201"/>
                  <a:gd name="T41" fmla="*/ 60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1" h="315">
                    <a:moveTo>
                      <a:pt x="33" y="60"/>
                    </a:moveTo>
                    <a:lnTo>
                      <a:pt x="45" y="60"/>
                    </a:lnTo>
                    <a:lnTo>
                      <a:pt x="45" y="161"/>
                    </a:lnTo>
                    <a:lnTo>
                      <a:pt x="45" y="161"/>
                    </a:lnTo>
                    <a:lnTo>
                      <a:pt x="45" y="315"/>
                    </a:lnTo>
                    <a:lnTo>
                      <a:pt x="95" y="315"/>
                    </a:lnTo>
                    <a:lnTo>
                      <a:pt x="95" y="149"/>
                    </a:lnTo>
                    <a:lnTo>
                      <a:pt x="109" y="149"/>
                    </a:lnTo>
                    <a:lnTo>
                      <a:pt x="109" y="315"/>
                    </a:lnTo>
                    <a:lnTo>
                      <a:pt x="158" y="315"/>
                    </a:lnTo>
                    <a:lnTo>
                      <a:pt x="158" y="149"/>
                    </a:lnTo>
                    <a:lnTo>
                      <a:pt x="158" y="149"/>
                    </a:lnTo>
                    <a:lnTo>
                      <a:pt x="158" y="60"/>
                    </a:lnTo>
                    <a:lnTo>
                      <a:pt x="170" y="60"/>
                    </a:lnTo>
                    <a:lnTo>
                      <a:pt x="170" y="149"/>
                    </a:lnTo>
                    <a:lnTo>
                      <a:pt x="201" y="149"/>
                    </a:lnTo>
                    <a:lnTo>
                      <a:pt x="201" y="0"/>
                    </a:lnTo>
                    <a:lnTo>
                      <a:pt x="0" y="0"/>
                    </a:lnTo>
                    <a:lnTo>
                      <a:pt x="0" y="149"/>
                    </a:lnTo>
                    <a:lnTo>
                      <a:pt x="33" y="149"/>
                    </a:lnTo>
                    <a:lnTo>
                      <a:pt x="33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2" name="Oval 298"/>
              <p:cNvSpPr>
                <a:spLocks noChangeArrowheads="1"/>
              </p:cNvSpPr>
              <p:nvPr/>
            </p:nvSpPr>
            <p:spPr bwMode="auto">
              <a:xfrm>
                <a:off x="-973138" y="1347787"/>
                <a:ext cx="134937" cy="1349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3" name="Freeform 299"/>
              <p:cNvSpPr>
                <a:spLocks/>
              </p:cNvSpPr>
              <p:nvPr/>
            </p:nvSpPr>
            <p:spPr bwMode="auto">
              <a:xfrm>
                <a:off x="-1090613" y="1504950"/>
                <a:ext cx="368300" cy="500063"/>
              </a:xfrm>
              <a:custGeom>
                <a:avLst/>
                <a:gdLst>
                  <a:gd name="T0" fmla="*/ 199 w 232"/>
                  <a:gd name="T1" fmla="*/ 149 h 315"/>
                  <a:gd name="T2" fmla="*/ 232 w 232"/>
                  <a:gd name="T3" fmla="*/ 149 h 315"/>
                  <a:gd name="T4" fmla="*/ 192 w 232"/>
                  <a:gd name="T5" fmla="*/ 0 h 315"/>
                  <a:gd name="T6" fmla="*/ 43 w 232"/>
                  <a:gd name="T7" fmla="*/ 0 h 315"/>
                  <a:gd name="T8" fmla="*/ 0 w 232"/>
                  <a:gd name="T9" fmla="*/ 149 h 315"/>
                  <a:gd name="T10" fmla="*/ 31 w 232"/>
                  <a:gd name="T11" fmla="*/ 149 h 315"/>
                  <a:gd name="T12" fmla="*/ 57 w 232"/>
                  <a:gd name="T13" fmla="*/ 60 h 315"/>
                  <a:gd name="T14" fmla="*/ 66 w 232"/>
                  <a:gd name="T15" fmla="*/ 60 h 315"/>
                  <a:gd name="T16" fmla="*/ 24 w 232"/>
                  <a:gd name="T17" fmla="*/ 225 h 315"/>
                  <a:gd name="T18" fmla="*/ 59 w 232"/>
                  <a:gd name="T19" fmla="*/ 225 h 315"/>
                  <a:gd name="T20" fmla="*/ 59 w 232"/>
                  <a:gd name="T21" fmla="*/ 315 h 315"/>
                  <a:gd name="T22" fmla="*/ 109 w 232"/>
                  <a:gd name="T23" fmla="*/ 315 h 315"/>
                  <a:gd name="T24" fmla="*/ 109 w 232"/>
                  <a:gd name="T25" fmla="*/ 225 h 315"/>
                  <a:gd name="T26" fmla="*/ 123 w 232"/>
                  <a:gd name="T27" fmla="*/ 225 h 315"/>
                  <a:gd name="T28" fmla="*/ 123 w 232"/>
                  <a:gd name="T29" fmla="*/ 315 h 315"/>
                  <a:gd name="T30" fmla="*/ 173 w 232"/>
                  <a:gd name="T31" fmla="*/ 315 h 315"/>
                  <a:gd name="T32" fmla="*/ 173 w 232"/>
                  <a:gd name="T33" fmla="*/ 225 h 315"/>
                  <a:gd name="T34" fmla="*/ 208 w 232"/>
                  <a:gd name="T35" fmla="*/ 225 h 315"/>
                  <a:gd name="T36" fmla="*/ 163 w 232"/>
                  <a:gd name="T37" fmla="*/ 60 h 315"/>
                  <a:gd name="T38" fmla="*/ 175 w 232"/>
                  <a:gd name="T39" fmla="*/ 60 h 315"/>
                  <a:gd name="T40" fmla="*/ 199 w 232"/>
                  <a:gd name="T41" fmla="*/ 149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2" h="315">
                    <a:moveTo>
                      <a:pt x="199" y="149"/>
                    </a:moveTo>
                    <a:lnTo>
                      <a:pt x="232" y="149"/>
                    </a:lnTo>
                    <a:lnTo>
                      <a:pt x="192" y="0"/>
                    </a:lnTo>
                    <a:lnTo>
                      <a:pt x="43" y="0"/>
                    </a:lnTo>
                    <a:lnTo>
                      <a:pt x="0" y="149"/>
                    </a:lnTo>
                    <a:lnTo>
                      <a:pt x="31" y="149"/>
                    </a:lnTo>
                    <a:lnTo>
                      <a:pt x="57" y="60"/>
                    </a:lnTo>
                    <a:lnTo>
                      <a:pt x="66" y="60"/>
                    </a:lnTo>
                    <a:lnTo>
                      <a:pt x="24" y="225"/>
                    </a:lnTo>
                    <a:lnTo>
                      <a:pt x="59" y="225"/>
                    </a:lnTo>
                    <a:lnTo>
                      <a:pt x="59" y="315"/>
                    </a:lnTo>
                    <a:lnTo>
                      <a:pt x="109" y="315"/>
                    </a:lnTo>
                    <a:lnTo>
                      <a:pt x="109" y="225"/>
                    </a:lnTo>
                    <a:lnTo>
                      <a:pt x="123" y="225"/>
                    </a:lnTo>
                    <a:lnTo>
                      <a:pt x="123" y="315"/>
                    </a:lnTo>
                    <a:lnTo>
                      <a:pt x="173" y="315"/>
                    </a:lnTo>
                    <a:lnTo>
                      <a:pt x="173" y="225"/>
                    </a:lnTo>
                    <a:lnTo>
                      <a:pt x="208" y="225"/>
                    </a:lnTo>
                    <a:lnTo>
                      <a:pt x="163" y="60"/>
                    </a:lnTo>
                    <a:lnTo>
                      <a:pt x="175" y="60"/>
                    </a:lnTo>
                    <a:lnTo>
                      <a:pt x="199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4" name="Freeform 300"/>
              <p:cNvSpPr>
                <a:spLocks/>
              </p:cNvSpPr>
              <p:nvPr/>
            </p:nvSpPr>
            <p:spPr bwMode="auto">
              <a:xfrm>
                <a:off x="-1720850" y="701675"/>
                <a:ext cx="574675" cy="533400"/>
              </a:xfrm>
              <a:custGeom>
                <a:avLst/>
                <a:gdLst>
                  <a:gd name="T0" fmla="*/ 91 w 153"/>
                  <a:gd name="T1" fmla="*/ 71 h 142"/>
                  <a:gd name="T2" fmla="*/ 117 w 153"/>
                  <a:gd name="T3" fmla="*/ 50 h 142"/>
                  <a:gd name="T4" fmla="*/ 123 w 153"/>
                  <a:gd name="T5" fmla="*/ 50 h 142"/>
                  <a:gd name="T6" fmla="*/ 140 w 153"/>
                  <a:gd name="T7" fmla="*/ 63 h 142"/>
                  <a:gd name="T8" fmla="*/ 151 w 153"/>
                  <a:gd name="T9" fmla="*/ 58 h 142"/>
                  <a:gd name="T10" fmla="*/ 150 w 153"/>
                  <a:gd name="T11" fmla="*/ 35 h 142"/>
                  <a:gd name="T12" fmla="*/ 103 w 153"/>
                  <a:gd name="T13" fmla="*/ 5 h 142"/>
                  <a:gd name="T14" fmla="*/ 73 w 153"/>
                  <a:gd name="T15" fmla="*/ 32 h 142"/>
                  <a:gd name="T16" fmla="*/ 35 w 153"/>
                  <a:gd name="T17" fmla="*/ 20 h 142"/>
                  <a:gd name="T18" fmla="*/ 4 w 153"/>
                  <a:gd name="T19" fmla="*/ 67 h 142"/>
                  <a:gd name="T20" fmla="*/ 97 w 153"/>
                  <a:gd name="T21" fmla="*/ 142 h 142"/>
                  <a:gd name="T22" fmla="*/ 113 w 153"/>
                  <a:gd name="T23" fmla="*/ 128 h 142"/>
                  <a:gd name="T24" fmla="*/ 91 w 153"/>
                  <a:gd name="T25" fmla="*/ 7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3" h="142">
                    <a:moveTo>
                      <a:pt x="91" y="71"/>
                    </a:moveTo>
                    <a:cubicBezTo>
                      <a:pt x="93" y="58"/>
                      <a:pt x="104" y="50"/>
                      <a:pt x="117" y="50"/>
                    </a:cubicBezTo>
                    <a:cubicBezTo>
                      <a:pt x="119" y="50"/>
                      <a:pt x="121" y="50"/>
                      <a:pt x="123" y="50"/>
                    </a:cubicBezTo>
                    <a:cubicBezTo>
                      <a:pt x="130" y="52"/>
                      <a:pt x="136" y="57"/>
                      <a:pt x="140" y="63"/>
                    </a:cubicBezTo>
                    <a:cubicBezTo>
                      <a:pt x="143" y="60"/>
                      <a:pt x="147" y="59"/>
                      <a:pt x="151" y="58"/>
                    </a:cubicBezTo>
                    <a:cubicBezTo>
                      <a:pt x="153" y="44"/>
                      <a:pt x="150" y="35"/>
                      <a:pt x="150" y="35"/>
                    </a:cubicBezTo>
                    <a:cubicBezTo>
                      <a:pt x="145" y="13"/>
                      <a:pt x="124" y="0"/>
                      <a:pt x="103" y="5"/>
                    </a:cubicBezTo>
                    <a:cubicBezTo>
                      <a:pt x="88" y="8"/>
                      <a:pt x="77" y="18"/>
                      <a:pt x="73" y="32"/>
                    </a:cubicBezTo>
                    <a:cubicBezTo>
                      <a:pt x="64" y="21"/>
                      <a:pt x="49" y="16"/>
                      <a:pt x="35" y="20"/>
                    </a:cubicBezTo>
                    <a:cubicBezTo>
                      <a:pt x="13" y="24"/>
                      <a:pt x="0" y="46"/>
                      <a:pt x="4" y="67"/>
                    </a:cubicBezTo>
                    <a:cubicBezTo>
                      <a:pt x="4" y="67"/>
                      <a:pt x="13" y="120"/>
                      <a:pt x="97" y="142"/>
                    </a:cubicBezTo>
                    <a:cubicBezTo>
                      <a:pt x="103" y="138"/>
                      <a:pt x="109" y="133"/>
                      <a:pt x="113" y="128"/>
                    </a:cubicBezTo>
                    <a:cubicBezTo>
                      <a:pt x="84" y="99"/>
                      <a:pt x="90" y="73"/>
                      <a:pt x="91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5" name="Freeform 301"/>
              <p:cNvSpPr>
                <a:spLocks/>
              </p:cNvSpPr>
              <p:nvPr/>
            </p:nvSpPr>
            <p:spPr bwMode="auto">
              <a:xfrm>
                <a:off x="-1390650" y="904875"/>
                <a:ext cx="341312" cy="288925"/>
              </a:xfrm>
              <a:custGeom>
                <a:avLst/>
                <a:gdLst>
                  <a:gd name="T0" fmla="*/ 71 w 91"/>
                  <a:gd name="T1" fmla="*/ 9 h 77"/>
                  <a:gd name="T2" fmla="*/ 66 w 91"/>
                  <a:gd name="T3" fmla="*/ 9 h 77"/>
                  <a:gd name="T4" fmla="*/ 62 w 91"/>
                  <a:gd name="T5" fmla="*/ 9 h 77"/>
                  <a:gd name="T6" fmla="*/ 50 w 91"/>
                  <a:gd name="T7" fmla="*/ 16 h 77"/>
                  <a:gd name="T8" fmla="*/ 34 w 91"/>
                  <a:gd name="T9" fmla="*/ 1 h 77"/>
                  <a:gd name="T10" fmla="*/ 29 w 91"/>
                  <a:gd name="T11" fmla="*/ 0 h 77"/>
                  <a:gd name="T12" fmla="*/ 7 w 91"/>
                  <a:gd name="T13" fmla="*/ 18 h 77"/>
                  <a:gd name="T14" fmla="*/ 29 w 91"/>
                  <a:gd name="T15" fmla="*/ 71 h 77"/>
                  <a:gd name="T16" fmla="*/ 36 w 91"/>
                  <a:gd name="T17" fmla="*/ 77 h 77"/>
                  <a:gd name="T18" fmla="*/ 88 w 91"/>
                  <a:gd name="T19" fmla="*/ 36 h 77"/>
                  <a:gd name="T20" fmla="*/ 71 w 91"/>
                  <a:gd name="T21" fmla="*/ 9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1" h="77">
                    <a:moveTo>
                      <a:pt x="71" y="9"/>
                    </a:moveTo>
                    <a:cubicBezTo>
                      <a:pt x="69" y="9"/>
                      <a:pt x="68" y="9"/>
                      <a:pt x="66" y="9"/>
                    </a:cubicBezTo>
                    <a:cubicBezTo>
                      <a:pt x="65" y="9"/>
                      <a:pt x="63" y="9"/>
                      <a:pt x="62" y="9"/>
                    </a:cubicBezTo>
                    <a:cubicBezTo>
                      <a:pt x="57" y="10"/>
                      <a:pt x="53" y="13"/>
                      <a:pt x="50" y="16"/>
                    </a:cubicBezTo>
                    <a:cubicBezTo>
                      <a:pt x="48" y="9"/>
                      <a:pt x="42" y="3"/>
                      <a:pt x="34" y="1"/>
                    </a:cubicBezTo>
                    <a:cubicBezTo>
                      <a:pt x="32" y="0"/>
                      <a:pt x="30" y="0"/>
                      <a:pt x="29" y="0"/>
                    </a:cubicBezTo>
                    <a:cubicBezTo>
                      <a:pt x="19" y="0"/>
                      <a:pt x="9" y="7"/>
                      <a:pt x="7" y="18"/>
                    </a:cubicBezTo>
                    <a:cubicBezTo>
                      <a:pt x="7" y="18"/>
                      <a:pt x="0" y="42"/>
                      <a:pt x="29" y="71"/>
                    </a:cubicBezTo>
                    <a:cubicBezTo>
                      <a:pt x="31" y="73"/>
                      <a:pt x="33" y="75"/>
                      <a:pt x="36" y="77"/>
                    </a:cubicBezTo>
                    <a:cubicBezTo>
                      <a:pt x="83" y="65"/>
                      <a:pt x="88" y="36"/>
                      <a:pt x="88" y="36"/>
                    </a:cubicBezTo>
                    <a:cubicBezTo>
                      <a:pt x="91" y="24"/>
                      <a:pt x="83" y="12"/>
                      <a:pt x="7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6" name="Rectangle 302"/>
              <p:cNvSpPr>
                <a:spLocks noChangeArrowheads="1"/>
              </p:cNvSpPr>
              <p:nvPr/>
            </p:nvSpPr>
            <p:spPr bwMode="auto">
              <a:xfrm>
                <a:off x="-3956050" y="6067425"/>
                <a:ext cx="44450" cy="1158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7" name="Freeform 303"/>
              <p:cNvSpPr>
                <a:spLocks/>
              </p:cNvSpPr>
              <p:nvPr/>
            </p:nvSpPr>
            <p:spPr bwMode="auto">
              <a:xfrm>
                <a:off x="-3760788" y="6067425"/>
                <a:ext cx="192087" cy="115888"/>
              </a:xfrm>
              <a:custGeom>
                <a:avLst/>
                <a:gdLst>
                  <a:gd name="T0" fmla="*/ 121 w 121"/>
                  <a:gd name="T1" fmla="*/ 73 h 73"/>
                  <a:gd name="T2" fmla="*/ 121 w 121"/>
                  <a:gd name="T3" fmla="*/ 0 h 73"/>
                  <a:gd name="T4" fmla="*/ 73 w 121"/>
                  <a:gd name="T5" fmla="*/ 0 h 73"/>
                  <a:gd name="T6" fmla="*/ 0 w 121"/>
                  <a:gd name="T7" fmla="*/ 73 h 73"/>
                  <a:gd name="T8" fmla="*/ 121 w 121"/>
                  <a:gd name="T9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73">
                    <a:moveTo>
                      <a:pt x="121" y="73"/>
                    </a:moveTo>
                    <a:lnTo>
                      <a:pt x="121" y="0"/>
                    </a:lnTo>
                    <a:lnTo>
                      <a:pt x="73" y="0"/>
                    </a:lnTo>
                    <a:lnTo>
                      <a:pt x="0" y="73"/>
                    </a:lnTo>
                    <a:lnTo>
                      <a:pt x="121" y="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8" name="Freeform 304"/>
              <p:cNvSpPr>
                <a:spLocks/>
              </p:cNvSpPr>
              <p:nvPr/>
            </p:nvSpPr>
            <p:spPr bwMode="auto">
              <a:xfrm>
                <a:off x="-3892550" y="6067425"/>
                <a:ext cx="128587" cy="115888"/>
              </a:xfrm>
              <a:custGeom>
                <a:avLst/>
                <a:gdLst>
                  <a:gd name="T0" fmla="*/ 81 w 81"/>
                  <a:gd name="T1" fmla="*/ 0 h 73"/>
                  <a:gd name="T2" fmla="*/ 0 w 81"/>
                  <a:gd name="T3" fmla="*/ 0 h 73"/>
                  <a:gd name="T4" fmla="*/ 0 w 81"/>
                  <a:gd name="T5" fmla="*/ 73 h 73"/>
                  <a:gd name="T6" fmla="*/ 7 w 81"/>
                  <a:gd name="T7" fmla="*/ 73 h 73"/>
                  <a:gd name="T8" fmla="*/ 81 w 81"/>
                  <a:gd name="T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73">
                    <a:moveTo>
                      <a:pt x="81" y="0"/>
                    </a:moveTo>
                    <a:lnTo>
                      <a:pt x="0" y="0"/>
                    </a:lnTo>
                    <a:lnTo>
                      <a:pt x="0" y="73"/>
                    </a:lnTo>
                    <a:lnTo>
                      <a:pt x="7" y="73"/>
                    </a:lnTo>
                    <a:lnTo>
                      <a:pt x="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49" name="Freeform 305"/>
              <p:cNvSpPr>
                <a:spLocks noEditPoints="1"/>
              </p:cNvSpPr>
              <p:nvPr/>
            </p:nvSpPr>
            <p:spPr bwMode="auto">
              <a:xfrm>
                <a:off x="-4068763" y="5816600"/>
                <a:ext cx="612775" cy="614363"/>
              </a:xfrm>
              <a:custGeom>
                <a:avLst/>
                <a:gdLst>
                  <a:gd name="T0" fmla="*/ 94 w 163"/>
                  <a:gd name="T1" fmla="*/ 163 h 164"/>
                  <a:gd name="T2" fmla="*/ 163 w 163"/>
                  <a:gd name="T3" fmla="*/ 82 h 164"/>
                  <a:gd name="T4" fmla="*/ 94 w 163"/>
                  <a:gd name="T5" fmla="*/ 1 h 164"/>
                  <a:gd name="T6" fmla="*/ 94 w 163"/>
                  <a:gd name="T7" fmla="*/ 15 h 164"/>
                  <a:gd name="T8" fmla="*/ 125 w 163"/>
                  <a:gd name="T9" fmla="*/ 29 h 164"/>
                  <a:gd name="T10" fmla="*/ 94 w 163"/>
                  <a:gd name="T11" fmla="*/ 60 h 164"/>
                  <a:gd name="T12" fmla="*/ 94 w 163"/>
                  <a:gd name="T13" fmla="*/ 79 h 164"/>
                  <a:gd name="T14" fmla="*/ 107 w 163"/>
                  <a:gd name="T15" fmla="*/ 67 h 164"/>
                  <a:gd name="T16" fmla="*/ 109 w 163"/>
                  <a:gd name="T17" fmla="*/ 64 h 164"/>
                  <a:gd name="T18" fmla="*/ 111 w 163"/>
                  <a:gd name="T19" fmla="*/ 62 h 164"/>
                  <a:gd name="T20" fmla="*/ 134 w 163"/>
                  <a:gd name="T21" fmla="*/ 39 h 164"/>
                  <a:gd name="T22" fmla="*/ 150 w 163"/>
                  <a:gd name="T23" fmla="*/ 82 h 164"/>
                  <a:gd name="T24" fmla="*/ 150 w 163"/>
                  <a:gd name="T25" fmla="*/ 82 h 164"/>
                  <a:gd name="T26" fmla="*/ 94 w 163"/>
                  <a:gd name="T27" fmla="*/ 149 h 164"/>
                  <a:gd name="T28" fmla="*/ 94 w 163"/>
                  <a:gd name="T29" fmla="*/ 163 h 164"/>
                  <a:gd name="T30" fmla="*/ 81 w 163"/>
                  <a:gd name="T31" fmla="*/ 164 h 164"/>
                  <a:gd name="T32" fmla="*/ 94 w 163"/>
                  <a:gd name="T33" fmla="*/ 163 h 164"/>
                  <a:gd name="T34" fmla="*/ 94 w 163"/>
                  <a:gd name="T35" fmla="*/ 149 h 164"/>
                  <a:gd name="T36" fmla="*/ 81 w 163"/>
                  <a:gd name="T37" fmla="*/ 151 h 164"/>
                  <a:gd name="T38" fmla="*/ 38 w 163"/>
                  <a:gd name="T39" fmla="*/ 135 h 164"/>
                  <a:gd name="T40" fmla="*/ 71 w 163"/>
                  <a:gd name="T41" fmla="*/ 102 h 164"/>
                  <a:gd name="T42" fmla="*/ 73 w 163"/>
                  <a:gd name="T43" fmla="*/ 100 h 164"/>
                  <a:gd name="T44" fmla="*/ 76 w 163"/>
                  <a:gd name="T45" fmla="*/ 98 h 164"/>
                  <a:gd name="T46" fmla="*/ 94 w 163"/>
                  <a:gd name="T47" fmla="*/ 79 h 164"/>
                  <a:gd name="T48" fmla="*/ 94 w 163"/>
                  <a:gd name="T49" fmla="*/ 60 h 164"/>
                  <a:gd name="T50" fmla="*/ 92 w 163"/>
                  <a:gd name="T51" fmla="*/ 62 h 164"/>
                  <a:gd name="T52" fmla="*/ 90 w 163"/>
                  <a:gd name="T53" fmla="*/ 64 h 164"/>
                  <a:gd name="T54" fmla="*/ 87 w 163"/>
                  <a:gd name="T55" fmla="*/ 67 h 164"/>
                  <a:gd name="T56" fmla="*/ 56 w 163"/>
                  <a:gd name="T57" fmla="*/ 98 h 164"/>
                  <a:gd name="T58" fmla="*/ 54 w 163"/>
                  <a:gd name="T59" fmla="*/ 100 h 164"/>
                  <a:gd name="T60" fmla="*/ 52 w 163"/>
                  <a:gd name="T61" fmla="*/ 102 h 164"/>
                  <a:gd name="T62" fmla="*/ 29 w 163"/>
                  <a:gd name="T63" fmla="*/ 125 h 164"/>
                  <a:gd name="T64" fmla="*/ 13 w 163"/>
                  <a:gd name="T65" fmla="*/ 82 h 164"/>
                  <a:gd name="T66" fmla="*/ 81 w 163"/>
                  <a:gd name="T67" fmla="*/ 14 h 164"/>
                  <a:gd name="T68" fmla="*/ 81 w 163"/>
                  <a:gd name="T69" fmla="*/ 14 h 164"/>
                  <a:gd name="T70" fmla="*/ 94 w 163"/>
                  <a:gd name="T71" fmla="*/ 15 h 164"/>
                  <a:gd name="T72" fmla="*/ 94 w 163"/>
                  <a:gd name="T73" fmla="*/ 1 h 164"/>
                  <a:gd name="T74" fmla="*/ 81 w 163"/>
                  <a:gd name="T75" fmla="*/ 0 h 164"/>
                  <a:gd name="T76" fmla="*/ 0 w 163"/>
                  <a:gd name="T77" fmla="*/ 82 h 164"/>
                  <a:gd name="T78" fmla="*/ 81 w 163"/>
                  <a:gd name="T79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63" h="164">
                    <a:moveTo>
                      <a:pt x="94" y="163"/>
                    </a:moveTo>
                    <a:cubicBezTo>
                      <a:pt x="133" y="157"/>
                      <a:pt x="163" y="123"/>
                      <a:pt x="163" y="82"/>
                    </a:cubicBezTo>
                    <a:cubicBezTo>
                      <a:pt x="163" y="41"/>
                      <a:pt x="133" y="7"/>
                      <a:pt x="94" y="1"/>
                    </a:cubicBezTo>
                    <a:cubicBezTo>
                      <a:pt x="94" y="15"/>
                      <a:pt x="94" y="15"/>
                      <a:pt x="94" y="15"/>
                    </a:cubicBezTo>
                    <a:cubicBezTo>
                      <a:pt x="106" y="17"/>
                      <a:pt x="116" y="22"/>
                      <a:pt x="125" y="29"/>
                    </a:cubicBezTo>
                    <a:cubicBezTo>
                      <a:pt x="94" y="60"/>
                      <a:pt x="94" y="60"/>
                      <a:pt x="94" y="60"/>
                    </a:cubicBezTo>
                    <a:cubicBezTo>
                      <a:pt x="94" y="79"/>
                      <a:pt x="94" y="79"/>
                      <a:pt x="94" y="79"/>
                    </a:cubicBezTo>
                    <a:cubicBezTo>
                      <a:pt x="107" y="67"/>
                      <a:pt x="107" y="67"/>
                      <a:pt x="107" y="67"/>
                    </a:cubicBezTo>
                    <a:cubicBezTo>
                      <a:pt x="109" y="64"/>
                      <a:pt x="109" y="64"/>
                      <a:pt x="109" y="64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134" y="39"/>
                      <a:pt x="134" y="39"/>
                      <a:pt x="134" y="39"/>
                    </a:cubicBezTo>
                    <a:cubicBezTo>
                      <a:pt x="144" y="51"/>
                      <a:pt x="150" y="66"/>
                      <a:pt x="150" y="82"/>
                    </a:cubicBezTo>
                    <a:cubicBezTo>
                      <a:pt x="150" y="82"/>
                      <a:pt x="150" y="82"/>
                      <a:pt x="150" y="82"/>
                    </a:cubicBezTo>
                    <a:cubicBezTo>
                      <a:pt x="150" y="116"/>
                      <a:pt x="126" y="143"/>
                      <a:pt x="94" y="149"/>
                    </a:cubicBezTo>
                    <a:lnTo>
                      <a:pt x="94" y="163"/>
                    </a:lnTo>
                    <a:close/>
                    <a:moveTo>
                      <a:pt x="81" y="164"/>
                    </a:moveTo>
                    <a:cubicBezTo>
                      <a:pt x="86" y="164"/>
                      <a:pt x="90" y="164"/>
                      <a:pt x="94" y="163"/>
                    </a:cubicBezTo>
                    <a:cubicBezTo>
                      <a:pt x="94" y="149"/>
                      <a:pt x="94" y="149"/>
                      <a:pt x="94" y="149"/>
                    </a:cubicBezTo>
                    <a:cubicBezTo>
                      <a:pt x="90" y="150"/>
                      <a:pt x="86" y="151"/>
                      <a:pt x="81" y="151"/>
                    </a:cubicBezTo>
                    <a:cubicBezTo>
                      <a:pt x="65" y="151"/>
                      <a:pt x="50" y="145"/>
                      <a:pt x="38" y="135"/>
                    </a:cubicBezTo>
                    <a:cubicBezTo>
                      <a:pt x="71" y="102"/>
                      <a:pt x="71" y="102"/>
                      <a:pt x="71" y="102"/>
                    </a:cubicBezTo>
                    <a:cubicBezTo>
                      <a:pt x="73" y="100"/>
                      <a:pt x="73" y="100"/>
                      <a:pt x="73" y="100"/>
                    </a:cubicBezTo>
                    <a:cubicBezTo>
                      <a:pt x="76" y="98"/>
                      <a:pt x="76" y="98"/>
                      <a:pt x="76" y="98"/>
                    </a:cubicBezTo>
                    <a:cubicBezTo>
                      <a:pt x="94" y="79"/>
                      <a:pt x="94" y="79"/>
                      <a:pt x="94" y="79"/>
                    </a:cubicBezTo>
                    <a:cubicBezTo>
                      <a:pt x="94" y="60"/>
                      <a:pt x="94" y="60"/>
                      <a:pt x="94" y="60"/>
                    </a:cubicBezTo>
                    <a:cubicBezTo>
                      <a:pt x="92" y="62"/>
                      <a:pt x="92" y="62"/>
                      <a:pt x="92" y="62"/>
                    </a:cubicBezTo>
                    <a:cubicBezTo>
                      <a:pt x="90" y="64"/>
                      <a:pt x="90" y="64"/>
                      <a:pt x="90" y="64"/>
                    </a:cubicBezTo>
                    <a:cubicBezTo>
                      <a:pt x="87" y="67"/>
                      <a:pt x="87" y="67"/>
                      <a:pt x="87" y="67"/>
                    </a:cubicBezTo>
                    <a:cubicBezTo>
                      <a:pt x="56" y="98"/>
                      <a:pt x="56" y="98"/>
                      <a:pt x="56" y="98"/>
                    </a:cubicBezTo>
                    <a:cubicBezTo>
                      <a:pt x="54" y="100"/>
                      <a:pt x="54" y="100"/>
                      <a:pt x="54" y="100"/>
                    </a:cubicBezTo>
                    <a:cubicBezTo>
                      <a:pt x="52" y="102"/>
                      <a:pt x="52" y="102"/>
                      <a:pt x="52" y="102"/>
                    </a:cubicBezTo>
                    <a:cubicBezTo>
                      <a:pt x="29" y="125"/>
                      <a:pt x="29" y="125"/>
                      <a:pt x="29" y="125"/>
                    </a:cubicBezTo>
                    <a:cubicBezTo>
                      <a:pt x="19" y="114"/>
                      <a:pt x="13" y="99"/>
                      <a:pt x="13" y="82"/>
                    </a:cubicBezTo>
                    <a:cubicBezTo>
                      <a:pt x="13" y="45"/>
                      <a:pt x="44" y="14"/>
                      <a:pt x="81" y="14"/>
                    </a:cubicBezTo>
                    <a:cubicBezTo>
                      <a:pt x="81" y="14"/>
                      <a:pt x="81" y="14"/>
                      <a:pt x="81" y="14"/>
                    </a:cubicBezTo>
                    <a:cubicBezTo>
                      <a:pt x="86" y="14"/>
                      <a:pt x="90" y="14"/>
                      <a:pt x="94" y="15"/>
                    </a:cubicBezTo>
                    <a:cubicBezTo>
                      <a:pt x="94" y="1"/>
                      <a:pt x="94" y="1"/>
                      <a:pt x="94" y="1"/>
                    </a:cubicBezTo>
                    <a:cubicBezTo>
                      <a:pt x="90" y="1"/>
                      <a:pt x="86" y="0"/>
                      <a:pt x="81" y="0"/>
                    </a:cubicBezTo>
                    <a:cubicBezTo>
                      <a:pt x="36" y="0"/>
                      <a:pt x="0" y="37"/>
                      <a:pt x="0" y="82"/>
                    </a:cubicBezTo>
                    <a:cubicBezTo>
                      <a:pt x="0" y="128"/>
                      <a:pt x="36" y="164"/>
                      <a:pt x="81" y="1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50" name="Freeform 306"/>
              <p:cNvSpPr>
                <a:spLocks/>
              </p:cNvSpPr>
              <p:nvPr/>
            </p:nvSpPr>
            <p:spPr bwMode="auto">
              <a:xfrm>
                <a:off x="-1849438" y="8631238"/>
                <a:ext cx="128587" cy="120650"/>
              </a:xfrm>
              <a:custGeom>
                <a:avLst/>
                <a:gdLst>
                  <a:gd name="T0" fmla="*/ 24 w 34"/>
                  <a:gd name="T1" fmla="*/ 0 h 32"/>
                  <a:gd name="T2" fmla="*/ 0 w 34"/>
                  <a:gd name="T3" fmla="*/ 32 h 32"/>
                  <a:gd name="T4" fmla="*/ 16 w 34"/>
                  <a:gd name="T5" fmla="*/ 32 h 32"/>
                  <a:gd name="T6" fmla="*/ 34 w 34"/>
                  <a:gd name="T7" fmla="*/ 8 h 32"/>
                  <a:gd name="T8" fmla="*/ 24 w 34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2">
                    <a:moveTo>
                      <a:pt x="24" y="0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0" y="7"/>
                      <a:pt x="26" y="4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51" name="Freeform 307"/>
              <p:cNvSpPr>
                <a:spLocks/>
              </p:cNvSpPr>
              <p:nvPr/>
            </p:nvSpPr>
            <p:spPr bwMode="auto">
              <a:xfrm>
                <a:off x="-1747838" y="8578850"/>
                <a:ext cx="68262" cy="68263"/>
              </a:xfrm>
              <a:custGeom>
                <a:avLst/>
                <a:gdLst>
                  <a:gd name="T0" fmla="*/ 9 w 18"/>
                  <a:gd name="T1" fmla="*/ 18 h 18"/>
                  <a:gd name="T2" fmla="*/ 10 w 18"/>
                  <a:gd name="T3" fmla="*/ 18 h 18"/>
                  <a:gd name="T4" fmla="*/ 11 w 18"/>
                  <a:gd name="T5" fmla="*/ 18 h 18"/>
                  <a:gd name="T6" fmla="*/ 18 w 18"/>
                  <a:gd name="T7" fmla="*/ 9 h 18"/>
                  <a:gd name="T8" fmla="*/ 18 w 18"/>
                  <a:gd name="T9" fmla="*/ 9 h 18"/>
                  <a:gd name="T10" fmla="*/ 18 w 18"/>
                  <a:gd name="T11" fmla="*/ 7 h 18"/>
                  <a:gd name="T12" fmla="*/ 9 w 18"/>
                  <a:gd name="T13" fmla="*/ 0 h 18"/>
                  <a:gd name="T14" fmla="*/ 7 w 18"/>
                  <a:gd name="T15" fmla="*/ 0 h 18"/>
                  <a:gd name="T16" fmla="*/ 0 w 18"/>
                  <a:gd name="T17" fmla="*/ 10 h 18"/>
                  <a:gd name="T18" fmla="*/ 0 w 18"/>
                  <a:gd name="T19" fmla="*/ 11 h 18"/>
                  <a:gd name="T20" fmla="*/ 9 w 18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8">
                    <a:moveTo>
                      <a:pt x="9" y="18"/>
                    </a:moveTo>
                    <a:cubicBezTo>
                      <a:pt x="9" y="18"/>
                      <a:pt x="10" y="18"/>
                      <a:pt x="10" y="18"/>
                    </a:cubicBezTo>
                    <a:cubicBezTo>
                      <a:pt x="10" y="18"/>
                      <a:pt x="11" y="18"/>
                      <a:pt x="11" y="18"/>
                    </a:cubicBezTo>
                    <a:cubicBezTo>
                      <a:pt x="15" y="17"/>
                      <a:pt x="18" y="13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8"/>
                      <a:pt x="18" y="8"/>
                      <a:pt x="18" y="7"/>
                    </a:cubicBezTo>
                    <a:cubicBezTo>
                      <a:pt x="17" y="3"/>
                      <a:pt x="13" y="0"/>
                      <a:pt x="9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3" y="1"/>
                      <a:pt x="0" y="6"/>
                      <a:pt x="0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5"/>
                      <a:pt x="5" y="18"/>
                      <a:pt x="9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52" name="Freeform 308"/>
              <p:cNvSpPr>
                <a:spLocks/>
              </p:cNvSpPr>
              <p:nvPr/>
            </p:nvSpPr>
            <p:spPr bwMode="auto">
              <a:xfrm>
                <a:off x="-1624013" y="8631238"/>
                <a:ext cx="128587" cy="120650"/>
              </a:xfrm>
              <a:custGeom>
                <a:avLst/>
                <a:gdLst>
                  <a:gd name="T0" fmla="*/ 18 w 34"/>
                  <a:gd name="T1" fmla="*/ 32 h 32"/>
                  <a:gd name="T2" fmla="*/ 34 w 34"/>
                  <a:gd name="T3" fmla="*/ 32 h 32"/>
                  <a:gd name="T4" fmla="*/ 10 w 34"/>
                  <a:gd name="T5" fmla="*/ 0 h 32"/>
                  <a:gd name="T6" fmla="*/ 0 w 34"/>
                  <a:gd name="T7" fmla="*/ 8 h 32"/>
                  <a:gd name="T8" fmla="*/ 18 w 34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2">
                    <a:moveTo>
                      <a:pt x="18" y="32"/>
                    </a:moveTo>
                    <a:cubicBezTo>
                      <a:pt x="34" y="32"/>
                      <a:pt x="34" y="32"/>
                      <a:pt x="34" y="3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8" y="4"/>
                      <a:pt x="4" y="7"/>
                      <a:pt x="0" y="8"/>
                    </a:cubicBezTo>
                    <a:lnTo>
                      <a:pt x="18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53" name="Freeform 309"/>
              <p:cNvSpPr>
                <a:spLocks/>
              </p:cNvSpPr>
              <p:nvPr/>
            </p:nvSpPr>
            <p:spPr bwMode="auto">
              <a:xfrm>
                <a:off x="-1665288" y="8578850"/>
                <a:ext cx="68262" cy="68263"/>
              </a:xfrm>
              <a:custGeom>
                <a:avLst/>
                <a:gdLst>
                  <a:gd name="T0" fmla="*/ 11 w 18"/>
                  <a:gd name="T1" fmla="*/ 0 h 18"/>
                  <a:gd name="T2" fmla="*/ 9 w 18"/>
                  <a:gd name="T3" fmla="*/ 0 h 18"/>
                  <a:gd name="T4" fmla="*/ 0 w 18"/>
                  <a:gd name="T5" fmla="*/ 7 h 18"/>
                  <a:gd name="T6" fmla="*/ 0 w 18"/>
                  <a:gd name="T7" fmla="*/ 9 h 18"/>
                  <a:gd name="T8" fmla="*/ 0 w 18"/>
                  <a:gd name="T9" fmla="*/ 9 h 18"/>
                  <a:gd name="T10" fmla="*/ 7 w 18"/>
                  <a:gd name="T11" fmla="*/ 18 h 18"/>
                  <a:gd name="T12" fmla="*/ 8 w 18"/>
                  <a:gd name="T13" fmla="*/ 18 h 18"/>
                  <a:gd name="T14" fmla="*/ 9 w 18"/>
                  <a:gd name="T15" fmla="*/ 18 h 18"/>
                  <a:gd name="T16" fmla="*/ 17 w 18"/>
                  <a:gd name="T17" fmla="*/ 11 h 18"/>
                  <a:gd name="T18" fmla="*/ 18 w 18"/>
                  <a:gd name="T19" fmla="*/ 10 h 18"/>
                  <a:gd name="T20" fmla="*/ 11 w 18"/>
                  <a:gd name="T2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8">
                    <a:moveTo>
                      <a:pt x="11" y="0"/>
                    </a:moveTo>
                    <a:cubicBezTo>
                      <a:pt x="10" y="0"/>
                      <a:pt x="10" y="0"/>
                      <a:pt x="9" y="0"/>
                    </a:cubicBezTo>
                    <a:cubicBezTo>
                      <a:pt x="5" y="0"/>
                      <a:pt x="1" y="3"/>
                      <a:pt x="0" y="7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3"/>
                      <a:pt x="3" y="17"/>
                      <a:pt x="7" y="18"/>
                    </a:cubicBezTo>
                    <a:cubicBezTo>
                      <a:pt x="7" y="18"/>
                      <a:pt x="8" y="18"/>
                      <a:pt x="8" y="18"/>
                    </a:cubicBezTo>
                    <a:cubicBezTo>
                      <a:pt x="8" y="18"/>
                      <a:pt x="9" y="18"/>
                      <a:pt x="9" y="18"/>
                    </a:cubicBezTo>
                    <a:cubicBezTo>
                      <a:pt x="13" y="18"/>
                      <a:pt x="17" y="15"/>
                      <a:pt x="17" y="11"/>
                    </a:cubicBezTo>
                    <a:cubicBezTo>
                      <a:pt x="18" y="11"/>
                      <a:pt x="18" y="11"/>
                      <a:pt x="18" y="10"/>
                    </a:cubicBezTo>
                    <a:cubicBezTo>
                      <a:pt x="18" y="6"/>
                      <a:pt x="15" y="1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54" name="Freeform 310"/>
              <p:cNvSpPr>
                <a:spLocks/>
              </p:cNvSpPr>
              <p:nvPr/>
            </p:nvSpPr>
            <p:spPr bwMode="auto">
              <a:xfrm>
                <a:off x="-1905000" y="8767763"/>
                <a:ext cx="465137" cy="231775"/>
              </a:xfrm>
              <a:custGeom>
                <a:avLst/>
                <a:gdLst>
                  <a:gd name="T0" fmla="*/ 0 w 293"/>
                  <a:gd name="T1" fmla="*/ 0 h 146"/>
                  <a:gd name="T2" fmla="*/ 38 w 293"/>
                  <a:gd name="T3" fmla="*/ 146 h 146"/>
                  <a:gd name="T4" fmla="*/ 255 w 293"/>
                  <a:gd name="T5" fmla="*/ 146 h 146"/>
                  <a:gd name="T6" fmla="*/ 293 w 293"/>
                  <a:gd name="T7" fmla="*/ 0 h 146"/>
                  <a:gd name="T8" fmla="*/ 262 w 293"/>
                  <a:gd name="T9" fmla="*/ 0 h 146"/>
                  <a:gd name="T10" fmla="*/ 227 w 293"/>
                  <a:gd name="T11" fmla="*/ 0 h 146"/>
                  <a:gd name="T12" fmla="*/ 66 w 293"/>
                  <a:gd name="T13" fmla="*/ 0 h 146"/>
                  <a:gd name="T14" fmla="*/ 31 w 293"/>
                  <a:gd name="T15" fmla="*/ 0 h 146"/>
                  <a:gd name="T16" fmla="*/ 0 w 293"/>
                  <a:gd name="T17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3" h="146">
                    <a:moveTo>
                      <a:pt x="0" y="0"/>
                    </a:moveTo>
                    <a:lnTo>
                      <a:pt x="38" y="146"/>
                    </a:lnTo>
                    <a:lnTo>
                      <a:pt x="255" y="146"/>
                    </a:lnTo>
                    <a:lnTo>
                      <a:pt x="293" y="0"/>
                    </a:lnTo>
                    <a:lnTo>
                      <a:pt x="262" y="0"/>
                    </a:lnTo>
                    <a:lnTo>
                      <a:pt x="227" y="0"/>
                    </a:lnTo>
                    <a:lnTo>
                      <a:pt x="66" y="0"/>
                    </a:lnTo>
                    <a:lnTo>
                      <a:pt x="31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55" name="Oval 311"/>
              <p:cNvSpPr>
                <a:spLocks noChangeArrowheads="1"/>
              </p:cNvSpPr>
              <p:nvPr/>
            </p:nvSpPr>
            <p:spPr bwMode="auto">
              <a:xfrm>
                <a:off x="-6296025" y="3848100"/>
                <a:ext cx="123825" cy="1238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56" name="Freeform 312"/>
              <p:cNvSpPr>
                <a:spLocks noEditPoints="1"/>
              </p:cNvSpPr>
              <p:nvPr/>
            </p:nvSpPr>
            <p:spPr bwMode="auto">
              <a:xfrm>
                <a:off x="-6772275" y="4213225"/>
                <a:ext cx="269875" cy="269875"/>
              </a:xfrm>
              <a:custGeom>
                <a:avLst/>
                <a:gdLst>
                  <a:gd name="T0" fmla="*/ 36 w 72"/>
                  <a:gd name="T1" fmla="*/ 72 h 72"/>
                  <a:gd name="T2" fmla="*/ 72 w 72"/>
                  <a:gd name="T3" fmla="*/ 36 h 72"/>
                  <a:gd name="T4" fmla="*/ 36 w 72"/>
                  <a:gd name="T5" fmla="*/ 0 h 72"/>
                  <a:gd name="T6" fmla="*/ 36 w 72"/>
                  <a:gd name="T7" fmla="*/ 16 h 72"/>
                  <a:gd name="T8" fmla="*/ 56 w 72"/>
                  <a:gd name="T9" fmla="*/ 36 h 72"/>
                  <a:gd name="T10" fmla="*/ 36 w 72"/>
                  <a:gd name="T11" fmla="*/ 55 h 72"/>
                  <a:gd name="T12" fmla="*/ 36 w 72"/>
                  <a:gd name="T13" fmla="*/ 72 h 72"/>
                  <a:gd name="T14" fmla="*/ 36 w 72"/>
                  <a:gd name="T15" fmla="*/ 0 h 72"/>
                  <a:gd name="T16" fmla="*/ 0 w 72"/>
                  <a:gd name="T17" fmla="*/ 36 h 72"/>
                  <a:gd name="T18" fmla="*/ 36 w 72"/>
                  <a:gd name="T19" fmla="*/ 72 h 72"/>
                  <a:gd name="T20" fmla="*/ 36 w 72"/>
                  <a:gd name="T21" fmla="*/ 72 h 72"/>
                  <a:gd name="T22" fmla="*/ 36 w 72"/>
                  <a:gd name="T23" fmla="*/ 55 h 72"/>
                  <a:gd name="T24" fmla="*/ 36 w 72"/>
                  <a:gd name="T25" fmla="*/ 55 h 72"/>
                  <a:gd name="T26" fmla="*/ 36 w 72"/>
                  <a:gd name="T27" fmla="*/ 55 h 72"/>
                  <a:gd name="T28" fmla="*/ 17 w 72"/>
                  <a:gd name="T29" fmla="*/ 36 h 72"/>
                  <a:gd name="T30" fmla="*/ 36 w 72"/>
                  <a:gd name="T31" fmla="*/ 16 h 72"/>
                  <a:gd name="T32" fmla="*/ 36 w 72"/>
                  <a:gd name="T33" fmla="*/ 16 h 72"/>
                  <a:gd name="T34" fmla="*/ 36 w 72"/>
                  <a:gd name="T35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2" h="72">
                    <a:moveTo>
                      <a:pt x="36" y="72"/>
                    </a:moveTo>
                    <a:cubicBezTo>
                      <a:pt x="56" y="72"/>
                      <a:pt x="72" y="56"/>
                      <a:pt x="72" y="36"/>
                    </a:cubicBezTo>
                    <a:cubicBezTo>
                      <a:pt x="72" y="16"/>
                      <a:pt x="56" y="0"/>
                      <a:pt x="36" y="0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47" y="16"/>
                      <a:pt x="56" y="25"/>
                      <a:pt x="56" y="36"/>
                    </a:cubicBezTo>
                    <a:cubicBezTo>
                      <a:pt x="56" y="46"/>
                      <a:pt x="47" y="55"/>
                      <a:pt x="36" y="55"/>
                    </a:cubicBezTo>
                    <a:lnTo>
                      <a:pt x="36" y="72"/>
                    </a:lnTo>
                    <a:close/>
                    <a:moveTo>
                      <a:pt x="36" y="0"/>
                    </a:moveTo>
                    <a:cubicBezTo>
                      <a:pt x="16" y="0"/>
                      <a:pt x="0" y="16"/>
                      <a:pt x="0" y="36"/>
                    </a:cubicBezTo>
                    <a:cubicBezTo>
                      <a:pt x="0" y="56"/>
                      <a:pt x="1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36" y="55"/>
                      <a:pt x="36" y="55"/>
                      <a:pt x="36" y="55"/>
                    </a:cubicBezTo>
                    <a:cubicBezTo>
                      <a:pt x="36" y="55"/>
                      <a:pt x="36" y="55"/>
                      <a:pt x="36" y="55"/>
                    </a:cubicBezTo>
                    <a:cubicBezTo>
                      <a:pt x="36" y="55"/>
                      <a:pt x="36" y="55"/>
                      <a:pt x="36" y="55"/>
                    </a:cubicBezTo>
                    <a:cubicBezTo>
                      <a:pt x="25" y="55"/>
                      <a:pt x="17" y="46"/>
                      <a:pt x="17" y="36"/>
                    </a:cubicBezTo>
                    <a:cubicBezTo>
                      <a:pt x="17" y="25"/>
                      <a:pt x="25" y="16"/>
                      <a:pt x="36" y="1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6" y="0"/>
                      <a:pt x="36" y="0"/>
                      <a:pt x="3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57" name="Freeform 313"/>
              <p:cNvSpPr>
                <a:spLocks/>
              </p:cNvSpPr>
              <p:nvPr/>
            </p:nvSpPr>
            <p:spPr bwMode="auto">
              <a:xfrm>
                <a:off x="-6794500" y="4148137"/>
                <a:ext cx="319087" cy="117475"/>
              </a:xfrm>
              <a:custGeom>
                <a:avLst/>
                <a:gdLst>
                  <a:gd name="T0" fmla="*/ 6 w 85"/>
                  <a:gd name="T1" fmla="*/ 30 h 31"/>
                  <a:gd name="T2" fmla="*/ 11 w 85"/>
                  <a:gd name="T3" fmla="*/ 28 h 31"/>
                  <a:gd name="T4" fmla="*/ 42 w 85"/>
                  <a:gd name="T5" fmla="*/ 11 h 31"/>
                  <a:gd name="T6" fmla="*/ 74 w 85"/>
                  <a:gd name="T7" fmla="*/ 28 h 31"/>
                  <a:gd name="T8" fmla="*/ 82 w 85"/>
                  <a:gd name="T9" fmla="*/ 29 h 31"/>
                  <a:gd name="T10" fmla="*/ 83 w 85"/>
                  <a:gd name="T11" fmla="*/ 22 h 31"/>
                  <a:gd name="T12" fmla="*/ 42 w 85"/>
                  <a:gd name="T13" fmla="*/ 0 h 31"/>
                  <a:gd name="T14" fmla="*/ 1 w 85"/>
                  <a:gd name="T15" fmla="*/ 22 h 31"/>
                  <a:gd name="T16" fmla="*/ 3 w 85"/>
                  <a:gd name="T17" fmla="*/ 29 h 31"/>
                  <a:gd name="T18" fmla="*/ 6 w 85"/>
                  <a:gd name="T1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5" h="31">
                    <a:moveTo>
                      <a:pt x="6" y="30"/>
                    </a:moveTo>
                    <a:cubicBezTo>
                      <a:pt x="8" y="30"/>
                      <a:pt x="9" y="30"/>
                      <a:pt x="11" y="28"/>
                    </a:cubicBezTo>
                    <a:cubicBezTo>
                      <a:pt x="18" y="17"/>
                      <a:pt x="29" y="11"/>
                      <a:pt x="42" y="11"/>
                    </a:cubicBezTo>
                    <a:cubicBezTo>
                      <a:pt x="55" y="11"/>
                      <a:pt x="67" y="17"/>
                      <a:pt x="74" y="28"/>
                    </a:cubicBezTo>
                    <a:cubicBezTo>
                      <a:pt x="76" y="30"/>
                      <a:pt x="79" y="31"/>
                      <a:pt x="82" y="29"/>
                    </a:cubicBezTo>
                    <a:cubicBezTo>
                      <a:pt x="84" y="28"/>
                      <a:pt x="85" y="24"/>
                      <a:pt x="83" y="22"/>
                    </a:cubicBezTo>
                    <a:cubicBezTo>
                      <a:pt x="74" y="8"/>
                      <a:pt x="59" y="0"/>
                      <a:pt x="42" y="0"/>
                    </a:cubicBezTo>
                    <a:cubicBezTo>
                      <a:pt x="26" y="0"/>
                      <a:pt x="11" y="8"/>
                      <a:pt x="1" y="22"/>
                    </a:cubicBezTo>
                    <a:cubicBezTo>
                      <a:pt x="0" y="24"/>
                      <a:pt x="0" y="28"/>
                      <a:pt x="3" y="29"/>
                    </a:cubicBezTo>
                    <a:cubicBezTo>
                      <a:pt x="4" y="30"/>
                      <a:pt x="5" y="30"/>
                      <a:pt x="6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58" name="Freeform 314"/>
              <p:cNvSpPr>
                <a:spLocks noEditPoints="1"/>
              </p:cNvSpPr>
              <p:nvPr/>
            </p:nvSpPr>
            <p:spPr bwMode="auto">
              <a:xfrm>
                <a:off x="-6284913" y="4213225"/>
                <a:ext cx="271462" cy="269875"/>
              </a:xfrm>
              <a:custGeom>
                <a:avLst/>
                <a:gdLst>
                  <a:gd name="T0" fmla="*/ 36 w 72"/>
                  <a:gd name="T1" fmla="*/ 0 h 72"/>
                  <a:gd name="T2" fmla="*/ 36 w 72"/>
                  <a:gd name="T3" fmla="*/ 0 h 72"/>
                  <a:gd name="T4" fmla="*/ 36 w 72"/>
                  <a:gd name="T5" fmla="*/ 16 h 72"/>
                  <a:gd name="T6" fmla="*/ 36 w 72"/>
                  <a:gd name="T7" fmla="*/ 16 h 72"/>
                  <a:gd name="T8" fmla="*/ 55 w 72"/>
                  <a:gd name="T9" fmla="*/ 36 h 72"/>
                  <a:gd name="T10" fmla="*/ 36 w 72"/>
                  <a:gd name="T11" fmla="*/ 55 h 72"/>
                  <a:gd name="T12" fmla="*/ 36 w 72"/>
                  <a:gd name="T13" fmla="*/ 55 h 72"/>
                  <a:gd name="T14" fmla="*/ 36 w 72"/>
                  <a:gd name="T15" fmla="*/ 55 h 72"/>
                  <a:gd name="T16" fmla="*/ 36 w 72"/>
                  <a:gd name="T17" fmla="*/ 72 h 72"/>
                  <a:gd name="T18" fmla="*/ 36 w 72"/>
                  <a:gd name="T19" fmla="*/ 72 h 72"/>
                  <a:gd name="T20" fmla="*/ 72 w 72"/>
                  <a:gd name="T21" fmla="*/ 36 h 72"/>
                  <a:gd name="T22" fmla="*/ 36 w 72"/>
                  <a:gd name="T23" fmla="*/ 0 h 72"/>
                  <a:gd name="T24" fmla="*/ 36 w 72"/>
                  <a:gd name="T25" fmla="*/ 0 h 72"/>
                  <a:gd name="T26" fmla="*/ 0 w 72"/>
                  <a:gd name="T27" fmla="*/ 36 h 72"/>
                  <a:gd name="T28" fmla="*/ 36 w 72"/>
                  <a:gd name="T29" fmla="*/ 72 h 72"/>
                  <a:gd name="T30" fmla="*/ 36 w 72"/>
                  <a:gd name="T31" fmla="*/ 55 h 72"/>
                  <a:gd name="T32" fmla="*/ 16 w 72"/>
                  <a:gd name="T33" fmla="*/ 36 h 72"/>
                  <a:gd name="T34" fmla="*/ 36 w 72"/>
                  <a:gd name="T35" fmla="*/ 16 h 72"/>
                  <a:gd name="T36" fmla="*/ 36 w 72"/>
                  <a:gd name="T3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2" h="72">
                    <a:moveTo>
                      <a:pt x="36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46" y="16"/>
                      <a:pt x="55" y="25"/>
                      <a:pt x="55" y="36"/>
                    </a:cubicBezTo>
                    <a:cubicBezTo>
                      <a:pt x="55" y="46"/>
                      <a:pt x="46" y="55"/>
                      <a:pt x="36" y="55"/>
                    </a:cubicBezTo>
                    <a:cubicBezTo>
                      <a:pt x="36" y="55"/>
                      <a:pt x="36" y="55"/>
                      <a:pt x="36" y="55"/>
                    </a:cubicBezTo>
                    <a:cubicBezTo>
                      <a:pt x="36" y="55"/>
                      <a:pt x="36" y="55"/>
                      <a:pt x="36" y="55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56" y="72"/>
                      <a:pt x="72" y="56"/>
                      <a:pt x="72" y="36"/>
                    </a:cubicBezTo>
                    <a:cubicBezTo>
                      <a:pt x="72" y="16"/>
                      <a:pt x="56" y="0"/>
                      <a:pt x="36" y="0"/>
                    </a:cubicBezTo>
                    <a:close/>
                    <a:moveTo>
                      <a:pt x="36" y="0"/>
                    </a:moveTo>
                    <a:cubicBezTo>
                      <a:pt x="16" y="0"/>
                      <a:pt x="0" y="16"/>
                      <a:pt x="0" y="36"/>
                    </a:cubicBezTo>
                    <a:cubicBezTo>
                      <a:pt x="0" y="56"/>
                      <a:pt x="16" y="72"/>
                      <a:pt x="36" y="72"/>
                    </a:cubicBezTo>
                    <a:cubicBezTo>
                      <a:pt x="36" y="55"/>
                      <a:pt x="36" y="55"/>
                      <a:pt x="36" y="55"/>
                    </a:cubicBezTo>
                    <a:cubicBezTo>
                      <a:pt x="25" y="55"/>
                      <a:pt x="16" y="46"/>
                      <a:pt x="16" y="36"/>
                    </a:cubicBezTo>
                    <a:cubicBezTo>
                      <a:pt x="16" y="25"/>
                      <a:pt x="25" y="16"/>
                      <a:pt x="36" y="16"/>
                    </a:cubicBezTo>
                    <a:lnTo>
                      <a:pt x="3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59" name="Freeform 315"/>
              <p:cNvSpPr>
                <a:spLocks/>
              </p:cNvSpPr>
              <p:nvPr/>
            </p:nvSpPr>
            <p:spPr bwMode="auto">
              <a:xfrm>
                <a:off x="-6310313" y="4148137"/>
                <a:ext cx="319087" cy="117475"/>
              </a:xfrm>
              <a:custGeom>
                <a:avLst/>
                <a:gdLst>
                  <a:gd name="T0" fmla="*/ 43 w 85"/>
                  <a:gd name="T1" fmla="*/ 0 h 31"/>
                  <a:gd name="T2" fmla="*/ 2 w 85"/>
                  <a:gd name="T3" fmla="*/ 22 h 31"/>
                  <a:gd name="T4" fmla="*/ 3 w 85"/>
                  <a:gd name="T5" fmla="*/ 29 h 31"/>
                  <a:gd name="T6" fmla="*/ 6 w 85"/>
                  <a:gd name="T7" fmla="*/ 30 h 31"/>
                  <a:gd name="T8" fmla="*/ 11 w 85"/>
                  <a:gd name="T9" fmla="*/ 28 h 31"/>
                  <a:gd name="T10" fmla="*/ 43 w 85"/>
                  <a:gd name="T11" fmla="*/ 11 h 31"/>
                  <a:gd name="T12" fmla="*/ 74 w 85"/>
                  <a:gd name="T13" fmla="*/ 28 h 31"/>
                  <a:gd name="T14" fmla="*/ 82 w 85"/>
                  <a:gd name="T15" fmla="*/ 29 h 31"/>
                  <a:gd name="T16" fmla="*/ 84 w 85"/>
                  <a:gd name="T17" fmla="*/ 22 h 31"/>
                  <a:gd name="T18" fmla="*/ 43 w 85"/>
                  <a:gd name="T1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5" h="31">
                    <a:moveTo>
                      <a:pt x="43" y="0"/>
                    </a:moveTo>
                    <a:cubicBezTo>
                      <a:pt x="26" y="0"/>
                      <a:pt x="11" y="8"/>
                      <a:pt x="2" y="22"/>
                    </a:cubicBezTo>
                    <a:cubicBezTo>
                      <a:pt x="0" y="24"/>
                      <a:pt x="1" y="28"/>
                      <a:pt x="3" y="29"/>
                    </a:cubicBezTo>
                    <a:cubicBezTo>
                      <a:pt x="4" y="30"/>
                      <a:pt x="5" y="30"/>
                      <a:pt x="6" y="30"/>
                    </a:cubicBezTo>
                    <a:cubicBezTo>
                      <a:pt x="8" y="30"/>
                      <a:pt x="10" y="30"/>
                      <a:pt x="11" y="28"/>
                    </a:cubicBezTo>
                    <a:cubicBezTo>
                      <a:pt x="18" y="17"/>
                      <a:pt x="30" y="11"/>
                      <a:pt x="43" y="11"/>
                    </a:cubicBezTo>
                    <a:cubicBezTo>
                      <a:pt x="55" y="11"/>
                      <a:pt x="67" y="17"/>
                      <a:pt x="74" y="28"/>
                    </a:cubicBezTo>
                    <a:cubicBezTo>
                      <a:pt x="76" y="30"/>
                      <a:pt x="80" y="31"/>
                      <a:pt x="82" y="29"/>
                    </a:cubicBezTo>
                    <a:cubicBezTo>
                      <a:pt x="85" y="28"/>
                      <a:pt x="85" y="24"/>
                      <a:pt x="84" y="22"/>
                    </a:cubicBezTo>
                    <a:cubicBezTo>
                      <a:pt x="74" y="8"/>
                      <a:pt x="59" y="0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60" name="Freeform 316"/>
              <p:cNvSpPr>
                <a:spLocks/>
              </p:cNvSpPr>
              <p:nvPr/>
            </p:nvSpPr>
            <p:spPr bwMode="auto">
              <a:xfrm>
                <a:off x="-6546850" y="3919537"/>
                <a:ext cx="473075" cy="552450"/>
              </a:xfrm>
              <a:custGeom>
                <a:avLst/>
                <a:gdLst>
                  <a:gd name="T0" fmla="*/ 84 w 126"/>
                  <a:gd name="T1" fmla="*/ 54 h 147"/>
                  <a:gd name="T2" fmla="*/ 88 w 126"/>
                  <a:gd name="T3" fmla="*/ 54 h 147"/>
                  <a:gd name="T4" fmla="*/ 120 w 126"/>
                  <a:gd name="T5" fmla="*/ 40 h 147"/>
                  <a:gd name="T6" fmla="*/ 124 w 126"/>
                  <a:gd name="T7" fmla="*/ 30 h 147"/>
                  <a:gd name="T8" fmla="*/ 113 w 126"/>
                  <a:gd name="T9" fmla="*/ 26 h 147"/>
                  <a:gd name="T10" fmla="*/ 92 w 126"/>
                  <a:gd name="T11" fmla="*/ 36 h 147"/>
                  <a:gd name="T12" fmla="*/ 89 w 126"/>
                  <a:gd name="T13" fmla="*/ 36 h 147"/>
                  <a:gd name="T14" fmla="*/ 53 w 126"/>
                  <a:gd name="T15" fmla="*/ 1 h 147"/>
                  <a:gd name="T16" fmla="*/ 50 w 126"/>
                  <a:gd name="T17" fmla="*/ 1 h 147"/>
                  <a:gd name="T18" fmla="*/ 1 w 126"/>
                  <a:gd name="T19" fmla="*/ 50 h 147"/>
                  <a:gd name="T20" fmla="*/ 1 w 126"/>
                  <a:gd name="T21" fmla="*/ 53 h 147"/>
                  <a:gd name="T22" fmla="*/ 34 w 126"/>
                  <a:gd name="T23" fmla="*/ 82 h 147"/>
                  <a:gd name="T24" fmla="*/ 35 w 126"/>
                  <a:gd name="T25" fmla="*/ 86 h 147"/>
                  <a:gd name="T26" fmla="*/ 18 w 126"/>
                  <a:gd name="T27" fmla="*/ 123 h 147"/>
                  <a:gd name="T28" fmla="*/ 19 w 126"/>
                  <a:gd name="T29" fmla="*/ 127 h 147"/>
                  <a:gd name="T30" fmla="*/ 30 w 126"/>
                  <a:gd name="T31" fmla="*/ 143 h 147"/>
                  <a:gd name="T32" fmla="*/ 38 w 126"/>
                  <a:gd name="T33" fmla="*/ 147 h 147"/>
                  <a:gd name="T34" fmla="*/ 45 w 126"/>
                  <a:gd name="T35" fmla="*/ 145 h 147"/>
                  <a:gd name="T36" fmla="*/ 47 w 126"/>
                  <a:gd name="T37" fmla="*/ 130 h 147"/>
                  <a:gd name="T38" fmla="*/ 43 w 126"/>
                  <a:gd name="T39" fmla="*/ 125 h 147"/>
                  <a:gd name="T40" fmla="*/ 42 w 126"/>
                  <a:gd name="T41" fmla="*/ 120 h 147"/>
                  <a:gd name="T42" fmla="*/ 59 w 126"/>
                  <a:gd name="T43" fmla="*/ 81 h 147"/>
                  <a:gd name="T44" fmla="*/ 59 w 126"/>
                  <a:gd name="T45" fmla="*/ 77 h 147"/>
                  <a:gd name="T46" fmla="*/ 40 w 126"/>
                  <a:gd name="T47" fmla="*/ 59 h 147"/>
                  <a:gd name="T48" fmla="*/ 40 w 126"/>
                  <a:gd name="T49" fmla="*/ 55 h 147"/>
                  <a:gd name="T50" fmla="*/ 61 w 126"/>
                  <a:gd name="T51" fmla="*/ 35 h 147"/>
                  <a:gd name="T52" fmla="*/ 65 w 126"/>
                  <a:gd name="T53" fmla="*/ 35 h 147"/>
                  <a:gd name="T54" fmla="*/ 84 w 126"/>
                  <a:gd name="T55" fmla="*/ 54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147">
                    <a:moveTo>
                      <a:pt x="84" y="54"/>
                    </a:moveTo>
                    <a:cubicBezTo>
                      <a:pt x="85" y="55"/>
                      <a:pt x="87" y="55"/>
                      <a:pt x="88" y="54"/>
                    </a:cubicBezTo>
                    <a:cubicBezTo>
                      <a:pt x="120" y="40"/>
                      <a:pt x="120" y="40"/>
                      <a:pt x="120" y="40"/>
                    </a:cubicBezTo>
                    <a:cubicBezTo>
                      <a:pt x="124" y="38"/>
                      <a:pt x="126" y="34"/>
                      <a:pt x="124" y="30"/>
                    </a:cubicBezTo>
                    <a:cubicBezTo>
                      <a:pt x="122" y="26"/>
                      <a:pt x="117" y="24"/>
                      <a:pt x="113" y="26"/>
                    </a:cubicBezTo>
                    <a:cubicBezTo>
                      <a:pt x="92" y="36"/>
                      <a:pt x="92" y="36"/>
                      <a:pt x="92" y="36"/>
                    </a:cubicBezTo>
                    <a:cubicBezTo>
                      <a:pt x="91" y="37"/>
                      <a:pt x="89" y="37"/>
                      <a:pt x="89" y="36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2" y="0"/>
                      <a:pt x="51" y="0"/>
                      <a:pt x="50" y="1"/>
                    </a:cubicBezTo>
                    <a:cubicBezTo>
                      <a:pt x="1" y="50"/>
                      <a:pt x="1" y="50"/>
                      <a:pt x="1" y="50"/>
                    </a:cubicBezTo>
                    <a:cubicBezTo>
                      <a:pt x="0" y="51"/>
                      <a:pt x="0" y="52"/>
                      <a:pt x="1" y="53"/>
                    </a:cubicBezTo>
                    <a:cubicBezTo>
                      <a:pt x="7" y="59"/>
                      <a:pt x="27" y="76"/>
                      <a:pt x="34" y="82"/>
                    </a:cubicBezTo>
                    <a:cubicBezTo>
                      <a:pt x="35" y="83"/>
                      <a:pt x="36" y="85"/>
                      <a:pt x="35" y="86"/>
                    </a:cubicBezTo>
                    <a:cubicBezTo>
                      <a:pt x="18" y="123"/>
                      <a:pt x="18" y="123"/>
                      <a:pt x="18" y="123"/>
                    </a:cubicBezTo>
                    <a:cubicBezTo>
                      <a:pt x="18" y="124"/>
                      <a:pt x="18" y="126"/>
                      <a:pt x="19" y="127"/>
                    </a:cubicBezTo>
                    <a:cubicBezTo>
                      <a:pt x="30" y="143"/>
                      <a:pt x="30" y="143"/>
                      <a:pt x="30" y="143"/>
                    </a:cubicBezTo>
                    <a:cubicBezTo>
                      <a:pt x="32" y="145"/>
                      <a:pt x="35" y="147"/>
                      <a:pt x="38" y="147"/>
                    </a:cubicBezTo>
                    <a:cubicBezTo>
                      <a:pt x="40" y="147"/>
                      <a:pt x="42" y="146"/>
                      <a:pt x="45" y="145"/>
                    </a:cubicBezTo>
                    <a:cubicBezTo>
                      <a:pt x="49" y="141"/>
                      <a:pt x="50" y="135"/>
                      <a:pt x="47" y="130"/>
                    </a:cubicBezTo>
                    <a:cubicBezTo>
                      <a:pt x="43" y="125"/>
                      <a:pt x="43" y="125"/>
                      <a:pt x="43" y="125"/>
                    </a:cubicBezTo>
                    <a:cubicBezTo>
                      <a:pt x="42" y="124"/>
                      <a:pt x="42" y="122"/>
                      <a:pt x="42" y="120"/>
                    </a:cubicBezTo>
                    <a:cubicBezTo>
                      <a:pt x="59" y="81"/>
                      <a:pt x="59" y="81"/>
                      <a:pt x="59" y="81"/>
                    </a:cubicBezTo>
                    <a:cubicBezTo>
                      <a:pt x="60" y="79"/>
                      <a:pt x="60" y="78"/>
                      <a:pt x="59" y="77"/>
                    </a:cubicBezTo>
                    <a:cubicBezTo>
                      <a:pt x="55" y="73"/>
                      <a:pt x="45" y="63"/>
                      <a:pt x="40" y="59"/>
                    </a:cubicBezTo>
                    <a:cubicBezTo>
                      <a:pt x="39" y="58"/>
                      <a:pt x="39" y="56"/>
                      <a:pt x="40" y="5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2" y="34"/>
                      <a:pt x="64" y="34"/>
                      <a:pt x="65" y="35"/>
                    </a:cubicBezTo>
                    <a:lnTo>
                      <a:pt x="84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61" name="Freeform 317"/>
              <p:cNvSpPr>
                <a:spLocks/>
              </p:cNvSpPr>
              <p:nvPr/>
            </p:nvSpPr>
            <p:spPr bwMode="auto">
              <a:xfrm>
                <a:off x="-2870200" y="4178300"/>
                <a:ext cx="374650" cy="233363"/>
              </a:xfrm>
              <a:custGeom>
                <a:avLst/>
                <a:gdLst>
                  <a:gd name="T0" fmla="*/ 100 w 100"/>
                  <a:gd name="T1" fmla="*/ 62 h 62"/>
                  <a:gd name="T2" fmla="*/ 100 w 100"/>
                  <a:gd name="T3" fmla="*/ 19 h 62"/>
                  <a:gd name="T4" fmla="*/ 81 w 100"/>
                  <a:gd name="T5" fmla="*/ 0 h 62"/>
                  <a:gd name="T6" fmla="*/ 19 w 100"/>
                  <a:gd name="T7" fmla="*/ 0 h 62"/>
                  <a:gd name="T8" fmla="*/ 0 w 100"/>
                  <a:gd name="T9" fmla="*/ 19 h 62"/>
                  <a:gd name="T10" fmla="*/ 0 w 100"/>
                  <a:gd name="T11" fmla="*/ 43 h 62"/>
                  <a:gd name="T12" fmla="*/ 15 w 100"/>
                  <a:gd name="T13" fmla="*/ 43 h 62"/>
                  <a:gd name="T14" fmla="*/ 15 w 100"/>
                  <a:gd name="T15" fmla="*/ 19 h 62"/>
                  <a:gd name="T16" fmla="*/ 19 w 100"/>
                  <a:gd name="T17" fmla="*/ 15 h 62"/>
                  <a:gd name="T18" fmla="*/ 81 w 100"/>
                  <a:gd name="T19" fmla="*/ 15 h 62"/>
                  <a:gd name="T20" fmla="*/ 85 w 100"/>
                  <a:gd name="T21" fmla="*/ 19 h 62"/>
                  <a:gd name="T22" fmla="*/ 85 w 100"/>
                  <a:gd name="T23" fmla="*/ 62 h 62"/>
                  <a:gd name="T24" fmla="*/ 100 w 100"/>
                  <a:gd name="T25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0" h="62">
                    <a:moveTo>
                      <a:pt x="100" y="62"/>
                    </a:moveTo>
                    <a:cubicBezTo>
                      <a:pt x="100" y="19"/>
                      <a:pt x="100" y="19"/>
                      <a:pt x="100" y="19"/>
                    </a:cubicBezTo>
                    <a:cubicBezTo>
                      <a:pt x="100" y="9"/>
                      <a:pt x="92" y="0"/>
                      <a:pt x="81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8" y="0"/>
                      <a:pt x="0" y="9"/>
                      <a:pt x="0" y="19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17"/>
                      <a:pt x="16" y="15"/>
                      <a:pt x="19" y="15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4" y="15"/>
                      <a:pt x="85" y="17"/>
                      <a:pt x="85" y="19"/>
                    </a:cubicBezTo>
                    <a:cubicBezTo>
                      <a:pt x="85" y="62"/>
                      <a:pt x="85" y="62"/>
                      <a:pt x="85" y="62"/>
                    </a:cubicBezTo>
                    <a:lnTo>
                      <a:pt x="100" y="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62" name="Freeform 318"/>
              <p:cNvSpPr>
                <a:spLocks noEditPoints="1"/>
              </p:cNvSpPr>
              <p:nvPr/>
            </p:nvSpPr>
            <p:spPr bwMode="auto">
              <a:xfrm>
                <a:off x="-2922588" y="4425950"/>
                <a:ext cx="476250" cy="271463"/>
              </a:xfrm>
              <a:custGeom>
                <a:avLst/>
                <a:gdLst>
                  <a:gd name="T0" fmla="*/ 99 w 127"/>
                  <a:gd name="T1" fmla="*/ 0 h 72"/>
                  <a:gd name="T2" fmla="*/ 64 w 127"/>
                  <a:gd name="T3" fmla="*/ 0 h 72"/>
                  <a:gd name="T4" fmla="*/ 64 w 127"/>
                  <a:gd name="T5" fmla="*/ 20 h 72"/>
                  <a:gd name="T6" fmla="*/ 75 w 127"/>
                  <a:gd name="T7" fmla="*/ 31 h 72"/>
                  <a:gd name="T8" fmla="*/ 68 w 127"/>
                  <a:gd name="T9" fmla="*/ 41 h 72"/>
                  <a:gd name="T10" fmla="*/ 68 w 127"/>
                  <a:gd name="T11" fmla="*/ 41 h 72"/>
                  <a:gd name="T12" fmla="*/ 68 w 127"/>
                  <a:gd name="T13" fmla="*/ 59 h 72"/>
                  <a:gd name="T14" fmla="*/ 64 w 127"/>
                  <a:gd name="T15" fmla="*/ 59 h 72"/>
                  <a:gd name="T16" fmla="*/ 64 w 127"/>
                  <a:gd name="T17" fmla="*/ 72 h 72"/>
                  <a:gd name="T18" fmla="*/ 127 w 127"/>
                  <a:gd name="T19" fmla="*/ 72 h 72"/>
                  <a:gd name="T20" fmla="*/ 127 w 127"/>
                  <a:gd name="T21" fmla="*/ 0 h 72"/>
                  <a:gd name="T22" fmla="*/ 114 w 127"/>
                  <a:gd name="T23" fmla="*/ 0 h 72"/>
                  <a:gd name="T24" fmla="*/ 99 w 127"/>
                  <a:gd name="T25" fmla="*/ 0 h 72"/>
                  <a:gd name="T26" fmla="*/ 64 w 127"/>
                  <a:gd name="T27" fmla="*/ 0 h 72"/>
                  <a:gd name="T28" fmla="*/ 0 w 127"/>
                  <a:gd name="T29" fmla="*/ 0 h 72"/>
                  <a:gd name="T30" fmla="*/ 0 w 127"/>
                  <a:gd name="T31" fmla="*/ 72 h 72"/>
                  <a:gd name="T32" fmla="*/ 64 w 127"/>
                  <a:gd name="T33" fmla="*/ 72 h 72"/>
                  <a:gd name="T34" fmla="*/ 64 w 127"/>
                  <a:gd name="T35" fmla="*/ 59 h 72"/>
                  <a:gd name="T36" fmla="*/ 59 w 127"/>
                  <a:gd name="T37" fmla="*/ 59 h 72"/>
                  <a:gd name="T38" fmla="*/ 59 w 127"/>
                  <a:gd name="T39" fmla="*/ 41 h 72"/>
                  <a:gd name="T40" fmla="*/ 52 w 127"/>
                  <a:gd name="T41" fmla="*/ 31 h 72"/>
                  <a:gd name="T42" fmla="*/ 64 w 127"/>
                  <a:gd name="T43" fmla="*/ 20 h 72"/>
                  <a:gd name="T44" fmla="*/ 64 w 127"/>
                  <a:gd name="T45" fmla="*/ 20 h 72"/>
                  <a:gd name="T46" fmla="*/ 64 w 127"/>
                  <a:gd name="T4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7" h="72">
                    <a:moveTo>
                      <a:pt x="99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70" y="20"/>
                      <a:pt x="75" y="25"/>
                      <a:pt x="75" y="31"/>
                    </a:cubicBezTo>
                    <a:cubicBezTo>
                      <a:pt x="75" y="36"/>
                      <a:pt x="72" y="40"/>
                      <a:pt x="68" y="41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68" y="59"/>
                      <a:pt x="68" y="59"/>
                      <a:pt x="68" y="59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64" y="72"/>
                      <a:pt x="64" y="72"/>
                      <a:pt x="64" y="72"/>
                    </a:cubicBezTo>
                    <a:cubicBezTo>
                      <a:pt x="127" y="72"/>
                      <a:pt x="127" y="72"/>
                      <a:pt x="127" y="72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14" y="0"/>
                      <a:pt x="114" y="0"/>
                      <a:pt x="114" y="0"/>
                    </a:cubicBezTo>
                    <a:lnTo>
                      <a:pt x="99" y="0"/>
                    </a:lnTo>
                    <a:close/>
                    <a:moveTo>
                      <a:pt x="6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64" y="72"/>
                      <a:pt x="64" y="72"/>
                      <a:pt x="64" y="72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59" y="59"/>
                      <a:pt x="59" y="59"/>
                      <a:pt x="59" y="59"/>
                    </a:cubicBezTo>
                    <a:cubicBezTo>
                      <a:pt x="59" y="41"/>
                      <a:pt x="59" y="41"/>
                      <a:pt x="59" y="41"/>
                    </a:cubicBezTo>
                    <a:cubicBezTo>
                      <a:pt x="55" y="40"/>
                      <a:pt x="52" y="36"/>
                      <a:pt x="52" y="31"/>
                    </a:cubicBezTo>
                    <a:cubicBezTo>
                      <a:pt x="52" y="25"/>
                      <a:pt x="57" y="20"/>
                      <a:pt x="64" y="20"/>
                    </a:cubicBezTo>
                    <a:cubicBezTo>
                      <a:pt x="64" y="20"/>
                      <a:pt x="64" y="20"/>
                      <a:pt x="64" y="20"/>
                    </a:cubicBezTo>
                    <a:lnTo>
                      <a:pt x="6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63" name="Freeform 319"/>
              <p:cNvSpPr>
                <a:spLocks/>
              </p:cNvSpPr>
              <p:nvPr/>
            </p:nvSpPr>
            <p:spPr bwMode="auto">
              <a:xfrm>
                <a:off x="-7085012" y="3255962"/>
                <a:ext cx="687387" cy="644525"/>
              </a:xfrm>
              <a:custGeom>
                <a:avLst/>
                <a:gdLst>
                  <a:gd name="T0" fmla="*/ 26 w 183"/>
                  <a:gd name="T1" fmla="*/ 139 h 172"/>
                  <a:gd name="T2" fmla="*/ 76 w 183"/>
                  <a:gd name="T3" fmla="*/ 113 h 172"/>
                  <a:gd name="T4" fmla="*/ 85 w 183"/>
                  <a:gd name="T5" fmla="*/ 111 h 172"/>
                  <a:gd name="T6" fmla="*/ 86 w 183"/>
                  <a:gd name="T7" fmla="*/ 121 h 172"/>
                  <a:gd name="T8" fmla="*/ 85 w 183"/>
                  <a:gd name="T9" fmla="*/ 142 h 172"/>
                  <a:gd name="T10" fmla="*/ 84 w 183"/>
                  <a:gd name="T11" fmla="*/ 172 h 172"/>
                  <a:gd name="T12" fmla="*/ 99 w 183"/>
                  <a:gd name="T13" fmla="*/ 172 h 172"/>
                  <a:gd name="T14" fmla="*/ 98 w 183"/>
                  <a:gd name="T15" fmla="*/ 142 h 172"/>
                  <a:gd name="T16" fmla="*/ 97 w 183"/>
                  <a:gd name="T17" fmla="*/ 121 h 172"/>
                  <a:gd name="T18" fmla="*/ 97 w 183"/>
                  <a:gd name="T19" fmla="*/ 111 h 172"/>
                  <a:gd name="T20" fmla="*/ 106 w 183"/>
                  <a:gd name="T21" fmla="*/ 113 h 172"/>
                  <a:gd name="T22" fmla="*/ 156 w 183"/>
                  <a:gd name="T23" fmla="*/ 139 h 172"/>
                  <a:gd name="T24" fmla="*/ 176 w 183"/>
                  <a:gd name="T25" fmla="*/ 119 h 172"/>
                  <a:gd name="T26" fmla="*/ 164 w 183"/>
                  <a:gd name="T27" fmla="*/ 56 h 172"/>
                  <a:gd name="T28" fmla="*/ 102 w 183"/>
                  <a:gd name="T29" fmla="*/ 96 h 172"/>
                  <a:gd name="T30" fmla="*/ 99 w 183"/>
                  <a:gd name="T31" fmla="*/ 90 h 172"/>
                  <a:gd name="T32" fmla="*/ 110 w 183"/>
                  <a:gd name="T33" fmla="*/ 69 h 172"/>
                  <a:gd name="T34" fmla="*/ 131 w 183"/>
                  <a:gd name="T35" fmla="*/ 21 h 172"/>
                  <a:gd name="T36" fmla="*/ 91 w 183"/>
                  <a:gd name="T37" fmla="*/ 1 h 172"/>
                  <a:gd name="T38" fmla="*/ 52 w 183"/>
                  <a:gd name="T39" fmla="*/ 21 h 172"/>
                  <a:gd name="T40" fmla="*/ 72 w 183"/>
                  <a:gd name="T41" fmla="*/ 69 h 172"/>
                  <a:gd name="T42" fmla="*/ 83 w 183"/>
                  <a:gd name="T43" fmla="*/ 90 h 172"/>
                  <a:gd name="T44" fmla="*/ 81 w 183"/>
                  <a:gd name="T45" fmla="*/ 96 h 172"/>
                  <a:gd name="T46" fmla="*/ 19 w 183"/>
                  <a:gd name="T47" fmla="*/ 56 h 172"/>
                  <a:gd name="T48" fmla="*/ 6 w 183"/>
                  <a:gd name="T49" fmla="*/ 119 h 172"/>
                  <a:gd name="T50" fmla="*/ 26 w 183"/>
                  <a:gd name="T51" fmla="*/ 139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3" h="172">
                    <a:moveTo>
                      <a:pt x="26" y="139"/>
                    </a:moveTo>
                    <a:cubicBezTo>
                      <a:pt x="45" y="141"/>
                      <a:pt x="61" y="121"/>
                      <a:pt x="76" y="113"/>
                    </a:cubicBezTo>
                    <a:cubicBezTo>
                      <a:pt x="78" y="112"/>
                      <a:pt x="83" y="109"/>
                      <a:pt x="85" y="111"/>
                    </a:cubicBezTo>
                    <a:cubicBezTo>
                      <a:pt x="87" y="114"/>
                      <a:pt x="86" y="118"/>
                      <a:pt x="86" y="121"/>
                    </a:cubicBezTo>
                    <a:cubicBezTo>
                      <a:pt x="86" y="128"/>
                      <a:pt x="85" y="135"/>
                      <a:pt x="85" y="142"/>
                    </a:cubicBezTo>
                    <a:cubicBezTo>
                      <a:pt x="85" y="150"/>
                      <a:pt x="84" y="164"/>
                      <a:pt x="84" y="172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98" y="164"/>
                      <a:pt x="98" y="150"/>
                      <a:pt x="98" y="142"/>
                    </a:cubicBezTo>
                    <a:cubicBezTo>
                      <a:pt x="97" y="135"/>
                      <a:pt x="97" y="128"/>
                      <a:pt x="97" y="121"/>
                    </a:cubicBezTo>
                    <a:cubicBezTo>
                      <a:pt x="97" y="118"/>
                      <a:pt x="96" y="114"/>
                      <a:pt x="97" y="111"/>
                    </a:cubicBezTo>
                    <a:cubicBezTo>
                      <a:pt x="99" y="109"/>
                      <a:pt x="105" y="112"/>
                      <a:pt x="106" y="113"/>
                    </a:cubicBezTo>
                    <a:cubicBezTo>
                      <a:pt x="122" y="121"/>
                      <a:pt x="137" y="141"/>
                      <a:pt x="156" y="139"/>
                    </a:cubicBezTo>
                    <a:cubicBezTo>
                      <a:pt x="167" y="137"/>
                      <a:pt x="173" y="128"/>
                      <a:pt x="176" y="119"/>
                    </a:cubicBezTo>
                    <a:cubicBezTo>
                      <a:pt x="182" y="101"/>
                      <a:pt x="183" y="68"/>
                      <a:pt x="164" y="56"/>
                    </a:cubicBezTo>
                    <a:cubicBezTo>
                      <a:pt x="135" y="39"/>
                      <a:pt x="126" y="94"/>
                      <a:pt x="102" y="96"/>
                    </a:cubicBezTo>
                    <a:cubicBezTo>
                      <a:pt x="97" y="96"/>
                      <a:pt x="98" y="94"/>
                      <a:pt x="99" y="90"/>
                    </a:cubicBezTo>
                    <a:cubicBezTo>
                      <a:pt x="101" y="82"/>
                      <a:pt x="105" y="75"/>
                      <a:pt x="110" y="69"/>
                    </a:cubicBezTo>
                    <a:cubicBezTo>
                      <a:pt x="120" y="56"/>
                      <a:pt x="134" y="39"/>
                      <a:pt x="131" y="21"/>
                    </a:cubicBezTo>
                    <a:cubicBezTo>
                      <a:pt x="128" y="5"/>
                      <a:pt x="109" y="0"/>
                      <a:pt x="91" y="1"/>
                    </a:cubicBezTo>
                    <a:cubicBezTo>
                      <a:pt x="74" y="0"/>
                      <a:pt x="54" y="5"/>
                      <a:pt x="52" y="21"/>
                    </a:cubicBezTo>
                    <a:cubicBezTo>
                      <a:pt x="49" y="39"/>
                      <a:pt x="62" y="56"/>
                      <a:pt x="72" y="69"/>
                    </a:cubicBezTo>
                    <a:cubicBezTo>
                      <a:pt x="77" y="75"/>
                      <a:pt x="81" y="82"/>
                      <a:pt x="83" y="90"/>
                    </a:cubicBezTo>
                    <a:cubicBezTo>
                      <a:pt x="85" y="94"/>
                      <a:pt x="85" y="96"/>
                      <a:pt x="81" y="96"/>
                    </a:cubicBezTo>
                    <a:cubicBezTo>
                      <a:pt x="57" y="94"/>
                      <a:pt x="47" y="39"/>
                      <a:pt x="19" y="56"/>
                    </a:cubicBezTo>
                    <a:cubicBezTo>
                      <a:pt x="0" y="68"/>
                      <a:pt x="0" y="101"/>
                      <a:pt x="6" y="119"/>
                    </a:cubicBezTo>
                    <a:cubicBezTo>
                      <a:pt x="9" y="128"/>
                      <a:pt x="16" y="137"/>
                      <a:pt x="26" y="1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64" name="Freeform 320"/>
              <p:cNvSpPr>
                <a:spLocks/>
              </p:cNvSpPr>
              <p:nvPr/>
            </p:nvSpPr>
            <p:spPr bwMode="auto">
              <a:xfrm>
                <a:off x="-4222750" y="-420688"/>
                <a:ext cx="492125" cy="525463"/>
              </a:xfrm>
              <a:custGeom>
                <a:avLst/>
                <a:gdLst>
                  <a:gd name="T0" fmla="*/ 108 w 131"/>
                  <a:gd name="T1" fmla="*/ 96 h 140"/>
                  <a:gd name="T2" fmla="*/ 118 w 131"/>
                  <a:gd name="T3" fmla="*/ 91 h 140"/>
                  <a:gd name="T4" fmla="*/ 129 w 131"/>
                  <a:gd name="T5" fmla="*/ 87 h 140"/>
                  <a:gd name="T6" fmla="*/ 130 w 131"/>
                  <a:gd name="T7" fmla="*/ 70 h 140"/>
                  <a:gd name="T8" fmla="*/ 127 w 131"/>
                  <a:gd name="T9" fmla="*/ 41 h 140"/>
                  <a:gd name="T10" fmla="*/ 98 w 131"/>
                  <a:gd name="T11" fmla="*/ 66 h 140"/>
                  <a:gd name="T12" fmla="*/ 88 w 131"/>
                  <a:gd name="T13" fmla="*/ 76 h 140"/>
                  <a:gd name="T14" fmla="*/ 88 w 131"/>
                  <a:gd name="T15" fmla="*/ 65 h 140"/>
                  <a:gd name="T16" fmla="*/ 98 w 131"/>
                  <a:gd name="T17" fmla="*/ 46 h 140"/>
                  <a:gd name="T18" fmla="*/ 89 w 131"/>
                  <a:gd name="T19" fmla="*/ 28 h 140"/>
                  <a:gd name="T20" fmla="*/ 66 w 131"/>
                  <a:gd name="T21" fmla="*/ 1 h 140"/>
                  <a:gd name="T22" fmla="*/ 66 w 131"/>
                  <a:gd name="T23" fmla="*/ 0 h 140"/>
                  <a:gd name="T24" fmla="*/ 65 w 131"/>
                  <a:gd name="T25" fmla="*/ 0 h 140"/>
                  <a:gd name="T26" fmla="*/ 65 w 131"/>
                  <a:gd name="T27" fmla="*/ 0 h 140"/>
                  <a:gd name="T28" fmla="*/ 65 w 131"/>
                  <a:gd name="T29" fmla="*/ 1 h 140"/>
                  <a:gd name="T30" fmla="*/ 42 w 131"/>
                  <a:gd name="T31" fmla="*/ 28 h 140"/>
                  <a:gd name="T32" fmla="*/ 33 w 131"/>
                  <a:gd name="T33" fmla="*/ 46 h 140"/>
                  <a:gd name="T34" fmla="*/ 43 w 131"/>
                  <a:gd name="T35" fmla="*/ 65 h 140"/>
                  <a:gd name="T36" fmla="*/ 43 w 131"/>
                  <a:gd name="T37" fmla="*/ 76 h 140"/>
                  <a:gd name="T38" fmla="*/ 33 w 131"/>
                  <a:gd name="T39" fmla="*/ 66 h 140"/>
                  <a:gd name="T40" fmla="*/ 4 w 131"/>
                  <a:gd name="T41" fmla="*/ 41 h 140"/>
                  <a:gd name="T42" fmla="*/ 1 w 131"/>
                  <a:gd name="T43" fmla="*/ 70 h 140"/>
                  <a:gd name="T44" fmla="*/ 2 w 131"/>
                  <a:gd name="T45" fmla="*/ 87 h 140"/>
                  <a:gd name="T46" fmla="*/ 13 w 131"/>
                  <a:gd name="T47" fmla="*/ 91 h 140"/>
                  <a:gd name="T48" fmla="*/ 23 w 131"/>
                  <a:gd name="T49" fmla="*/ 96 h 140"/>
                  <a:gd name="T50" fmla="*/ 21 w 131"/>
                  <a:gd name="T51" fmla="*/ 103 h 140"/>
                  <a:gd name="T52" fmla="*/ 1 w 131"/>
                  <a:gd name="T53" fmla="*/ 96 h 140"/>
                  <a:gd name="T54" fmla="*/ 30 w 131"/>
                  <a:gd name="T55" fmla="*/ 137 h 140"/>
                  <a:gd name="T56" fmla="*/ 44 w 131"/>
                  <a:gd name="T57" fmla="*/ 135 h 140"/>
                  <a:gd name="T58" fmla="*/ 58 w 131"/>
                  <a:gd name="T59" fmla="*/ 126 h 140"/>
                  <a:gd name="T60" fmla="*/ 62 w 131"/>
                  <a:gd name="T61" fmla="*/ 124 h 140"/>
                  <a:gd name="T62" fmla="*/ 62 w 131"/>
                  <a:gd name="T63" fmla="*/ 118 h 140"/>
                  <a:gd name="T64" fmla="*/ 65 w 131"/>
                  <a:gd name="T65" fmla="*/ 62 h 140"/>
                  <a:gd name="T66" fmla="*/ 69 w 131"/>
                  <a:gd name="T67" fmla="*/ 118 h 140"/>
                  <a:gd name="T68" fmla="*/ 69 w 131"/>
                  <a:gd name="T69" fmla="*/ 124 h 140"/>
                  <a:gd name="T70" fmla="*/ 73 w 131"/>
                  <a:gd name="T71" fmla="*/ 126 h 140"/>
                  <a:gd name="T72" fmla="*/ 87 w 131"/>
                  <a:gd name="T73" fmla="*/ 135 h 140"/>
                  <a:gd name="T74" fmla="*/ 101 w 131"/>
                  <a:gd name="T75" fmla="*/ 137 h 140"/>
                  <a:gd name="T76" fmla="*/ 130 w 131"/>
                  <a:gd name="T77" fmla="*/ 96 h 140"/>
                  <a:gd name="T78" fmla="*/ 110 w 131"/>
                  <a:gd name="T79" fmla="*/ 103 h 140"/>
                  <a:gd name="T80" fmla="*/ 108 w 131"/>
                  <a:gd name="T81" fmla="*/ 96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1" h="140">
                    <a:moveTo>
                      <a:pt x="108" y="96"/>
                    </a:moveTo>
                    <a:cubicBezTo>
                      <a:pt x="111" y="94"/>
                      <a:pt x="114" y="93"/>
                      <a:pt x="118" y="91"/>
                    </a:cubicBezTo>
                    <a:cubicBezTo>
                      <a:pt x="121" y="90"/>
                      <a:pt x="125" y="89"/>
                      <a:pt x="129" y="87"/>
                    </a:cubicBezTo>
                    <a:cubicBezTo>
                      <a:pt x="130" y="81"/>
                      <a:pt x="131" y="76"/>
                      <a:pt x="130" y="70"/>
                    </a:cubicBezTo>
                    <a:cubicBezTo>
                      <a:pt x="129" y="60"/>
                      <a:pt x="127" y="51"/>
                      <a:pt x="127" y="41"/>
                    </a:cubicBezTo>
                    <a:cubicBezTo>
                      <a:pt x="115" y="48"/>
                      <a:pt x="101" y="52"/>
                      <a:pt x="98" y="66"/>
                    </a:cubicBezTo>
                    <a:cubicBezTo>
                      <a:pt x="97" y="69"/>
                      <a:pt x="93" y="79"/>
                      <a:pt x="88" y="76"/>
                    </a:cubicBezTo>
                    <a:cubicBezTo>
                      <a:pt x="84" y="73"/>
                      <a:pt x="86" y="68"/>
                      <a:pt x="88" y="65"/>
                    </a:cubicBezTo>
                    <a:cubicBezTo>
                      <a:pt x="92" y="59"/>
                      <a:pt x="98" y="54"/>
                      <a:pt x="98" y="46"/>
                    </a:cubicBezTo>
                    <a:cubicBezTo>
                      <a:pt x="98" y="39"/>
                      <a:pt x="93" y="33"/>
                      <a:pt x="89" y="28"/>
                    </a:cubicBezTo>
                    <a:cubicBezTo>
                      <a:pt x="82" y="19"/>
                      <a:pt x="73" y="11"/>
                      <a:pt x="66" y="1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66" y="0"/>
                      <a:pt x="66" y="0"/>
                      <a:pt x="65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5" y="1"/>
                      <a:pt x="65" y="1"/>
                      <a:pt x="65" y="1"/>
                    </a:cubicBezTo>
                    <a:cubicBezTo>
                      <a:pt x="58" y="11"/>
                      <a:pt x="49" y="19"/>
                      <a:pt x="42" y="28"/>
                    </a:cubicBezTo>
                    <a:cubicBezTo>
                      <a:pt x="38" y="33"/>
                      <a:pt x="33" y="39"/>
                      <a:pt x="33" y="46"/>
                    </a:cubicBezTo>
                    <a:cubicBezTo>
                      <a:pt x="33" y="54"/>
                      <a:pt x="39" y="59"/>
                      <a:pt x="43" y="65"/>
                    </a:cubicBezTo>
                    <a:cubicBezTo>
                      <a:pt x="45" y="68"/>
                      <a:pt x="47" y="73"/>
                      <a:pt x="43" y="76"/>
                    </a:cubicBezTo>
                    <a:cubicBezTo>
                      <a:pt x="38" y="79"/>
                      <a:pt x="34" y="69"/>
                      <a:pt x="33" y="66"/>
                    </a:cubicBezTo>
                    <a:cubicBezTo>
                      <a:pt x="30" y="52"/>
                      <a:pt x="16" y="48"/>
                      <a:pt x="4" y="41"/>
                    </a:cubicBezTo>
                    <a:cubicBezTo>
                      <a:pt x="4" y="51"/>
                      <a:pt x="2" y="60"/>
                      <a:pt x="1" y="70"/>
                    </a:cubicBezTo>
                    <a:cubicBezTo>
                      <a:pt x="0" y="76"/>
                      <a:pt x="1" y="81"/>
                      <a:pt x="2" y="87"/>
                    </a:cubicBezTo>
                    <a:cubicBezTo>
                      <a:pt x="6" y="89"/>
                      <a:pt x="10" y="90"/>
                      <a:pt x="13" y="91"/>
                    </a:cubicBezTo>
                    <a:cubicBezTo>
                      <a:pt x="17" y="93"/>
                      <a:pt x="20" y="94"/>
                      <a:pt x="23" y="96"/>
                    </a:cubicBezTo>
                    <a:cubicBezTo>
                      <a:pt x="26" y="98"/>
                      <a:pt x="26" y="104"/>
                      <a:pt x="21" y="103"/>
                    </a:cubicBezTo>
                    <a:cubicBezTo>
                      <a:pt x="14" y="102"/>
                      <a:pt x="8" y="95"/>
                      <a:pt x="1" y="96"/>
                    </a:cubicBezTo>
                    <a:cubicBezTo>
                      <a:pt x="4" y="114"/>
                      <a:pt x="13" y="130"/>
                      <a:pt x="30" y="137"/>
                    </a:cubicBezTo>
                    <a:cubicBezTo>
                      <a:pt x="36" y="140"/>
                      <a:pt x="39" y="139"/>
                      <a:pt x="44" y="135"/>
                    </a:cubicBezTo>
                    <a:cubicBezTo>
                      <a:pt x="49" y="131"/>
                      <a:pt x="52" y="127"/>
                      <a:pt x="58" y="126"/>
                    </a:cubicBezTo>
                    <a:cubicBezTo>
                      <a:pt x="60" y="126"/>
                      <a:pt x="62" y="127"/>
                      <a:pt x="62" y="124"/>
                    </a:cubicBezTo>
                    <a:cubicBezTo>
                      <a:pt x="62" y="122"/>
                      <a:pt x="62" y="120"/>
                      <a:pt x="62" y="118"/>
                    </a:cubicBezTo>
                    <a:cubicBezTo>
                      <a:pt x="63" y="97"/>
                      <a:pt x="65" y="84"/>
                      <a:pt x="65" y="62"/>
                    </a:cubicBezTo>
                    <a:cubicBezTo>
                      <a:pt x="66" y="84"/>
                      <a:pt x="68" y="97"/>
                      <a:pt x="69" y="118"/>
                    </a:cubicBezTo>
                    <a:cubicBezTo>
                      <a:pt x="69" y="120"/>
                      <a:pt x="69" y="122"/>
                      <a:pt x="69" y="124"/>
                    </a:cubicBezTo>
                    <a:cubicBezTo>
                      <a:pt x="69" y="127"/>
                      <a:pt x="71" y="126"/>
                      <a:pt x="73" y="126"/>
                    </a:cubicBezTo>
                    <a:cubicBezTo>
                      <a:pt x="79" y="127"/>
                      <a:pt x="82" y="131"/>
                      <a:pt x="87" y="135"/>
                    </a:cubicBezTo>
                    <a:cubicBezTo>
                      <a:pt x="92" y="139"/>
                      <a:pt x="95" y="140"/>
                      <a:pt x="101" y="137"/>
                    </a:cubicBezTo>
                    <a:cubicBezTo>
                      <a:pt x="118" y="130"/>
                      <a:pt x="127" y="114"/>
                      <a:pt x="130" y="96"/>
                    </a:cubicBezTo>
                    <a:cubicBezTo>
                      <a:pt x="123" y="95"/>
                      <a:pt x="117" y="102"/>
                      <a:pt x="110" y="103"/>
                    </a:cubicBezTo>
                    <a:cubicBezTo>
                      <a:pt x="105" y="104"/>
                      <a:pt x="105" y="98"/>
                      <a:pt x="108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65" name="Rectangle 321"/>
              <p:cNvSpPr>
                <a:spLocks noChangeArrowheads="1"/>
              </p:cNvSpPr>
              <p:nvPr/>
            </p:nvSpPr>
            <p:spPr bwMode="auto">
              <a:xfrm>
                <a:off x="-3994150" y="68262"/>
                <a:ext cx="34925" cy="157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66" name="Freeform 322"/>
              <p:cNvSpPr>
                <a:spLocks noEditPoints="1"/>
              </p:cNvSpPr>
              <p:nvPr/>
            </p:nvSpPr>
            <p:spPr bwMode="auto">
              <a:xfrm>
                <a:off x="-3865563" y="8597900"/>
                <a:ext cx="577850" cy="420688"/>
              </a:xfrm>
              <a:custGeom>
                <a:avLst/>
                <a:gdLst>
                  <a:gd name="T0" fmla="*/ 103 w 154"/>
                  <a:gd name="T1" fmla="*/ 112 h 112"/>
                  <a:gd name="T2" fmla="*/ 154 w 154"/>
                  <a:gd name="T3" fmla="*/ 112 h 112"/>
                  <a:gd name="T4" fmla="*/ 154 w 154"/>
                  <a:gd name="T5" fmla="*/ 0 h 112"/>
                  <a:gd name="T6" fmla="*/ 103 w 154"/>
                  <a:gd name="T7" fmla="*/ 0 h 112"/>
                  <a:gd name="T8" fmla="*/ 103 w 154"/>
                  <a:gd name="T9" fmla="*/ 47 h 112"/>
                  <a:gd name="T10" fmla="*/ 140 w 154"/>
                  <a:gd name="T11" fmla="*/ 99 h 112"/>
                  <a:gd name="T12" fmla="*/ 103 w 154"/>
                  <a:gd name="T13" fmla="*/ 99 h 112"/>
                  <a:gd name="T14" fmla="*/ 103 w 154"/>
                  <a:gd name="T15" fmla="*/ 112 h 112"/>
                  <a:gd name="T16" fmla="*/ 70 w 154"/>
                  <a:gd name="T17" fmla="*/ 112 h 112"/>
                  <a:gd name="T18" fmla="*/ 103 w 154"/>
                  <a:gd name="T19" fmla="*/ 112 h 112"/>
                  <a:gd name="T20" fmla="*/ 103 w 154"/>
                  <a:gd name="T21" fmla="*/ 99 h 112"/>
                  <a:gd name="T22" fmla="*/ 80 w 154"/>
                  <a:gd name="T23" fmla="*/ 99 h 112"/>
                  <a:gd name="T24" fmla="*/ 78 w 154"/>
                  <a:gd name="T25" fmla="*/ 96 h 112"/>
                  <a:gd name="T26" fmla="*/ 70 w 154"/>
                  <a:gd name="T27" fmla="*/ 85 h 112"/>
                  <a:gd name="T28" fmla="*/ 70 w 154"/>
                  <a:gd name="T29" fmla="*/ 92 h 112"/>
                  <a:gd name="T30" fmla="*/ 75 w 154"/>
                  <a:gd name="T31" fmla="*/ 99 h 112"/>
                  <a:gd name="T32" fmla="*/ 70 w 154"/>
                  <a:gd name="T33" fmla="*/ 99 h 112"/>
                  <a:gd name="T34" fmla="*/ 70 w 154"/>
                  <a:gd name="T35" fmla="*/ 112 h 112"/>
                  <a:gd name="T36" fmla="*/ 103 w 154"/>
                  <a:gd name="T37" fmla="*/ 0 h 112"/>
                  <a:gd name="T38" fmla="*/ 70 w 154"/>
                  <a:gd name="T39" fmla="*/ 0 h 112"/>
                  <a:gd name="T40" fmla="*/ 70 w 154"/>
                  <a:gd name="T41" fmla="*/ 72 h 112"/>
                  <a:gd name="T42" fmla="*/ 95 w 154"/>
                  <a:gd name="T43" fmla="*/ 37 h 112"/>
                  <a:gd name="T44" fmla="*/ 95 w 154"/>
                  <a:gd name="T45" fmla="*/ 37 h 112"/>
                  <a:gd name="T46" fmla="*/ 103 w 154"/>
                  <a:gd name="T47" fmla="*/ 47 h 112"/>
                  <a:gd name="T48" fmla="*/ 103 w 154"/>
                  <a:gd name="T49" fmla="*/ 0 h 112"/>
                  <a:gd name="T50" fmla="*/ 44 w 154"/>
                  <a:gd name="T51" fmla="*/ 112 h 112"/>
                  <a:gd name="T52" fmla="*/ 70 w 154"/>
                  <a:gd name="T53" fmla="*/ 112 h 112"/>
                  <a:gd name="T54" fmla="*/ 70 w 154"/>
                  <a:gd name="T55" fmla="*/ 99 h 112"/>
                  <a:gd name="T56" fmla="*/ 51 w 154"/>
                  <a:gd name="T57" fmla="*/ 99 h 112"/>
                  <a:gd name="T58" fmla="*/ 44 w 154"/>
                  <a:gd name="T59" fmla="*/ 99 h 112"/>
                  <a:gd name="T60" fmla="*/ 44 w 154"/>
                  <a:gd name="T61" fmla="*/ 112 h 112"/>
                  <a:gd name="T62" fmla="*/ 70 w 154"/>
                  <a:gd name="T63" fmla="*/ 0 h 112"/>
                  <a:gd name="T64" fmla="*/ 44 w 154"/>
                  <a:gd name="T65" fmla="*/ 0 h 112"/>
                  <a:gd name="T66" fmla="*/ 44 w 154"/>
                  <a:gd name="T67" fmla="*/ 19 h 112"/>
                  <a:gd name="T68" fmla="*/ 47 w 154"/>
                  <a:gd name="T69" fmla="*/ 27 h 112"/>
                  <a:gd name="T70" fmla="*/ 44 w 154"/>
                  <a:gd name="T71" fmla="*/ 35 h 112"/>
                  <a:gd name="T72" fmla="*/ 44 w 154"/>
                  <a:gd name="T73" fmla="*/ 56 h 112"/>
                  <a:gd name="T74" fmla="*/ 44 w 154"/>
                  <a:gd name="T75" fmla="*/ 56 h 112"/>
                  <a:gd name="T76" fmla="*/ 63 w 154"/>
                  <a:gd name="T77" fmla="*/ 82 h 112"/>
                  <a:gd name="T78" fmla="*/ 70 w 154"/>
                  <a:gd name="T79" fmla="*/ 92 h 112"/>
                  <a:gd name="T80" fmla="*/ 70 w 154"/>
                  <a:gd name="T81" fmla="*/ 85 h 112"/>
                  <a:gd name="T82" fmla="*/ 66 w 154"/>
                  <a:gd name="T83" fmla="*/ 78 h 112"/>
                  <a:gd name="T84" fmla="*/ 70 w 154"/>
                  <a:gd name="T85" fmla="*/ 72 h 112"/>
                  <a:gd name="T86" fmla="*/ 70 w 154"/>
                  <a:gd name="T87" fmla="*/ 0 h 112"/>
                  <a:gd name="T88" fmla="*/ 0 w 154"/>
                  <a:gd name="T89" fmla="*/ 112 h 112"/>
                  <a:gd name="T90" fmla="*/ 44 w 154"/>
                  <a:gd name="T91" fmla="*/ 112 h 112"/>
                  <a:gd name="T92" fmla="*/ 44 w 154"/>
                  <a:gd name="T93" fmla="*/ 99 h 112"/>
                  <a:gd name="T94" fmla="*/ 13 w 154"/>
                  <a:gd name="T95" fmla="*/ 99 h 112"/>
                  <a:gd name="T96" fmla="*/ 13 w 154"/>
                  <a:gd name="T97" fmla="*/ 99 h 112"/>
                  <a:gd name="T98" fmla="*/ 44 w 154"/>
                  <a:gd name="T99" fmla="*/ 56 h 112"/>
                  <a:gd name="T100" fmla="*/ 44 w 154"/>
                  <a:gd name="T101" fmla="*/ 35 h 112"/>
                  <a:gd name="T102" fmla="*/ 35 w 154"/>
                  <a:gd name="T103" fmla="*/ 39 h 112"/>
                  <a:gd name="T104" fmla="*/ 22 w 154"/>
                  <a:gd name="T105" fmla="*/ 27 h 112"/>
                  <a:gd name="T106" fmla="*/ 35 w 154"/>
                  <a:gd name="T107" fmla="*/ 15 h 112"/>
                  <a:gd name="T108" fmla="*/ 35 w 154"/>
                  <a:gd name="T109" fmla="*/ 15 h 112"/>
                  <a:gd name="T110" fmla="*/ 44 w 154"/>
                  <a:gd name="T111" fmla="*/ 19 h 112"/>
                  <a:gd name="T112" fmla="*/ 44 w 154"/>
                  <a:gd name="T113" fmla="*/ 0 h 112"/>
                  <a:gd name="T114" fmla="*/ 0 w 154"/>
                  <a:gd name="T115" fmla="*/ 0 h 112"/>
                  <a:gd name="T116" fmla="*/ 0 w 154"/>
                  <a:gd name="T117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54" h="112">
                    <a:moveTo>
                      <a:pt x="103" y="112"/>
                    </a:moveTo>
                    <a:cubicBezTo>
                      <a:pt x="154" y="112"/>
                      <a:pt x="154" y="112"/>
                      <a:pt x="154" y="112"/>
                    </a:cubicBezTo>
                    <a:cubicBezTo>
                      <a:pt x="154" y="0"/>
                      <a:pt x="154" y="0"/>
                      <a:pt x="154" y="0"/>
                    </a:cubicBezTo>
                    <a:cubicBezTo>
                      <a:pt x="103" y="0"/>
                      <a:pt x="103" y="0"/>
                      <a:pt x="103" y="0"/>
                    </a:cubicBezTo>
                    <a:cubicBezTo>
                      <a:pt x="103" y="47"/>
                      <a:pt x="103" y="47"/>
                      <a:pt x="103" y="47"/>
                    </a:cubicBezTo>
                    <a:cubicBezTo>
                      <a:pt x="140" y="99"/>
                      <a:pt x="140" y="99"/>
                      <a:pt x="140" y="99"/>
                    </a:cubicBezTo>
                    <a:cubicBezTo>
                      <a:pt x="103" y="99"/>
                      <a:pt x="103" y="99"/>
                      <a:pt x="103" y="99"/>
                    </a:cubicBezTo>
                    <a:lnTo>
                      <a:pt x="103" y="112"/>
                    </a:lnTo>
                    <a:close/>
                    <a:moveTo>
                      <a:pt x="70" y="112"/>
                    </a:moveTo>
                    <a:cubicBezTo>
                      <a:pt x="103" y="112"/>
                      <a:pt x="103" y="112"/>
                      <a:pt x="103" y="112"/>
                    </a:cubicBezTo>
                    <a:cubicBezTo>
                      <a:pt x="103" y="99"/>
                      <a:pt x="103" y="99"/>
                      <a:pt x="103" y="99"/>
                    </a:cubicBezTo>
                    <a:cubicBezTo>
                      <a:pt x="80" y="99"/>
                      <a:pt x="80" y="99"/>
                      <a:pt x="80" y="99"/>
                    </a:cubicBezTo>
                    <a:cubicBezTo>
                      <a:pt x="78" y="96"/>
                      <a:pt x="78" y="96"/>
                      <a:pt x="78" y="96"/>
                    </a:cubicBezTo>
                    <a:cubicBezTo>
                      <a:pt x="70" y="85"/>
                      <a:pt x="70" y="85"/>
                      <a:pt x="70" y="85"/>
                    </a:cubicBezTo>
                    <a:cubicBezTo>
                      <a:pt x="70" y="92"/>
                      <a:pt x="70" y="92"/>
                      <a:pt x="70" y="92"/>
                    </a:cubicBezTo>
                    <a:cubicBezTo>
                      <a:pt x="75" y="99"/>
                      <a:pt x="75" y="99"/>
                      <a:pt x="75" y="99"/>
                    </a:cubicBezTo>
                    <a:cubicBezTo>
                      <a:pt x="70" y="99"/>
                      <a:pt x="70" y="99"/>
                      <a:pt x="70" y="99"/>
                    </a:cubicBezTo>
                    <a:cubicBezTo>
                      <a:pt x="70" y="112"/>
                      <a:pt x="70" y="112"/>
                      <a:pt x="70" y="112"/>
                    </a:cubicBezTo>
                    <a:close/>
                    <a:moveTo>
                      <a:pt x="103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70" y="72"/>
                      <a:pt x="70" y="72"/>
                      <a:pt x="70" y="72"/>
                    </a:cubicBezTo>
                    <a:cubicBezTo>
                      <a:pt x="95" y="37"/>
                      <a:pt x="95" y="37"/>
                      <a:pt x="95" y="37"/>
                    </a:cubicBezTo>
                    <a:cubicBezTo>
                      <a:pt x="95" y="37"/>
                      <a:pt x="95" y="37"/>
                      <a:pt x="95" y="37"/>
                    </a:cubicBezTo>
                    <a:cubicBezTo>
                      <a:pt x="103" y="47"/>
                      <a:pt x="103" y="47"/>
                      <a:pt x="103" y="47"/>
                    </a:cubicBezTo>
                    <a:lnTo>
                      <a:pt x="103" y="0"/>
                    </a:lnTo>
                    <a:close/>
                    <a:moveTo>
                      <a:pt x="44" y="112"/>
                    </a:moveTo>
                    <a:cubicBezTo>
                      <a:pt x="70" y="112"/>
                      <a:pt x="70" y="112"/>
                      <a:pt x="70" y="112"/>
                    </a:cubicBezTo>
                    <a:cubicBezTo>
                      <a:pt x="70" y="99"/>
                      <a:pt x="70" y="99"/>
                      <a:pt x="70" y="99"/>
                    </a:cubicBezTo>
                    <a:cubicBezTo>
                      <a:pt x="51" y="99"/>
                      <a:pt x="51" y="99"/>
                      <a:pt x="51" y="99"/>
                    </a:cubicBezTo>
                    <a:cubicBezTo>
                      <a:pt x="44" y="99"/>
                      <a:pt x="44" y="99"/>
                      <a:pt x="44" y="99"/>
                    </a:cubicBezTo>
                    <a:cubicBezTo>
                      <a:pt x="44" y="112"/>
                      <a:pt x="44" y="112"/>
                      <a:pt x="44" y="112"/>
                    </a:cubicBezTo>
                    <a:close/>
                    <a:moveTo>
                      <a:pt x="70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6" y="21"/>
                      <a:pt x="47" y="24"/>
                      <a:pt x="47" y="27"/>
                    </a:cubicBezTo>
                    <a:cubicBezTo>
                      <a:pt x="47" y="30"/>
                      <a:pt x="46" y="32"/>
                      <a:pt x="44" y="35"/>
                    </a:cubicBezTo>
                    <a:cubicBezTo>
                      <a:pt x="44" y="56"/>
                      <a:pt x="44" y="56"/>
                      <a:pt x="44" y="56"/>
                    </a:cubicBezTo>
                    <a:cubicBezTo>
                      <a:pt x="44" y="56"/>
                      <a:pt x="44" y="56"/>
                      <a:pt x="44" y="56"/>
                    </a:cubicBezTo>
                    <a:cubicBezTo>
                      <a:pt x="63" y="82"/>
                      <a:pt x="63" y="82"/>
                      <a:pt x="63" y="82"/>
                    </a:cubicBezTo>
                    <a:cubicBezTo>
                      <a:pt x="70" y="92"/>
                      <a:pt x="70" y="92"/>
                      <a:pt x="70" y="92"/>
                    </a:cubicBezTo>
                    <a:cubicBezTo>
                      <a:pt x="70" y="85"/>
                      <a:pt x="70" y="85"/>
                      <a:pt x="70" y="85"/>
                    </a:cubicBezTo>
                    <a:cubicBezTo>
                      <a:pt x="66" y="78"/>
                      <a:pt x="66" y="78"/>
                      <a:pt x="66" y="78"/>
                    </a:cubicBezTo>
                    <a:cubicBezTo>
                      <a:pt x="70" y="72"/>
                      <a:pt x="70" y="72"/>
                      <a:pt x="70" y="72"/>
                    </a:cubicBezTo>
                    <a:lnTo>
                      <a:pt x="70" y="0"/>
                    </a:lnTo>
                    <a:close/>
                    <a:moveTo>
                      <a:pt x="0" y="112"/>
                    </a:moveTo>
                    <a:cubicBezTo>
                      <a:pt x="44" y="112"/>
                      <a:pt x="44" y="112"/>
                      <a:pt x="44" y="112"/>
                    </a:cubicBezTo>
                    <a:cubicBezTo>
                      <a:pt x="44" y="99"/>
                      <a:pt x="44" y="99"/>
                      <a:pt x="44" y="99"/>
                    </a:cubicBezTo>
                    <a:cubicBezTo>
                      <a:pt x="13" y="99"/>
                      <a:pt x="13" y="99"/>
                      <a:pt x="13" y="99"/>
                    </a:cubicBezTo>
                    <a:cubicBezTo>
                      <a:pt x="13" y="99"/>
                      <a:pt x="13" y="99"/>
                      <a:pt x="13" y="99"/>
                    </a:cubicBezTo>
                    <a:cubicBezTo>
                      <a:pt x="44" y="56"/>
                      <a:pt x="44" y="56"/>
                      <a:pt x="44" y="56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42" y="37"/>
                      <a:pt x="38" y="39"/>
                      <a:pt x="35" y="39"/>
                    </a:cubicBezTo>
                    <a:cubicBezTo>
                      <a:pt x="28" y="39"/>
                      <a:pt x="22" y="34"/>
                      <a:pt x="22" y="27"/>
                    </a:cubicBezTo>
                    <a:cubicBezTo>
                      <a:pt x="22" y="20"/>
                      <a:pt x="28" y="15"/>
                      <a:pt x="35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8" y="15"/>
                      <a:pt x="42" y="17"/>
                      <a:pt x="44" y="19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67" name="Freeform 323"/>
              <p:cNvSpPr>
                <a:spLocks noEditPoints="1"/>
              </p:cNvSpPr>
              <p:nvPr/>
            </p:nvSpPr>
            <p:spPr bwMode="auto">
              <a:xfrm>
                <a:off x="-5237163" y="4356100"/>
                <a:ext cx="585787" cy="561975"/>
              </a:xfrm>
              <a:custGeom>
                <a:avLst/>
                <a:gdLst>
                  <a:gd name="T0" fmla="*/ 80 w 156"/>
                  <a:gd name="T1" fmla="*/ 147 h 150"/>
                  <a:gd name="T2" fmla="*/ 107 w 156"/>
                  <a:gd name="T3" fmla="*/ 145 h 150"/>
                  <a:gd name="T4" fmla="*/ 133 w 156"/>
                  <a:gd name="T5" fmla="*/ 104 h 150"/>
                  <a:gd name="T6" fmla="*/ 156 w 156"/>
                  <a:gd name="T7" fmla="*/ 0 h 150"/>
                  <a:gd name="T8" fmla="*/ 80 w 156"/>
                  <a:gd name="T9" fmla="*/ 17 h 150"/>
                  <a:gd name="T10" fmla="*/ 80 w 156"/>
                  <a:gd name="T11" fmla="*/ 32 h 150"/>
                  <a:gd name="T12" fmla="*/ 136 w 156"/>
                  <a:gd name="T13" fmla="*/ 20 h 150"/>
                  <a:gd name="T14" fmla="*/ 119 w 156"/>
                  <a:gd name="T15" fmla="*/ 97 h 150"/>
                  <a:gd name="T16" fmla="*/ 105 w 156"/>
                  <a:gd name="T17" fmla="*/ 127 h 150"/>
                  <a:gd name="T18" fmla="*/ 80 w 156"/>
                  <a:gd name="T19" fmla="*/ 130 h 150"/>
                  <a:gd name="T20" fmla="*/ 80 w 156"/>
                  <a:gd name="T21" fmla="*/ 147 h 150"/>
                  <a:gd name="T22" fmla="*/ 80 w 156"/>
                  <a:gd name="T23" fmla="*/ 111 h 150"/>
                  <a:gd name="T24" fmla="*/ 80 w 156"/>
                  <a:gd name="T25" fmla="*/ 96 h 150"/>
                  <a:gd name="T26" fmla="*/ 107 w 156"/>
                  <a:gd name="T27" fmla="*/ 96 h 150"/>
                  <a:gd name="T28" fmla="*/ 103 w 156"/>
                  <a:gd name="T29" fmla="*/ 109 h 150"/>
                  <a:gd name="T30" fmla="*/ 96 w 156"/>
                  <a:gd name="T31" fmla="*/ 111 h 150"/>
                  <a:gd name="T32" fmla="*/ 80 w 156"/>
                  <a:gd name="T33" fmla="*/ 111 h 150"/>
                  <a:gd name="T34" fmla="*/ 80 w 156"/>
                  <a:gd name="T35" fmla="*/ 86 h 150"/>
                  <a:gd name="T36" fmla="*/ 80 w 156"/>
                  <a:gd name="T37" fmla="*/ 45 h 150"/>
                  <a:gd name="T38" fmla="*/ 88 w 156"/>
                  <a:gd name="T39" fmla="*/ 43 h 150"/>
                  <a:gd name="T40" fmla="*/ 88 w 156"/>
                  <a:gd name="T41" fmla="*/ 58 h 150"/>
                  <a:gd name="T42" fmla="*/ 105 w 156"/>
                  <a:gd name="T43" fmla="*/ 41 h 150"/>
                  <a:gd name="T44" fmla="*/ 121 w 156"/>
                  <a:gd name="T45" fmla="*/ 35 h 150"/>
                  <a:gd name="T46" fmla="*/ 115 w 156"/>
                  <a:gd name="T47" fmla="*/ 51 h 150"/>
                  <a:gd name="T48" fmla="*/ 98 w 156"/>
                  <a:gd name="T49" fmla="*/ 68 h 150"/>
                  <a:gd name="T50" fmla="*/ 113 w 156"/>
                  <a:gd name="T51" fmla="*/ 68 h 150"/>
                  <a:gd name="T52" fmla="*/ 109 w 156"/>
                  <a:gd name="T53" fmla="*/ 83 h 150"/>
                  <a:gd name="T54" fmla="*/ 96 w 156"/>
                  <a:gd name="T55" fmla="*/ 84 h 150"/>
                  <a:gd name="T56" fmla="*/ 82 w 156"/>
                  <a:gd name="T57" fmla="*/ 84 h 150"/>
                  <a:gd name="T58" fmla="*/ 80 w 156"/>
                  <a:gd name="T59" fmla="*/ 86 h 150"/>
                  <a:gd name="T60" fmla="*/ 19 w 156"/>
                  <a:gd name="T61" fmla="*/ 137 h 150"/>
                  <a:gd name="T62" fmla="*/ 24 w 156"/>
                  <a:gd name="T63" fmla="*/ 142 h 150"/>
                  <a:gd name="T64" fmla="*/ 50 w 156"/>
                  <a:gd name="T65" fmla="*/ 116 h 150"/>
                  <a:gd name="T66" fmla="*/ 80 w 156"/>
                  <a:gd name="T67" fmla="*/ 147 h 150"/>
                  <a:gd name="T68" fmla="*/ 80 w 156"/>
                  <a:gd name="T69" fmla="*/ 130 h 150"/>
                  <a:gd name="T70" fmla="*/ 67 w 156"/>
                  <a:gd name="T71" fmla="*/ 111 h 150"/>
                  <a:gd name="T72" fmla="*/ 80 w 156"/>
                  <a:gd name="T73" fmla="*/ 111 h 150"/>
                  <a:gd name="T74" fmla="*/ 80 w 156"/>
                  <a:gd name="T75" fmla="*/ 96 h 150"/>
                  <a:gd name="T76" fmla="*/ 70 w 156"/>
                  <a:gd name="T77" fmla="*/ 96 h 150"/>
                  <a:gd name="T78" fmla="*/ 80 w 156"/>
                  <a:gd name="T79" fmla="*/ 86 h 150"/>
                  <a:gd name="T80" fmla="*/ 80 w 156"/>
                  <a:gd name="T81" fmla="*/ 45 h 150"/>
                  <a:gd name="T82" fmla="*/ 73 w 156"/>
                  <a:gd name="T83" fmla="*/ 47 h 150"/>
                  <a:gd name="T84" fmla="*/ 72 w 156"/>
                  <a:gd name="T85" fmla="*/ 61 h 150"/>
                  <a:gd name="T86" fmla="*/ 72 w 156"/>
                  <a:gd name="T87" fmla="*/ 74 h 150"/>
                  <a:gd name="T88" fmla="*/ 60 w 156"/>
                  <a:gd name="T89" fmla="*/ 86 h 150"/>
                  <a:gd name="T90" fmla="*/ 60 w 156"/>
                  <a:gd name="T91" fmla="*/ 49 h 150"/>
                  <a:gd name="T92" fmla="*/ 47 w 156"/>
                  <a:gd name="T93" fmla="*/ 53 h 150"/>
                  <a:gd name="T94" fmla="*/ 45 w 156"/>
                  <a:gd name="T95" fmla="*/ 60 h 150"/>
                  <a:gd name="T96" fmla="*/ 45 w 156"/>
                  <a:gd name="T97" fmla="*/ 89 h 150"/>
                  <a:gd name="T98" fmla="*/ 29 w 156"/>
                  <a:gd name="T99" fmla="*/ 51 h 150"/>
                  <a:gd name="T100" fmla="*/ 29 w 156"/>
                  <a:gd name="T101" fmla="*/ 51 h 150"/>
                  <a:gd name="T102" fmla="*/ 59 w 156"/>
                  <a:gd name="T103" fmla="*/ 38 h 150"/>
                  <a:gd name="T104" fmla="*/ 80 w 156"/>
                  <a:gd name="T105" fmla="*/ 32 h 150"/>
                  <a:gd name="T106" fmla="*/ 80 w 156"/>
                  <a:gd name="T107" fmla="*/ 17 h 150"/>
                  <a:gd name="T108" fmla="*/ 52 w 156"/>
                  <a:gd name="T109" fmla="*/ 24 h 150"/>
                  <a:gd name="T110" fmla="*/ 11 w 156"/>
                  <a:gd name="T111" fmla="*/ 49 h 150"/>
                  <a:gd name="T112" fmla="*/ 40 w 156"/>
                  <a:gd name="T113" fmla="*/ 106 h 150"/>
                  <a:gd name="T114" fmla="*/ 14 w 156"/>
                  <a:gd name="T115" fmla="*/ 132 h 150"/>
                  <a:gd name="T116" fmla="*/ 19 w 156"/>
                  <a:gd name="T117" fmla="*/ 137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56" h="150">
                    <a:moveTo>
                      <a:pt x="80" y="147"/>
                    </a:moveTo>
                    <a:cubicBezTo>
                      <a:pt x="88" y="150"/>
                      <a:pt x="98" y="149"/>
                      <a:pt x="107" y="145"/>
                    </a:cubicBezTo>
                    <a:cubicBezTo>
                      <a:pt x="124" y="137"/>
                      <a:pt x="128" y="121"/>
                      <a:pt x="133" y="104"/>
                    </a:cubicBezTo>
                    <a:cubicBezTo>
                      <a:pt x="141" y="70"/>
                      <a:pt x="149" y="35"/>
                      <a:pt x="156" y="0"/>
                    </a:cubicBezTo>
                    <a:cubicBezTo>
                      <a:pt x="130" y="5"/>
                      <a:pt x="105" y="11"/>
                      <a:pt x="80" y="17"/>
                    </a:cubicBezTo>
                    <a:cubicBezTo>
                      <a:pt x="80" y="32"/>
                      <a:pt x="80" y="32"/>
                      <a:pt x="80" y="32"/>
                    </a:cubicBezTo>
                    <a:cubicBezTo>
                      <a:pt x="99" y="27"/>
                      <a:pt x="118" y="23"/>
                      <a:pt x="136" y="20"/>
                    </a:cubicBezTo>
                    <a:cubicBezTo>
                      <a:pt x="132" y="46"/>
                      <a:pt x="125" y="72"/>
                      <a:pt x="119" y="97"/>
                    </a:cubicBezTo>
                    <a:cubicBezTo>
                      <a:pt x="116" y="108"/>
                      <a:pt x="114" y="120"/>
                      <a:pt x="105" y="127"/>
                    </a:cubicBezTo>
                    <a:cubicBezTo>
                      <a:pt x="97" y="133"/>
                      <a:pt x="88" y="134"/>
                      <a:pt x="80" y="130"/>
                    </a:cubicBezTo>
                    <a:cubicBezTo>
                      <a:pt x="80" y="147"/>
                      <a:pt x="80" y="147"/>
                      <a:pt x="80" y="147"/>
                    </a:cubicBezTo>
                    <a:close/>
                    <a:moveTo>
                      <a:pt x="80" y="111"/>
                    </a:moveTo>
                    <a:cubicBezTo>
                      <a:pt x="80" y="96"/>
                      <a:pt x="80" y="96"/>
                      <a:pt x="80" y="96"/>
                    </a:cubicBezTo>
                    <a:cubicBezTo>
                      <a:pt x="107" y="96"/>
                      <a:pt x="107" y="96"/>
                      <a:pt x="107" y="96"/>
                    </a:cubicBezTo>
                    <a:cubicBezTo>
                      <a:pt x="106" y="100"/>
                      <a:pt x="104" y="105"/>
                      <a:pt x="103" y="109"/>
                    </a:cubicBezTo>
                    <a:cubicBezTo>
                      <a:pt x="102" y="112"/>
                      <a:pt x="99" y="111"/>
                      <a:pt x="96" y="111"/>
                    </a:cubicBezTo>
                    <a:cubicBezTo>
                      <a:pt x="80" y="111"/>
                      <a:pt x="80" y="111"/>
                      <a:pt x="80" y="111"/>
                    </a:cubicBezTo>
                    <a:close/>
                    <a:moveTo>
                      <a:pt x="80" y="86"/>
                    </a:moveTo>
                    <a:cubicBezTo>
                      <a:pt x="80" y="45"/>
                      <a:pt x="80" y="45"/>
                      <a:pt x="80" y="45"/>
                    </a:cubicBezTo>
                    <a:cubicBezTo>
                      <a:pt x="88" y="43"/>
                      <a:pt x="88" y="43"/>
                      <a:pt x="88" y="43"/>
                    </a:cubicBezTo>
                    <a:cubicBezTo>
                      <a:pt x="88" y="58"/>
                      <a:pt x="88" y="58"/>
                      <a:pt x="88" y="58"/>
                    </a:cubicBezTo>
                    <a:cubicBezTo>
                      <a:pt x="94" y="52"/>
                      <a:pt x="100" y="46"/>
                      <a:pt x="105" y="41"/>
                    </a:cubicBezTo>
                    <a:cubicBezTo>
                      <a:pt x="110" y="36"/>
                      <a:pt x="115" y="36"/>
                      <a:pt x="121" y="35"/>
                    </a:cubicBezTo>
                    <a:cubicBezTo>
                      <a:pt x="120" y="41"/>
                      <a:pt x="120" y="47"/>
                      <a:pt x="115" y="51"/>
                    </a:cubicBezTo>
                    <a:cubicBezTo>
                      <a:pt x="110" y="57"/>
                      <a:pt x="104" y="62"/>
                      <a:pt x="98" y="68"/>
                    </a:cubicBezTo>
                    <a:cubicBezTo>
                      <a:pt x="113" y="68"/>
                      <a:pt x="113" y="68"/>
                      <a:pt x="113" y="68"/>
                    </a:cubicBezTo>
                    <a:cubicBezTo>
                      <a:pt x="112" y="73"/>
                      <a:pt x="111" y="78"/>
                      <a:pt x="109" y="83"/>
                    </a:cubicBezTo>
                    <a:cubicBezTo>
                      <a:pt x="108" y="85"/>
                      <a:pt x="98" y="84"/>
                      <a:pt x="96" y="84"/>
                    </a:cubicBezTo>
                    <a:cubicBezTo>
                      <a:pt x="93" y="84"/>
                      <a:pt x="84" y="83"/>
                      <a:pt x="82" y="84"/>
                    </a:cubicBezTo>
                    <a:lnTo>
                      <a:pt x="80" y="86"/>
                    </a:lnTo>
                    <a:close/>
                    <a:moveTo>
                      <a:pt x="19" y="137"/>
                    </a:moveTo>
                    <a:cubicBezTo>
                      <a:pt x="24" y="142"/>
                      <a:pt x="24" y="142"/>
                      <a:pt x="24" y="142"/>
                    </a:cubicBezTo>
                    <a:cubicBezTo>
                      <a:pt x="50" y="116"/>
                      <a:pt x="50" y="116"/>
                      <a:pt x="50" y="116"/>
                    </a:cubicBezTo>
                    <a:cubicBezTo>
                      <a:pt x="54" y="131"/>
                      <a:pt x="66" y="143"/>
                      <a:pt x="80" y="147"/>
                    </a:cubicBezTo>
                    <a:cubicBezTo>
                      <a:pt x="80" y="130"/>
                      <a:pt x="80" y="130"/>
                      <a:pt x="80" y="130"/>
                    </a:cubicBezTo>
                    <a:cubicBezTo>
                      <a:pt x="73" y="127"/>
                      <a:pt x="67" y="120"/>
                      <a:pt x="67" y="111"/>
                    </a:cubicBezTo>
                    <a:cubicBezTo>
                      <a:pt x="80" y="111"/>
                      <a:pt x="80" y="111"/>
                      <a:pt x="80" y="111"/>
                    </a:cubicBezTo>
                    <a:cubicBezTo>
                      <a:pt x="80" y="96"/>
                      <a:pt x="80" y="96"/>
                      <a:pt x="80" y="96"/>
                    </a:cubicBezTo>
                    <a:cubicBezTo>
                      <a:pt x="70" y="96"/>
                      <a:pt x="70" y="96"/>
                      <a:pt x="70" y="96"/>
                    </a:cubicBezTo>
                    <a:cubicBezTo>
                      <a:pt x="80" y="86"/>
                      <a:pt x="80" y="86"/>
                      <a:pt x="80" y="86"/>
                    </a:cubicBezTo>
                    <a:cubicBezTo>
                      <a:pt x="80" y="45"/>
                      <a:pt x="80" y="45"/>
                      <a:pt x="80" y="45"/>
                    </a:cubicBezTo>
                    <a:cubicBezTo>
                      <a:pt x="73" y="47"/>
                      <a:pt x="73" y="47"/>
                      <a:pt x="73" y="47"/>
                    </a:cubicBezTo>
                    <a:cubicBezTo>
                      <a:pt x="71" y="48"/>
                      <a:pt x="72" y="59"/>
                      <a:pt x="72" y="61"/>
                    </a:cubicBezTo>
                    <a:cubicBezTo>
                      <a:pt x="72" y="63"/>
                      <a:pt x="74" y="72"/>
                      <a:pt x="72" y="74"/>
                    </a:cubicBezTo>
                    <a:cubicBezTo>
                      <a:pt x="68" y="78"/>
                      <a:pt x="64" y="82"/>
                      <a:pt x="60" y="86"/>
                    </a:cubicBezTo>
                    <a:cubicBezTo>
                      <a:pt x="60" y="49"/>
                      <a:pt x="60" y="49"/>
                      <a:pt x="60" y="49"/>
                    </a:cubicBezTo>
                    <a:cubicBezTo>
                      <a:pt x="56" y="50"/>
                      <a:pt x="51" y="52"/>
                      <a:pt x="47" y="53"/>
                    </a:cubicBezTo>
                    <a:cubicBezTo>
                      <a:pt x="44" y="54"/>
                      <a:pt x="45" y="57"/>
                      <a:pt x="45" y="60"/>
                    </a:cubicBezTo>
                    <a:cubicBezTo>
                      <a:pt x="45" y="70"/>
                      <a:pt x="45" y="80"/>
                      <a:pt x="45" y="89"/>
                    </a:cubicBezTo>
                    <a:cubicBezTo>
                      <a:pt x="26" y="88"/>
                      <a:pt x="17" y="66"/>
                      <a:pt x="29" y="51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36" y="42"/>
                      <a:pt x="48" y="40"/>
                      <a:pt x="59" y="38"/>
                    </a:cubicBezTo>
                    <a:cubicBezTo>
                      <a:pt x="66" y="36"/>
                      <a:pt x="73" y="34"/>
                      <a:pt x="80" y="32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71" y="19"/>
                      <a:pt x="62" y="21"/>
                      <a:pt x="52" y="24"/>
                    </a:cubicBezTo>
                    <a:cubicBezTo>
                      <a:pt x="36" y="28"/>
                      <a:pt x="19" y="32"/>
                      <a:pt x="11" y="49"/>
                    </a:cubicBezTo>
                    <a:cubicBezTo>
                      <a:pt x="0" y="73"/>
                      <a:pt x="16" y="100"/>
                      <a:pt x="40" y="106"/>
                    </a:cubicBezTo>
                    <a:cubicBezTo>
                      <a:pt x="14" y="132"/>
                      <a:pt x="14" y="132"/>
                      <a:pt x="14" y="132"/>
                    </a:cubicBezTo>
                    <a:lnTo>
                      <a:pt x="19" y="1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68" name="Freeform 324"/>
              <p:cNvSpPr>
                <a:spLocks/>
              </p:cNvSpPr>
              <p:nvPr/>
            </p:nvSpPr>
            <p:spPr bwMode="auto">
              <a:xfrm>
                <a:off x="-2674938" y="6529388"/>
                <a:ext cx="60325" cy="192088"/>
              </a:xfrm>
              <a:custGeom>
                <a:avLst/>
                <a:gdLst>
                  <a:gd name="T0" fmla="*/ 16 w 16"/>
                  <a:gd name="T1" fmla="*/ 51 h 51"/>
                  <a:gd name="T2" fmla="*/ 16 w 16"/>
                  <a:gd name="T3" fmla="*/ 0 h 51"/>
                  <a:gd name="T4" fmla="*/ 8 w 16"/>
                  <a:gd name="T5" fmla="*/ 0 h 51"/>
                  <a:gd name="T6" fmla="*/ 0 w 16"/>
                  <a:gd name="T7" fmla="*/ 0 h 51"/>
                  <a:gd name="T8" fmla="*/ 0 w 16"/>
                  <a:gd name="T9" fmla="*/ 51 h 51"/>
                  <a:gd name="T10" fmla="*/ 8 w 16"/>
                  <a:gd name="T11" fmla="*/ 51 h 51"/>
                  <a:gd name="T12" fmla="*/ 16 w 16"/>
                  <a:gd name="T1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51">
                    <a:moveTo>
                      <a:pt x="16" y="51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3" y="0"/>
                      <a:pt x="11" y="0"/>
                      <a:pt x="8" y="0"/>
                    </a:cubicBezTo>
                    <a:cubicBezTo>
                      <a:pt x="5" y="0"/>
                      <a:pt x="3" y="0"/>
                      <a:pt x="0" y="0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3" y="51"/>
                      <a:pt x="5" y="51"/>
                      <a:pt x="8" y="51"/>
                    </a:cubicBezTo>
                    <a:cubicBezTo>
                      <a:pt x="11" y="51"/>
                      <a:pt x="13" y="51"/>
                      <a:pt x="16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69" name="Freeform 325"/>
              <p:cNvSpPr>
                <a:spLocks/>
              </p:cNvSpPr>
              <p:nvPr/>
            </p:nvSpPr>
            <p:spPr bwMode="auto">
              <a:xfrm>
                <a:off x="-2922588" y="6097588"/>
                <a:ext cx="555625" cy="412750"/>
              </a:xfrm>
              <a:custGeom>
                <a:avLst/>
                <a:gdLst>
                  <a:gd name="T0" fmla="*/ 148 w 148"/>
                  <a:gd name="T1" fmla="*/ 36 h 110"/>
                  <a:gd name="T2" fmla="*/ 138 w 148"/>
                  <a:gd name="T3" fmla="*/ 0 h 110"/>
                  <a:gd name="T4" fmla="*/ 106 w 148"/>
                  <a:gd name="T5" fmla="*/ 18 h 110"/>
                  <a:gd name="T6" fmla="*/ 74 w 148"/>
                  <a:gd name="T7" fmla="*/ 0 h 110"/>
                  <a:gd name="T8" fmla="*/ 42 w 148"/>
                  <a:gd name="T9" fmla="*/ 18 h 110"/>
                  <a:gd name="T10" fmla="*/ 10 w 148"/>
                  <a:gd name="T11" fmla="*/ 0 h 110"/>
                  <a:gd name="T12" fmla="*/ 0 w 148"/>
                  <a:gd name="T13" fmla="*/ 36 h 110"/>
                  <a:gd name="T14" fmla="*/ 66 w 148"/>
                  <a:gd name="T15" fmla="*/ 110 h 110"/>
                  <a:gd name="T16" fmla="*/ 74 w 148"/>
                  <a:gd name="T17" fmla="*/ 110 h 110"/>
                  <a:gd name="T18" fmla="*/ 82 w 148"/>
                  <a:gd name="T19" fmla="*/ 110 h 110"/>
                  <a:gd name="T20" fmla="*/ 148 w 148"/>
                  <a:gd name="T21" fmla="*/ 36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8" h="110">
                    <a:moveTo>
                      <a:pt x="148" y="36"/>
                    </a:moveTo>
                    <a:cubicBezTo>
                      <a:pt x="148" y="23"/>
                      <a:pt x="144" y="11"/>
                      <a:pt x="138" y="0"/>
                    </a:cubicBezTo>
                    <a:cubicBezTo>
                      <a:pt x="106" y="18"/>
                      <a:pt x="106" y="18"/>
                      <a:pt x="106" y="18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4" y="11"/>
                      <a:pt x="0" y="23"/>
                      <a:pt x="0" y="36"/>
                    </a:cubicBezTo>
                    <a:cubicBezTo>
                      <a:pt x="0" y="74"/>
                      <a:pt x="29" y="106"/>
                      <a:pt x="66" y="110"/>
                    </a:cubicBezTo>
                    <a:cubicBezTo>
                      <a:pt x="69" y="110"/>
                      <a:pt x="71" y="110"/>
                      <a:pt x="74" y="110"/>
                    </a:cubicBezTo>
                    <a:cubicBezTo>
                      <a:pt x="77" y="110"/>
                      <a:pt x="79" y="110"/>
                      <a:pt x="82" y="110"/>
                    </a:cubicBezTo>
                    <a:cubicBezTo>
                      <a:pt x="119" y="106"/>
                      <a:pt x="148" y="74"/>
                      <a:pt x="148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70" name="Freeform 326"/>
              <p:cNvSpPr>
                <a:spLocks/>
              </p:cNvSpPr>
              <p:nvPr/>
            </p:nvSpPr>
            <p:spPr bwMode="auto">
              <a:xfrm>
                <a:off x="-2806700" y="6537325"/>
                <a:ext cx="115887" cy="115888"/>
              </a:xfrm>
              <a:custGeom>
                <a:avLst/>
                <a:gdLst>
                  <a:gd name="T0" fmla="*/ 30 w 31"/>
                  <a:gd name="T1" fmla="*/ 29 h 31"/>
                  <a:gd name="T2" fmla="*/ 23 w 31"/>
                  <a:gd name="T3" fmla="*/ 8 h 31"/>
                  <a:gd name="T4" fmla="*/ 2 w 31"/>
                  <a:gd name="T5" fmla="*/ 1 h 31"/>
                  <a:gd name="T6" fmla="*/ 8 w 31"/>
                  <a:gd name="T7" fmla="*/ 23 h 31"/>
                  <a:gd name="T8" fmla="*/ 30 w 31"/>
                  <a:gd name="T9" fmla="*/ 2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30" y="29"/>
                    </a:moveTo>
                    <a:cubicBezTo>
                      <a:pt x="31" y="22"/>
                      <a:pt x="29" y="14"/>
                      <a:pt x="23" y="8"/>
                    </a:cubicBezTo>
                    <a:cubicBezTo>
                      <a:pt x="17" y="2"/>
                      <a:pt x="9" y="0"/>
                      <a:pt x="2" y="1"/>
                    </a:cubicBezTo>
                    <a:cubicBezTo>
                      <a:pt x="0" y="9"/>
                      <a:pt x="3" y="17"/>
                      <a:pt x="8" y="23"/>
                    </a:cubicBezTo>
                    <a:cubicBezTo>
                      <a:pt x="14" y="28"/>
                      <a:pt x="22" y="31"/>
                      <a:pt x="30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71" name="Freeform 327"/>
              <p:cNvSpPr>
                <a:spLocks/>
              </p:cNvSpPr>
              <p:nvPr/>
            </p:nvSpPr>
            <p:spPr bwMode="auto">
              <a:xfrm>
                <a:off x="-2600325" y="6537325"/>
                <a:ext cx="115887" cy="115888"/>
              </a:xfrm>
              <a:custGeom>
                <a:avLst/>
                <a:gdLst>
                  <a:gd name="T0" fmla="*/ 23 w 31"/>
                  <a:gd name="T1" fmla="*/ 23 h 31"/>
                  <a:gd name="T2" fmla="*/ 29 w 31"/>
                  <a:gd name="T3" fmla="*/ 1 h 31"/>
                  <a:gd name="T4" fmla="*/ 8 w 31"/>
                  <a:gd name="T5" fmla="*/ 8 h 31"/>
                  <a:gd name="T6" fmla="*/ 1 w 31"/>
                  <a:gd name="T7" fmla="*/ 29 h 31"/>
                  <a:gd name="T8" fmla="*/ 23 w 31"/>
                  <a:gd name="T9" fmla="*/ 2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1">
                    <a:moveTo>
                      <a:pt x="23" y="23"/>
                    </a:moveTo>
                    <a:cubicBezTo>
                      <a:pt x="29" y="17"/>
                      <a:pt x="31" y="9"/>
                      <a:pt x="29" y="1"/>
                    </a:cubicBezTo>
                    <a:cubicBezTo>
                      <a:pt x="22" y="0"/>
                      <a:pt x="14" y="2"/>
                      <a:pt x="8" y="8"/>
                    </a:cubicBezTo>
                    <a:cubicBezTo>
                      <a:pt x="2" y="14"/>
                      <a:pt x="0" y="22"/>
                      <a:pt x="1" y="29"/>
                    </a:cubicBezTo>
                    <a:cubicBezTo>
                      <a:pt x="9" y="31"/>
                      <a:pt x="17" y="28"/>
                      <a:pt x="23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72" name="Freeform 328"/>
              <p:cNvSpPr>
                <a:spLocks/>
              </p:cNvSpPr>
              <p:nvPr/>
            </p:nvSpPr>
            <p:spPr bwMode="auto">
              <a:xfrm>
                <a:off x="-2806700" y="6738938"/>
                <a:ext cx="322262" cy="95250"/>
              </a:xfrm>
              <a:custGeom>
                <a:avLst/>
                <a:gdLst>
                  <a:gd name="T0" fmla="*/ 51 w 86"/>
                  <a:gd name="T1" fmla="*/ 0 h 25"/>
                  <a:gd name="T2" fmla="*/ 43 w 86"/>
                  <a:gd name="T3" fmla="*/ 0 h 25"/>
                  <a:gd name="T4" fmla="*/ 35 w 86"/>
                  <a:gd name="T5" fmla="*/ 0 h 25"/>
                  <a:gd name="T6" fmla="*/ 0 w 86"/>
                  <a:gd name="T7" fmla="*/ 25 h 25"/>
                  <a:gd name="T8" fmla="*/ 86 w 86"/>
                  <a:gd name="T9" fmla="*/ 25 h 25"/>
                  <a:gd name="T10" fmla="*/ 51 w 86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1" y="0"/>
                    </a:moveTo>
                    <a:cubicBezTo>
                      <a:pt x="48" y="0"/>
                      <a:pt x="46" y="0"/>
                      <a:pt x="43" y="0"/>
                    </a:cubicBezTo>
                    <a:cubicBezTo>
                      <a:pt x="40" y="0"/>
                      <a:pt x="38" y="0"/>
                      <a:pt x="35" y="0"/>
                    </a:cubicBezTo>
                    <a:cubicBezTo>
                      <a:pt x="15" y="2"/>
                      <a:pt x="0" y="13"/>
                      <a:pt x="0" y="25"/>
                    </a:cubicBezTo>
                    <a:cubicBezTo>
                      <a:pt x="86" y="25"/>
                      <a:pt x="86" y="25"/>
                      <a:pt x="86" y="25"/>
                    </a:cubicBezTo>
                    <a:cubicBezTo>
                      <a:pt x="86" y="13"/>
                      <a:pt x="71" y="2"/>
                      <a:pt x="5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73" name="Freeform 329"/>
              <p:cNvSpPr>
                <a:spLocks/>
              </p:cNvSpPr>
              <p:nvPr/>
            </p:nvSpPr>
            <p:spPr bwMode="auto">
              <a:xfrm>
                <a:off x="-5410200" y="3240087"/>
                <a:ext cx="323850" cy="244475"/>
              </a:xfrm>
              <a:custGeom>
                <a:avLst/>
                <a:gdLst>
                  <a:gd name="T0" fmla="*/ 43 w 86"/>
                  <a:gd name="T1" fmla="*/ 0 h 65"/>
                  <a:gd name="T2" fmla="*/ 0 w 86"/>
                  <a:gd name="T3" fmla="*/ 44 h 65"/>
                  <a:gd name="T4" fmla="*/ 5 w 86"/>
                  <a:gd name="T5" fmla="*/ 64 h 65"/>
                  <a:gd name="T6" fmla="*/ 5 w 86"/>
                  <a:gd name="T7" fmla="*/ 53 h 65"/>
                  <a:gd name="T8" fmla="*/ 7 w 86"/>
                  <a:gd name="T9" fmla="*/ 47 h 65"/>
                  <a:gd name="T10" fmla="*/ 7 w 86"/>
                  <a:gd name="T11" fmla="*/ 44 h 65"/>
                  <a:gd name="T12" fmla="*/ 43 w 86"/>
                  <a:gd name="T13" fmla="*/ 7 h 65"/>
                  <a:gd name="T14" fmla="*/ 79 w 86"/>
                  <a:gd name="T15" fmla="*/ 44 h 65"/>
                  <a:gd name="T16" fmla="*/ 79 w 86"/>
                  <a:gd name="T17" fmla="*/ 47 h 65"/>
                  <a:gd name="T18" fmla="*/ 80 w 86"/>
                  <a:gd name="T19" fmla="*/ 53 h 65"/>
                  <a:gd name="T20" fmla="*/ 80 w 86"/>
                  <a:gd name="T21" fmla="*/ 65 h 65"/>
                  <a:gd name="T22" fmla="*/ 86 w 86"/>
                  <a:gd name="T23" fmla="*/ 44 h 65"/>
                  <a:gd name="T24" fmla="*/ 43 w 86"/>
                  <a:gd name="T25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6" h="65">
                    <a:moveTo>
                      <a:pt x="43" y="0"/>
                    </a:moveTo>
                    <a:cubicBezTo>
                      <a:pt x="19" y="0"/>
                      <a:pt x="0" y="20"/>
                      <a:pt x="0" y="44"/>
                    </a:cubicBezTo>
                    <a:cubicBezTo>
                      <a:pt x="0" y="51"/>
                      <a:pt x="1" y="58"/>
                      <a:pt x="5" y="64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5" y="51"/>
                      <a:pt x="6" y="49"/>
                      <a:pt x="7" y="47"/>
                    </a:cubicBezTo>
                    <a:cubicBezTo>
                      <a:pt x="7" y="46"/>
                      <a:pt x="7" y="45"/>
                      <a:pt x="7" y="44"/>
                    </a:cubicBezTo>
                    <a:cubicBezTo>
                      <a:pt x="7" y="24"/>
                      <a:pt x="23" y="7"/>
                      <a:pt x="43" y="7"/>
                    </a:cubicBezTo>
                    <a:cubicBezTo>
                      <a:pt x="63" y="7"/>
                      <a:pt x="79" y="24"/>
                      <a:pt x="79" y="44"/>
                    </a:cubicBezTo>
                    <a:cubicBezTo>
                      <a:pt x="79" y="45"/>
                      <a:pt x="79" y="46"/>
                      <a:pt x="79" y="47"/>
                    </a:cubicBezTo>
                    <a:cubicBezTo>
                      <a:pt x="80" y="49"/>
                      <a:pt x="80" y="51"/>
                      <a:pt x="80" y="53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4" y="58"/>
                      <a:pt x="86" y="51"/>
                      <a:pt x="86" y="44"/>
                    </a:cubicBezTo>
                    <a:cubicBezTo>
                      <a:pt x="86" y="20"/>
                      <a:pt x="67" y="0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74" name="Freeform 330"/>
              <p:cNvSpPr>
                <a:spLocks/>
              </p:cNvSpPr>
              <p:nvPr/>
            </p:nvSpPr>
            <p:spPr bwMode="auto">
              <a:xfrm>
                <a:off x="-5383213" y="3405187"/>
                <a:ext cx="71437" cy="128588"/>
              </a:xfrm>
              <a:custGeom>
                <a:avLst/>
                <a:gdLst>
                  <a:gd name="T0" fmla="*/ 0 w 19"/>
                  <a:gd name="T1" fmla="*/ 7 h 34"/>
                  <a:gd name="T2" fmla="*/ 0 w 19"/>
                  <a:gd name="T3" fmla="*/ 9 h 34"/>
                  <a:gd name="T4" fmla="*/ 0 w 19"/>
                  <a:gd name="T5" fmla="*/ 20 h 34"/>
                  <a:gd name="T6" fmla="*/ 0 w 19"/>
                  <a:gd name="T7" fmla="*/ 25 h 34"/>
                  <a:gd name="T8" fmla="*/ 13 w 19"/>
                  <a:gd name="T9" fmla="*/ 34 h 34"/>
                  <a:gd name="T10" fmla="*/ 19 w 19"/>
                  <a:gd name="T11" fmla="*/ 34 h 34"/>
                  <a:gd name="T12" fmla="*/ 19 w 19"/>
                  <a:gd name="T13" fmla="*/ 0 h 34"/>
                  <a:gd name="T14" fmla="*/ 13 w 19"/>
                  <a:gd name="T15" fmla="*/ 0 h 34"/>
                  <a:gd name="T16" fmla="*/ 0 w 19"/>
                  <a:gd name="T17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34">
                    <a:moveTo>
                      <a:pt x="0" y="7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0"/>
                      <a:pt x="6" y="34"/>
                      <a:pt x="13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7" y="0"/>
                      <a:pt x="2" y="3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75" name="Freeform 331"/>
              <p:cNvSpPr>
                <a:spLocks/>
              </p:cNvSpPr>
              <p:nvPr/>
            </p:nvSpPr>
            <p:spPr bwMode="auto">
              <a:xfrm>
                <a:off x="-5187950" y="3405187"/>
                <a:ext cx="71437" cy="128588"/>
              </a:xfrm>
              <a:custGeom>
                <a:avLst/>
                <a:gdLst>
                  <a:gd name="T0" fmla="*/ 19 w 19"/>
                  <a:gd name="T1" fmla="*/ 25 h 34"/>
                  <a:gd name="T2" fmla="*/ 19 w 19"/>
                  <a:gd name="T3" fmla="*/ 20 h 34"/>
                  <a:gd name="T4" fmla="*/ 19 w 19"/>
                  <a:gd name="T5" fmla="*/ 9 h 34"/>
                  <a:gd name="T6" fmla="*/ 19 w 19"/>
                  <a:gd name="T7" fmla="*/ 8 h 34"/>
                  <a:gd name="T8" fmla="*/ 6 w 19"/>
                  <a:gd name="T9" fmla="*/ 0 h 34"/>
                  <a:gd name="T10" fmla="*/ 0 w 19"/>
                  <a:gd name="T11" fmla="*/ 0 h 34"/>
                  <a:gd name="T12" fmla="*/ 0 w 19"/>
                  <a:gd name="T13" fmla="*/ 34 h 34"/>
                  <a:gd name="T14" fmla="*/ 6 w 19"/>
                  <a:gd name="T15" fmla="*/ 34 h 34"/>
                  <a:gd name="T16" fmla="*/ 19 w 19"/>
                  <a:gd name="T17" fmla="*/ 2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34">
                    <a:moveTo>
                      <a:pt x="19" y="25"/>
                    </a:move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3"/>
                      <a:pt x="13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13" y="34"/>
                      <a:pt x="19" y="30"/>
                      <a:pt x="19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  <p:sp>
          <p:nvSpPr>
            <p:cNvPr id="14" name="Rectangle 304"/>
            <p:cNvSpPr/>
            <p:nvPr/>
          </p:nvSpPr>
          <p:spPr>
            <a:xfrm>
              <a:off x="2542168" y="2348082"/>
              <a:ext cx="778077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d-ID" sz="800" dirty="0">
                  <a:solidFill>
                    <a:schemeClr val="bg1">
                      <a:lumMod val="65000"/>
                    </a:schemeClr>
                  </a:solidFill>
                </a:rPr>
                <a:t>Suitable for all categories business and personal presentation, eaque ipsa quae ab illo inventore veritatis et quasi architecto beatae business and personal.</a:t>
              </a:r>
            </a:p>
          </p:txBody>
        </p:sp>
      </p:grpSp>
      <p:sp>
        <p:nvSpPr>
          <p:cNvPr id="354" name="出自【趣你的PPT】(微信:qunideppt)：最优质的PPT资源库"/>
          <p:cNvSpPr txBox="1"/>
          <p:nvPr/>
        </p:nvSpPr>
        <p:spPr>
          <a:xfrm>
            <a:off x="6547341" y="1885954"/>
            <a:ext cx="2184827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2400" b="1" dirty="0">
                <a:solidFill>
                  <a:srgbClr val="2B2B2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单击编辑标题</a:t>
            </a:r>
            <a:endParaRPr lang="en-US" sz="2400" b="1" dirty="0">
              <a:solidFill>
                <a:srgbClr val="2B2B2B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55" name="出自【趣你的PPT】(微信:qunideppt)：最优质的PPT资源库"/>
          <p:cNvSpPr txBox="1"/>
          <p:nvPr/>
        </p:nvSpPr>
        <p:spPr>
          <a:xfrm>
            <a:off x="6547341" y="2446368"/>
            <a:ext cx="3652413" cy="11633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单击此处编辑您要的内容，建议您在展示时采用微软雅黑字体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单击此处编辑您要的内容，建议您在展示时采用微软雅黑字体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9" name="出自【趣你的PPT】(微信:qunideppt)：最优质的PPT资源库"/>
          <p:cNvSpPr txBox="1"/>
          <p:nvPr/>
        </p:nvSpPr>
        <p:spPr>
          <a:xfrm>
            <a:off x="6547341" y="4182957"/>
            <a:ext cx="2184827" cy="36933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817">
              <a:spcBef>
                <a:spcPct val="20000"/>
              </a:spcBef>
              <a:defRPr/>
            </a:pPr>
            <a:r>
              <a:rPr lang="zh-CN" altLang="en-US" sz="2400" b="1" dirty="0">
                <a:solidFill>
                  <a:srgbClr val="2B2B2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单击编辑标题</a:t>
            </a:r>
            <a:endParaRPr lang="en-US" sz="2400" b="1" dirty="0">
              <a:solidFill>
                <a:srgbClr val="2B2B2B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60" name="出自【趣你的PPT】(微信:qunideppt)：最优质的PPT资源库"/>
          <p:cNvSpPr txBox="1"/>
          <p:nvPr/>
        </p:nvSpPr>
        <p:spPr>
          <a:xfrm>
            <a:off x="6547341" y="4743371"/>
            <a:ext cx="3652413" cy="11633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单击此处编辑您要的内容，建议您在展示时采用微软雅黑字体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单击此处编辑您要的内容，建议您在展示时采用微软雅黑字体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6" name="出自【趣你的PPT】(微信:qunideppt)：最优质的PPT资源库">
            <a:extLst>
              <a:ext uri="{FF2B5EF4-FFF2-40B4-BE49-F238E27FC236}">
                <a16:creationId xmlns:a16="http://schemas.microsoft.com/office/drawing/2014/main" id="{84C32085-4A25-41CC-BF9C-19B6608A59B4}"/>
              </a:ext>
            </a:extLst>
          </p:cNvPr>
          <p:cNvSpPr/>
          <p:nvPr/>
        </p:nvSpPr>
        <p:spPr>
          <a:xfrm>
            <a:off x="1" y="288926"/>
            <a:ext cx="2673625" cy="716298"/>
          </a:xfrm>
          <a:prstGeom prst="rect">
            <a:avLst/>
          </a:prstGeom>
          <a:solidFill>
            <a:srgbClr val="F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7" name="出自【趣你的PPT】(微信:qunideppt)：最优质的PPT资源库">
            <a:extLst>
              <a:ext uri="{FF2B5EF4-FFF2-40B4-BE49-F238E27FC236}">
                <a16:creationId xmlns:a16="http://schemas.microsoft.com/office/drawing/2014/main" id="{EDB63A3A-C12A-4FED-8CBB-2ADEBC5020F7}"/>
              </a:ext>
            </a:extLst>
          </p:cNvPr>
          <p:cNvSpPr/>
          <p:nvPr/>
        </p:nvSpPr>
        <p:spPr>
          <a:xfrm>
            <a:off x="2876298" y="288926"/>
            <a:ext cx="174911" cy="716298"/>
          </a:xfrm>
          <a:prstGeom prst="rect">
            <a:avLst/>
          </a:prstGeom>
          <a:solidFill>
            <a:srgbClr val="EB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8" name="出自【趣你的PPT】(微信:qunideppt)：最优质的PPT资源库">
            <a:extLst>
              <a:ext uri="{FF2B5EF4-FFF2-40B4-BE49-F238E27FC236}">
                <a16:creationId xmlns:a16="http://schemas.microsoft.com/office/drawing/2014/main" id="{4DCAB6A3-9CE7-4027-B7BD-E9B30A4CE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16243"/>
            <a:ext cx="2523702" cy="46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点此添加标题</a:t>
            </a:r>
          </a:p>
        </p:txBody>
      </p:sp>
    </p:spTree>
    <p:extLst>
      <p:ext uri="{BB962C8B-B14F-4D97-AF65-F5344CB8AC3E}">
        <p14:creationId xmlns:p14="http://schemas.microsoft.com/office/powerpoint/2010/main" val="1976868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6"/>
          <p:cNvSpPr>
            <a:spLocks/>
          </p:cNvSpPr>
          <p:nvPr/>
        </p:nvSpPr>
        <p:spPr bwMode="auto">
          <a:xfrm rot="10800000">
            <a:off x="4826393" y="4305082"/>
            <a:ext cx="2610000" cy="1657111"/>
          </a:xfrm>
          <a:prstGeom prst="leftArrow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3" name="Freeform 26"/>
          <p:cNvSpPr>
            <a:spLocks/>
          </p:cNvSpPr>
          <p:nvPr/>
        </p:nvSpPr>
        <p:spPr bwMode="auto">
          <a:xfrm rot="10800000">
            <a:off x="6212747" y="2726498"/>
            <a:ext cx="2609195" cy="1606311"/>
          </a:xfrm>
          <a:prstGeom prst="leftArrow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4" name="Freeform 26"/>
          <p:cNvSpPr>
            <a:spLocks/>
          </p:cNvSpPr>
          <p:nvPr/>
        </p:nvSpPr>
        <p:spPr bwMode="auto">
          <a:xfrm>
            <a:off x="4851069" y="1381066"/>
            <a:ext cx="2610000" cy="1657111"/>
          </a:xfrm>
          <a:prstGeom prst="leftArrow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5" name="Freeform 26"/>
          <p:cNvSpPr>
            <a:spLocks/>
          </p:cNvSpPr>
          <p:nvPr/>
        </p:nvSpPr>
        <p:spPr bwMode="auto">
          <a:xfrm>
            <a:off x="3286054" y="3078405"/>
            <a:ext cx="2609195" cy="1555912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16" name="Group 15"/>
          <p:cNvGrpSpPr/>
          <p:nvPr/>
        </p:nvGrpSpPr>
        <p:grpSpPr>
          <a:xfrm rot="18810804">
            <a:off x="5197880" y="3730112"/>
            <a:ext cx="1122786" cy="720924"/>
            <a:chOff x="4481513" y="3678059"/>
            <a:chExt cx="1614487" cy="1036638"/>
          </a:xfrm>
        </p:grpSpPr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4481513" y="3678059"/>
              <a:ext cx="1614487" cy="344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4481513" y="4022546"/>
              <a:ext cx="1614487" cy="3444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4481513" y="4367034"/>
              <a:ext cx="1614487" cy="34766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0" name="Group 19"/>
          <p:cNvGrpSpPr/>
          <p:nvPr/>
        </p:nvGrpSpPr>
        <p:grpSpPr>
          <a:xfrm rot="18810804">
            <a:off x="5968501" y="2919492"/>
            <a:ext cx="1122786" cy="717613"/>
            <a:chOff x="6096000" y="3187521"/>
            <a:chExt cx="1614487" cy="1031876"/>
          </a:xfrm>
        </p:grpSpPr>
        <p:sp>
          <p:nvSpPr>
            <p:cNvPr id="21" name="Rectangle 15"/>
            <p:cNvSpPr>
              <a:spLocks noChangeArrowheads="1"/>
            </p:cNvSpPr>
            <p:nvPr/>
          </p:nvSpPr>
          <p:spPr bwMode="auto">
            <a:xfrm>
              <a:off x="6096000" y="3187521"/>
              <a:ext cx="1614487" cy="34448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Rectangle 16"/>
            <p:cNvSpPr>
              <a:spLocks noChangeArrowheads="1"/>
            </p:cNvSpPr>
            <p:nvPr/>
          </p:nvSpPr>
          <p:spPr bwMode="auto">
            <a:xfrm>
              <a:off x="6096000" y="3532009"/>
              <a:ext cx="1614487" cy="342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Rectangle 17"/>
            <p:cNvSpPr>
              <a:spLocks noChangeArrowheads="1"/>
            </p:cNvSpPr>
            <p:nvPr/>
          </p:nvSpPr>
          <p:spPr bwMode="auto">
            <a:xfrm>
              <a:off x="6096000" y="3874909"/>
              <a:ext cx="1614487" cy="34448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4" name="Group 23"/>
          <p:cNvGrpSpPr/>
          <p:nvPr/>
        </p:nvGrpSpPr>
        <p:grpSpPr>
          <a:xfrm rot="18810804">
            <a:off x="6703037" y="2053155"/>
            <a:ext cx="1290597" cy="720924"/>
            <a:chOff x="7700963" y="3678059"/>
            <a:chExt cx="1855787" cy="1036638"/>
          </a:xfrm>
        </p:grpSpPr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9224963" y="3678059"/>
              <a:ext cx="331787" cy="1036638"/>
            </a:xfrm>
            <a:custGeom>
              <a:avLst/>
              <a:gdLst>
                <a:gd name="T0" fmla="*/ 0 w 209"/>
                <a:gd name="T1" fmla="*/ 162 h 653"/>
                <a:gd name="T2" fmla="*/ 135 w 209"/>
                <a:gd name="T3" fmla="*/ 0 h 653"/>
                <a:gd name="T4" fmla="*/ 209 w 209"/>
                <a:gd name="T5" fmla="*/ 210 h 653"/>
                <a:gd name="T6" fmla="*/ 209 w 209"/>
                <a:gd name="T7" fmla="*/ 443 h 653"/>
                <a:gd name="T8" fmla="*/ 135 w 209"/>
                <a:gd name="T9" fmla="*/ 653 h 653"/>
                <a:gd name="T10" fmla="*/ 0 w 209"/>
                <a:gd name="T11" fmla="*/ 488 h 653"/>
                <a:gd name="T12" fmla="*/ 0 w 209"/>
                <a:gd name="T13" fmla="*/ 162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653">
                  <a:moveTo>
                    <a:pt x="0" y="162"/>
                  </a:moveTo>
                  <a:lnTo>
                    <a:pt x="135" y="0"/>
                  </a:lnTo>
                  <a:lnTo>
                    <a:pt x="209" y="210"/>
                  </a:lnTo>
                  <a:lnTo>
                    <a:pt x="209" y="443"/>
                  </a:lnTo>
                  <a:lnTo>
                    <a:pt x="135" y="653"/>
                  </a:lnTo>
                  <a:lnTo>
                    <a:pt x="0" y="488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BBA17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auto">
            <a:xfrm>
              <a:off x="7700963" y="3678059"/>
              <a:ext cx="1738312" cy="344488"/>
            </a:xfrm>
            <a:custGeom>
              <a:avLst/>
              <a:gdLst>
                <a:gd name="T0" fmla="*/ 1020 w 1095"/>
                <a:gd name="T1" fmla="*/ 217 h 217"/>
                <a:gd name="T2" fmla="*/ 1095 w 1095"/>
                <a:gd name="T3" fmla="*/ 0 h 217"/>
                <a:gd name="T4" fmla="*/ 0 w 1095"/>
                <a:gd name="T5" fmla="*/ 0 h 217"/>
                <a:gd name="T6" fmla="*/ 0 w 1095"/>
                <a:gd name="T7" fmla="*/ 217 h 217"/>
                <a:gd name="T8" fmla="*/ 1020 w 1095"/>
                <a:gd name="T9" fmla="*/ 217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217">
                  <a:moveTo>
                    <a:pt x="1020" y="217"/>
                  </a:moveTo>
                  <a:lnTo>
                    <a:pt x="1095" y="0"/>
                  </a:lnTo>
                  <a:lnTo>
                    <a:pt x="0" y="0"/>
                  </a:lnTo>
                  <a:lnTo>
                    <a:pt x="0" y="217"/>
                  </a:lnTo>
                  <a:lnTo>
                    <a:pt x="1020" y="217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Rectangle 19"/>
            <p:cNvSpPr>
              <a:spLocks noChangeArrowheads="1"/>
            </p:cNvSpPr>
            <p:nvPr/>
          </p:nvSpPr>
          <p:spPr bwMode="auto">
            <a:xfrm>
              <a:off x="7700963" y="4022546"/>
              <a:ext cx="1619250" cy="34448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20"/>
            <p:cNvSpPr>
              <a:spLocks/>
            </p:cNvSpPr>
            <p:nvPr/>
          </p:nvSpPr>
          <p:spPr bwMode="auto">
            <a:xfrm>
              <a:off x="7700963" y="4367034"/>
              <a:ext cx="1738312" cy="347663"/>
            </a:xfrm>
            <a:custGeom>
              <a:avLst/>
              <a:gdLst>
                <a:gd name="T0" fmla="*/ 1095 w 1095"/>
                <a:gd name="T1" fmla="*/ 219 h 219"/>
                <a:gd name="T2" fmla="*/ 1020 w 1095"/>
                <a:gd name="T3" fmla="*/ 0 h 219"/>
                <a:gd name="T4" fmla="*/ 0 w 1095"/>
                <a:gd name="T5" fmla="*/ 0 h 219"/>
                <a:gd name="T6" fmla="*/ 0 w 1095"/>
                <a:gd name="T7" fmla="*/ 219 h 219"/>
                <a:gd name="T8" fmla="*/ 1095 w 1095"/>
                <a:gd name="T9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5" h="219">
                  <a:moveTo>
                    <a:pt x="1095" y="219"/>
                  </a:moveTo>
                  <a:lnTo>
                    <a:pt x="1020" y="0"/>
                  </a:lnTo>
                  <a:lnTo>
                    <a:pt x="0" y="0"/>
                  </a:lnTo>
                  <a:lnTo>
                    <a:pt x="0" y="219"/>
                  </a:lnTo>
                  <a:lnTo>
                    <a:pt x="1095" y="219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Oval 21"/>
            <p:cNvSpPr>
              <a:spLocks noChangeArrowheads="1"/>
            </p:cNvSpPr>
            <p:nvPr/>
          </p:nvSpPr>
          <p:spPr bwMode="auto">
            <a:xfrm>
              <a:off x="9398000" y="4049534"/>
              <a:ext cx="82550" cy="293688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0" name="Group 29"/>
          <p:cNvGrpSpPr/>
          <p:nvPr/>
        </p:nvGrpSpPr>
        <p:grpSpPr>
          <a:xfrm rot="18810804">
            <a:off x="3699029" y="4859222"/>
            <a:ext cx="1998273" cy="717613"/>
            <a:chOff x="1608138" y="3187521"/>
            <a:chExt cx="2873375" cy="1031876"/>
          </a:xfrm>
        </p:grpSpPr>
        <p:sp>
          <p:nvSpPr>
            <p:cNvPr id="31" name="Freeform 8"/>
            <p:cNvSpPr>
              <a:spLocks/>
            </p:cNvSpPr>
            <p:nvPr/>
          </p:nvSpPr>
          <p:spPr bwMode="auto">
            <a:xfrm>
              <a:off x="1608138" y="3187521"/>
              <a:ext cx="1490662" cy="1031875"/>
            </a:xfrm>
            <a:custGeom>
              <a:avLst/>
              <a:gdLst>
                <a:gd name="T0" fmla="*/ 793 w 939"/>
                <a:gd name="T1" fmla="*/ 650 h 650"/>
                <a:gd name="T2" fmla="*/ 0 w 939"/>
                <a:gd name="T3" fmla="*/ 326 h 650"/>
                <a:gd name="T4" fmla="*/ 793 w 939"/>
                <a:gd name="T5" fmla="*/ 0 h 650"/>
                <a:gd name="T6" fmla="*/ 939 w 939"/>
                <a:gd name="T7" fmla="*/ 0 h 650"/>
                <a:gd name="T8" fmla="*/ 939 w 939"/>
                <a:gd name="T9" fmla="*/ 650 h 650"/>
                <a:gd name="T10" fmla="*/ 793 w 939"/>
                <a:gd name="T11" fmla="*/ 650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9" h="650">
                  <a:moveTo>
                    <a:pt x="793" y="650"/>
                  </a:moveTo>
                  <a:lnTo>
                    <a:pt x="0" y="326"/>
                  </a:lnTo>
                  <a:lnTo>
                    <a:pt x="793" y="0"/>
                  </a:lnTo>
                  <a:lnTo>
                    <a:pt x="939" y="0"/>
                  </a:lnTo>
                  <a:lnTo>
                    <a:pt x="939" y="650"/>
                  </a:lnTo>
                  <a:lnTo>
                    <a:pt x="793" y="650"/>
                  </a:lnTo>
                  <a:close/>
                </a:path>
              </a:pathLst>
            </a:custGeom>
            <a:solidFill>
              <a:srgbClr val="D4AC8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Freeform 9"/>
            <p:cNvSpPr>
              <a:spLocks/>
            </p:cNvSpPr>
            <p:nvPr/>
          </p:nvSpPr>
          <p:spPr bwMode="auto">
            <a:xfrm>
              <a:off x="2738438" y="3187521"/>
              <a:ext cx="1743075" cy="344488"/>
            </a:xfrm>
            <a:custGeom>
              <a:avLst/>
              <a:gdLst>
                <a:gd name="T0" fmla="*/ 464 w 464"/>
                <a:gd name="T1" fmla="*/ 0 h 91"/>
                <a:gd name="T2" fmla="*/ 41 w 464"/>
                <a:gd name="T3" fmla="*/ 0 h 91"/>
                <a:gd name="T4" fmla="*/ 16 w 464"/>
                <a:gd name="T5" fmla="*/ 14 h 91"/>
                <a:gd name="T6" fmla="*/ 5 w 464"/>
                <a:gd name="T7" fmla="*/ 31 h 91"/>
                <a:gd name="T8" fmla="*/ 5 w 464"/>
                <a:gd name="T9" fmla="*/ 59 h 91"/>
                <a:gd name="T10" fmla="*/ 16 w 464"/>
                <a:gd name="T11" fmla="*/ 77 h 91"/>
                <a:gd name="T12" fmla="*/ 41 w 464"/>
                <a:gd name="T13" fmla="*/ 91 h 91"/>
                <a:gd name="T14" fmla="*/ 464 w 464"/>
                <a:gd name="T15" fmla="*/ 91 h 91"/>
                <a:gd name="T16" fmla="*/ 464 w 464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91">
                  <a:moveTo>
                    <a:pt x="464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32" y="0"/>
                    <a:pt x="21" y="6"/>
                    <a:pt x="16" y="14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9"/>
                    <a:pt x="0" y="52"/>
                    <a:pt x="5" y="59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21" y="85"/>
                    <a:pt x="32" y="91"/>
                    <a:pt x="41" y="91"/>
                  </a:cubicBezTo>
                  <a:cubicBezTo>
                    <a:pt x="464" y="91"/>
                    <a:pt x="464" y="91"/>
                    <a:pt x="464" y="91"/>
                  </a:cubicBezTo>
                  <a:lnTo>
                    <a:pt x="46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" name="Freeform 10"/>
            <p:cNvSpPr>
              <a:spLocks/>
            </p:cNvSpPr>
            <p:nvPr/>
          </p:nvSpPr>
          <p:spPr bwMode="auto">
            <a:xfrm>
              <a:off x="2738438" y="3532009"/>
              <a:ext cx="1743075" cy="342900"/>
            </a:xfrm>
            <a:custGeom>
              <a:avLst/>
              <a:gdLst>
                <a:gd name="T0" fmla="*/ 464 w 464"/>
                <a:gd name="T1" fmla="*/ 0 h 91"/>
                <a:gd name="T2" fmla="*/ 41 w 464"/>
                <a:gd name="T3" fmla="*/ 0 h 91"/>
                <a:gd name="T4" fmla="*/ 16 w 464"/>
                <a:gd name="T5" fmla="*/ 14 h 91"/>
                <a:gd name="T6" fmla="*/ 5 w 464"/>
                <a:gd name="T7" fmla="*/ 32 h 91"/>
                <a:gd name="T8" fmla="*/ 5 w 464"/>
                <a:gd name="T9" fmla="*/ 60 h 91"/>
                <a:gd name="T10" fmla="*/ 16 w 464"/>
                <a:gd name="T11" fmla="*/ 77 h 91"/>
                <a:gd name="T12" fmla="*/ 41 w 464"/>
                <a:gd name="T13" fmla="*/ 91 h 91"/>
                <a:gd name="T14" fmla="*/ 464 w 464"/>
                <a:gd name="T15" fmla="*/ 91 h 91"/>
                <a:gd name="T16" fmla="*/ 464 w 464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91">
                  <a:moveTo>
                    <a:pt x="464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32" y="0"/>
                    <a:pt x="21" y="6"/>
                    <a:pt x="16" y="1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0" y="39"/>
                    <a:pt x="0" y="52"/>
                    <a:pt x="5" y="60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21" y="85"/>
                    <a:pt x="32" y="91"/>
                    <a:pt x="41" y="91"/>
                  </a:cubicBezTo>
                  <a:cubicBezTo>
                    <a:pt x="464" y="91"/>
                    <a:pt x="464" y="91"/>
                    <a:pt x="464" y="91"/>
                  </a:cubicBezTo>
                  <a:lnTo>
                    <a:pt x="4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Freeform 11"/>
            <p:cNvSpPr>
              <a:spLocks/>
            </p:cNvSpPr>
            <p:nvPr/>
          </p:nvSpPr>
          <p:spPr bwMode="auto">
            <a:xfrm>
              <a:off x="2738438" y="3874909"/>
              <a:ext cx="1743075" cy="344488"/>
            </a:xfrm>
            <a:custGeom>
              <a:avLst/>
              <a:gdLst>
                <a:gd name="T0" fmla="*/ 464 w 464"/>
                <a:gd name="T1" fmla="*/ 0 h 91"/>
                <a:gd name="T2" fmla="*/ 41 w 464"/>
                <a:gd name="T3" fmla="*/ 0 h 91"/>
                <a:gd name="T4" fmla="*/ 16 w 464"/>
                <a:gd name="T5" fmla="*/ 14 h 91"/>
                <a:gd name="T6" fmla="*/ 5 w 464"/>
                <a:gd name="T7" fmla="*/ 32 h 91"/>
                <a:gd name="T8" fmla="*/ 5 w 464"/>
                <a:gd name="T9" fmla="*/ 60 h 91"/>
                <a:gd name="T10" fmla="*/ 16 w 464"/>
                <a:gd name="T11" fmla="*/ 77 h 91"/>
                <a:gd name="T12" fmla="*/ 41 w 464"/>
                <a:gd name="T13" fmla="*/ 91 h 91"/>
                <a:gd name="T14" fmla="*/ 464 w 464"/>
                <a:gd name="T15" fmla="*/ 91 h 91"/>
                <a:gd name="T16" fmla="*/ 464 w 464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91">
                  <a:moveTo>
                    <a:pt x="464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32" y="0"/>
                    <a:pt x="21" y="6"/>
                    <a:pt x="16" y="1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0" y="40"/>
                    <a:pt x="0" y="52"/>
                    <a:pt x="5" y="60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21" y="85"/>
                    <a:pt x="32" y="91"/>
                    <a:pt x="41" y="91"/>
                  </a:cubicBezTo>
                  <a:cubicBezTo>
                    <a:pt x="464" y="91"/>
                    <a:pt x="464" y="91"/>
                    <a:pt x="464" y="91"/>
                  </a:cubicBezTo>
                  <a:lnTo>
                    <a:pt x="464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" name="Freeform 22"/>
            <p:cNvSpPr>
              <a:spLocks/>
            </p:cNvSpPr>
            <p:nvPr/>
          </p:nvSpPr>
          <p:spPr bwMode="auto">
            <a:xfrm>
              <a:off x="1608138" y="3538359"/>
              <a:ext cx="428625" cy="333375"/>
            </a:xfrm>
            <a:custGeom>
              <a:avLst/>
              <a:gdLst>
                <a:gd name="T0" fmla="*/ 114 w 114"/>
                <a:gd name="T1" fmla="*/ 49 h 88"/>
                <a:gd name="T2" fmla="*/ 107 w 114"/>
                <a:gd name="T3" fmla="*/ 0 h 88"/>
                <a:gd name="T4" fmla="*/ 0 w 114"/>
                <a:gd name="T5" fmla="*/ 44 h 88"/>
                <a:gd name="T6" fmla="*/ 109 w 114"/>
                <a:gd name="T7" fmla="*/ 88 h 88"/>
                <a:gd name="T8" fmla="*/ 114 w 114"/>
                <a:gd name="T9" fmla="*/ 4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88">
                  <a:moveTo>
                    <a:pt x="114" y="49"/>
                  </a:moveTo>
                  <a:cubicBezTo>
                    <a:pt x="114" y="32"/>
                    <a:pt x="111" y="15"/>
                    <a:pt x="107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09" y="88"/>
                    <a:pt x="109" y="88"/>
                    <a:pt x="109" y="88"/>
                  </a:cubicBezTo>
                  <a:cubicBezTo>
                    <a:pt x="112" y="76"/>
                    <a:pt x="114" y="63"/>
                    <a:pt x="114" y="49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6" name="Freeform 27"/>
          <p:cNvSpPr>
            <a:spLocks/>
          </p:cNvSpPr>
          <p:nvPr/>
        </p:nvSpPr>
        <p:spPr bwMode="auto">
          <a:xfrm>
            <a:off x="3113810" y="2284928"/>
            <a:ext cx="6038850" cy="2151062"/>
          </a:xfrm>
          <a:custGeom>
            <a:avLst/>
            <a:gdLst>
              <a:gd name="T0" fmla="*/ 3799 w 3804"/>
              <a:gd name="T1" fmla="*/ 0 h 1355"/>
              <a:gd name="T2" fmla="*/ 372 w 3804"/>
              <a:gd name="T3" fmla="*/ 0 h 1355"/>
              <a:gd name="T4" fmla="*/ 0 w 3804"/>
              <a:gd name="T5" fmla="*/ 679 h 1355"/>
              <a:gd name="T6" fmla="*/ 372 w 3804"/>
              <a:gd name="T7" fmla="*/ 1355 h 1355"/>
              <a:gd name="T8" fmla="*/ 3804 w 3804"/>
              <a:gd name="T9" fmla="*/ 1355 h 1355"/>
              <a:gd name="T10" fmla="*/ 3799 w 3804"/>
              <a:gd name="T11" fmla="*/ 0 h 1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04" h="1355">
                <a:moveTo>
                  <a:pt x="3799" y="0"/>
                </a:moveTo>
                <a:lnTo>
                  <a:pt x="372" y="0"/>
                </a:lnTo>
                <a:lnTo>
                  <a:pt x="0" y="679"/>
                </a:lnTo>
                <a:lnTo>
                  <a:pt x="372" y="1355"/>
                </a:lnTo>
                <a:lnTo>
                  <a:pt x="3804" y="1355"/>
                </a:lnTo>
                <a:lnTo>
                  <a:pt x="379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7" name="TextBox 36"/>
          <p:cNvSpPr txBox="1"/>
          <p:nvPr/>
        </p:nvSpPr>
        <p:spPr>
          <a:xfrm>
            <a:off x="5946007" y="4926840"/>
            <a:ext cx="1095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b="1" dirty="0">
                <a:solidFill>
                  <a:schemeClr val="bg1"/>
                </a:solidFill>
              </a:rPr>
              <a:t>Discover</a:t>
            </a:r>
          </a:p>
        </p:txBody>
      </p:sp>
      <p:sp>
        <p:nvSpPr>
          <p:cNvPr id="38" name="Freeform 5"/>
          <p:cNvSpPr>
            <a:spLocks noEditPoints="1"/>
          </p:cNvSpPr>
          <p:nvPr/>
        </p:nvSpPr>
        <p:spPr bwMode="auto">
          <a:xfrm>
            <a:off x="5480852" y="4893731"/>
            <a:ext cx="478181" cy="479814"/>
          </a:xfrm>
          <a:custGeom>
            <a:avLst/>
            <a:gdLst>
              <a:gd name="T0" fmla="*/ 0 w 124"/>
              <a:gd name="T1" fmla="*/ 62 h 124"/>
              <a:gd name="T2" fmla="*/ 124 w 124"/>
              <a:gd name="T3" fmla="*/ 62 h 124"/>
              <a:gd name="T4" fmla="*/ 116 w 124"/>
              <a:gd name="T5" fmla="*/ 60 h 124"/>
              <a:gd name="T6" fmla="*/ 87 w 124"/>
              <a:gd name="T7" fmla="*/ 35 h 124"/>
              <a:gd name="T8" fmla="*/ 116 w 124"/>
              <a:gd name="T9" fmla="*/ 60 h 124"/>
              <a:gd name="T10" fmla="*/ 43 w 124"/>
              <a:gd name="T11" fmla="*/ 95 h 124"/>
              <a:gd name="T12" fmla="*/ 60 w 124"/>
              <a:gd name="T13" fmla="*/ 116 h 124"/>
              <a:gd name="T14" fmla="*/ 64 w 124"/>
              <a:gd name="T15" fmla="*/ 8 h 124"/>
              <a:gd name="T16" fmla="*/ 64 w 124"/>
              <a:gd name="T17" fmla="*/ 36 h 124"/>
              <a:gd name="T18" fmla="*/ 64 w 124"/>
              <a:gd name="T19" fmla="*/ 8 h 124"/>
              <a:gd name="T20" fmla="*/ 100 w 124"/>
              <a:gd name="T21" fmla="*/ 23 h 124"/>
              <a:gd name="T22" fmla="*/ 71 w 124"/>
              <a:gd name="T23" fmla="*/ 9 h 124"/>
              <a:gd name="T24" fmla="*/ 60 w 124"/>
              <a:gd name="T25" fmla="*/ 36 h 124"/>
              <a:gd name="T26" fmla="*/ 60 w 124"/>
              <a:gd name="T27" fmla="*/ 8 h 124"/>
              <a:gd name="T28" fmla="*/ 38 w 124"/>
              <a:gd name="T29" fmla="*/ 31 h 124"/>
              <a:gd name="T30" fmla="*/ 53 w 124"/>
              <a:gd name="T31" fmla="*/ 9 h 124"/>
              <a:gd name="T32" fmla="*/ 40 w 124"/>
              <a:gd name="T33" fmla="*/ 36 h 124"/>
              <a:gd name="T34" fmla="*/ 60 w 124"/>
              <a:gd name="T35" fmla="*/ 60 h 124"/>
              <a:gd name="T36" fmla="*/ 40 w 124"/>
              <a:gd name="T37" fmla="*/ 36 h 124"/>
              <a:gd name="T38" fmla="*/ 60 w 124"/>
              <a:gd name="T39" fmla="*/ 88 h 124"/>
              <a:gd name="T40" fmla="*/ 36 w 124"/>
              <a:gd name="T41" fmla="*/ 64 h 124"/>
              <a:gd name="T42" fmla="*/ 53 w 124"/>
              <a:gd name="T43" fmla="*/ 115 h 124"/>
              <a:gd name="T44" fmla="*/ 40 w 124"/>
              <a:gd name="T45" fmla="*/ 96 h 124"/>
              <a:gd name="T46" fmla="*/ 64 w 124"/>
              <a:gd name="T47" fmla="*/ 116 h 124"/>
              <a:gd name="T48" fmla="*/ 81 w 124"/>
              <a:gd name="T49" fmla="*/ 95 h 124"/>
              <a:gd name="T50" fmla="*/ 64 w 124"/>
              <a:gd name="T51" fmla="*/ 116 h 124"/>
              <a:gd name="T52" fmla="*/ 97 w 124"/>
              <a:gd name="T53" fmla="*/ 103 h 124"/>
              <a:gd name="T54" fmla="*/ 84 w 124"/>
              <a:gd name="T55" fmla="*/ 96 h 124"/>
              <a:gd name="T56" fmla="*/ 64 w 124"/>
              <a:gd name="T57" fmla="*/ 88 h 124"/>
              <a:gd name="T58" fmla="*/ 88 w 124"/>
              <a:gd name="T59" fmla="*/ 64 h 124"/>
              <a:gd name="T60" fmla="*/ 64 w 124"/>
              <a:gd name="T61" fmla="*/ 60 h 124"/>
              <a:gd name="T62" fmla="*/ 84 w 124"/>
              <a:gd name="T63" fmla="*/ 36 h 124"/>
              <a:gd name="T64" fmla="*/ 64 w 124"/>
              <a:gd name="T65" fmla="*/ 60 h 124"/>
              <a:gd name="T66" fmla="*/ 37 w 124"/>
              <a:gd name="T67" fmla="*/ 35 h 124"/>
              <a:gd name="T68" fmla="*/ 8 w 124"/>
              <a:gd name="T69" fmla="*/ 60 h 124"/>
              <a:gd name="T70" fmla="*/ 8 w 124"/>
              <a:gd name="T71" fmla="*/ 64 h 124"/>
              <a:gd name="T72" fmla="*/ 38 w 124"/>
              <a:gd name="T73" fmla="*/ 93 h 124"/>
              <a:gd name="T74" fmla="*/ 8 w 124"/>
              <a:gd name="T75" fmla="*/ 64 h 124"/>
              <a:gd name="T76" fmla="*/ 86 w 124"/>
              <a:gd name="T77" fmla="*/ 93 h 124"/>
              <a:gd name="T78" fmla="*/ 116 w 124"/>
              <a:gd name="T79" fmla="*/ 64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4" h="124">
                <a:moveTo>
                  <a:pt x="62" y="0"/>
                </a:moveTo>
                <a:cubicBezTo>
                  <a:pt x="28" y="0"/>
                  <a:pt x="0" y="28"/>
                  <a:pt x="0" y="62"/>
                </a:cubicBezTo>
                <a:cubicBezTo>
                  <a:pt x="0" y="96"/>
                  <a:pt x="28" y="124"/>
                  <a:pt x="62" y="124"/>
                </a:cubicBezTo>
                <a:cubicBezTo>
                  <a:pt x="96" y="124"/>
                  <a:pt x="124" y="96"/>
                  <a:pt x="124" y="62"/>
                </a:cubicBezTo>
                <a:cubicBezTo>
                  <a:pt x="124" y="28"/>
                  <a:pt x="96" y="0"/>
                  <a:pt x="62" y="0"/>
                </a:cubicBezTo>
                <a:close/>
                <a:moveTo>
                  <a:pt x="116" y="60"/>
                </a:moveTo>
                <a:cubicBezTo>
                  <a:pt x="92" y="60"/>
                  <a:pt x="92" y="60"/>
                  <a:pt x="92" y="60"/>
                </a:cubicBezTo>
                <a:cubicBezTo>
                  <a:pt x="92" y="51"/>
                  <a:pt x="90" y="43"/>
                  <a:pt x="87" y="35"/>
                </a:cubicBezTo>
                <a:cubicBezTo>
                  <a:pt x="93" y="33"/>
                  <a:pt x="98" y="30"/>
                  <a:pt x="102" y="26"/>
                </a:cubicBezTo>
                <a:cubicBezTo>
                  <a:pt x="110" y="35"/>
                  <a:pt x="115" y="47"/>
                  <a:pt x="116" y="60"/>
                </a:cubicBezTo>
                <a:close/>
                <a:moveTo>
                  <a:pt x="60" y="116"/>
                </a:moveTo>
                <a:cubicBezTo>
                  <a:pt x="53" y="110"/>
                  <a:pt x="48" y="103"/>
                  <a:pt x="43" y="95"/>
                </a:cubicBezTo>
                <a:cubicBezTo>
                  <a:pt x="49" y="93"/>
                  <a:pt x="54" y="92"/>
                  <a:pt x="60" y="92"/>
                </a:cubicBezTo>
                <a:cubicBezTo>
                  <a:pt x="60" y="116"/>
                  <a:pt x="60" y="116"/>
                  <a:pt x="60" y="116"/>
                </a:cubicBezTo>
                <a:cubicBezTo>
                  <a:pt x="60" y="116"/>
                  <a:pt x="60" y="116"/>
                  <a:pt x="60" y="116"/>
                </a:cubicBezTo>
                <a:close/>
                <a:moveTo>
                  <a:pt x="64" y="8"/>
                </a:moveTo>
                <a:cubicBezTo>
                  <a:pt x="72" y="14"/>
                  <a:pt x="78" y="23"/>
                  <a:pt x="82" y="33"/>
                </a:cubicBezTo>
                <a:cubicBezTo>
                  <a:pt x="76" y="35"/>
                  <a:pt x="70" y="36"/>
                  <a:pt x="64" y="36"/>
                </a:cubicBezTo>
                <a:cubicBezTo>
                  <a:pt x="64" y="8"/>
                  <a:pt x="64" y="8"/>
                  <a:pt x="64" y="8"/>
                </a:cubicBezTo>
                <a:cubicBezTo>
                  <a:pt x="64" y="8"/>
                  <a:pt x="64" y="8"/>
                  <a:pt x="64" y="8"/>
                </a:cubicBezTo>
                <a:close/>
                <a:moveTo>
                  <a:pt x="71" y="9"/>
                </a:moveTo>
                <a:cubicBezTo>
                  <a:pt x="82" y="11"/>
                  <a:pt x="92" y="16"/>
                  <a:pt x="100" y="23"/>
                </a:cubicBezTo>
                <a:cubicBezTo>
                  <a:pt x="95" y="26"/>
                  <a:pt x="91" y="29"/>
                  <a:pt x="86" y="31"/>
                </a:cubicBezTo>
                <a:cubicBezTo>
                  <a:pt x="82" y="23"/>
                  <a:pt x="77" y="15"/>
                  <a:pt x="71" y="9"/>
                </a:cubicBezTo>
                <a:close/>
                <a:moveTo>
                  <a:pt x="60" y="8"/>
                </a:moveTo>
                <a:cubicBezTo>
                  <a:pt x="60" y="36"/>
                  <a:pt x="60" y="36"/>
                  <a:pt x="60" y="36"/>
                </a:cubicBezTo>
                <a:cubicBezTo>
                  <a:pt x="54" y="36"/>
                  <a:pt x="48" y="35"/>
                  <a:pt x="42" y="33"/>
                </a:cubicBezTo>
                <a:cubicBezTo>
                  <a:pt x="46" y="23"/>
                  <a:pt x="52" y="14"/>
                  <a:pt x="60" y="8"/>
                </a:cubicBezTo>
                <a:cubicBezTo>
                  <a:pt x="60" y="8"/>
                  <a:pt x="60" y="8"/>
                  <a:pt x="60" y="8"/>
                </a:cubicBezTo>
                <a:close/>
                <a:moveTo>
                  <a:pt x="38" y="31"/>
                </a:moveTo>
                <a:cubicBezTo>
                  <a:pt x="33" y="29"/>
                  <a:pt x="29" y="26"/>
                  <a:pt x="24" y="23"/>
                </a:cubicBezTo>
                <a:cubicBezTo>
                  <a:pt x="32" y="16"/>
                  <a:pt x="42" y="11"/>
                  <a:pt x="53" y="9"/>
                </a:cubicBezTo>
                <a:cubicBezTo>
                  <a:pt x="47" y="15"/>
                  <a:pt x="42" y="23"/>
                  <a:pt x="38" y="31"/>
                </a:cubicBezTo>
                <a:close/>
                <a:moveTo>
                  <a:pt x="40" y="36"/>
                </a:moveTo>
                <a:cubicBezTo>
                  <a:pt x="47" y="38"/>
                  <a:pt x="53" y="40"/>
                  <a:pt x="60" y="40"/>
                </a:cubicBezTo>
                <a:cubicBezTo>
                  <a:pt x="60" y="60"/>
                  <a:pt x="60" y="60"/>
                  <a:pt x="60" y="60"/>
                </a:cubicBezTo>
                <a:cubicBezTo>
                  <a:pt x="36" y="60"/>
                  <a:pt x="36" y="60"/>
                  <a:pt x="36" y="60"/>
                </a:cubicBezTo>
                <a:cubicBezTo>
                  <a:pt x="36" y="52"/>
                  <a:pt x="38" y="44"/>
                  <a:pt x="40" y="36"/>
                </a:cubicBezTo>
                <a:close/>
                <a:moveTo>
                  <a:pt x="60" y="64"/>
                </a:moveTo>
                <a:cubicBezTo>
                  <a:pt x="60" y="88"/>
                  <a:pt x="60" y="88"/>
                  <a:pt x="60" y="88"/>
                </a:cubicBezTo>
                <a:cubicBezTo>
                  <a:pt x="54" y="88"/>
                  <a:pt x="48" y="89"/>
                  <a:pt x="42" y="91"/>
                </a:cubicBezTo>
                <a:cubicBezTo>
                  <a:pt x="38" y="83"/>
                  <a:pt x="36" y="74"/>
                  <a:pt x="36" y="64"/>
                </a:cubicBezTo>
                <a:lnTo>
                  <a:pt x="60" y="64"/>
                </a:lnTo>
                <a:close/>
                <a:moveTo>
                  <a:pt x="53" y="115"/>
                </a:moveTo>
                <a:cubicBezTo>
                  <a:pt x="43" y="114"/>
                  <a:pt x="34" y="109"/>
                  <a:pt x="27" y="103"/>
                </a:cubicBezTo>
                <a:cubicBezTo>
                  <a:pt x="31" y="100"/>
                  <a:pt x="35" y="98"/>
                  <a:pt x="40" y="96"/>
                </a:cubicBezTo>
                <a:cubicBezTo>
                  <a:pt x="43" y="103"/>
                  <a:pt x="48" y="110"/>
                  <a:pt x="53" y="115"/>
                </a:cubicBezTo>
                <a:close/>
                <a:moveTo>
                  <a:pt x="64" y="116"/>
                </a:moveTo>
                <a:cubicBezTo>
                  <a:pt x="64" y="92"/>
                  <a:pt x="64" y="92"/>
                  <a:pt x="64" y="92"/>
                </a:cubicBezTo>
                <a:cubicBezTo>
                  <a:pt x="70" y="92"/>
                  <a:pt x="75" y="93"/>
                  <a:pt x="81" y="95"/>
                </a:cubicBezTo>
                <a:cubicBezTo>
                  <a:pt x="76" y="103"/>
                  <a:pt x="71" y="110"/>
                  <a:pt x="64" y="116"/>
                </a:cubicBezTo>
                <a:cubicBezTo>
                  <a:pt x="64" y="116"/>
                  <a:pt x="64" y="116"/>
                  <a:pt x="64" y="116"/>
                </a:cubicBezTo>
                <a:close/>
                <a:moveTo>
                  <a:pt x="84" y="96"/>
                </a:moveTo>
                <a:cubicBezTo>
                  <a:pt x="89" y="98"/>
                  <a:pt x="93" y="100"/>
                  <a:pt x="97" y="103"/>
                </a:cubicBezTo>
                <a:cubicBezTo>
                  <a:pt x="90" y="109"/>
                  <a:pt x="81" y="114"/>
                  <a:pt x="71" y="115"/>
                </a:cubicBezTo>
                <a:cubicBezTo>
                  <a:pt x="76" y="110"/>
                  <a:pt x="81" y="103"/>
                  <a:pt x="84" y="96"/>
                </a:cubicBezTo>
                <a:close/>
                <a:moveTo>
                  <a:pt x="82" y="91"/>
                </a:moveTo>
                <a:cubicBezTo>
                  <a:pt x="76" y="89"/>
                  <a:pt x="70" y="88"/>
                  <a:pt x="64" y="88"/>
                </a:cubicBezTo>
                <a:cubicBezTo>
                  <a:pt x="64" y="64"/>
                  <a:pt x="64" y="64"/>
                  <a:pt x="64" y="64"/>
                </a:cubicBezTo>
                <a:cubicBezTo>
                  <a:pt x="88" y="64"/>
                  <a:pt x="88" y="64"/>
                  <a:pt x="88" y="64"/>
                </a:cubicBezTo>
                <a:cubicBezTo>
                  <a:pt x="88" y="74"/>
                  <a:pt x="86" y="83"/>
                  <a:pt x="82" y="91"/>
                </a:cubicBezTo>
                <a:close/>
                <a:moveTo>
                  <a:pt x="64" y="60"/>
                </a:moveTo>
                <a:cubicBezTo>
                  <a:pt x="64" y="40"/>
                  <a:pt x="64" y="40"/>
                  <a:pt x="64" y="40"/>
                </a:cubicBezTo>
                <a:cubicBezTo>
                  <a:pt x="71" y="40"/>
                  <a:pt x="77" y="38"/>
                  <a:pt x="84" y="36"/>
                </a:cubicBezTo>
                <a:cubicBezTo>
                  <a:pt x="86" y="44"/>
                  <a:pt x="88" y="52"/>
                  <a:pt x="88" y="60"/>
                </a:cubicBezTo>
                <a:lnTo>
                  <a:pt x="64" y="60"/>
                </a:lnTo>
                <a:close/>
                <a:moveTo>
                  <a:pt x="22" y="26"/>
                </a:moveTo>
                <a:cubicBezTo>
                  <a:pt x="26" y="30"/>
                  <a:pt x="31" y="33"/>
                  <a:pt x="37" y="35"/>
                </a:cubicBezTo>
                <a:cubicBezTo>
                  <a:pt x="34" y="43"/>
                  <a:pt x="32" y="51"/>
                  <a:pt x="32" y="60"/>
                </a:cubicBezTo>
                <a:cubicBezTo>
                  <a:pt x="8" y="60"/>
                  <a:pt x="8" y="60"/>
                  <a:pt x="8" y="60"/>
                </a:cubicBezTo>
                <a:cubicBezTo>
                  <a:pt x="9" y="47"/>
                  <a:pt x="14" y="35"/>
                  <a:pt x="22" y="26"/>
                </a:cubicBezTo>
                <a:close/>
                <a:moveTo>
                  <a:pt x="8" y="64"/>
                </a:moveTo>
                <a:cubicBezTo>
                  <a:pt x="32" y="64"/>
                  <a:pt x="32" y="64"/>
                  <a:pt x="32" y="64"/>
                </a:cubicBezTo>
                <a:cubicBezTo>
                  <a:pt x="32" y="74"/>
                  <a:pt x="34" y="84"/>
                  <a:pt x="38" y="93"/>
                </a:cubicBezTo>
                <a:cubicBezTo>
                  <a:pt x="33" y="95"/>
                  <a:pt x="28" y="97"/>
                  <a:pt x="24" y="100"/>
                </a:cubicBezTo>
                <a:cubicBezTo>
                  <a:pt x="15" y="91"/>
                  <a:pt x="9" y="78"/>
                  <a:pt x="8" y="64"/>
                </a:cubicBezTo>
                <a:close/>
                <a:moveTo>
                  <a:pt x="100" y="100"/>
                </a:moveTo>
                <a:cubicBezTo>
                  <a:pt x="96" y="97"/>
                  <a:pt x="91" y="95"/>
                  <a:pt x="86" y="93"/>
                </a:cubicBezTo>
                <a:cubicBezTo>
                  <a:pt x="90" y="84"/>
                  <a:pt x="92" y="74"/>
                  <a:pt x="92" y="64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15" y="78"/>
                  <a:pt x="109" y="91"/>
                  <a:pt x="100" y="1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9" name="TextBox 38"/>
          <p:cNvSpPr txBox="1"/>
          <p:nvPr/>
        </p:nvSpPr>
        <p:spPr>
          <a:xfrm>
            <a:off x="3882140" y="3635612"/>
            <a:ext cx="901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sz="2000" b="1" dirty="0">
                <a:solidFill>
                  <a:schemeClr val="bg1"/>
                </a:solidFill>
              </a:rPr>
              <a:t>Design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578741" y="3276553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b="1" dirty="0">
                <a:solidFill>
                  <a:schemeClr val="bg1"/>
                </a:solidFill>
              </a:rPr>
              <a:t>Code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399322" y="1980752"/>
            <a:ext cx="935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sz="2000" b="1" dirty="0">
                <a:solidFill>
                  <a:schemeClr val="bg1"/>
                </a:solidFill>
              </a:rPr>
              <a:t>Deploy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7121437" y="3303736"/>
            <a:ext cx="424724" cy="404172"/>
            <a:chOff x="6719888" y="887413"/>
            <a:chExt cx="492125" cy="468312"/>
          </a:xfrm>
          <a:solidFill>
            <a:schemeClr val="bg1"/>
          </a:solidFill>
        </p:grpSpPr>
        <p:sp>
          <p:nvSpPr>
            <p:cNvPr id="44" name="Freeform 13"/>
            <p:cNvSpPr>
              <a:spLocks noEditPoints="1"/>
            </p:cNvSpPr>
            <p:nvPr/>
          </p:nvSpPr>
          <p:spPr bwMode="auto">
            <a:xfrm>
              <a:off x="6719888" y="887413"/>
              <a:ext cx="492125" cy="468312"/>
            </a:xfrm>
            <a:custGeom>
              <a:avLst/>
              <a:gdLst>
                <a:gd name="T0" fmla="*/ 117 w 128"/>
                <a:gd name="T1" fmla="*/ 0 h 122"/>
                <a:gd name="T2" fmla="*/ 11 w 128"/>
                <a:gd name="T3" fmla="*/ 0 h 122"/>
                <a:gd name="T4" fmla="*/ 0 w 128"/>
                <a:gd name="T5" fmla="*/ 11 h 122"/>
                <a:gd name="T6" fmla="*/ 0 w 128"/>
                <a:gd name="T7" fmla="*/ 93 h 122"/>
                <a:gd name="T8" fmla="*/ 11 w 128"/>
                <a:gd name="T9" fmla="*/ 104 h 122"/>
                <a:gd name="T10" fmla="*/ 43 w 128"/>
                <a:gd name="T11" fmla="*/ 104 h 122"/>
                <a:gd name="T12" fmla="*/ 38 w 128"/>
                <a:gd name="T13" fmla="*/ 110 h 122"/>
                <a:gd name="T14" fmla="*/ 35 w 128"/>
                <a:gd name="T15" fmla="*/ 113 h 122"/>
                <a:gd name="T16" fmla="*/ 34 w 128"/>
                <a:gd name="T17" fmla="*/ 118 h 122"/>
                <a:gd name="T18" fmla="*/ 42 w 128"/>
                <a:gd name="T19" fmla="*/ 122 h 122"/>
                <a:gd name="T20" fmla="*/ 86 w 128"/>
                <a:gd name="T21" fmla="*/ 122 h 122"/>
                <a:gd name="T22" fmla="*/ 94 w 128"/>
                <a:gd name="T23" fmla="*/ 118 h 122"/>
                <a:gd name="T24" fmla="*/ 94 w 128"/>
                <a:gd name="T25" fmla="*/ 113 h 122"/>
                <a:gd name="T26" fmla="*/ 91 w 128"/>
                <a:gd name="T27" fmla="*/ 110 h 122"/>
                <a:gd name="T28" fmla="*/ 85 w 128"/>
                <a:gd name="T29" fmla="*/ 104 h 122"/>
                <a:gd name="T30" fmla="*/ 117 w 128"/>
                <a:gd name="T31" fmla="*/ 104 h 122"/>
                <a:gd name="T32" fmla="*/ 128 w 128"/>
                <a:gd name="T33" fmla="*/ 93 h 122"/>
                <a:gd name="T34" fmla="*/ 128 w 128"/>
                <a:gd name="T35" fmla="*/ 11 h 122"/>
                <a:gd name="T36" fmla="*/ 117 w 128"/>
                <a:gd name="T37" fmla="*/ 0 h 122"/>
                <a:gd name="T38" fmla="*/ 88 w 128"/>
                <a:gd name="T39" fmla="*/ 113 h 122"/>
                <a:gd name="T40" fmla="*/ 90 w 128"/>
                <a:gd name="T41" fmla="*/ 116 h 122"/>
                <a:gd name="T42" fmla="*/ 90 w 128"/>
                <a:gd name="T43" fmla="*/ 116 h 122"/>
                <a:gd name="T44" fmla="*/ 86 w 128"/>
                <a:gd name="T45" fmla="*/ 118 h 122"/>
                <a:gd name="T46" fmla="*/ 42 w 128"/>
                <a:gd name="T47" fmla="*/ 118 h 122"/>
                <a:gd name="T48" fmla="*/ 38 w 128"/>
                <a:gd name="T49" fmla="*/ 116 h 122"/>
                <a:gd name="T50" fmla="*/ 38 w 128"/>
                <a:gd name="T51" fmla="*/ 116 h 122"/>
                <a:gd name="T52" fmla="*/ 38 w 128"/>
                <a:gd name="T53" fmla="*/ 116 h 122"/>
                <a:gd name="T54" fmla="*/ 40 w 128"/>
                <a:gd name="T55" fmla="*/ 113 h 122"/>
                <a:gd name="T56" fmla="*/ 48 w 128"/>
                <a:gd name="T57" fmla="*/ 104 h 122"/>
                <a:gd name="T58" fmla="*/ 80 w 128"/>
                <a:gd name="T59" fmla="*/ 104 h 122"/>
                <a:gd name="T60" fmla="*/ 88 w 128"/>
                <a:gd name="T61" fmla="*/ 113 h 122"/>
                <a:gd name="T62" fmla="*/ 120 w 128"/>
                <a:gd name="T63" fmla="*/ 93 h 122"/>
                <a:gd name="T64" fmla="*/ 117 w 128"/>
                <a:gd name="T65" fmla="*/ 96 h 122"/>
                <a:gd name="T66" fmla="*/ 11 w 128"/>
                <a:gd name="T67" fmla="*/ 96 h 122"/>
                <a:gd name="T68" fmla="*/ 8 w 128"/>
                <a:gd name="T69" fmla="*/ 93 h 122"/>
                <a:gd name="T70" fmla="*/ 8 w 128"/>
                <a:gd name="T71" fmla="*/ 11 h 122"/>
                <a:gd name="T72" fmla="*/ 11 w 128"/>
                <a:gd name="T73" fmla="*/ 8 h 122"/>
                <a:gd name="T74" fmla="*/ 117 w 128"/>
                <a:gd name="T75" fmla="*/ 8 h 122"/>
                <a:gd name="T76" fmla="*/ 120 w 128"/>
                <a:gd name="T77" fmla="*/ 11 h 122"/>
                <a:gd name="T78" fmla="*/ 120 w 128"/>
                <a:gd name="T79" fmla="*/ 9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122">
                  <a:moveTo>
                    <a:pt x="117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9"/>
                    <a:pt x="5" y="104"/>
                    <a:pt x="11" y="104"/>
                  </a:cubicBezTo>
                  <a:cubicBezTo>
                    <a:pt x="43" y="104"/>
                    <a:pt x="43" y="104"/>
                    <a:pt x="43" y="104"/>
                  </a:cubicBezTo>
                  <a:cubicBezTo>
                    <a:pt x="42" y="106"/>
                    <a:pt x="39" y="109"/>
                    <a:pt x="38" y="110"/>
                  </a:cubicBezTo>
                  <a:cubicBezTo>
                    <a:pt x="36" y="111"/>
                    <a:pt x="35" y="112"/>
                    <a:pt x="35" y="113"/>
                  </a:cubicBezTo>
                  <a:cubicBezTo>
                    <a:pt x="34" y="114"/>
                    <a:pt x="33" y="116"/>
                    <a:pt x="34" y="118"/>
                  </a:cubicBezTo>
                  <a:cubicBezTo>
                    <a:pt x="35" y="120"/>
                    <a:pt x="37" y="122"/>
                    <a:pt x="42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91" y="122"/>
                    <a:pt x="93" y="120"/>
                    <a:pt x="94" y="118"/>
                  </a:cubicBezTo>
                  <a:cubicBezTo>
                    <a:pt x="95" y="116"/>
                    <a:pt x="95" y="114"/>
                    <a:pt x="94" y="113"/>
                  </a:cubicBezTo>
                  <a:cubicBezTo>
                    <a:pt x="93" y="112"/>
                    <a:pt x="92" y="111"/>
                    <a:pt x="91" y="110"/>
                  </a:cubicBezTo>
                  <a:cubicBezTo>
                    <a:pt x="89" y="109"/>
                    <a:pt x="87" y="106"/>
                    <a:pt x="85" y="104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23" y="104"/>
                    <a:pt x="128" y="99"/>
                    <a:pt x="128" y="9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28" y="5"/>
                    <a:pt x="123" y="0"/>
                    <a:pt x="117" y="0"/>
                  </a:cubicBezTo>
                  <a:close/>
                  <a:moveTo>
                    <a:pt x="88" y="113"/>
                  </a:moveTo>
                  <a:cubicBezTo>
                    <a:pt x="89" y="114"/>
                    <a:pt x="90" y="115"/>
                    <a:pt x="90" y="116"/>
                  </a:cubicBezTo>
                  <a:cubicBezTo>
                    <a:pt x="90" y="116"/>
                    <a:pt x="91" y="116"/>
                    <a:pt x="90" y="116"/>
                  </a:cubicBezTo>
                  <a:cubicBezTo>
                    <a:pt x="90" y="117"/>
                    <a:pt x="88" y="118"/>
                    <a:pt x="86" y="118"/>
                  </a:cubicBezTo>
                  <a:cubicBezTo>
                    <a:pt x="42" y="118"/>
                    <a:pt x="42" y="118"/>
                    <a:pt x="42" y="118"/>
                  </a:cubicBezTo>
                  <a:cubicBezTo>
                    <a:pt x="40" y="118"/>
                    <a:pt x="38" y="117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5"/>
                    <a:pt x="39" y="114"/>
                    <a:pt x="40" y="113"/>
                  </a:cubicBezTo>
                  <a:cubicBezTo>
                    <a:pt x="44" y="109"/>
                    <a:pt x="47" y="106"/>
                    <a:pt x="48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82" y="106"/>
                    <a:pt x="84" y="109"/>
                    <a:pt x="88" y="113"/>
                  </a:cubicBezTo>
                  <a:close/>
                  <a:moveTo>
                    <a:pt x="120" y="93"/>
                  </a:moveTo>
                  <a:cubicBezTo>
                    <a:pt x="120" y="95"/>
                    <a:pt x="119" y="96"/>
                    <a:pt x="117" y="96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9" y="96"/>
                    <a:pt x="8" y="95"/>
                    <a:pt x="8" y="93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9"/>
                    <a:pt x="9" y="8"/>
                    <a:pt x="11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9" y="8"/>
                    <a:pt x="120" y="9"/>
                    <a:pt x="120" y="11"/>
                  </a:cubicBezTo>
                  <a:lnTo>
                    <a:pt x="12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" name="Freeform 14"/>
            <p:cNvSpPr>
              <a:spLocks noEditPoints="1"/>
            </p:cNvSpPr>
            <p:nvPr/>
          </p:nvSpPr>
          <p:spPr bwMode="auto">
            <a:xfrm>
              <a:off x="6781801" y="947738"/>
              <a:ext cx="368300" cy="247650"/>
            </a:xfrm>
            <a:custGeom>
              <a:avLst/>
              <a:gdLst>
                <a:gd name="T0" fmla="*/ 89 w 96"/>
                <a:gd name="T1" fmla="*/ 0 h 64"/>
                <a:gd name="T2" fmla="*/ 7 w 96"/>
                <a:gd name="T3" fmla="*/ 0 h 64"/>
                <a:gd name="T4" fmla="*/ 0 w 96"/>
                <a:gd name="T5" fmla="*/ 7 h 64"/>
                <a:gd name="T6" fmla="*/ 0 w 96"/>
                <a:gd name="T7" fmla="*/ 57 h 64"/>
                <a:gd name="T8" fmla="*/ 7 w 96"/>
                <a:gd name="T9" fmla="*/ 64 h 64"/>
                <a:gd name="T10" fmla="*/ 89 w 96"/>
                <a:gd name="T11" fmla="*/ 64 h 64"/>
                <a:gd name="T12" fmla="*/ 96 w 96"/>
                <a:gd name="T13" fmla="*/ 57 h 64"/>
                <a:gd name="T14" fmla="*/ 96 w 96"/>
                <a:gd name="T15" fmla="*/ 7 h 64"/>
                <a:gd name="T16" fmla="*/ 89 w 96"/>
                <a:gd name="T17" fmla="*/ 0 h 64"/>
                <a:gd name="T18" fmla="*/ 92 w 96"/>
                <a:gd name="T19" fmla="*/ 57 h 64"/>
                <a:gd name="T20" fmla="*/ 89 w 96"/>
                <a:gd name="T21" fmla="*/ 60 h 64"/>
                <a:gd name="T22" fmla="*/ 7 w 96"/>
                <a:gd name="T23" fmla="*/ 60 h 64"/>
                <a:gd name="T24" fmla="*/ 4 w 96"/>
                <a:gd name="T25" fmla="*/ 57 h 64"/>
                <a:gd name="T26" fmla="*/ 4 w 96"/>
                <a:gd name="T27" fmla="*/ 7 h 64"/>
                <a:gd name="T28" fmla="*/ 7 w 96"/>
                <a:gd name="T29" fmla="*/ 4 h 64"/>
                <a:gd name="T30" fmla="*/ 89 w 96"/>
                <a:gd name="T31" fmla="*/ 4 h 64"/>
                <a:gd name="T32" fmla="*/ 92 w 96"/>
                <a:gd name="T33" fmla="*/ 7 h 64"/>
                <a:gd name="T34" fmla="*/ 92 w 96"/>
                <a:gd name="T35" fmla="*/ 5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64">
                  <a:moveTo>
                    <a:pt x="8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1"/>
                    <a:pt x="3" y="64"/>
                    <a:pt x="7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93" y="64"/>
                    <a:pt x="96" y="61"/>
                    <a:pt x="96" y="57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6" y="3"/>
                    <a:pt x="93" y="0"/>
                    <a:pt x="89" y="0"/>
                  </a:cubicBezTo>
                  <a:close/>
                  <a:moveTo>
                    <a:pt x="92" y="57"/>
                  </a:moveTo>
                  <a:cubicBezTo>
                    <a:pt x="92" y="59"/>
                    <a:pt x="91" y="60"/>
                    <a:pt x="89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5" y="60"/>
                    <a:pt x="4" y="59"/>
                    <a:pt x="4" y="5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5" y="4"/>
                    <a:pt x="7" y="4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91" y="4"/>
                    <a:pt x="92" y="5"/>
                    <a:pt x="92" y="7"/>
                  </a:cubicBezTo>
                  <a:lnTo>
                    <a:pt x="92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" name="Freeform 15"/>
            <p:cNvSpPr>
              <a:spLocks noEditPoints="1"/>
            </p:cNvSpPr>
            <p:nvPr/>
          </p:nvSpPr>
          <p:spPr bwMode="auto">
            <a:xfrm>
              <a:off x="6943726" y="1201738"/>
              <a:ext cx="46038" cy="4762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8 h 12"/>
                <a:gd name="T12" fmla="*/ 4 w 12"/>
                <a:gd name="T13" fmla="*/ 6 h 12"/>
                <a:gd name="T14" fmla="*/ 6 w 12"/>
                <a:gd name="T15" fmla="*/ 4 h 12"/>
                <a:gd name="T16" fmla="*/ 8 w 12"/>
                <a:gd name="T17" fmla="*/ 6 h 12"/>
                <a:gd name="T18" fmla="*/ 6 w 12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8"/>
                  </a:moveTo>
                  <a:cubicBezTo>
                    <a:pt x="5" y="8"/>
                    <a:pt x="4" y="7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7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" name="Freeform 16"/>
            <p:cNvSpPr>
              <a:spLocks/>
            </p:cNvSpPr>
            <p:nvPr/>
          </p:nvSpPr>
          <p:spPr bwMode="auto">
            <a:xfrm>
              <a:off x="6881813" y="1044575"/>
              <a:ext cx="61913" cy="65087"/>
            </a:xfrm>
            <a:custGeom>
              <a:avLst/>
              <a:gdLst>
                <a:gd name="T0" fmla="*/ 0 w 39"/>
                <a:gd name="T1" fmla="*/ 24 h 41"/>
                <a:gd name="T2" fmla="*/ 39 w 39"/>
                <a:gd name="T3" fmla="*/ 41 h 41"/>
                <a:gd name="T4" fmla="*/ 39 w 39"/>
                <a:gd name="T5" fmla="*/ 32 h 41"/>
                <a:gd name="T6" fmla="*/ 12 w 39"/>
                <a:gd name="T7" fmla="*/ 19 h 41"/>
                <a:gd name="T8" fmla="*/ 39 w 39"/>
                <a:gd name="T9" fmla="*/ 10 h 41"/>
                <a:gd name="T10" fmla="*/ 39 w 39"/>
                <a:gd name="T11" fmla="*/ 0 h 41"/>
                <a:gd name="T12" fmla="*/ 0 w 39"/>
                <a:gd name="T13" fmla="*/ 17 h 41"/>
                <a:gd name="T14" fmla="*/ 0 w 39"/>
                <a:gd name="T15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41">
                  <a:moveTo>
                    <a:pt x="0" y="24"/>
                  </a:moveTo>
                  <a:lnTo>
                    <a:pt x="39" y="41"/>
                  </a:lnTo>
                  <a:lnTo>
                    <a:pt x="39" y="32"/>
                  </a:lnTo>
                  <a:lnTo>
                    <a:pt x="12" y="19"/>
                  </a:lnTo>
                  <a:lnTo>
                    <a:pt x="39" y="10"/>
                  </a:lnTo>
                  <a:lnTo>
                    <a:pt x="39" y="0"/>
                  </a:lnTo>
                  <a:lnTo>
                    <a:pt x="0" y="17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" name="Freeform 17"/>
            <p:cNvSpPr>
              <a:spLocks/>
            </p:cNvSpPr>
            <p:nvPr/>
          </p:nvSpPr>
          <p:spPr bwMode="auto">
            <a:xfrm>
              <a:off x="6950076" y="1033463"/>
              <a:ext cx="31750" cy="87312"/>
            </a:xfrm>
            <a:custGeom>
              <a:avLst/>
              <a:gdLst>
                <a:gd name="T0" fmla="*/ 7 w 8"/>
                <a:gd name="T1" fmla="*/ 0 h 23"/>
                <a:gd name="T2" fmla="*/ 5 w 8"/>
                <a:gd name="T3" fmla="*/ 0 h 23"/>
                <a:gd name="T4" fmla="*/ 5 w 8"/>
                <a:gd name="T5" fmla="*/ 2 h 23"/>
                <a:gd name="T6" fmla="*/ 0 w 8"/>
                <a:gd name="T7" fmla="*/ 20 h 23"/>
                <a:gd name="T8" fmla="*/ 0 w 8"/>
                <a:gd name="T9" fmla="*/ 22 h 23"/>
                <a:gd name="T10" fmla="*/ 2 w 8"/>
                <a:gd name="T11" fmla="*/ 23 h 23"/>
                <a:gd name="T12" fmla="*/ 3 w 8"/>
                <a:gd name="T13" fmla="*/ 23 h 23"/>
                <a:gd name="T14" fmla="*/ 3 w 8"/>
                <a:gd name="T15" fmla="*/ 22 h 23"/>
                <a:gd name="T16" fmla="*/ 4 w 8"/>
                <a:gd name="T17" fmla="*/ 21 h 23"/>
                <a:gd name="T18" fmla="*/ 8 w 8"/>
                <a:gd name="T19" fmla="*/ 3 h 23"/>
                <a:gd name="T20" fmla="*/ 8 w 8"/>
                <a:gd name="T21" fmla="*/ 1 h 23"/>
                <a:gd name="T22" fmla="*/ 8 w 8"/>
                <a:gd name="T23" fmla="*/ 0 h 23"/>
                <a:gd name="T24" fmla="*/ 7 w 8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23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1"/>
                    <a:pt x="5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1" y="23"/>
                    <a:pt x="2" y="23"/>
                  </a:cubicBezTo>
                  <a:cubicBezTo>
                    <a:pt x="2" y="23"/>
                    <a:pt x="2" y="23"/>
                    <a:pt x="3" y="23"/>
                  </a:cubicBezTo>
                  <a:cubicBezTo>
                    <a:pt x="3" y="23"/>
                    <a:pt x="3" y="22"/>
                    <a:pt x="3" y="22"/>
                  </a:cubicBezTo>
                  <a:cubicBezTo>
                    <a:pt x="3" y="22"/>
                    <a:pt x="3" y="21"/>
                    <a:pt x="4" y="2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" name="Freeform 18"/>
            <p:cNvSpPr>
              <a:spLocks/>
            </p:cNvSpPr>
            <p:nvPr/>
          </p:nvSpPr>
          <p:spPr bwMode="auto">
            <a:xfrm>
              <a:off x="6989763" y="1044575"/>
              <a:ext cx="60325" cy="65087"/>
            </a:xfrm>
            <a:custGeom>
              <a:avLst/>
              <a:gdLst>
                <a:gd name="T0" fmla="*/ 0 w 38"/>
                <a:gd name="T1" fmla="*/ 10 h 41"/>
                <a:gd name="T2" fmla="*/ 26 w 38"/>
                <a:gd name="T3" fmla="*/ 19 h 41"/>
                <a:gd name="T4" fmla="*/ 0 w 38"/>
                <a:gd name="T5" fmla="*/ 32 h 41"/>
                <a:gd name="T6" fmla="*/ 0 w 38"/>
                <a:gd name="T7" fmla="*/ 41 h 41"/>
                <a:gd name="T8" fmla="*/ 38 w 38"/>
                <a:gd name="T9" fmla="*/ 24 h 41"/>
                <a:gd name="T10" fmla="*/ 38 w 38"/>
                <a:gd name="T11" fmla="*/ 17 h 41"/>
                <a:gd name="T12" fmla="*/ 0 w 38"/>
                <a:gd name="T13" fmla="*/ 0 h 41"/>
                <a:gd name="T14" fmla="*/ 0 w 38"/>
                <a:gd name="T15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41">
                  <a:moveTo>
                    <a:pt x="0" y="10"/>
                  </a:moveTo>
                  <a:lnTo>
                    <a:pt x="26" y="19"/>
                  </a:lnTo>
                  <a:lnTo>
                    <a:pt x="0" y="32"/>
                  </a:lnTo>
                  <a:lnTo>
                    <a:pt x="0" y="41"/>
                  </a:lnTo>
                  <a:lnTo>
                    <a:pt x="38" y="24"/>
                  </a:lnTo>
                  <a:lnTo>
                    <a:pt x="38" y="17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50" name="Freeform 5"/>
          <p:cNvSpPr>
            <a:spLocks noEditPoints="1"/>
          </p:cNvSpPr>
          <p:nvPr/>
        </p:nvSpPr>
        <p:spPr bwMode="auto">
          <a:xfrm>
            <a:off x="4825153" y="3595089"/>
            <a:ext cx="448161" cy="448959"/>
          </a:xfrm>
          <a:custGeom>
            <a:avLst/>
            <a:gdLst>
              <a:gd name="T0" fmla="*/ 1124 w 1124"/>
              <a:gd name="T1" fmla="*/ 369 h 1126"/>
              <a:gd name="T2" fmla="*/ 754 w 1124"/>
              <a:gd name="T3" fmla="*/ 0 h 1126"/>
              <a:gd name="T4" fmla="*/ 108 w 1124"/>
              <a:gd name="T5" fmla="*/ 646 h 1126"/>
              <a:gd name="T6" fmla="*/ 0 w 1124"/>
              <a:gd name="T7" fmla="*/ 1126 h 1126"/>
              <a:gd name="T8" fmla="*/ 477 w 1124"/>
              <a:gd name="T9" fmla="*/ 1015 h 1126"/>
              <a:gd name="T10" fmla="*/ 1124 w 1124"/>
              <a:gd name="T11" fmla="*/ 369 h 1126"/>
              <a:gd name="T12" fmla="*/ 446 w 1124"/>
              <a:gd name="T13" fmla="*/ 944 h 1126"/>
              <a:gd name="T14" fmla="*/ 387 w 1124"/>
              <a:gd name="T15" fmla="*/ 885 h 1126"/>
              <a:gd name="T16" fmla="*/ 962 w 1124"/>
              <a:gd name="T17" fmla="*/ 310 h 1126"/>
              <a:gd name="T18" fmla="*/ 1022 w 1124"/>
              <a:gd name="T19" fmla="*/ 369 h 1126"/>
              <a:gd name="T20" fmla="*/ 446 w 1124"/>
              <a:gd name="T21" fmla="*/ 944 h 1126"/>
              <a:gd name="T22" fmla="*/ 232 w 1124"/>
              <a:gd name="T23" fmla="*/ 997 h 1126"/>
              <a:gd name="T24" fmla="*/ 127 w 1124"/>
              <a:gd name="T25" fmla="*/ 892 h 1126"/>
              <a:gd name="T26" fmla="*/ 167 w 1124"/>
              <a:gd name="T27" fmla="*/ 715 h 1126"/>
              <a:gd name="T28" fmla="*/ 227 w 1124"/>
              <a:gd name="T29" fmla="*/ 775 h 1126"/>
              <a:gd name="T30" fmla="*/ 226 w 1124"/>
              <a:gd name="T31" fmla="*/ 775 h 1126"/>
              <a:gd name="T32" fmla="*/ 362 w 1124"/>
              <a:gd name="T33" fmla="*/ 911 h 1126"/>
              <a:gd name="T34" fmla="*/ 362 w 1124"/>
              <a:gd name="T35" fmla="*/ 910 h 1126"/>
              <a:gd name="T36" fmla="*/ 408 w 1124"/>
              <a:gd name="T37" fmla="*/ 957 h 1126"/>
              <a:gd name="T38" fmla="*/ 232 w 1124"/>
              <a:gd name="T39" fmla="*/ 997 h 1126"/>
              <a:gd name="T40" fmla="*/ 937 w 1124"/>
              <a:gd name="T41" fmla="*/ 284 h 1126"/>
              <a:gd name="T42" fmla="*/ 362 w 1124"/>
              <a:gd name="T43" fmla="*/ 859 h 1126"/>
              <a:gd name="T44" fmla="*/ 278 w 1124"/>
              <a:gd name="T45" fmla="*/ 775 h 1126"/>
              <a:gd name="T46" fmla="*/ 853 w 1124"/>
              <a:gd name="T47" fmla="*/ 200 h 1126"/>
              <a:gd name="T48" fmla="*/ 937 w 1124"/>
              <a:gd name="T49" fmla="*/ 284 h 1126"/>
              <a:gd name="T50" fmla="*/ 754 w 1124"/>
              <a:gd name="T51" fmla="*/ 102 h 1126"/>
              <a:gd name="T52" fmla="*/ 827 w 1124"/>
              <a:gd name="T53" fmla="*/ 175 h 1126"/>
              <a:gd name="T54" fmla="*/ 252 w 1124"/>
              <a:gd name="T55" fmla="*/ 750 h 1126"/>
              <a:gd name="T56" fmla="*/ 179 w 1124"/>
              <a:gd name="T57" fmla="*/ 677 h 1126"/>
              <a:gd name="T58" fmla="*/ 754 w 1124"/>
              <a:gd name="T59" fmla="*/ 102 h 1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124" h="1126">
                <a:moveTo>
                  <a:pt x="1124" y="369"/>
                </a:moveTo>
                <a:lnTo>
                  <a:pt x="754" y="0"/>
                </a:lnTo>
                <a:lnTo>
                  <a:pt x="108" y="646"/>
                </a:lnTo>
                <a:lnTo>
                  <a:pt x="0" y="1126"/>
                </a:lnTo>
                <a:lnTo>
                  <a:pt x="477" y="1015"/>
                </a:lnTo>
                <a:lnTo>
                  <a:pt x="1124" y="369"/>
                </a:lnTo>
                <a:close/>
                <a:moveTo>
                  <a:pt x="446" y="944"/>
                </a:moveTo>
                <a:lnTo>
                  <a:pt x="387" y="885"/>
                </a:lnTo>
                <a:lnTo>
                  <a:pt x="962" y="310"/>
                </a:lnTo>
                <a:lnTo>
                  <a:pt x="1022" y="369"/>
                </a:lnTo>
                <a:lnTo>
                  <a:pt x="446" y="944"/>
                </a:lnTo>
                <a:close/>
                <a:moveTo>
                  <a:pt x="232" y="997"/>
                </a:moveTo>
                <a:lnTo>
                  <a:pt x="127" y="892"/>
                </a:lnTo>
                <a:lnTo>
                  <a:pt x="167" y="715"/>
                </a:lnTo>
                <a:lnTo>
                  <a:pt x="227" y="775"/>
                </a:lnTo>
                <a:lnTo>
                  <a:pt x="226" y="775"/>
                </a:lnTo>
                <a:lnTo>
                  <a:pt x="362" y="911"/>
                </a:lnTo>
                <a:lnTo>
                  <a:pt x="362" y="910"/>
                </a:lnTo>
                <a:lnTo>
                  <a:pt x="408" y="957"/>
                </a:lnTo>
                <a:lnTo>
                  <a:pt x="232" y="997"/>
                </a:lnTo>
                <a:close/>
                <a:moveTo>
                  <a:pt x="937" y="284"/>
                </a:moveTo>
                <a:lnTo>
                  <a:pt x="362" y="859"/>
                </a:lnTo>
                <a:lnTo>
                  <a:pt x="278" y="775"/>
                </a:lnTo>
                <a:lnTo>
                  <a:pt x="853" y="200"/>
                </a:lnTo>
                <a:lnTo>
                  <a:pt x="937" y="284"/>
                </a:lnTo>
                <a:close/>
                <a:moveTo>
                  <a:pt x="754" y="102"/>
                </a:moveTo>
                <a:lnTo>
                  <a:pt x="827" y="175"/>
                </a:lnTo>
                <a:lnTo>
                  <a:pt x="252" y="750"/>
                </a:lnTo>
                <a:lnTo>
                  <a:pt x="179" y="677"/>
                </a:lnTo>
                <a:lnTo>
                  <a:pt x="754" y="1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1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 rot="2700000">
            <a:off x="6460148" y="1898194"/>
            <a:ext cx="316524" cy="551595"/>
            <a:chOff x="4732338" y="4783138"/>
            <a:chExt cx="703263" cy="1225550"/>
          </a:xfrm>
          <a:solidFill>
            <a:schemeClr val="bg1"/>
          </a:solidFill>
        </p:grpSpPr>
        <p:sp>
          <p:nvSpPr>
            <p:cNvPr id="52" name="Freeform 30"/>
            <p:cNvSpPr>
              <a:spLocks noEditPoints="1"/>
            </p:cNvSpPr>
            <p:nvPr/>
          </p:nvSpPr>
          <p:spPr bwMode="auto">
            <a:xfrm>
              <a:off x="4732338" y="4783138"/>
              <a:ext cx="703263" cy="1173163"/>
            </a:xfrm>
            <a:custGeom>
              <a:avLst/>
              <a:gdLst>
                <a:gd name="T0" fmla="*/ 50 w 184"/>
                <a:gd name="T1" fmla="*/ 310 h 310"/>
                <a:gd name="T2" fmla="*/ 32 w 184"/>
                <a:gd name="T3" fmla="*/ 282 h 310"/>
                <a:gd name="T4" fmla="*/ 10 w 184"/>
                <a:gd name="T5" fmla="*/ 199 h 310"/>
                <a:gd name="T6" fmla="*/ 39 w 184"/>
                <a:gd name="T7" fmla="*/ 171 h 310"/>
                <a:gd name="T8" fmla="*/ 30 w 184"/>
                <a:gd name="T9" fmla="*/ 116 h 310"/>
                <a:gd name="T10" fmla="*/ 36 w 184"/>
                <a:gd name="T11" fmla="*/ 73 h 310"/>
                <a:gd name="T12" fmla="*/ 36 w 184"/>
                <a:gd name="T13" fmla="*/ 72 h 310"/>
                <a:gd name="T14" fmla="*/ 92 w 184"/>
                <a:gd name="T15" fmla="*/ 0 h 310"/>
                <a:gd name="T16" fmla="*/ 148 w 184"/>
                <a:gd name="T17" fmla="*/ 72 h 310"/>
                <a:gd name="T18" fmla="*/ 148 w 184"/>
                <a:gd name="T19" fmla="*/ 73 h 310"/>
                <a:gd name="T20" fmla="*/ 155 w 184"/>
                <a:gd name="T21" fmla="*/ 116 h 310"/>
                <a:gd name="T22" fmla="*/ 145 w 184"/>
                <a:gd name="T23" fmla="*/ 171 h 310"/>
                <a:gd name="T24" fmla="*/ 174 w 184"/>
                <a:gd name="T25" fmla="*/ 199 h 310"/>
                <a:gd name="T26" fmla="*/ 153 w 184"/>
                <a:gd name="T27" fmla="*/ 282 h 310"/>
                <a:gd name="T28" fmla="*/ 134 w 184"/>
                <a:gd name="T29" fmla="*/ 310 h 310"/>
                <a:gd name="T30" fmla="*/ 134 w 184"/>
                <a:gd name="T31" fmla="*/ 276 h 310"/>
                <a:gd name="T32" fmla="*/ 118 w 184"/>
                <a:gd name="T33" fmla="*/ 239 h 310"/>
                <a:gd name="T34" fmla="*/ 118 w 184"/>
                <a:gd name="T35" fmla="*/ 240 h 310"/>
                <a:gd name="T36" fmla="*/ 115 w 184"/>
                <a:gd name="T37" fmla="*/ 246 h 310"/>
                <a:gd name="T38" fmla="*/ 108 w 184"/>
                <a:gd name="T39" fmla="*/ 245 h 310"/>
                <a:gd name="T40" fmla="*/ 76 w 184"/>
                <a:gd name="T41" fmla="*/ 245 h 310"/>
                <a:gd name="T42" fmla="*/ 69 w 184"/>
                <a:gd name="T43" fmla="*/ 246 h 310"/>
                <a:gd name="T44" fmla="*/ 66 w 184"/>
                <a:gd name="T45" fmla="*/ 240 h 310"/>
                <a:gd name="T46" fmla="*/ 66 w 184"/>
                <a:gd name="T47" fmla="*/ 239 h 310"/>
                <a:gd name="T48" fmla="*/ 50 w 184"/>
                <a:gd name="T49" fmla="*/ 276 h 310"/>
                <a:gd name="T50" fmla="*/ 50 w 184"/>
                <a:gd name="T51" fmla="*/ 310 h 310"/>
                <a:gd name="T52" fmla="*/ 55 w 184"/>
                <a:gd name="T53" fmla="*/ 79 h 310"/>
                <a:gd name="T54" fmla="*/ 50 w 184"/>
                <a:gd name="T55" fmla="*/ 116 h 310"/>
                <a:gd name="T56" fmla="*/ 61 w 184"/>
                <a:gd name="T57" fmla="*/ 174 h 310"/>
                <a:gd name="T58" fmla="*/ 64 w 184"/>
                <a:gd name="T59" fmla="*/ 184 h 310"/>
                <a:gd name="T60" fmla="*/ 54 w 184"/>
                <a:gd name="T61" fmla="*/ 187 h 310"/>
                <a:gd name="T62" fmla="*/ 29 w 184"/>
                <a:gd name="T63" fmla="*/ 205 h 310"/>
                <a:gd name="T64" fmla="*/ 36 w 184"/>
                <a:gd name="T65" fmla="*/ 247 h 310"/>
                <a:gd name="T66" fmla="*/ 65 w 184"/>
                <a:gd name="T67" fmla="*/ 215 h 310"/>
                <a:gd name="T68" fmla="*/ 74 w 184"/>
                <a:gd name="T69" fmla="*/ 209 h 310"/>
                <a:gd name="T70" fmla="*/ 79 w 184"/>
                <a:gd name="T71" fmla="*/ 219 h 310"/>
                <a:gd name="T72" fmla="*/ 82 w 184"/>
                <a:gd name="T73" fmla="*/ 225 h 310"/>
                <a:gd name="T74" fmla="*/ 103 w 184"/>
                <a:gd name="T75" fmla="*/ 225 h 310"/>
                <a:gd name="T76" fmla="*/ 105 w 184"/>
                <a:gd name="T77" fmla="*/ 219 h 310"/>
                <a:gd name="T78" fmla="*/ 110 w 184"/>
                <a:gd name="T79" fmla="*/ 209 h 310"/>
                <a:gd name="T80" fmla="*/ 120 w 184"/>
                <a:gd name="T81" fmla="*/ 215 h 310"/>
                <a:gd name="T82" fmla="*/ 148 w 184"/>
                <a:gd name="T83" fmla="*/ 247 h 310"/>
                <a:gd name="T84" fmla="*/ 155 w 184"/>
                <a:gd name="T85" fmla="*/ 205 h 310"/>
                <a:gd name="T86" fmla="*/ 130 w 184"/>
                <a:gd name="T87" fmla="*/ 187 h 310"/>
                <a:gd name="T88" fmla="*/ 120 w 184"/>
                <a:gd name="T89" fmla="*/ 184 h 310"/>
                <a:gd name="T90" fmla="*/ 123 w 184"/>
                <a:gd name="T91" fmla="*/ 174 h 310"/>
                <a:gd name="T92" fmla="*/ 135 w 184"/>
                <a:gd name="T93" fmla="*/ 116 h 310"/>
                <a:gd name="T94" fmla="*/ 129 w 184"/>
                <a:gd name="T95" fmla="*/ 79 h 310"/>
                <a:gd name="T96" fmla="*/ 92 w 184"/>
                <a:gd name="T97" fmla="*/ 21 h 310"/>
                <a:gd name="T98" fmla="*/ 55 w 184"/>
                <a:gd name="T99" fmla="*/ 7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4" h="310">
                  <a:moveTo>
                    <a:pt x="50" y="310"/>
                  </a:moveTo>
                  <a:cubicBezTo>
                    <a:pt x="32" y="282"/>
                    <a:pt x="32" y="282"/>
                    <a:pt x="32" y="282"/>
                  </a:cubicBezTo>
                  <a:cubicBezTo>
                    <a:pt x="28" y="276"/>
                    <a:pt x="0" y="230"/>
                    <a:pt x="10" y="199"/>
                  </a:cubicBezTo>
                  <a:cubicBezTo>
                    <a:pt x="14" y="187"/>
                    <a:pt x="24" y="178"/>
                    <a:pt x="39" y="171"/>
                  </a:cubicBezTo>
                  <a:cubicBezTo>
                    <a:pt x="33" y="151"/>
                    <a:pt x="30" y="132"/>
                    <a:pt x="30" y="116"/>
                  </a:cubicBezTo>
                  <a:cubicBezTo>
                    <a:pt x="30" y="102"/>
                    <a:pt x="32" y="87"/>
                    <a:pt x="36" y="73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50" y="35"/>
                    <a:pt x="77" y="0"/>
                    <a:pt x="92" y="0"/>
                  </a:cubicBezTo>
                  <a:cubicBezTo>
                    <a:pt x="107" y="0"/>
                    <a:pt x="134" y="35"/>
                    <a:pt x="148" y="72"/>
                  </a:cubicBezTo>
                  <a:cubicBezTo>
                    <a:pt x="148" y="73"/>
                    <a:pt x="148" y="73"/>
                    <a:pt x="148" y="73"/>
                  </a:cubicBezTo>
                  <a:cubicBezTo>
                    <a:pt x="152" y="87"/>
                    <a:pt x="155" y="102"/>
                    <a:pt x="155" y="116"/>
                  </a:cubicBezTo>
                  <a:cubicBezTo>
                    <a:pt x="155" y="132"/>
                    <a:pt x="152" y="151"/>
                    <a:pt x="145" y="171"/>
                  </a:cubicBezTo>
                  <a:cubicBezTo>
                    <a:pt x="160" y="178"/>
                    <a:pt x="170" y="187"/>
                    <a:pt x="174" y="199"/>
                  </a:cubicBezTo>
                  <a:cubicBezTo>
                    <a:pt x="184" y="230"/>
                    <a:pt x="156" y="276"/>
                    <a:pt x="153" y="282"/>
                  </a:cubicBezTo>
                  <a:cubicBezTo>
                    <a:pt x="134" y="310"/>
                    <a:pt x="134" y="310"/>
                    <a:pt x="134" y="310"/>
                  </a:cubicBezTo>
                  <a:cubicBezTo>
                    <a:pt x="134" y="276"/>
                    <a:pt x="134" y="276"/>
                    <a:pt x="134" y="276"/>
                  </a:cubicBezTo>
                  <a:cubicBezTo>
                    <a:pt x="134" y="262"/>
                    <a:pt x="128" y="248"/>
                    <a:pt x="118" y="239"/>
                  </a:cubicBezTo>
                  <a:cubicBezTo>
                    <a:pt x="118" y="239"/>
                    <a:pt x="118" y="239"/>
                    <a:pt x="118" y="240"/>
                  </a:cubicBezTo>
                  <a:cubicBezTo>
                    <a:pt x="115" y="246"/>
                    <a:pt x="115" y="246"/>
                    <a:pt x="115" y="246"/>
                  </a:cubicBezTo>
                  <a:cubicBezTo>
                    <a:pt x="108" y="245"/>
                    <a:pt x="108" y="245"/>
                    <a:pt x="108" y="245"/>
                  </a:cubicBezTo>
                  <a:cubicBezTo>
                    <a:pt x="98" y="245"/>
                    <a:pt x="87" y="245"/>
                    <a:pt x="76" y="245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6" y="240"/>
                    <a:pt x="66" y="240"/>
                    <a:pt x="66" y="240"/>
                  </a:cubicBezTo>
                  <a:cubicBezTo>
                    <a:pt x="66" y="239"/>
                    <a:pt x="66" y="239"/>
                    <a:pt x="66" y="239"/>
                  </a:cubicBezTo>
                  <a:cubicBezTo>
                    <a:pt x="56" y="249"/>
                    <a:pt x="50" y="262"/>
                    <a:pt x="50" y="276"/>
                  </a:cubicBezTo>
                  <a:lnTo>
                    <a:pt x="50" y="310"/>
                  </a:lnTo>
                  <a:close/>
                  <a:moveTo>
                    <a:pt x="55" y="79"/>
                  </a:moveTo>
                  <a:cubicBezTo>
                    <a:pt x="52" y="91"/>
                    <a:pt x="50" y="104"/>
                    <a:pt x="50" y="116"/>
                  </a:cubicBezTo>
                  <a:cubicBezTo>
                    <a:pt x="50" y="132"/>
                    <a:pt x="53" y="152"/>
                    <a:pt x="61" y="174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54" y="187"/>
                    <a:pt x="54" y="187"/>
                    <a:pt x="54" y="187"/>
                  </a:cubicBezTo>
                  <a:cubicBezTo>
                    <a:pt x="45" y="190"/>
                    <a:pt x="33" y="196"/>
                    <a:pt x="29" y="205"/>
                  </a:cubicBezTo>
                  <a:cubicBezTo>
                    <a:pt x="26" y="216"/>
                    <a:pt x="30" y="233"/>
                    <a:pt x="36" y="247"/>
                  </a:cubicBezTo>
                  <a:cubicBezTo>
                    <a:pt x="42" y="234"/>
                    <a:pt x="52" y="223"/>
                    <a:pt x="65" y="215"/>
                  </a:cubicBezTo>
                  <a:cubicBezTo>
                    <a:pt x="74" y="209"/>
                    <a:pt x="74" y="209"/>
                    <a:pt x="74" y="209"/>
                  </a:cubicBezTo>
                  <a:cubicBezTo>
                    <a:pt x="79" y="219"/>
                    <a:pt x="79" y="219"/>
                    <a:pt x="79" y="219"/>
                  </a:cubicBezTo>
                  <a:cubicBezTo>
                    <a:pt x="80" y="221"/>
                    <a:pt x="81" y="223"/>
                    <a:pt x="82" y="225"/>
                  </a:cubicBezTo>
                  <a:cubicBezTo>
                    <a:pt x="89" y="225"/>
                    <a:pt x="96" y="225"/>
                    <a:pt x="103" y="225"/>
                  </a:cubicBezTo>
                  <a:cubicBezTo>
                    <a:pt x="104" y="223"/>
                    <a:pt x="105" y="221"/>
                    <a:pt x="105" y="219"/>
                  </a:cubicBezTo>
                  <a:cubicBezTo>
                    <a:pt x="110" y="209"/>
                    <a:pt x="110" y="209"/>
                    <a:pt x="110" y="209"/>
                  </a:cubicBezTo>
                  <a:cubicBezTo>
                    <a:pt x="120" y="215"/>
                    <a:pt x="120" y="215"/>
                    <a:pt x="120" y="215"/>
                  </a:cubicBezTo>
                  <a:cubicBezTo>
                    <a:pt x="133" y="223"/>
                    <a:pt x="142" y="234"/>
                    <a:pt x="148" y="247"/>
                  </a:cubicBezTo>
                  <a:cubicBezTo>
                    <a:pt x="154" y="233"/>
                    <a:pt x="159" y="216"/>
                    <a:pt x="155" y="205"/>
                  </a:cubicBezTo>
                  <a:cubicBezTo>
                    <a:pt x="152" y="196"/>
                    <a:pt x="140" y="190"/>
                    <a:pt x="130" y="187"/>
                  </a:cubicBezTo>
                  <a:cubicBezTo>
                    <a:pt x="120" y="184"/>
                    <a:pt x="120" y="184"/>
                    <a:pt x="120" y="18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31" y="152"/>
                    <a:pt x="135" y="132"/>
                    <a:pt x="135" y="116"/>
                  </a:cubicBezTo>
                  <a:cubicBezTo>
                    <a:pt x="135" y="104"/>
                    <a:pt x="133" y="91"/>
                    <a:pt x="129" y="79"/>
                  </a:cubicBezTo>
                  <a:cubicBezTo>
                    <a:pt x="117" y="47"/>
                    <a:pt x="99" y="26"/>
                    <a:pt x="92" y="21"/>
                  </a:cubicBezTo>
                  <a:cubicBezTo>
                    <a:pt x="85" y="26"/>
                    <a:pt x="67" y="47"/>
                    <a:pt x="55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" name="Freeform 31"/>
            <p:cNvSpPr>
              <a:spLocks noEditPoints="1"/>
            </p:cNvSpPr>
            <p:nvPr/>
          </p:nvSpPr>
          <p:spPr bwMode="auto">
            <a:xfrm>
              <a:off x="4960938" y="5127626"/>
              <a:ext cx="244475" cy="241300"/>
            </a:xfrm>
            <a:custGeom>
              <a:avLst/>
              <a:gdLst>
                <a:gd name="T0" fmla="*/ 32 w 64"/>
                <a:gd name="T1" fmla="*/ 64 h 64"/>
                <a:gd name="T2" fmla="*/ 0 w 64"/>
                <a:gd name="T3" fmla="*/ 32 h 64"/>
                <a:gd name="T4" fmla="*/ 32 w 64"/>
                <a:gd name="T5" fmla="*/ 0 h 64"/>
                <a:gd name="T6" fmla="*/ 64 w 64"/>
                <a:gd name="T7" fmla="*/ 32 h 64"/>
                <a:gd name="T8" fmla="*/ 32 w 64"/>
                <a:gd name="T9" fmla="*/ 64 h 64"/>
                <a:gd name="T10" fmla="*/ 32 w 64"/>
                <a:gd name="T11" fmla="*/ 12 h 64"/>
                <a:gd name="T12" fmla="*/ 12 w 64"/>
                <a:gd name="T13" fmla="*/ 32 h 64"/>
                <a:gd name="T14" fmla="*/ 32 w 64"/>
                <a:gd name="T15" fmla="*/ 52 h 64"/>
                <a:gd name="T16" fmla="*/ 52 w 64"/>
                <a:gd name="T17" fmla="*/ 32 h 64"/>
                <a:gd name="T18" fmla="*/ 32 w 64"/>
                <a:gd name="T19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32" y="64"/>
                  </a:move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cubicBezTo>
                    <a:pt x="64" y="50"/>
                    <a:pt x="50" y="64"/>
                    <a:pt x="32" y="64"/>
                  </a:cubicBezTo>
                  <a:close/>
                  <a:moveTo>
                    <a:pt x="32" y="12"/>
                  </a:moveTo>
                  <a:cubicBezTo>
                    <a:pt x="21" y="12"/>
                    <a:pt x="12" y="21"/>
                    <a:pt x="12" y="32"/>
                  </a:cubicBezTo>
                  <a:cubicBezTo>
                    <a:pt x="12" y="43"/>
                    <a:pt x="21" y="52"/>
                    <a:pt x="32" y="52"/>
                  </a:cubicBezTo>
                  <a:cubicBezTo>
                    <a:pt x="43" y="52"/>
                    <a:pt x="52" y="43"/>
                    <a:pt x="52" y="32"/>
                  </a:cubicBezTo>
                  <a:cubicBezTo>
                    <a:pt x="52" y="21"/>
                    <a:pt x="43" y="12"/>
                    <a:pt x="3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" name="Freeform 32"/>
            <p:cNvSpPr>
              <a:spLocks noEditPoints="1"/>
            </p:cNvSpPr>
            <p:nvPr/>
          </p:nvSpPr>
          <p:spPr bwMode="auto">
            <a:xfrm>
              <a:off x="4973638" y="5649913"/>
              <a:ext cx="225425" cy="358775"/>
            </a:xfrm>
            <a:custGeom>
              <a:avLst/>
              <a:gdLst>
                <a:gd name="T0" fmla="*/ 29 w 59"/>
                <a:gd name="T1" fmla="*/ 95 h 95"/>
                <a:gd name="T2" fmla="*/ 24 w 59"/>
                <a:gd name="T3" fmla="*/ 85 h 95"/>
                <a:gd name="T4" fmla="*/ 0 w 59"/>
                <a:gd name="T5" fmla="*/ 26 h 95"/>
                <a:gd name="T6" fmla="*/ 29 w 59"/>
                <a:gd name="T7" fmla="*/ 0 h 95"/>
                <a:gd name="T8" fmla="*/ 59 w 59"/>
                <a:gd name="T9" fmla="*/ 26 h 95"/>
                <a:gd name="T10" fmla="*/ 34 w 59"/>
                <a:gd name="T11" fmla="*/ 85 h 95"/>
                <a:gd name="T12" fmla="*/ 29 w 59"/>
                <a:gd name="T13" fmla="*/ 95 h 95"/>
                <a:gd name="T14" fmla="*/ 29 w 59"/>
                <a:gd name="T15" fmla="*/ 12 h 95"/>
                <a:gd name="T16" fmla="*/ 12 w 59"/>
                <a:gd name="T17" fmla="*/ 26 h 95"/>
                <a:gd name="T18" fmla="*/ 29 w 59"/>
                <a:gd name="T19" fmla="*/ 69 h 95"/>
                <a:gd name="T20" fmla="*/ 47 w 59"/>
                <a:gd name="T21" fmla="*/ 26 h 95"/>
                <a:gd name="T22" fmla="*/ 29 w 59"/>
                <a:gd name="T23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95">
                  <a:moveTo>
                    <a:pt x="29" y="95"/>
                  </a:moveTo>
                  <a:cubicBezTo>
                    <a:pt x="24" y="85"/>
                    <a:pt x="24" y="85"/>
                    <a:pt x="24" y="85"/>
                  </a:cubicBezTo>
                  <a:cubicBezTo>
                    <a:pt x="20" y="77"/>
                    <a:pt x="0" y="38"/>
                    <a:pt x="0" y="26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45" y="0"/>
                    <a:pt x="59" y="12"/>
                    <a:pt x="59" y="26"/>
                  </a:cubicBezTo>
                  <a:cubicBezTo>
                    <a:pt x="59" y="38"/>
                    <a:pt x="39" y="77"/>
                    <a:pt x="34" y="85"/>
                  </a:cubicBezTo>
                  <a:lnTo>
                    <a:pt x="29" y="95"/>
                  </a:lnTo>
                  <a:close/>
                  <a:moveTo>
                    <a:pt x="29" y="12"/>
                  </a:moveTo>
                  <a:cubicBezTo>
                    <a:pt x="19" y="12"/>
                    <a:pt x="12" y="18"/>
                    <a:pt x="12" y="26"/>
                  </a:cubicBezTo>
                  <a:cubicBezTo>
                    <a:pt x="12" y="31"/>
                    <a:pt x="20" y="50"/>
                    <a:pt x="29" y="69"/>
                  </a:cubicBezTo>
                  <a:cubicBezTo>
                    <a:pt x="38" y="50"/>
                    <a:pt x="47" y="31"/>
                    <a:pt x="47" y="26"/>
                  </a:cubicBezTo>
                  <a:cubicBezTo>
                    <a:pt x="47" y="18"/>
                    <a:pt x="39" y="12"/>
                    <a:pt x="2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9176557" y="3147053"/>
            <a:ext cx="2333999" cy="765199"/>
            <a:chOff x="762113" y="4680836"/>
            <a:chExt cx="2333999" cy="765199"/>
          </a:xfrm>
        </p:grpSpPr>
        <p:sp>
          <p:nvSpPr>
            <p:cNvPr id="64" name="TextBox 13"/>
            <p:cNvSpPr txBox="1"/>
            <p:nvPr/>
          </p:nvSpPr>
          <p:spPr>
            <a:xfrm>
              <a:off x="762113" y="4680836"/>
              <a:ext cx="1295287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5" name="TextBox 13"/>
            <p:cNvSpPr txBox="1"/>
            <p:nvPr/>
          </p:nvSpPr>
          <p:spPr>
            <a:xfrm>
              <a:off x="762113" y="5002837"/>
              <a:ext cx="2333999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7797798" y="4794370"/>
            <a:ext cx="2333999" cy="765199"/>
            <a:chOff x="762113" y="4680836"/>
            <a:chExt cx="2333999" cy="765199"/>
          </a:xfrm>
        </p:grpSpPr>
        <p:sp>
          <p:nvSpPr>
            <p:cNvPr id="67" name="TextBox 13"/>
            <p:cNvSpPr txBox="1"/>
            <p:nvPr/>
          </p:nvSpPr>
          <p:spPr>
            <a:xfrm>
              <a:off x="762113" y="4680836"/>
              <a:ext cx="1295287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8" name="TextBox 13"/>
            <p:cNvSpPr txBox="1"/>
            <p:nvPr/>
          </p:nvSpPr>
          <p:spPr>
            <a:xfrm>
              <a:off x="762113" y="5002837"/>
              <a:ext cx="2333999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2191069" y="1815445"/>
            <a:ext cx="2333999" cy="746091"/>
            <a:chOff x="1336549" y="1624700"/>
            <a:chExt cx="2333999" cy="746091"/>
          </a:xfrm>
        </p:grpSpPr>
        <p:sp>
          <p:nvSpPr>
            <p:cNvPr id="70" name="TextBox 13"/>
            <p:cNvSpPr txBox="1"/>
            <p:nvPr/>
          </p:nvSpPr>
          <p:spPr>
            <a:xfrm>
              <a:off x="2375261" y="1624700"/>
              <a:ext cx="1295287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1" name="TextBox 13"/>
            <p:cNvSpPr txBox="1"/>
            <p:nvPr/>
          </p:nvSpPr>
          <p:spPr>
            <a:xfrm>
              <a:off x="1336549" y="1946701"/>
              <a:ext cx="2333999" cy="42409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681444" y="3567610"/>
            <a:ext cx="2333999" cy="765199"/>
            <a:chOff x="1336549" y="3797918"/>
            <a:chExt cx="2333999" cy="765199"/>
          </a:xfrm>
        </p:grpSpPr>
        <p:sp>
          <p:nvSpPr>
            <p:cNvPr id="73" name="TextBox 13"/>
            <p:cNvSpPr txBox="1"/>
            <p:nvPr/>
          </p:nvSpPr>
          <p:spPr>
            <a:xfrm>
              <a:off x="2375261" y="3797918"/>
              <a:ext cx="1295287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4" name="TextBox 13"/>
            <p:cNvSpPr txBox="1"/>
            <p:nvPr/>
          </p:nvSpPr>
          <p:spPr>
            <a:xfrm>
              <a:off x="1336549" y="4119919"/>
              <a:ext cx="2333999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6" name="出自【趣你的PPT】(微信:qunideppt)：最优质的PPT资源库">
            <a:extLst>
              <a:ext uri="{FF2B5EF4-FFF2-40B4-BE49-F238E27FC236}">
                <a16:creationId xmlns:a16="http://schemas.microsoft.com/office/drawing/2014/main" id="{29B5F034-D5D1-4758-878C-3BA38A1E9FD4}"/>
              </a:ext>
            </a:extLst>
          </p:cNvPr>
          <p:cNvSpPr/>
          <p:nvPr/>
        </p:nvSpPr>
        <p:spPr>
          <a:xfrm>
            <a:off x="1" y="288926"/>
            <a:ext cx="2673625" cy="716298"/>
          </a:xfrm>
          <a:prstGeom prst="rect">
            <a:avLst/>
          </a:prstGeom>
          <a:solidFill>
            <a:srgbClr val="F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7" name="出自【趣你的PPT】(微信:qunideppt)：最优质的PPT资源库">
            <a:extLst>
              <a:ext uri="{FF2B5EF4-FFF2-40B4-BE49-F238E27FC236}">
                <a16:creationId xmlns:a16="http://schemas.microsoft.com/office/drawing/2014/main" id="{BEC27D8E-B9B4-4EDB-898A-8A9DF4369BCE}"/>
              </a:ext>
            </a:extLst>
          </p:cNvPr>
          <p:cNvSpPr/>
          <p:nvPr/>
        </p:nvSpPr>
        <p:spPr>
          <a:xfrm>
            <a:off x="2876298" y="288926"/>
            <a:ext cx="174911" cy="716298"/>
          </a:xfrm>
          <a:prstGeom prst="rect">
            <a:avLst/>
          </a:prstGeom>
          <a:solidFill>
            <a:srgbClr val="EB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8" name="出自【趣你的PPT】(微信:qunideppt)：最优质的PPT资源库">
            <a:extLst>
              <a:ext uri="{FF2B5EF4-FFF2-40B4-BE49-F238E27FC236}">
                <a16:creationId xmlns:a16="http://schemas.microsoft.com/office/drawing/2014/main" id="{8D1C2050-BB8A-43C4-B13E-9758E8ACC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16243"/>
            <a:ext cx="2523702" cy="46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点此添加标题</a:t>
            </a:r>
          </a:p>
        </p:txBody>
      </p:sp>
    </p:spTree>
    <p:extLst>
      <p:ext uri="{BB962C8B-B14F-4D97-AF65-F5344CB8AC3E}">
        <p14:creationId xmlns:p14="http://schemas.microsoft.com/office/powerpoint/2010/main" val="716066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ight Arrow 43"/>
          <p:cNvSpPr/>
          <p:nvPr/>
        </p:nvSpPr>
        <p:spPr>
          <a:xfrm>
            <a:off x="7609848" y="2293219"/>
            <a:ext cx="876143" cy="508944"/>
          </a:xfrm>
          <a:prstGeom prst="rightArrow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alpha val="51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charset="0"/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7236358" y="3612820"/>
            <a:ext cx="876143" cy="508944"/>
          </a:xfrm>
          <a:prstGeom prst="rightArrow">
            <a:avLst/>
          </a:prstGeom>
          <a:gradFill>
            <a:gsLst>
              <a:gs pos="0">
                <a:schemeClr val="bg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charset="0"/>
            </a:endParaRPr>
          </a:p>
        </p:txBody>
      </p:sp>
      <p:sp>
        <p:nvSpPr>
          <p:cNvPr id="46" name="Right Arrow 45"/>
          <p:cNvSpPr/>
          <p:nvPr/>
        </p:nvSpPr>
        <p:spPr>
          <a:xfrm>
            <a:off x="6846647" y="4863373"/>
            <a:ext cx="876143" cy="508944"/>
          </a:xfrm>
          <a:prstGeom prst="rightArrow">
            <a:avLst/>
          </a:prstGeom>
          <a:gradFill>
            <a:gsLst>
              <a:gs pos="0">
                <a:schemeClr val="bg1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354011" y="5242815"/>
            <a:ext cx="1597025" cy="694181"/>
            <a:chOff x="1474997" y="4723723"/>
            <a:chExt cx="1597025" cy="694181"/>
          </a:xfrm>
        </p:grpSpPr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2273509" y="5000391"/>
              <a:ext cx="798513" cy="417513"/>
            </a:xfrm>
            <a:custGeom>
              <a:avLst/>
              <a:gdLst>
                <a:gd name="T0" fmla="*/ 503 w 503"/>
                <a:gd name="T1" fmla="*/ 83 h 263"/>
                <a:gd name="T2" fmla="*/ 477 w 503"/>
                <a:gd name="T3" fmla="*/ 95 h 263"/>
                <a:gd name="T4" fmla="*/ 451 w 503"/>
                <a:gd name="T5" fmla="*/ 107 h 263"/>
                <a:gd name="T6" fmla="*/ 422 w 503"/>
                <a:gd name="T7" fmla="*/ 121 h 263"/>
                <a:gd name="T8" fmla="*/ 394 w 503"/>
                <a:gd name="T9" fmla="*/ 133 h 263"/>
                <a:gd name="T10" fmla="*/ 365 w 503"/>
                <a:gd name="T11" fmla="*/ 145 h 263"/>
                <a:gd name="T12" fmla="*/ 335 w 503"/>
                <a:gd name="T13" fmla="*/ 157 h 263"/>
                <a:gd name="T14" fmla="*/ 304 w 503"/>
                <a:gd name="T15" fmla="*/ 169 h 263"/>
                <a:gd name="T16" fmla="*/ 273 w 503"/>
                <a:gd name="T17" fmla="*/ 180 h 263"/>
                <a:gd name="T18" fmla="*/ 240 w 503"/>
                <a:gd name="T19" fmla="*/ 192 h 263"/>
                <a:gd name="T20" fmla="*/ 206 w 503"/>
                <a:gd name="T21" fmla="*/ 204 h 263"/>
                <a:gd name="T22" fmla="*/ 173 w 503"/>
                <a:gd name="T23" fmla="*/ 214 h 263"/>
                <a:gd name="T24" fmla="*/ 140 w 503"/>
                <a:gd name="T25" fmla="*/ 225 h 263"/>
                <a:gd name="T26" fmla="*/ 104 w 503"/>
                <a:gd name="T27" fmla="*/ 235 h 263"/>
                <a:gd name="T28" fmla="*/ 71 w 503"/>
                <a:gd name="T29" fmla="*/ 244 h 263"/>
                <a:gd name="T30" fmla="*/ 36 w 503"/>
                <a:gd name="T31" fmla="*/ 254 h 263"/>
                <a:gd name="T32" fmla="*/ 0 w 503"/>
                <a:gd name="T33" fmla="*/ 263 h 263"/>
                <a:gd name="T34" fmla="*/ 19 w 503"/>
                <a:gd name="T35" fmla="*/ 178 h 263"/>
                <a:gd name="T36" fmla="*/ 52 w 503"/>
                <a:gd name="T37" fmla="*/ 169 h 263"/>
                <a:gd name="T38" fmla="*/ 88 w 503"/>
                <a:gd name="T39" fmla="*/ 159 h 263"/>
                <a:gd name="T40" fmla="*/ 123 w 503"/>
                <a:gd name="T41" fmla="*/ 150 h 263"/>
                <a:gd name="T42" fmla="*/ 157 w 503"/>
                <a:gd name="T43" fmla="*/ 138 h 263"/>
                <a:gd name="T44" fmla="*/ 190 w 503"/>
                <a:gd name="T45" fmla="*/ 128 h 263"/>
                <a:gd name="T46" fmla="*/ 223 w 503"/>
                <a:gd name="T47" fmla="*/ 117 h 263"/>
                <a:gd name="T48" fmla="*/ 256 w 503"/>
                <a:gd name="T49" fmla="*/ 105 h 263"/>
                <a:gd name="T50" fmla="*/ 287 w 503"/>
                <a:gd name="T51" fmla="*/ 95 h 263"/>
                <a:gd name="T52" fmla="*/ 320 w 503"/>
                <a:gd name="T53" fmla="*/ 83 h 263"/>
                <a:gd name="T54" fmla="*/ 349 w 503"/>
                <a:gd name="T55" fmla="*/ 69 h 263"/>
                <a:gd name="T56" fmla="*/ 380 w 503"/>
                <a:gd name="T57" fmla="*/ 57 h 263"/>
                <a:gd name="T58" fmla="*/ 408 w 503"/>
                <a:gd name="T59" fmla="*/ 45 h 263"/>
                <a:gd name="T60" fmla="*/ 437 w 503"/>
                <a:gd name="T61" fmla="*/ 34 h 263"/>
                <a:gd name="T62" fmla="*/ 463 w 503"/>
                <a:gd name="T63" fmla="*/ 19 h 263"/>
                <a:gd name="T64" fmla="*/ 491 w 503"/>
                <a:gd name="T65" fmla="*/ 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03" h="263">
                  <a:moveTo>
                    <a:pt x="503" y="0"/>
                  </a:moveTo>
                  <a:lnTo>
                    <a:pt x="503" y="83"/>
                  </a:lnTo>
                  <a:lnTo>
                    <a:pt x="491" y="88"/>
                  </a:lnTo>
                  <a:lnTo>
                    <a:pt x="477" y="95"/>
                  </a:lnTo>
                  <a:lnTo>
                    <a:pt x="463" y="102"/>
                  </a:lnTo>
                  <a:lnTo>
                    <a:pt x="451" y="107"/>
                  </a:lnTo>
                  <a:lnTo>
                    <a:pt x="437" y="114"/>
                  </a:lnTo>
                  <a:lnTo>
                    <a:pt x="422" y="121"/>
                  </a:lnTo>
                  <a:lnTo>
                    <a:pt x="408" y="126"/>
                  </a:lnTo>
                  <a:lnTo>
                    <a:pt x="394" y="133"/>
                  </a:lnTo>
                  <a:lnTo>
                    <a:pt x="380" y="140"/>
                  </a:lnTo>
                  <a:lnTo>
                    <a:pt x="365" y="145"/>
                  </a:lnTo>
                  <a:lnTo>
                    <a:pt x="349" y="152"/>
                  </a:lnTo>
                  <a:lnTo>
                    <a:pt x="335" y="157"/>
                  </a:lnTo>
                  <a:lnTo>
                    <a:pt x="320" y="164"/>
                  </a:lnTo>
                  <a:lnTo>
                    <a:pt x="304" y="169"/>
                  </a:lnTo>
                  <a:lnTo>
                    <a:pt x="287" y="176"/>
                  </a:lnTo>
                  <a:lnTo>
                    <a:pt x="273" y="180"/>
                  </a:lnTo>
                  <a:lnTo>
                    <a:pt x="256" y="188"/>
                  </a:lnTo>
                  <a:lnTo>
                    <a:pt x="240" y="192"/>
                  </a:lnTo>
                  <a:lnTo>
                    <a:pt x="223" y="199"/>
                  </a:lnTo>
                  <a:lnTo>
                    <a:pt x="206" y="204"/>
                  </a:lnTo>
                  <a:lnTo>
                    <a:pt x="190" y="209"/>
                  </a:lnTo>
                  <a:lnTo>
                    <a:pt x="173" y="214"/>
                  </a:lnTo>
                  <a:lnTo>
                    <a:pt x="157" y="221"/>
                  </a:lnTo>
                  <a:lnTo>
                    <a:pt x="140" y="225"/>
                  </a:lnTo>
                  <a:lnTo>
                    <a:pt x="123" y="230"/>
                  </a:lnTo>
                  <a:lnTo>
                    <a:pt x="104" y="235"/>
                  </a:lnTo>
                  <a:lnTo>
                    <a:pt x="88" y="240"/>
                  </a:lnTo>
                  <a:lnTo>
                    <a:pt x="71" y="244"/>
                  </a:lnTo>
                  <a:lnTo>
                    <a:pt x="52" y="249"/>
                  </a:lnTo>
                  <a:lnTo>
                    <a:pt x="36" y="254"/>
                  </a:lnTo>
                  <a:lnTo>
                    <a:pt x="19" y="259"/>
                  </a:lnTo>
                  <a:lnTo>
                    <a:pt x="0" y="263"/>
                  </a:lnTo>
                  <a:lnTo>
                    <a:pt x="0" y="183"/>
                  </a:lnTo>
                  <a:lnTo>
                    <a:pt x="19" y="178"/>
                  </a:lnTo>
                  <a:lnTo>
                    <a:pt x="36" y="173"/>
                  </a:lnTo>
                  <a:lnTo>
                    <a:pt x="52" y="169"/>
                  </a:lnTo>
                  <a:lnTo>
                    <a:pt x="71" y="164"/>
                  </a:lnTo>
                  <a:lnTo>
                    <a:pt x="88" y="159"/>
                  </a:lnTo>
                  <a:lnTo>
                    <a:pt x="104" y="154"/>
                  </a:lnTo>
                  <a:lnTo>
                    <a:pt x="123" y="150"/>
                  </a:lnTo>
                  <a:lnTo>
                    <a:pt x="140" y="145"/>
                  </a:lnTo>
                  <a:lnTo>
                    <a:pt x="157" y="138"/>
                  </a:lnTo>
                  <a:lnTo>
                    <a:pt x="173" y="133"/>
                  </a:lnTo>
                  <a:lnTo>
                    <a:pt x="190" y="128"/>
                  </a:lnTo>
                  <a:lnTo>
                    <a:pt x="206" y="121"/>
                  </a:lnTo>
                  <a:lnTo>
                    <a:pt x="223" y="117"/>
                  </a:lnTo>
                  <a:lnTo>
                    <a:pt x="240" y="112"/>
                  </a:lnTo>
                  <a:lnTo>
                    <a:pt x="256" y="105"/>
                  </a:lnTo>
                  <a:lnTo>
                    <a:pt x="273" y="100"/>
                  </a:lnTo>
                  <a:lnTo>
                    <a:pt x="287" y="95"/>
                  </a:lnTo>
                  <a:lnTo>
                    <a:pt x="304" y="88"/>
                  </a:lnTo>
                  <a:lnTo>
                    <a:pt x="320" y="83"/>
                  </a:lnTo>
                  <a:lnTo>
                    <a:pt x="335" y="76"/>
                  </a:lnTo>
                  <a:lnTo>
                    <a:pt x="349" y="69"/>
                  </a:lnTo>
                  <a:lnTo>
                    <a:pt x="365" y="64"/>
                  </a:lnTo>
                  <a:lnTo>
                    <a:pt x="380" y="57"/>
                  </a:lnTo>
                  <a:lnTo>
                    <a:pt x="394" y="53"/>
                  </a:lnTo>
                  <a:lnTo>
                    <a:pt x="408" y="45"/>
                  </a:lnTo>
                  <a:lnTo>
                    <a:pt x="422" y="38"/>
                  </a:lnTo>
                  <a:lnTo>
                    <a:pt x="437" y="34"/>
                  </a:lnTo>
                  <a:lnTo>
                    <a:pt x="451" y="27"/>
                  </a:lnTo>
                  <a:lnTo>
                    <a:pt x="463" y="19"/>
                  </a:lnTo>
                  <a:lnTo>
                    <a:pt x="477" y="15"/>
                  </a:lnTo>
                  <a:lnTo>
                    <a:pt x="491" y="8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accent6">
                <a:lumMod val="75000"/>
                <a:alpha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1474997" y="5000391"/>
              <a:ext cx="798513" cy="417513"/>
            </a:xfrm>
            <a:custGeom>
              <a:avLst/>
              <a:gdLst>
                <a:gd name="T0" fmla="*/ 503 w 503"/>
                <a:gd name="T1" fmla="*/ 263 h 263"/>
                <a:gd name="T2" fmla="*/ 467 w 503"/>
                <a:gd name="T3" fmla="*/ 254 h 263"/>
                <a:gd name="T4" fmla="*/ 432 w 503"/>
                <a:gd name="T5" fmla="*/ 244 h 263"/>
                <a:gd name="T6" fmla="*/ 399 w 503"/>
                <a:gd name="T7" fmla="*/ 235 h 263"/>
                <a:gd name="T8" fmla="*/ 363 w 503"/>
                <a:gd name="T9" fmla="*/ 225 h 263"/>
                <a:gd name="T10" fmla="*/ 330 w 503"/>
                <a:gd name="T11" fmla="*/ 214 h 263"/>
                <a:gd name="T12" fmla="*/ 297 w 503"/>
                <a:gd name="T13" fmla="*/ 204 h 263"/>
                <a:gd name="T14" fmla="*/ 263 w 503"/>
                <a:gd name="T15" fmla="*/ 192 h 263"/>
                <a:gd name="T16" fmla="*/ 233 w 503"/>
                <a:gd name="T17" fmla="*/ 180 h 263"/>
                <a:gd name="T18" fmla="*/ 199 w 503"/>
                <a:gd name="T19" fmla="*/ 169 h 263"/>
                <a:gd name="T20" fmla="*/ 169 w 503"/>
                <a:gd name="T21" fmla="*/ 157 h 263"/>
                <a:gd name="T22" fmla="*/ 138 w 503"/>
                <a:gd name="T23" fmla="*/ 145 h 263"/>
                <a:gd name="T24" fmla="*/ 109 w 503"/>
                <a:gd name="T25" fmla="*/ 133 h 263"/>
                <a:gd name="T26" fmla="*/ 81 w 503"/>
                <a:gd name="T27" fmla="*/ 121 h 263"/>
                <a:gd name="T28" fmla="*/ 52 w 503"/>
                <a:gd name="T29" fmla="*/ 107 h 263"/>
                <a:gd name="T30" fmla="*/ 26 w 503"/>
                <a:gd name="T31" fmla="*/ 95 h 263"/>
                <a:gd name="T32" fmla="*/ 0 w 503"/>
                <a:gd name="T33" fmla="*/ 83 h 263"/>
                <a:gd name="T34" fmla="*/ 14 w 503"/>
                <a:gd name="T35" fmla="*/ 8 h 263"/>
                <a:gd name="T36" fmla="*/ 40 w 503"/>
                <a:gd name="T37" fmla="*/ 19 h 263"/>
                <a:gd name="T38" fmla="*/ 67 w 503"/>
                <a:gd name="T39" fmla="*/ 34 h 263"/>
                <a:gd name="T40" fmla="*/ 95 w 503"/>
                <a:gd name="T41" fmla="*/ 45 h 263"/>
                <a:gd name="T42" fmla="*/ 123 w 503"/>
                <a:gd name="T43" fmla="*/ 57 h 263"/>
                <a:gd name="T44" fmla="*/ 154 w 503"/>
                <a:gd name="T45" fmla="*/ 69 h 263"/>
                <a:gd name="T46" fmla="*/ 185 w 503"/>
                <a:gd name="T47" fmla="*/ 83 h 263"/>
                <a:gd name="T48" fmla="*/ 216 w 503"/>
                <a:gd name="T49" fmla="*/ 95 h 263"/>
                <a:gd name="T50" fmla="*/ 247 w 503"/>
                <a:gd name="T51" fmla="*/ 105 h 263"/>
                <a:gd name="T52" fmla="*/ 280 w 503"/>
                <a:gd name="T53" fmla="*/ 117 h 263"/>
                <a:gd name="T54" fmla="*/ 313 w 503"/>
                <a:gd name="T55" fmla="*/ 128 h 263"/>
                <a:gd name="T56" fmla="*/ 346 w 503"/>
                <a:gd name="T57" fmla="*/ 138 h 263"/>
                <a:gd name="T58" fmla="*/ 382 w 503"/>
                <a:gd name="T59" fmla="*/ 150 h 263"/>
                <a:gd name="T60" fmla="*/ 415 w 503"/>
                <a:gd name="T61" fmla="*/ 159 h 263"/>
                <a:gd name="T62" fmla="*/ 451 w 503"/>
                <a:gd name="T63" fmla="*/ 169 h 263"/>
                <a:gd name="T64" fmla="*/ 486 w 503"/>
                <a:gd name="T65" fmla="*/ 17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03" h="263">
                  <a:moveTo>
                    <a:pt x="503" y="183"/>
                  </a:moveTo>
                  <a:lnTo>
                    <a:pt x="503" y="263"/>
                  </a:lnTo>
                  <a:lnTo>
                    <a:pt x="486" y="259"/>
                  </a:lnTo>
                  <a:lnTo>
                    <a:pt x="467" y="254"/>
                  </a:lnTo>
                  <a:lnTo>
                    <a:pt x="451" y="249"/>
                  </a:lnTo>
                  <a:lnTo>
                    <a:pt x="432" y="244"/>
                  </a:lnTo>
                  <a:lnTo>
                    <a:pt x="415" y="240"/>
                  </a:lnTo>
                  <a:lnTo>
                    <a:pt x="399" y="235"/>
                  </a:lnTo>
                  <a:lnTo>
                    <a:pt x="382" y="230"/>
                  </a:lnTo>
                  <a:lnTo>
                    <a:pt x="363" y="225"/>
                  </a:lnTo>
                  <a:lnTo>
                    <a:pt x="346" y="221"/>
                  </a:lnTo>
                  <a:lnTo>
                    <a:pt x="330" y="214"/>
                  </a:lnTo>
                  <a:lnTo>
                    <a:pt x="313" y="209"/>
                  </a:lnTo>
                  <a:lnTo>
                    <a:pt x="297" y="204"/>
                  </a:lnTo>
                  <a:lnTo>
                    <a:pt x="280" y="199"/>
                  </a:lnTo>
                  <a:lnTo>
                    <a:pt x="263" y="192"/>
                  </a:lnTo>
                  <a:lnTo>
                    <a:pt x="247" y="188"/>
                  </a:lnTo>
                  <a:lnTo>
                    <a:pt x="233" y="180"/>
                  </a:lnTo>
                  <a:lnTo>
                    <a:pt x="216" y="176"/>
                  </a:lnTo>
                  <a:lnTo>
                    <a:pt x="199" y="169"/>
                  </a:lnTo>
                  <a:lnTo>
                    <a:pt x="185" y="164"/>
                  </a:lnTo>
                  <a:lnTo>
                    <a:pt x="169" y="157"/>
                  </a:lnTo>
                  <a:lnTo>
                    <a:pt x="154" y="152"/>
                  </a:lnTo>
                  <a:lnTo>
                    <a:pt x="138" y="145"/>
                  </a:lnTo>
                  <a:lnTo>
                    <a:pt x="123" y="140"/>
                  </a:lnTo>
                  <a:lnTo>
                    <a:pt x="109" y="133"/>
                  </a:lnTo>
                  <a:lnTo>
                    <a:pt x="95" y="126"/>
                  </a:lnTo>
                  <a:lnTo>
                    <a:pt x="81" y="121"/>
                  </a:lnTo>
                  <a:lnTo>
                    <a:pt x="67" y="114"/>
                  </a:lnTo>
                  <a:lnTo>
                    <a:pt x="52" y="107"/>
                  </a:lnTo>
                  <a:lnTo>
                    <a:pt x="40" y="102"/>
                  </a:lnTo>
                  <a:lnTo>
                    <a:pt x="26" y="95"/>
                  </a:lnTo>
                  <a:lnTo>
                    <a:pt x="14" y="88"/>
                  </a:lnTo>
                  <a:lnTo>
                    <a:pt x="0" y="83"/>
                  </a:lnTo>
                  <a:lnTo>
                    <a:pt x="0" y="0"/>
                  </a:lnTo>
                  <a:lnTo>
                    <a:pt x="14" y="8"/>
                  </a:lnTo>
                  <a:lnTo>
                    <a:pt x="26" y="15"/>
                  </a:lnTo>
                  <a:lnTo>
                    <a:pt x="40" y="19"/>
                  </a:lnTo>
                  <a:lnTo>
                    <a:pt x="52" y="27"/>
                  </a:lnTo>
                  <a:lnTo>
                    <a:pt x="67" y="34"/>
                  </a:lnTo>
                  <a:lnTo>
                    <a:pt x="81" y="38"/>
                  </a:lnTo>
                  <a:lnTo>
                    <a:pt x="95" y="45"/>
                  </a:lnTo>
                  <a:lnTo>
                    <a:pt x="109" y="53"/>
                  </a:lnTo>
                  <a:lnTo>
                    <a:pt x="123" y="57"/>
                  </a:lnTo>
                  <a:lnTo>
                    <a:pt x="138" y="64"/>
                  </a:lnTo>
                  <a:lnTo>
                    <a:pt x="154" y="69"/>
                  </a:lnTo>
                  <a:lnTo>
                    <a:pt x="169" y="76"/>
                  </a:lnTo>
                  <a:lnTo>
                    <a:pt x="185" y="83"/>
                  </a:lnTo>
                  <a:lnTo>
                    <a:pt x="199" y="88"/>
                  </a:lnTo>
                  <a:lnTo>
                    <a:pt x="216" y="95"/>
                  </a:lnTo>
                  <a:lnTo>
                    <a:pt x="233" y="100"/>
                  </a:lnTo>
                  <a:lnTo>
                    <a:pt x="247" y="105"/>
                  </a:lnTo>
                  <a:lnTo>
                    <a:pt x="263" y="112"/>
                  </a:lnTo>
                  <a:lnTo>
                    <a:pt x="280" y="117"/>
                  </a:lnTo>
                  <a:lnTo>
                    <a:pt x="297" y="121"/>
                  </a:lnTo>
                  <a:lnTo>
                    <a:pt x="313" y="128"/>
                  </a:lnTo>
                  <a:lnTo>
                    <a:pt x="330" y="133"/>
                  </a:lnTo>
                  <a:lnTo>
                    <a:pt x="346" y="138"/>
                  </a:lnTo>
                  <a:lnTo>
                    <a:pt x="363" y="145"/>
                  </a:lnTo>
                  <a:lnTo>
                    <a:pt x="382" y="150"/>
                  </a:lnTo>
                  <a:lnTo>
                    <a:pt x="399" y="154"/>
                  </a:lnTo>
                  <a:lnTo>
                    <a:pt x="415" y="159"/>
                  </a:lnTo>
                  <a:lnTo>
                    <a:pt x="432" y="164"/>
                  </a:lnTo>
                  <a:lnTo>
                    <a:pt x="451" y="169"/>
                  </a:lnTo>
                  <a:lnTo>
                    <a:pt x="467" y="173"/>
                  </a:lnTo>
                  <a:lnTo>
                    <a:pt x="486" y="178"/>
                  </a:lnTo>
                  <a:lnTo>
                    <a:pt x="503" y="183"/>
                  </a:lnTo>
                  <a:close/>
                </a:path>
              </a:pathLst>
            </a:custGeom>
            <a:solidFill>
              <a:schemeClr val="accent6">
                <a:lumMod val="75000"/>
                <a:alpha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1474997" y="4723723"/>
              <a:ext cx="1597025" cy="574675"/>
            </a:xfrm>
            <a:custGeom>
              <a:avLst/>
              <a:gdLst>
                <a:gd name="T0" fmla="*/ 0 w 424"/>
                <a:gd name="T1" fmla="*/ 76 h 153"/>
                <a:gd name="T2" fmla="*/ 212 w 424"/>
                <a:gd name="T3" fmla="*/ 0 h 153"/>
                <a:gd name="T4" fmla="*/ 424 w 424"/>
                <a:gd name="T5" fmla="*/ 76 h 153"/>
                <a:gd name="T6" fmla="*/ 212 w 424"/>
                <a:gd name="T7" fmla="*/ 153 h 153"/>
                <a:gd name="T8" fmla="*/ 0 w 424"/>
                <a:gd name="T9" fmla="*/ 7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153">
                  <a:moveTo>
                    <a:pt x="0" y="76"/>
                  </a:moveTo>
                  <a:cubicBezTo>
                    <a:pt x="57" y="47"/>
                    <a:pt x="132" y="19"/>
                    <a:pt x="212" y="0"/>
                  </a:cubicBezTo>
                  <a:cubicBezTo>
                    <a:pt x="292" y="19"/>
                    <a:pt x="367" y="47"/>
                    <a:pt x="424" y="76"/>
                  </a:cubicBezTo>
                  <a:cubicBezTo>
                    <a:pt x="367" y="105"/>
                    <a:pt x="292" y="133"/>
                    <a:pt x="212" y="153"/>
                  </a:cubicBezTo>
                  <a:cubicBezTo>
                    <a:pt x="132" y="133"/>
                    <a:pt x="57" y="105"/>
                    <a:pt x="0" y="76"/>
                  </a:cubicBezTo>
                  <a:close/>
                </a:path>
              </a:pathLst>
            </a:custGeom>
            <a:solidFill>
              <a:schemeClr val="accent6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30186" y="4731640"/>
            <a:ext cx="1844675" cy="803718"/>
            <a:chOff x="1351172" y="4212548"/>
            <a:chExt cx="1844675" cy="803718"/>
          </a:xfrm>
        </p:grpSpPr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2273509" y="4543191"/>
              <a:ext cx="922338" cy="473075"/>
            </a:xfrm>
            <a:custGeom>
              <a:avLst/>
              <a:gdLst>
                <a:gd name="T0" fmla="*/ 581 w 581"/>
                <a:gd name="T1" fmla="*/ 83 h 298"/>
                <a:gd name="T2" fmla="*/ 558 w 581"/>
                <a:gd name="T3" fmla="*/ 99 h 298"/>
                <a:gd name="T4" fmla="*/ 531 w 581"/>
                <a:gd name="T5" fmla="*/ 116 h 298"/>
                <a:gd name="T6" fmla="*/ 503 w 581"/>
                <a:gd name="T7" fmla="*/ 132 h 298"/>
                <a:gd name="T8" fmla="*/ 474 w 581"/>
                <a:gd name="T9" fmla="*/ 149 h 298"/>
                <a:gd name="T10" fmla="*/ 441 w 581"/>
                <a:gd name="T11" fmla="*/ 163 h 298"/>
                <a:gd name="T12" fmla="*/ 408 w 581"/>
                <a:gd name="T13" fmla="*/ 180 h 298"/>
                <a:gd name="T14" fmla="*/ 372 w 581"/>
                <a:gd name="T15" fmla="*/ 194 h 298"/>
                <a:gd name="T16" fmla="*/ 337 w 581"/>
                <a:gd name="T17" fmla="*/ 208 h 298"/>
                <a:gd name="T18" fmla="*/ 299 w 581"/>
                <a:gd name="T19" fmla="*/ 222 h 298"/>
                <a:gd name="T20" fmla="*/ 259 w 581"/>
                <a:gd name="T21" fmla="*/ 234 h 298"/>
                <a:gd name="T22" fmla="*/ 218 w 581"/>
                <a:gd name="T23" fmla="*/ 246 h 298"/>
                <a:gd name="T24" fmla="*/ 176 w 581"/>
                <a:gd name="T25" fmla="*/ 258 h 298"/>
                <a:gd name="T26" fmla="*/ 133 w 581"/>
                <a:gd name="T27" fmla="*/ 270 h 298"/>
                <a:gd name="T28" fmla="*/ 90 w 581"/>
                <a:gd name="T29" fmla="*/ 279 h 298"/>
                <a:gd name="T30" fmla="*/ 45 w 581"/>
                <a:gd name="T31" fmla="*/ 288 h 298"/>
                <a:gd name="T32" fmla="*/ 0 w 581"/>
                <a:gd name="T33" fmla="*/ 298 h 298"/>
                <a:gd name="T34" fmla="*/ 24 w 581"/>
                <a:gd name="T35" fmla="*/ 213 h 298"/>
                <a:gd name="T36" fmla="*/ 66 w 581"/>
                <a:gd name="T37" fmla="*/ 203 h 298"/>
                <a:gd name="T38" fmla="*/ 112 w 581"/>
                <a:gd name="T39" fmla="*/ 194 h 298"/>
                <a:gd name="T40" fmla="*/ 154 w 581"/>
                <a:gd name="T41" fmla="*/ 182 h 298"/>
                <a:gd name="T42" fmla="*/ 197 w 581"/>
                <a:gd name="T43" fmla="*/ 172 h 298"/>
                <a:gd name="T44" fmla="*/ 237 w 581"/>
                <a:gd name="T45" fmla="*/ 158 h 298"/>
                <a:gd name="T46" fmla="*/ 278 w 581"/>
                <a:gd name="T47" fmla="*/ 146 h 298"/>
                <a:gd name="T48" fmla="*/ 318 w 581"/>
                <a:gd name="T49" fmla="*/ 135 h 298"/>
                <a:gd name="T50" fmla="*/ 356 w 581"/>
                <a:gd name="T51" fmla="*/ 120 h 298"/>
                <a:gd name="T52" fmla="*/ 391 w 581"/>
                <a:gd name="T53" fmla="*/ 106 h 298"/>
                <a:gd name="T54" fmla="*/ 425 w 581"/>
                <a:gd name="T55" fmla="*/ 90 h 298"/>
                <a:gd name="T56" fmla="*/ 458 w 581"/>
                <a:gd name="T57" fmla="*/ 75 h 298"/>
                <a:gd name="T58" fmla="*/ 489 w 581"/>
                <a:gd name="T59" fmla="*/ 59 h 298"/>
                <a:gd name="T60" fmla="*/ 517 w 581"/>
                <a:gd name="T61" fmla="*/ 42 h 298"/>
                <a:gd name="T62" fmla="*/ 543 w 581"/>
                <a:gd name="T63" fmla="*/ 26 h 298"/>
                <a:gd name="T64" fmla="*/ 569 w 581"/>
                <a:gd name="T65" fmla="*/ 9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81" h="298">
                  <a:moveTo>
                    <a:pt x="581" y="0"/>
                  </a:moveTo>
                  <a:lnTo>
                    <a:pt x="581" y="83"/>
                  </a:lnTo>
                  <a:lnTo>
                    <a:pt x="569" y="90"/>
                  </a:lnTo>
                  <a:lnTo>
                    <a:pt x="558" y="99"/>
                  </a:lnTo>
                  <a:lnTo>
                    <a:pt x="543" y="109"/>
                  </a:lnTo>
                  <a:lnTo>
                    <a:pt x="531" y="116"/>
                  </a:lnTo>
                  <a:lnTo>
                    <a:pt x="517" y="125"/>
                  </a:lnTo>
                  <a:lnTo>
                    <a:pt x="503" y="132"/>
                  </a:lnTo>
                  <a:lnTo>
                    <a:pt x="489" y="139"/>
                  </a:lnTo>
                  <a:lnTo>
                    <a:pt x="474" y="149"/>
                  </a:lnTo>
                  <a:lnTo>
                    <a:pt x="458" y="156"/>
                  </a:lnTo>
                  <a:lnTo>
                    <a:pt x="441" y="163"/>
                  </a:lnTo>
                  <a:lnTo>
                    <a:pt x="425" y="172"/>
                  </a:lnTo>
                  <a:lnTo>
                    <a:pt x="408" y="180"/>
                  </a:lnTo>
                  <a:lnTo>
                    <a:pt x="391" y="187"/>
                  </a:lnTo>
                  <a:lnTo>
                    <a:pt x="372" y="194"/>
                  </a:lnTo>
                  <a:lnTo>
                    <a:pt x="356" y="201"/>
                  </a:lnTo>
                  <a:lnTo>
                    <a:pt x="337" y="208"/>
                  </a:lnTo>
                  <a:lnTo>
                    <a:pt x="318" y="215"/>
                  </a:lnTo>
                  <a:lnTo>
                    <a:pt x="299" y="222"/>
                  </a:lnTo>
                  <a:lnTo>
                    <a:pt x="278" y="229"/>
                  </a:lnTo>
                  <a:lnTo>
                    <a:pt x="259" y="234"/>
                  </a:lnTo>
                  <a:lnTo>
                    <a:pt x="237" y="241"/>
                  </a:lnTo>
                  <a:lnTo>
                    <a:pt x="218" y="246"/>
                  </a:lnTo>
                  <a:lnTo>
                    <a:pt x="197" y="253"/>
                  </a:lnTo>
                  <a:lnTo>
                    <a:pt x="176" y="258"/>
                  </a:lnTo>
                  <a:lnTo>
                    <a:pt x="154" y="265"/>
                  </a:lnTo>
                  <a:lnTo>
                    <a:pt x="133" y="270"/>
                  </a:lnTo>
                  <a:lnTo>
                    <a:pt x="112" y="274"/>
                  </a:lnTo>
                  <a:lnTo>
                    <a:pt x="90" y="279"/>
                  </a:lnTo>
                  <a:lnTo>
                    <a:pt x="66" y="284"/>
                  </a:lnTo>
                  <a:lnTo>
                    <a:pt x="45" y="288"/>
                  </a:lnTo>
                  <a:lnTo>
                    <a:pt x="24" y="293"/>
                  </a:lnTo>
                  <a:lnTo>
                    <a:pt x="0" y="298"/>
                  </a:lnTo>
                  <a:lnTo>
                    <a:pt x="0" y="215"/>
                  </a:lnTo>
                  <a:lnTo>
                    <a:pt x="24" y="213"/>
                  </a:lnTo>
                  <a:lnTo>
                    <a:pt x="45" y="208"/>
                  </a:lnTo>
                  <a:lnTo>
                    <a:pt x="66" y="203"/>
                  </a:lnTo>
                  <a:lnTo>
                    <a:pt x="90" y="199"/>
                  </a:lnTo>
                  <a:lnTo>
                    <a:pt x="112" y="194"/>
                  </a:lnTo>
                  <a:lnTo>
                    <a:pt x="133" y="189"/>
                  </a:lnTo>
                  <a:lnTo>
                    <a:pt x="154" y="182"/>
                  </a:lnTo>
                  <a:lnTo>
                    <a:pt x="176" y="177"/>
                  </a:lnTo>
                  <a:lnTo>
                    <a:pt x="197" y="172"/>
                  </a:lnTo>
                  <a:lnTo>
                    <a:pt x="218" y="165"/>
                  </a:lnTo>
                  <a:lnTo>
                    <a:pt x="237" y="158"/>
                  </a:lnTo>
                  <a:lnTo>
                    <a:pt x="259" y="154"/>
                  </a:lnTo>
                  <a:lnTo>
                    <a:pt x="278" y="146"/>
                  </a:lnTo>
                  <a:lnTo>
                    <a:pt x="299" y="139"/>
                  </a:lnTo>
                  <a:lnTo>
                    <a:pt x="318" y="135"/>
                  </a:lnTo>
                  <a:lnTo>
                    <a:pt x="337" y="127"/>
                  </a:lnTo>
                  <a:lnTo>
                    <a:pt x="356" y="120"/>
                  </a:lnTo>
                  <a:lnTo>
                    <a:pt x="372" y="113"/>
                  </a:lnTo>
                  <a:lnTo>
                    <a:pt x="391" y="106"/>
                  </a:lnTo>
                  <a:lnTo>
                    <a:pt x="408" y="97"/>
                  </a:lnTo>
                  <a:lnTo>
                    <a:pt x="425" y="90"/>
                  </a:lnTo>
                  <a:lnTo>
                    <a:pt x="441" y="83"/>
                  </a:lnTo>
                  <a:lnTo>
                    <a:pt x="458" y="75"/>
                  </a:lnTo>
                  <a:lnTo>
                    <a:pt x="474" y="66"/>
                  </a:lnTo>
                  <a:lnTo>
                    <a:pt x="489" y="59"/>
                  </a:lnTo>
                  <a:lnTo>
                    <a:pt x="503" y="52"/>
                  </a:lnTo>
                  <a:lnTo>
                    <a:pt x="517" y="42"/>
                  </a:lnTo>
                  <a:lnTo>
                    <a:pt x="531" y="35"/>
                  </a:lnTo>
                  <a:lnTo>
                    <a:pt x="543" y="26"/>
                  </a:lnTo>
                  <a:lnTo>
                    <a:pt x="558" y="19"/>
                  </a:lnTo>
                  <a:lnTo>
                    <a:pt x="569" y="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5">
                <a:lumMod val="75000"/>
                <a:alpha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1351172" y="4543191"/>
              <a:ext cx="922338" cy="473075"/>
            </a:xfrm>
            <a:custGeom>
              <a:avLst/>
              <a:gdLst>
                <a:gd name="T0" fmla="*/ 581 w 581"/>
                <a:gd name="T1" fmla="*/ 298 h 298"/>
                <a:gd name="T2" fmla="*/ 536 w 581"/>
                <a:gd name="T3" fmla="*/ 288 h 298"/>
                <a:gd name="T4" fmla="*/ 491 w 581"/>
                <a:gd name="T5" fmla="*/ 279 h 298"/>
                <a:gd name="T6" fmla="*/ 448 w 581"/>
                <a:gd name="T7" fmla="*/ 270 h 298"/>
                <a:gd name="T8" fmla="*/ 405 w 581"/>
                <a:gd name="T9" fmla="*/ 258 h 298"/>
                <a:gd name="T10" fmla="*/ 363 w 581"/>
                <a:gd name="T11" fmla="*/ 246 h 298"/>
                <a:gd name="T12" fmla="*/ 322 w 581"/>
                <a:gd name="T13" fmla="*/ 234 h 298"/>
                <a:gd name="T14" fmla="*/ 285 w 581"/>
                <a:gd name="T15" fmla="*/ 222 h 298"/>
                <a:gd name="T16" fmla="*/ 247 w 581"/>
                <a:gd name="T17" fmla="*/ 208 h 298"/>
                <a:gd name="T18" fmla="*/ 209 w 581"/>
                <a:gd name="T19" fmla="*/ 194 h 298"/>
                <a:gd name="T20" fmla="*/ 173 w 581"/>
                <a:gd name="T21" fmla="*/ 180 h 298"/>
                <a:gd name="T22" fmla="*/ 140 w 581"/>
                <a:gd name="T23" fmla="*/ 163 h 298"/>
                <a:gd name="T24" fmla="*/ 109 w 581"/>
                <a:gd name="T25" fmla="*/ 149 h 298"/>
                <a:gd name="T26" fmla="*/ 78 w 581"/>
                <a:gd name="T27" fmla="*/ 132 h 298"/>
                <a:gd name="T28" fmla="*/ 50 w 581"/>
                <a:gd name="T29" fmla="*/ 116 h 298"/>
                <a:gd name="T30" fmla="*/ 24 w 581"/>
                <a:gd name="T31" fmla="*/ 99 h 298"/>
                <a:gd name="T32" fmla="*/ 0 w 581"/>
                <a:gd name="T33" fmla="*/ 83 h 298"/>
                <a:gd name="T34" fmla="*/ 12 w 581"/>
                <a:gd name="T35" fmla="*/ 9 h 298"/>
                <a:gd name="T36" fmla="*/ 38 w 581"/>
                <a:gd name="T37" fmla="*/ 26 h 298"/>
                <a:gd name="T38" fmla="*/ 64 w 581"/>
                <a:gd name="T39" fmla="*/ 42 h 298"/>
                <a:gd name="T40" fmla="*/ 92 w 581"/>
                <a:gd name="T41" fmla="*/ 59 h 298"/>
                <a:gd name="T42" fmla="*/ 123 w 581"/>
                <a:gd name="T43" fmla="*/ 75 h 298"/>
                <a:gd name="T44" fmla="*/ 156 w 581"/>
                <a:gd name="T45" fmla="*/ 90 h 298"/>
                <a:gd name="T46" fmla="*/ 192 w 581"/>
                <a:gd name="T47" fmla="*/ 106 h 298"/>
                <a:gd name="T48" fmla="*/ 228 w 581"/>
                <a:gd name="T49" fmla="*/ 120 h 298"/>
                <a:gd name="T50" fmla="*/ 263 w 581"/>
                <a:gd name="T51" fmla="*/ 135 h 298"/>
                <a:gd name="T52" fmla="*/ 303 w 581"/>
                <a:gd name="T53" fmla="*/ 146 h 298"/>
                <a:gd name="T54" fmla="*/ 344 w 581"/>
                <a:gd name="T55" fmla="*/ 158 h 298"/>
                <a:gd name="T56" fmla="*/ 384 w 581"/>
                <a:gd name="T57" fmla="*/ 172 h 298"/>
                <a:gd name="T58" fmla="*/ 427 w 581"/>
                <a:gd name="T59" fmla="*/ 182 h 298"/>
                <a:gd name="T60" fmla="*/ 470 w 581"/>
                <a:gd name="T61" fmla="*/ 194 h 298"/>
                <a:gd name="T62" fmla="*/ 515 w 581"/>
                <a:gd name="T63" fmla="*/ 203 h 298"/>
                <a:gd name="T64" fmla="*/ 560 w 581"/>
                <a:gd name="T65" fmla="*/ 213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81" h="298">
                  <a:moveTo>
                    <a:pt x="581" y="215"/>
                  </a:moveTo>
                  <a:lnTo>
                    <a:pt x="581" y="298"/>
                  </a:lnTo>
                  <a:lnTo>
                    <a:pt x="560" y="293"/>
                  </a:lnTo>
                  <a:lnTo>
                    <a:pt x="536" y="288"/>
                  </a:lnTo>
                  <a:lnTo>
                    <a:pt x="515" y="284"/>
                  </a:lnTo>
                  <a:lnTo>
                    <a:pt x="491" y="279"/>
                  </a:lnTo>
                  <a:lnTo>
                    <a:pt x="470" y="274"/>
                  </a:lnTo>
                  <a:lnTo>
                    <a:pt x="448" y="270"/>
                  </a:lnTo>
                  <a:lnTo>
                    <a:pt x="427" y="265"/>
                  </a:lnTo>
                  <a:lnTo>
                    <a:pt x="405" y="258"/>
                  </a:lnTo>
                  <a:lnTo>
                    <a:pt x="384" y="253"/>
                  </a:lnTo>
                  <a:lnTo>
                    <a:pt x="363" y="246"/>
                  </a:lnTo>
                  <a:lnTo>
                    <a:pt x="344" y="241"/>
                  </a:lnTo>
                  <a:lnTo>
                    <a:pt x="322" y="234"/>
                  </a:lnTo>
                  <a:lnTo>
                    <a:pt x="303" y="229"/>
                  </a:lnTo>
                  <a:lnTo>
                    <a:pt x="285" y="222"/>
                  </a:lnTo>
                  <a:lnTo>
                    <a:pt x="263" y="215"/>
                  </a:lnTo>
                  <a:lnTo>
                    <a:pt x="247" y="208"/>
                  </a:lnTo>
                  <a:lnTo>
                    <a:pt x="228" y="201"/>
                  </a:lnTo>
                  <a:lnTo>
                    <a:pt x="209" y="194"/>
                  </a:lnTo>
                  <a:lnTo>
                    <a:pt x="192" y="187"/>
                  </a:lnTo>
                  <a:lnTo>
                    <a:pt x="173" y="180"/>
                  </a:lnTo>
                  <a:lnTo>
                    <a:pt x="156" y="172"/>
                  </a:lnTo>
                  <a:lnTo>
                    <a:pt x="140" y="163"/>
                  </a:lnTo>
                  <a:lnTo>
                    <a:pt x="123" y="156"/>
                  </a:lnTo>
                  <a:lnTo>
                    <a:pt x="109" y="149"/>
                  </a:lnTo>
                  <a:lnTo>
                    <a:pt x="92" y="139"/>
                  </a:lnTo>
                  <a:lnTo>
                    <a:pt x="78" y="132"/>
                  </a:lnTo>
                  <a:lnTo>
                    <a:pt x="64" y="125"/>
                  </a:lnTo>
                  <a:lnTo>
                    <a:pt x="50" y="116"/>
                  </a:lnTo>
                  <a:lnTo>
                    <a:pt x="38" y="109"/>
                  </a:lnTo>
                  <a:lnTo>
                    <a:pt x="24" y="99"/>
                  </a:lnTo>
                  <a:lnTo>
                    <a:pt x="12" y="90"/>
                  </a:lnTo>
                  <a:lnTo>
                    <a:pt x="0" y="83"/>
                  </a:lnTo>
                  <a:lnTo>
                    <a:pt x="0" y="0"/>
                  </a:lnTo>
                  <a:lnTo>
                    <a:pt x="12" y="9"/>
                  </a:lnTo>
                  <a:lnTo>
                    <a:pt x="24" y="19"/>
                  </a:lnTo>
                  <a:lnTo>
                    <a:pt x="38" y="26"/>
                  </a:lnTo>
                  <a:lnTo>
                    <a:pt x="50" y="35"/>
                  </a:lnTo>
                  <a:lnTo>
                    <a:pt x="64" y="42"/>
                  </a:lnTo>
                  <a:lnTo>
                    <a:pt x="78" y="52"/>
                  </a:lnTo>
                  <a:lnTo>
                    <a:pt x="92" y="59"/>
                  </a:lnTo>
                  <a:lnTo>
                    <a:pt x="109" y="66"/>
                  </a:lnTo>
                  <a:lnTo>
                    <a:pt x="123" y="75"/>
                  </a:lnTo>
                  <a:lnTo>
                    <a:pt x="140" y="83"/>
                  </a:lnTo>
                  <a:lnTo>
                    <a:pt x="156" y="90"/>
                  </a:lnTo>
                  <a:lnTo>
                    <a:pt x="173" y="97"/>
                  </a:lnTo>
                  <a:lnTo>
                    <a:pt x="192" y="106"/>
                  </a:lnTo>
                  <a:lnTo>
                    <a:pt x="209" y="113"/>
                  </a:lnTo>
                  <a:lnTo>
                    <a:pt x="228" y="120"/>
                  </a:lnTo>
                  <a:lnTo>
                    <a:pt x="247" y="127"/>
                  </a:lnTo>
                  <a:lnTo>
                    <a:pt x="263" y="135"/>
                  </a:lnTo>
                  <a:lnTo>
                    <a:pt x="285" y="139"/>
                  </a:lnTo>
                  <a:lnTo>
                    <a:pt x="303" y="146"/>
                  </a:lnTo>
                  <a:lnTo>
                    <a:pt x="322" y="154"/>
                  </a:lnTo>
                  <a:lnTo>
                    <a:pt x="344" y="158"/>
                  </a:lnTo>
                  <a:lnTo>
                    <a:pt x="363" y="165"/>
                  </a:lnTo>
                  <a:lnTo>
                    <a:pt x="384" y="172"/>
                  </a:lnTo>
                  <a:lnTo>
                    <a:pt x="405" y="177"/>
                  </a:lnTo>
                  <a:lnTo>
                    <a:pt x="427" y="182"/>
                  </a:lnTo>
                  <a:lnTo>
                    <a:pt x="448" y="189"/>
                  </a:lnTo>
                  <a:lnTo>
                    <a:pt x="470" y="194"/>
                  </a:lnTo>
                  <a:lnTo>
                    <a:pt x="491" y="199"/>
                  </a:lnTo>
                  <a:lnTo>
                    <a:pt x="515" y="203"/>
                  </a:lnTo>
                  <a:lnTo>
                    <a:pt x="536" y="208"/>
                  </a:lnTo>
                  <a:lnTo>
                    <a:pt x="560" y="213"/>
                  </a:lnTo>
                  <a:lnTo>
                    <a:pt x="581" y="215"/>
                  </a:lnTo>
                  <a:close/>
                </a:path>
              </a:pathLst>
            </a:custGeom>
            <a:solidFill>
              <a:schemeClr val="accent5">
                <a:lumMod val="75000"/>
                <a:alpha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1351172" y="4212548"/>
              <a:ext cx="1844675" cy="679450"/>
            </a:xfrm>
            <a:custGeom>
              <a:avLst/>
              <a:gdLst>
                <a:gd name="T0" fmla="*/ 0 w 490"/>
                <a:gd name="T1" fmla="*/ 90 h 181"/>
                <a:gd name="T2" fmla="*/ 245 w 490"/>
                <a:gd name="T3" fmla="*/ 0 h 181"/>
                <a:gd name="T4" fmla="*/ 490 w 490"/>
                <a:gd name="T5" fmla="*/ 90 h 181"/>
                <a:gd name="T6" fmla="*/ 245 w 490"/>
                <a:gd name="T7" fmla="*/ 181 h 181"/>
                <a:gd name="T8" fmla="*/ 0 w 490"/>
                <a:gd name="T9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0" h="181">
                  <a:moveTo>
                    <a:pt x="0" y="90"/>
                  </a:moveTo>
                  <a:cubicBezTo>
                    <a:pt x="51" y="52"/>
                    <a:pt x="143" y="17"/>
                    <a:pt x="245" y="0"/>
                  </a:cubicBezTo>
                  <a:cubicBezTo>
                    <a:pt x="347" y="17"/>
                    <a:pt x="439" y="52"/>
                    <a:pt x="490" y="90"/>
                  </a:cubicBezTo>
                  <a:cubicBezTo>
                    <a:pt x="439" y="129"/>
                    <a:pt x="347" y="163"/>
                    <a:pt x="245" y="181"/>
                  </a:cubicBezTo>
                  <a:cubicBezTo>
                    <a:pt x="143" y="163"/>
                    <a:pt x="51" y="129"/>
                    <a:pt x="0" y="90"/>
                  </a:cubicBezTo>
                  <a:close/>
                </a:path>
              </a:pathLst>
            </a:custGeom>
            <a:solidFill>
              <a:schemeClr val="accent5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139698" y="4160140"/>
            <a:ext cx="2025650" cy="891031"/>
            <a:chOff x="1260684" y="3641048"/>
            <a:chExt cx="2025650" cy="891031"/>
          </a:xfrm>
        </p:grpSpPr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2273509" y="4016141"/>
              <a:ext cx="1012825" cy="515938"/>
            </a:xfrm>
            <a:custGeom>
              <a:avLst/>
              <a:gdLst>
                <a:gd name="T0" fmla="*/ 638 w 638"/>
                <a:gd name="T1" fmla="*/ 83 h 325"/>
                <a:gd name="T2" fmla="*/ 619 w 638"/>
                <a:gd name="T3" fmla="*/ 104 h 325"/>
                <a:gd name="T4" fmla="*/ 595 w 638"/>
                <a:gd name="T5" fmla="*/ 123 h 325"/>
                <a:gd name="T6" fmla="*/ 569 w 638"/>
                <a:gd name="T7" fmla="*/ 145 h 325"/>
                <a:gd name="T8" fmla="*/ 539 w 638"/>
                <a:gd name="T9" fmla="*/ 164 h 325"/>
                <a:gd name="T10" fmla="*/ 505 w 638"/>
                <a:gd name="T11" fmla="*/ 182 h 325"/>
                <a:gd name="T12" fmla="*/ 470 w 638"/>
                <a:gd name="T13" fmla="*/ 199 h 325"/>
                <a:gd name="T14" fmla="*/ 432 w 638"/>
                <a:gd name="T15" fmla="*/ 216 h 325"/>
                <a:gd name="T16" fmla="*/ 391 w 638"/>
                <a:gd name="T17" fmla="*/ 232 h 325"/>
                <a:gd name="T18" fmla="*/ 349 w 638"/>
                <a:gd name="T19" fmla="*/ 249 h 325"/>
                <a:gd name="T20" fmla="*/ 304 w 638"/>
                <a:gd name="T21" fmla="*/ 263 h 325"/>
                <a:gd name="T22" fmla="*/ 256 w 638"/>
                <a:gd name="T23" fmla="*/ 277 h 325"/>
                <a:gd name="T24" fmla="*/ 209 w 638"/>
                <a:gd name="T25" fmla="*/ 289 h 325"/>
                <a:gd name="T26" fmla="*/ 159 w 638"/>
                <a:gd name="T27" fmla="*/ 298 h 325"/>
                <a:gd name="T28" fmla="*/ 107 w 638"/>
                <a:gd name="T29" fmla="*/ 310 h 325"/>
                <a:gd name="T30" fmla="*/ 55 w 638"/>
                <a:gd name="T31" fmla="*/ 317 h 325"/>
                <a:gd name="T32" fmla="*/ 0 w 638"/>
                <a:gd name="T33" fmla="*/ 325 h 325"/>
                <a:gd name="T34" fmla="*/ 29 w 638"/>
                <a:gd name="T35" fmla="*/ 239 h 325"/>
                <a:gd name="T36" fmla="*/ 81 w 638"/>
                <a:gd name="T37" fmla="*/ 232 h 325"/>
                <a:gd name="T38" fmla="*/ 133 w 638"/>
                <a:gd name="T39" fmla="*/ 223 h 325"/>
                <a:gd name="T40" fmla="*/ 183 w 638"/>
                <a:gd name="T41" fmla="*/ 213 h 325"/>
                <a:gd name="T42" fmla="*/ 233 w 638"/>
                <a:gd name="T43" fmla="*/ 201 h 325"/>
                <a:gd name="T44" fmla="*/ 280 w 638"/>
                <a:gd name="T45" fmla="*/ 187 h 325"/>
                <a:gd name="T46" fmla="*/ 327 w 638"/>
                <a:gd name="T47" fmla="*/ 175 h 325"/>
                <a:gd name="T48" fmla="*/ 370 w 638"/>
                <a:gd name="T49" fmla="*/ 159 h 325"/>
                <a:gd name="T50" fmla="*/ 413 w 638"/>
                <a:gd name="T51" fmla="*/ 145 h 325"/>
                <a:gd name="T52" fmla="*/ 453 w 638"/>
                <a:gd name="T53" fmla="*/ 126 h 325"/>
                <a:gd name="T54" fmla="*/ 489 w 638"/>
                <a:gd name="T55" fmla="*/ 109 h 325"/>
                <a:gd name="T56" fmla="*/ 522 w 638"/>
                <a:gd name="T57" fmla="*/ 90 h 325"/>
                <a:gd name="T58" fmla="*/ 555 w 638"/>
                <a:gd name="T59" fmla="*/ 71 h 325"/>
                <a:gd name="T60" fmla="*/ 581 w 638"/>
                <a:gd name="T61" fmla="*/ 52 h 325"/>
                <a:gd name="T62" fmla="*/ 607 w 638"/>
                <a:gd name="T63" fmla="*/ 33 h 325"/>
                <a:gd name="T64" fmla="*/ 629 w 638"/>
                <a:gd name="T65" fmla="*/ 12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38" h="325">
                  <a:moveTo>
                    <a:pt x="638" y="0"/>
                  </a:moveTo>
                  <a:lnTo>
                    <a:pt x="638" y="83"/>
                  </a:lnTo>
                  <a:lnTo>
                    <a:pt x="629" y="92"/>
                  </a:lnTo>
                  <a:lnTo>
                    <a:pt x="619" y="104"/>
                  </a:lnTo>
                  <a:lnTo>
                    <a:pt x="607" y="114"/>
                  </a:lnTo>
                  <a:lnTo>
                    <a:pt x="595" y="123"/>
                  </a:lnTo>
                  <a:lnTo>
                    <a:pt x="581" y="133"/>
                  </a:lnTo>
                  <a:lnTo>
                    <a:pt x="569" y="145"/>
                  </a:lnTo>
                  <a:lnTo>
                    <a:pt x="555" y="154"/>
                  </a:lnTo>
                  <a:lnTo>
                    <a:pt x="539" y="164"/>
                  </a:lnTo>
                  <a:lnTo>
                    <a:pt x="522" y="173"/>
                  </a:lnTo>
                  <a:lnTo>
                    <a:pt x="505" y="182"/>
                  </a:lnTo>
                  <a:lnTo>
                    <a:pt x="489" y="190"/>
                  </a:lnTo>
                  <a:lnTo>
                    <a:pt x="470" y="199"/>
                  </a:lnTo>
                  <a:lnTo>
                    <a:pt x="453" y="209"/>
                  </a:lnTo>
                  <a:lnTo>
                    <a:pt x="432" y="216"/>
                  </a:lnTo>
                  <a:lnTo>
                    <a:pt x="413" y="225"/>
                  </a:lnTo>
                  <a:lnTo>
                    <a:pt x="391" y="232"/>
                  </a:lnTo>
                  <a:lnTo>
                    <a:pt x="370" y="242"/>
                  </a:lnTo>
                  <a:lnTo>
                    <a:pt x="349" y="249"/>
                  </a:lnTo>
                  <a:lnTo>
                    <a:pt x="327" y="256"/>
                  </a:lnTo>
                  <a:lnTo>
                    <a:pt x="304" y="263"/>
                  </a:lnTo>
                  <a:lnTo>
                    <a:pt x="280" y="270"/>
                  </a:lnTo>
                  <a:lnTo>
                    <a:pt x="256" y="277"/>
                  </a:lnTo>
                  <a:lnTo>
                    <a:pt x="233" y="282"/>
                  </a:lnTo>
                  <a:lnTo>
                    <a:pt x="209" y="289"/>
                  </a:lnTo>
                  <a:lnTo>
                    <a:pt x="183" y="294"/>
                  </a:lnTo>
                  <a:lnTo>
                    <a:pt x="159" y="298"/>
                  </a:lnTo>
                  <a:lnTo>
                    <a:pt x="133" y="306"/>
                  </a:lnTo>
                  <a:lnTo>
                    <a:pt x="107" y="310"/>
                  </a:lnTo>
                  <a:lnTo>
                    <a:pt x="81" y="313"/>
                  </a:lnTo>
                  <a:lnTo>
                    <a:pt x="55" y="317"/>
                  </a:lnTo>
                  <a:lnTo>
                    <a:pt x="29" y="322"/>
                  </a:lnTo>
                  <a:lnTo>
                    <a:pt x="0" y="325"/>
                  </a:lnTo>
                  <a:lnTo>
                    <a:pt x="0" y="244"/>
                  </a:lnTo>
                  <a:lnTo>
                    <a:pt x="29" y="239"/>
                  </a:lnTo>
                  <a:lnTo>
                    <a:pt x="55" y="237"/>
                  </a:lnTo>
                  <a:lnTo>
                    <a:pt x="81" y="232"/>
                  </a:lnTo>
                  <a:lnTo>
                    <a:pt x="107" y="227"/>
                  </a:lnTo>
                  <a:lnTo>
                    <a:pt x="133" y="223"/>
                  </a:lnTo>
                  <a:lnTo>
                    <a:pt x="159" y="218"/>
                  </a:lnTo>
                  <a:lnTo>
                    <a:pt x="183" y="213"/>
                  </a:lnTo>
                  <a:lnTo>
                    <a:pt x="209" y="206"/>
                  </a:lnTo>
                  <a:lnTo>
                    <a:pt x="233" y="201"/>
                  </a:lnTo>
                  <a:lnTo>
                    <a:pt x="256" y="194"/>
                  </a:lnTo>
                  <a:lnTo>
                    <a:pt x="280" y="187"/>
                  </a:lnTo>
                  <a:lnTo>
                    <a:pt x="304" y="182"/>
                  </a:lnTo>
                  <a:lnTo>
                    <a:pt x="327" y="175"/>
                  </a:lnTo>
                  <a:lnTo>
                    <a:pt x="349" y="166"/>
                  </a:lnTo>
                  <a:lnTo>
                    <a:pt x="370" y="159"/>
                  </a:lnTo>
                  <a:lnTo>
                    <a:pt x="391" y="152"/>
                  </a:lnTo>
                  <a:lnTo>
                    <a:pt x="413" y="145"/>
                  </a:lnTo>
                  <a:lnTo>
                    <a:pt x="432" y="135"/>
                  </a:lnTo>
                  <a:lnTo>
                    <a:pt x="453" y="126"/>
                  </a:lnTo>
                  <a:lnTo>
                    <a:pt x="470" y="119"/>
                  </a:lnTo>
                  <a:lnTo>
                    <a:pt x="489" y="109"/>
                  </a:lnTo>
                  <a:lnTo>
                    <a:pt x="505" y="100"/>
                  </a:lnTo>
                  <a:lnTo>
                    <a:pt x="522" y="90"/>
                  </a:lnTo>
                  <a:lnTo>
                    <a:pt x="539" y="81"/>
                  </a:lnTo>
                  <a:lnTo>
                    <a:pt x="555" y="71"/>
                  </a:lnTo>
                  <a:lnTo>
                    <a:pt x="569" y="62"/>
                  </a:lnTo>
                  <a:lnTo>
                    <a:pt x="581" y="52"/>
                  </a:lnTo>
                  <a:lnTo>
                    <a:pt x="595" y="43"/>
                  </a:lnTo>
                  <a:lnTo>
                    <a:pt x="607" y="33"/>
                  </a:lnTo>
                  <a:lnTo>
                    <a:pt x="619" y="21"/>
                  </a:lnTo>
                  <a:lnTo>
                    <a:pt x="629" y="12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accent4">
                <a:lumMod val="75000"/>
                <a:alpha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1260684" y="4016141"/>
              <a:ext cx="1012825" cy="515938"/>
            </a:xfrm>
            <a:custGeom>
              <a:avLst/>
              <a:gdLst>
                <a:gd name="T0" fmla="*/ 638 w 638"/>
                <a:gd name="T1" fmla="*/ 325 h 325"/>
                <a:gd name="T2" fmla="*/ 583 w 638"/>
                <a:gd name="T3" fmla="*/ 317 h 325"/>
                <a:gd name="T4" fmla="*/ 531 w 638"/>
                <a:gd name="T5" fmla="*/ 310 h 325"/>
                <a:gd name="T6" fmla="*/ 479 w 638"/>
                <a:gd name="T7" fmla="*/ 298 h 325"/>
                <a:gd name="T8" fmla="*/ 429 w 638"/>
                <a:gd name="T9" fmla="*/ 289 h 325"/>
                <a:gd name="T10" fmla="*/ 382 w 638"/>
                <a:gd name="T11" fmla="*/ 277 h 325"/>
                <a:gd name="T12" fmla="*/ 334 w 638"/>
                <a:gd name="T13" fmla="*/ 263 h 325"/>
                <a:gd name="T14" fmla="*/ 289 w 638"/>
                <a:gd name="T15" fmla="*/ 249 h 325"/>
                <a:gd name="T16" fmla="*/ 247 w 638"/>
                <a:gd name="T17" fmla="*/ 232 h 325"/>
                <a:gd name="T18" fmla="*/ 206 w 638"/>
                <a:gd name="T19" fmla="*/ 216 h 325"/>
                <a:gd name="T20" fmla="*/ 168 w 638"/>
                <a:gd name="T21" fmla="*/ 199 h 325"/>
                <a:gd name="T22" fmla="*/ 133 w 638"/>
                <a:gd name="T23" fmla="*/ 182 h 325"/>
                <a:gd name="T24" fmla="*/ 100 w 638"/>
                <a:gd name="T25" fmla="*/ 164 h 325"/>
                <a:gd name="T26" fmla="*/ 69 w 638"/>
                <a:gd name="T27" fmla="*/ 145 h 325"/>
                <a:gd name="T28" fmla="*/ 43 w 638"/>
                <a:gd name="T29" fmla="*/ 123 h 325"/>
                <a:gd name="T30" fmla="*/ 21 w 638"/>
                <a:gd name="T31" fmla="*/ 104 h 325"/>
                <a:gd name="T32" fmla="*/ 0 w 638"/>
                <a:gd name="T33" fmla="*/ 83 h 325"/>
                <a:gd name="T34" fmla="*/ 9 w 638"/>
                <a:gd name="T35" fmla="*/ 12 h 325"/>
                <a:gd name="T36" fmla="*/ 31 w 638"/>
                <a:gd name="T37" fmla="*/ 33 h 325"/>
                <a:gd name="T38" fmla="*/ 57 w 638"/>
                <a:gd name="T39" fmla="*/ 52 h 325"/>
                <a:gd name="T40" fmla="*/ 85 w 638"/>
                <a:gd name="T41" fmla="*/ 71 h 325"/>
                <a:gd name="T42" fmla="*/ 116 w 638"/>
                <a:gd name="T43" fmla="*/ 90 h 325"/>
                <a:gd name="T44" fmla="*/ 149 w 638"/>
                <a:gd name="T45" fmla="*/ 109 h 325"/>
                <a:gd name="T46" fmla="*/ 187 w 638"/>
                <a:gd name="T47" fmla="*/ 126 h 325"/>
                <a:gd name="T48" fmla="*/ 225 w 638"/>
                <a:gd name="T49" fmla="*/ 145 h 325"/>
                <a:gd name="T50" fmla="*/ 268 w 638"/>
                <a:gd name="T51" fmla="*/ 159 h 325"/>
                <a:gd name="T52" fmla="*/ 311 w 638"/>
                <a:gd name="T53" fmla="*/ 175 h 325"/>
                <a:gd name="T54" fmla="*/ 358 w 638"/>
                <a:gd name="T55" fmla="*/ 187 h 325"/>
                <a:gd name="T56" fmla="*/ 406 w 638"/>
                <a:gd name="T57" fmla="*/ 201 h 325"/>
                <a:gd name="T58" fmla="*/ 455 w 638"/>
                <a:gd name="T59" fmla="*/ 213 h 325"/>
                <a:gd name="T60" fmla="*/ 505 w 638"/>
                <a:gd name="T61" fmla="*/ 223 h 325"/>
                <a:gd name="T62" fmla="*/ 557 w 638"/>
                <a:gd name="T63" fmla="*/ 232 h 325"/>
                <a:gd name="T64" fmla="*/ 612 w 638"/>
                <a:gd name="T65" fmla="*/ 239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38" h="325">
                  <a:moveTo>
                    <a:pt x="638" y="244"/>
                  </a:moveTo>
                  <a:lnTo>
                    <a:pt x="638" y="325"/>
                  </a:lnTo>
                  <a:lnTo>
                    <a:pt x="612" y="322"/>
                  </a:lnTo>
                  <a:lnTo>
                    <a:pt x="583" y="317"/>
                  </a:lnTo>
                  <a:lnTo>
                    <a:pt x="557" y="313"/>
                  </a:lnTo>
                  <a:lnTo>
                    <a:pt x="531" y="310"/>
                  </a:lnTo>
                  <a:lnTo>
                    <a:pt x="505" y="306"/>
                  </a:lnTo>
                  <a:lnTo>
                    <a:pt x="479" y="298"/>
                  </a:lnTo>
                  <a:lnTo>
                    <a:pt x="455" y="294"/>
                  </a:lnTo>
                  <a:lnTo>
                    <a:pt x="429" y="289"/>
                  </a:lnTo>
                  <a:lnTo>
                    <a:pt x="406" y="282"/>
                  </a:lnTo>
                  <a:lnTo>
                    <a:pt x="382" y="277"/>
                  </a:lnTo>
                  <a:lnTo>
                    <a:pt x="358" y="270"/>
                  </a:lnTo>
                  <a:lnTo>
                    <a:pt x="334" y="263"/>
                  </a:lnTo>
                  <a:lnTo>
                    <a:pt x="311" y="256"/>
                  </a:lnTo>
                  <a:lnTo>
                    <a:pt x="289" y="249"/>
                  </a:lnTo>
                  <a:lnTo>
                    <a:pt x="268" y="242"/>
                  </a:lnTo>
                  <a:lnTo>
                    <a:pt x="247" y="232"/>
                  </a:lnTo>
                  <a:lnTo>
                    <a:pt x="225" y="225"/>
                  </a:lnTo>
                  <a:lnTo>
                    <a:pt x="206" y="216"/>
                  </a:lnTo>
                  <a:lnTo>
                    <a:pt x="187" y="209"/>
                  </a:lnTo>
                  <a:lnTo>
                    <a:pt x="168" y="199"/>
                  </a:lnTo>
                  <a:lnTo>
                    <a:pt x="149" y="190"/>
                  </a:lnTo>
                  <a:lnTo>
                    <a:pt x="133" y="182"/>
                  </a:lnTo>
                  <a:lnTo>
                    <a:pt x="116" y="173"/>
                  </a:lnTo>
                  <a:lnTo>
                    <a:pt x="100" y="164"/>
                  </a:lnTo>
                  <a:lnTo>
                    <a:pt x="85" y="154"/>
                  </a:lnTo>
                  <a:lnTo>
                    <a:pt x="69" y="145"/>
                  </a:lnTo>
                  <a:lnTo>
                    <a:pt x="57" y="133"/>
                  </a:lnTo>
                  <a:lnTo>
                    <a:pt x="43" y="123"/>
                  </a:lnTo>
                  <a:lnTo>
                    <a:pt x="31" y="114"/>
                  </a:lnTo>
                  <a:lnTo>
                    <a:pt x="21" y="104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0"/>
                  </a:lnTo>
                  <a:lnTo>
                    <a:pt x="9" y="12"/>
                  </a:lnTo>
                  <a:lnTo>
                    <a:pt x="21" y="21"/>
                  </a:lnTo>
                  <a:lnTo>
                    <a:pt x="31" y="33"/>
                  </a:lnTo>
                  <a:lnTo>
                    <a:pt x="43" y="43"/>
                  </a:lnTo>
                  <a:lnTo>
                    <a:pt x="57" y="52"/>
                  </a:lnTo>
                  <a:lnTo>
                    <a:pt x="69" y="62"/>
                  </a:lnTo>
                  <a:lnTo>
                    <a:pt x="85" y="71"/>
                  </a:lnTo>
                  <a:lnTo>
                    <a:pt x="100" y="81"/>
                  </a:lnTo>
                  <a:lnTo>
                    <a:pt x="116" y="90"/>
                  </a:lnTo>
                  <a:lnTo>
                    <a:pt x="133" y="100"/>
                  </a:lnTo>
                  <a:lnTo>
                    <a:pt x="149" y="109"/>
                  </a:lnTo>
                  <a:lnTo>
                    <a:pt x="168" y="119"/>
                  </a:lnTo>
                  <a:lnTo>
                    <a:pt x="187" y="126"/>
                  </a:lnTo>
                  <a:lnTo>
                    <a:pt x="206" y="135"/>
                  </a:lnTo>
                  <a:lnTo>
                    <a:pt x="225" y="145"/>
                  </a:lnTo>
                  <a:lnTo>
                    <a:pt x="247" y="152"/>
                  </a:lnTo>
                  <a:lnTo>
                    <a:pt x="268" y="159"/>
                  </a:lnTo>
                  <a:lnTo>
                    <a:pt x="289" y="166"/>
                  </a:lnTo>
                  <a:lnTo>
                    <a:pt x="311" y="175"/>
                  </a:lnTo>
                  <a:lnTo>
                    <a:pt x="334" y="182"/>
                  </a:lnTo>
                  <a:lnTo>
                    <a:pt x="358" y="187"/>
                  </a:lnTo>
                  <a:lnTo>
                    <a:pt x="382" y="194"/>
                  </a:lnTo>
                  <a:lnTo>
                    <a:pt x="406" y="201"/>
                  </a:lnTo>
                  <a:lnTo>
                    <a:pt x="429" y="206"/>
                  </a:lnTo>
                  <a:lnTo>
                    <a:pt x="455" y="213"/>
                  </a:lnTo>
                  <a:lnTo>
                    <a:pt x="479" y="218"/>
                  </a:lnTo>
                  <a:lnTo>
                    <a:pt x="505" y="223"/>
                  </a:lnTo>
                  <a:lnTo>
                    <a:pt x="531" y="227"/>
                  </a:lnTo>
                  <a:lnTo>
                    <a:pt x="557" y="232"/>
                  </a:lnTo>
                  <a:lnTo>
                    <a:pt x="583" y="237"/>
                  </a:lnTo>
                  <a:lnTo>
                    <a:pt x="612" y="239"/>
                  </a:lnTo>
                  <a:lnTo>
                    <a:pt x="638" y="244"/>
                  </a:lnTo>
                  <a:close/>
                </a:path>
              </a:pathLst>
            </a:custGeom>
            <a:solidFill>
              <a:schemeClr val="accent4">
                <a:lumMod val="75000"/>
                <a:alpha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1260684" y="3641048"/>
              <a:ext cx="2025650" cy="769938"/>
            </a:xfrm>
            <a:custGeom>
              <a:avLst/>
              <a:gdLst>
                <a:gd name="T0" fmla="*/ 0 w 538"/>
                <a:gd name="T1" fmla="*/ 102 h 205"/>
                <a:gd name="T2" fmla="*/ 269 w 538"/>
                <a:gd name="T3" fmla="*/ 0 h 205"/>
                <a:gd name="T4" fmla="*/ 538 w 538"/>
                <a:gd name="T5" fmla="*/ 102 h 205"/>
                <a:gd name="T6" fmla="*/ 269 w 538"/>
                <a:gd name="T7" fmla="*/ 205 h 205"/>
                <a:gd name="T8" fmla="*/ 0 w 538"/>
                <a:gd name="T9" fmla="*/ 10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8" h="205">
                  <a:moveTo>
                    <a:pt x="0" y="102"/>
                  </a:moveTo>
                  <a:cubicBezTo>
                    <a:pt x="40" y="55"/>
                    <a:pt x="147" y="14"/>
                    <a:pt x="269" y="0"/>
                  </a:cubicBezTo>
                  <a:cubicBezTo>
                    <a:pt x="391" y="14"/>
                    <a:pt x="498" y="55"/>
                    <a:pt x="538" y="102"/>
                  </a:cubicBezTo>
                  <a:cubicBezTo>
                    <a:pt x="498" y="150"/>
                    <a:pt x="391" y="191"/>
                    <a:pt x="269" y="205"/>
                  </a:cubicBezTo>
                  <a:cubicBezTo>
                    <a:pt x="147" y="191"/>
                    <a:pt x="40" y="150"/>
                    <a:pt x="0" y="102"/>
                  </a:cubicBez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999998" y="3434653"/>
            <a:ext cx="2305050" cy="1014855"/>
            <a:chOff x="1120984" y="2915561"/>
            <a:chExt cx="2305050" cy="1014855"/>
          </a:xfrm>
        </p:grpSpPr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2273509" y="3354153"/>
              <a:ext cx="1152525" cy="576263"/>
            </a:xfrm>
            <a:custGeom>
              <a:avLst/>
              <a:gdLst>
                <a:gd name="T0" fmla="*/ 726 w 726"/>
                <a:gd name="T1" fmla="*/ 83 h 363"/>
                <a:gd name="T2" fmla="*/ 709 w 726"/>
                <a:gd name="T3" fmla="*/ 107 h 363"/>
                <a:gd name="T4" fmla="*/ 690 w 726"/>
                <a:gd name="T5" fmla="*/ 133 h 363"/>
                <a:gd name="T6" fmla="*/ 664 w 726"/>
                <a:gd name="T7" fmla="*/ 157 h 363"/>
                <a:gd name="T8" fmla="*/ 633 w 726"/>
                <a:gd name="T9" fmla="*/ 180 h 363"/>
                <a:gd name="T10" fmla="*/ 598 w 726"/>
                <a:gd name="T11" fmla="*/ 204 h 363"/>
                <a:gd name="T12" fmla="*/ 560 w 726"/>
                <a:gd name="T13" fmla="*/ 225 h 363"/>
                <a:gd name="T14" fmla="*/ 517 w 726"/>
                <a:gd name="T15" fmla="*/ 247 h 363"/>
                <a:gd name="T16" fmla="*/ 470 w 726"/>
                <a:gd name="T17" fmla="*/ 266 h 363"/>
                <a:gd name="T18" fmla="*/ 420 w 726"/>
                <a:gd name="T19" fmla="*/ 285 h 363"/>
                <a:gd name="T20" fmla="*/ 368 w 726"/>
                <a:gd name="T21" fmla="*/ 301 h 363"/>
                <a:gd name="T22" fmla="*/ 311 w 726"/>
                <a:gd name="T23" fmla="*/ 315 h 363"/>
                <a:gd name="T24" fmla="*/ 254 w 726"/>
                <a:gd name="T25" fmla="*/ 330 h 363"/>
                <a:gd name="T26" fmla="*/ 192 w 726"/>
                <a:gd name="T27" fmla="*/ 341 h 363"/>
                <a:gd name="T28" fmla="*/ 131 w 726"/>
                <a:gd name="T29" fmla="*/ 351 h 363"/>
                <a:gd name="T30" fmla="*/ 66 w 726"/>
                <a:gd name="T31" fmla="*/ 358 h 363"/>
                <a:gd name="T32" fmla="*/ 0 w 726"/>
                <a:gd name="T33" fmla="*/ 363 h 363"/>
                <a:gd name="T34" fmla="*/ 33 w 726"/>
                <a:gd name="T35" fmla="*/ 280 h 363"/>
                <a:gd name="T36" fmla="*/ 100 w 726"/>
                <a:gd name="T37" fmla="*/ 273 h 363"/>
                <a:gd name="T38" fmla="*/ 161 w 726"/>
                <a:gd name="T39" fmla="*/ 263 h 363"/>
                <a:gd name="T40" fmla="*/ 223 w 726"/>
                <a:gd name="T41" fmla="*/ 254 h 363"/>
                <a:gd name="T42" fmla="*/ 282 w 726"/>
                <a:gd name="T43" fmla="*/ 242 h 363"/>
                <a:gd name="T44" fmla="*/ 339 w 726"/>
                <a:gd name="T45" fmla="*/ 228 h 363"/>
                <a:gd name="T46" fmla="*/ 394 w 726"/>
                <a:gd name="T47" fmla="*/ 211 h 363"/>
                <a:gd name="T48" fmla="*/ 446 w 726"/>
                <a:gd name="T49" fmla="*/ 195 h 363"/>
                <a:gd name="T50" fmla="*/ 493 w 726"/>
                <a:gd name="T51" fmla="*/ 176 h 363"/>
                <a:gd name="T52" fmla="*/ 539 w 726"/>
                <a:gd name="T53" fmla="*/ 154 h 363"/>
                <a:gd name="T54" fmla="*/ 579 w 726"/>
                <a:gd name="T55" fmla="*/ 133 h 363"/>
                <a:gd name="T56" fmla="*/ 617 w 726"/>
                <a:gd name="T57" fmla="*/ 112 h 363"/>
                <a:gd name="T58" fmla="*/ 648 w 726"/>
                <a:gd name="T59" fmla="*/ 88 h 363"/>
                <a:gd name="T60" fmla="*/ 676 w 726"/>
                <a:gd name="T61" fmla="*/ 64 h 363"/>
                <a:gd name="T62" fmla="*/ 700 w 726"/>
                <a:gd name="T63" fmla="*/ 38 h 363"/>
                <a:gd name="T64" fmla="*/ 719 w 726"/>
                <a:gd name="T65" fmla="*/ 1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6" h="363">
                  <a:moveTo>
                    <a:pt x="726" y="0"/>
                  </a:moveTo>
                  <a:lnTo>
                    <a:pt x="726" y="83"/>
                  </a:lnTo>
                  <a:lnTo>
                    <a:pt x="719" y="95"/>
                  </a:lnTo>
                  <a:lnTo>
                    <a:pt x="709" y="107"/>
                  </a:lnTo>
                  <a:lnTo>
                    <a:pt x="700" y="121"/>
                  </a:lnTo>
                  <a:lnTo>
                    <a:pt x="690" y="133"/>
                  </a:lnTo>
                  <a:lnTo>
                    <a:pt x="676" y="145"/>
                  </a:lnTo>
                  <a:lnTo>
                    <a:pt x="664" y="157"/>
                  </a:lnTo>
                  <a:lnTo>
                    <a:pt x="648" y="171"/>
                  </a:lnTo>
                  <a:lnTo>
                    <a:pt x="633" y="180"/>
                  </a:lnTo>
                  <a:lnTo>
                    <a:pt x="617" y="192"/>
                  </a:lnTo>
                  <a:lnTo>
                    <a:pt x="598" y="204"/>
                  </a:lnTo>
                  <a:lnTo>
                    <a:pt x="579" y="216"/>
                  </a:lnTo>
                  <a:lnTo>
                    <a:pt x="560" y="225"/>
                  </a:lnTo>
                  <a:lnTo>
                    <a:pt x="539" y="237"/>
                  </a:lnTo>
                  <a:lnTo>
                    <a:pt x="517" y="247"/>
                  </a:lnTo>
                  <a:lnTo>
                    <a:pt x="493" y="256"/>
                  </a:lnTo>
                  <a:lnTo>
                    <a:pt x="470" y="266"/>
                  </a:lnTo>
                  <a:lnTo>
                    <a:pt x="446" y="275"/>
                  </a:lnTo>
                  <a:lnTo>
                    <a:pt x="420" y="285"/>
                  </a:lnTo>
                  <a:lnTo>
                    <a:pt x="394" y="292"/>
                  </a:lnTo>
                  <a:lnTo>
                    <a:pt x="368" y="301"/>
                  </a:lnTo>
                  <a:lnTo>
                    <a:pt x="339" y="308"/>
                  </a:lnTo>
                  <a:lnTo>
                    <a:pt x="311" y="315"/>
                  </a:lnTo>
                  <a:lnTo>
                    <a:pt x="282" y="322"/>
                  </a:lnTo>
                  <a:lnTo>
                    <a:pt x="254" y="330"/>
                  </a:lnTo>
                  <a:lnTo>
                    <a:pt x="223" y="334"/>
                  </a:lnTo>
                  <a:lnTo>
                    <a:pt x="192" y="341"/>
                  </a:lnTo>
                  <a:lnTo>
                    <a:pt x="161" y="346"/>
                  </a:lnTo>
                  <a:lnTo>
                    <a:pt x="131" y="351"/>
                  </a:lnTo>
                  <a:lnTo>
                    <a:pt x="100" y="353"/>
                  </a:lnTo>
                  <a:lnTo>
                    <a:pt x="66" y="358"/>
                  </a:lnTo>
                  <a:lnTo>
                    <a:pt x="33" y="360"/>
                  </a:lnTo>
                  <a:lnTo>
                    <a:pt x="0" y="363"/>
                  </a:lnTo>
                  <a:lnTo>
                    <a:pt x="0" y="282"/>
                  </a:lnTo>
                  <a:lnTo>
                    <a:pt x="33" y="280"/>
                  </a:lnTo>
                  <a:lnTo>
                    <a:pt x="66" y="277"/>
                  </a:lnTo>
                  <a:lnTo>
                    <a:pt x="100" y="273"/>
                  </a:lnTo>
                  <a:lnTo>
                    <a:pt x="131" y="268"/>
                  </a:lnTo>
                  <a:lnTo>
                    <a:pt x="161" y="263"/>
                  </a:lnTo>
                  <a:lnTo>
                    <a:pt x="192" y="259"/>
                  </a:lnTo>
                  <a:lnTo>
                    <a:pt x="223" y="254"/>
                  </a:lnTo>
                  <a:lnTo>
                    <a:pt x="254" y="247"/>
                  </a:lnTo>
                  <a:lnTo>
                    <a:pt x="282" y="242"/>
                  </a:lnTo>
                  <a:lnTo>
                    <a:pt x="311" y="235"/>
                  </a:lnTo>
                  <a:lnTo>
                    <a:pt x="339" y="228"/>
                  </a:lnTo>
                  <a:lnTo>
                    <a:pt x="368" y="218"/>
                  </a:lnTo>
                  <a:lnTo>
                    <a:pt x="394" y="211"/>
                  </a:lnTo>
                  <a:lnTo>
                    <a:pt x="420" y="202"/>
                  </a:lnTo>
                  <a:lnTo>
                    <a:pt x="446" y="195"/>
                  </a:lnTo>
                  <a:lnTo>
                    <a:pt x="470" y="185"/>
                  </a:lnTo>
                  <a:lnTo>
                    <a:pt x="493" y="176"/>
                  </a:lnTo>
                  <a:lnTo>
                    <a:pt x="517" y="166"/>
                  </a:lnTo>
                  <a:lnTo>
                    <a:pt x="539" y="154"/>
                  </a:lnTo>
                  <a:lnTo>
                    <a:pt x="560" y="145"/>
                  </a:lnTo>
                  <a:lnTo>
                    <a:pt x="579" y="133"/>
                  </a:lnTo>
                  <a:lnTo>
                    <a:pt x="598" y="124"/>
                  </a:lnTo>
                  <a:lnTo>
                    <a:pt x="617" y="112"/>
                  </a:lnTo>
                  <a:lnTo>
                    <a:pt x="633" y="100"/>
                  </a:lnTo>
                  <a:lnTo>
                    <a:pt x="648" y="88"/>
                  </a:lnTo>
                  <a:lnTo>
                    <a:pt x="664" y="76"/>
                  </a:lnTo>
                  <a:lnTo>
                    <a:pt x="676" y="64"/>
                  </a:lnTo>
                  <a:lnTo>
                    <a:pt x="690" y="53"/>
                  </a:lnTo>
                  <a:lnTo>
                    <a:pt x="700" y="38"/>
                  </a:lnTo>
                  <a:lnTo>
                    <a:pt x="709" y="26"/>
                  </a:lnTo>
                  <a:lnTo>
                    <a:pt x="719" y="15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chemeClr val="accent3">
                <a:lumMod val="75000"/>
                <a:alpha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1120984" y="3354153"/>
              <a:ext cx="1152525" cy="576263"/>
            </a:xfrm>
            <a:custGeom>
              <a:avLst/>
              <a:gdLst>
                <a:gd name="T0" fmla="*/ 726 w 726"/>
                <a:gd name="T1" fmla="*/ 363 h 363"/>
                <a:gd name="T2" fmla="*/ 660 w 726"/>
                <a:gd name="T3" fmla="*/ 358 h 363"/>
                <a:gd name="T4" fmla="*/ 596 w 726"/>
                <a:gd name="T5" fmla="*/ 351 h 363"/>
                <a:gd name="T6" fmla="*/ 534 w 726"/>
                <a:gd name="T7" fmla="*/ 341 h 363"/>
                <a:gd name="T8" fmla="*/ 472 w 726"/>
                <a:gd name="T9" fmla="*/ 330 h 363"/>
                <a:gd name="T10" fmla="*/ 415 w 726"/>
                <a:gd name="T11" fmla="*/ 315 h 363"/>
                <a:gd name="T12" fmla="*/ 358 w 726"/>
                <a:gd name="T13" fmla="*/ 301 h 363"/>
                <a:gd name="T14" fmla="*/ 306 w 726"/>
                <a:gd name="T15" fmla="*/ 285 h 363"/>
                <a:gd name="T16" fmla="*/ 256 w 726"/>
                <a:gd name="T17" fmla="*/ 266 h 363"/>
                <a:gd name="T18" fmla="*/ 211 w 726"/>
                <a:gd name="T19" fmla="*/ 247 h 363"/>
                <a:gd name="T20" fmla="*/ 169 w 726"/>
                <a:gd name="T21" fmla="*/ 225 h 363"/>
                <a:gd name="T22" fmla="*/ 128 w 726"/>
                <a:gd name="T23" fmla="*/ 204 h 363"/>
                <a:gd name="T24" fmla="*/ 93 w 726"/>
                <a:gd name="T25" fmla="*/ 180 h 363"/>
                <a:gd name="T26" fmla="*/ 64 w 726"/>
                <a:gd name="T27" fmla="*/ 157 h 363"/>
                <a:gd name="T28" fmla="*/ 38 w 726"/>
                <a:gd name="T29" fmla="*/ 133 h 363"/>
                <a:gd name="T30" fmla="*/ 17 w 726"/>
                <a:gd name="T31" fmla="*/ 107 h 363"/>
                <a:gd name="T32" fmla="*/ 0 w 726"/>
                <a:gd name="T33" fmla="*/ 83 h 363"/>
                <a:gd name="T34" fmla="*/ 7 w 726"/>
                <a:gd name="T35" fmla="*/ 15 h 363"/>
                <a:gd name="T36" fmla="*/ 26 w 726"/>
                <a:gd name="T37" fmla="*/ 38 h 363"/>
                <a:gd name="T38" fmla="*/ 50 w 726"/>
                <a:gd name="T39" fmla="*/ 64 h 363"/>
                <a:gd name="T40" fmla="*/ 78 w 726"/>
                <a:gd name="T41" fmla="*/ 88 h 363"/>
                <a:gd name="T42" fmla="*/ 112 w 726"/>
                <a:gd name="T43" fmla="*/ 112 h 363"/>
                <a:gd name="T44" fmla="*/ 147 w 726"/>
                <a:gd name="T45" fmla="*/ 133 h 363"/>
                <a:gd name="T46" fmla="*/ 188 w 726"/>
                <a:gd name="T47" fmla="*/ 154 h 363"/>
                <a:gd name="T48" fmla="*/ 233 w 726"/>
                <a:gd name="T49" fmla="*/ 176 h 363"/>
                <a:gd name="T50" fmla="*/ 280 w 726"/>
                <a:gd name="T51" fmla="*/ 195 h 363"/>
                <a:gd name="T52" fmla="*/ 332 w 726"/>
                <a:gd name="T53" fmla="*/ 211 h 363"/>
                <a:gd name="T54" fmla="*/ 387 w 726"/>
                <a:gd name="T55" fmla="*/ 228 h 363"/>
                <a:gd name="T56" fmla="*/ 444 w 726"/>
                <a:gd name="T57" fmla="*/ 242 h 363"/>
                <a:gd name="T58" fmla="*/ 503 w 726"/>
                <a:gd name="T59" fmla="*/ 254 h 363"/>
                <a:gd name="T60" fmla="*/ 565 w 726"/>
                <a:gd name="T61" fmla="*/ 263 h 363"/>
                <a:gd name="T62" fmla="*/ 629 w 726"/>
                <a:gd name="T63" fmla="*/ 273 h 363"/>
                <a:gd name="T64" fmla="*/ 693 w 726"/>
                <a:gd name="T65" fmla="*/ 28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6" h="363">
                  <a:moveTo>
                    <a:pt x="726" y="282"/>
                  </a:moveTo>
                  <a:lnTo>
                    <a:pt x="726" y="363"/>
                  </a:lnTo>
                  <a:lnTo>
                    <a:pt x="693" y="360"/>
                  </a:lnTo>
                  <a:lnTo>
                    <a:pt x="660" y="358"/>
                  </a:lnTo>
                  <a:lnTo>
                    <a:pt x="629" y="353"/>
                  </a:lnTo>
                  <a:lnTo>
                    <a:pt x="596" y="351"/>
                  </a:lnTo>
                  <a:lnTo>
                    <a:pt x="565" y="346"/>
                  </a:lnTo>
                  <a:lnTo>
                    <a:pt x="534" y="341"/>
                  </a:lnTo>
                  <a:lnTo>
                    <a:pt x="503" y="334"/>
                  </a:lnTo>
                  <a:lnTo>
                    <a:pt x="472" y="330"/>
                  </a:lnTo>
                  <a:lnTo>
                    <a:pt x="444" y="322"/>
                  </a:lnTo>
                  <a:lnTo>
                    <a:pt x="415" y="315"/>
                  </a:lnTo>
                  <a:lnTo>
                    <a:pt x="387" y="308"/>
                  </a:lnTo>
                  <a:lnTo>
                    <a:pt x="358" y="301"/>
                  </a:lnTo>
                  <a:lnTo>
                    <a:pt x="332" y="292"/>
                  </a:lnTo>
                  <a:lnTo>
                    <a:pt x="306" y="285"/>
                  </a:lnTo>
                  <a:lnTo>
                    <a:pt x="280" y="275"/>
                  </a:lnTo>
                  <a:lnTo>
                    <a:pt x="256" y="266"/>
                  </a:lnTo>
                  <a:lnTo>
                    <a:pt x="233" y="256"/>
                  </a:lnTo>
                  <a:lnTo>
                    <a:pt x="211" y="247"/>
                  </a:lnTo>
                  <a:lnTo>
                    <a:pt x="188" y="237"/>
                  </a:lnTo>
                  <a:lnTo>
                    <a:pt x="169" y="225"/>
                  </a:lnTo>
                  <a:lnTo>
                    <a:pt x="147" y="216"/>
                  </a:lnTo>
                  <a:lnTo>
                    <a:pt x="128" y="204"/>
                  </a:lnTo>
                  <a:lnTo>
                    <a:pt x="112" y="192"/>
                  </a:lnTo>
                  <a:lnTo>
                    <a:pt x="93" y="180"/>
                  </a:lnTo>
                  <a:lnTo>
                    <a:pt x="78" y="171"/>
                  </a:lnTo>
                  <a:lnTo>
                    <a:pt x="64" y="157"/>
                  </a:lnTo>
                  <a:lnTo>
                    <a:pt x="50" y="145"/>
                  </a:lnTo>
                  <a:lnTo>
                    <a:pt x="38" y="133"/>
                  </a:lnTo>
                  <a:lnTo>
                    <a:pt x="26" y="121"/>
                  </a:lnTo>
                  <a:lnTo>
                    <a:pt x="17" y="107"/>
                  </a:lnTo>
                  <a:lnTo>
                    <a:pt x="7" y="95"/>
                  </a:lnTo>
                  <a:lnTo>
                    <a:pt x="0" y="83"/>
                  </a:lnTo>
                  <a:lnTo>
                    <a:pt x="0" y="0"/>
                  </a:lnTo>
                  <a:lnTo>
                    <a:pt x="7" y="15"/>
                  </a:lnTo>
                  <a:lnTo>
                    <a:pt x="17" y="26"/>
                  </a:lnTo>
                  <a:lnTo>
                    <a:pt x="26" y="38"/>
                  </a:lnTo>
                  <a:lnTo>
                    <a:pt x="38" y="53"/>
                  </a:lnTo>
                  <a:lnTo>
                    <a:pt x="50" y="64"/>
                  </a:lnTo>
                  <a:lnTo>
                    <a:pt x="64" y="76"/>
                  </a:lnTo>
                  <a:lnTo>
                    <a:pt x="78" y="88"/>
                  </a:lnTo>
                  <a:lnTo>
                    <a:pt x="93" y="100"/>
                  </a:lnTo>
                  <a:lnTo>
                    <a:pt x="112" y="112"/>
                  </a:lnTo>
                  <a:lnTo>
                    <a:pt x="128" y="124"/>
                  </a:lnTo>
                  <a:lnTo>
                    <a:pt x="147" y="133"/>
                  </a:lnTo>
                  <a:lnTo>
                    <a:pt x="169" y="145"/>
                  </a:lnTo>
                  <a:lnTo>
                    <a:pt x="188" y="154"/>
                  </a:lnTo>
                  <a:lnTo>
                    <a:pt x="211" y="166"/>
                  </a:lnTo>
                  <a:lnTo>
                    <a:pt x="233" y="176"/>
                  </a:lnTo>
                  <a:lnTo>
                    <a:pt x="256" y="185"/>
                  </a:lnTo>
                  <a:lnTo>
                    <a:pt x="280" y="195"/>
                  </a:lnTo>
                  <a:lnTo>
                    <a:pt x="306" y="202"/>
                  </a:lnTo>
                  <a:lnTo>
                    <a:pt x="332" y="211"/>
                  </a:lnTo>
                  <a:lnTo>
                    <a:pt x="358" y="218"/>
                  </a:lnTo>
                  <a:lnTo>
                    <a:pt x="387" y="228"/>
                  </a:lnTo>
                  <a:lnTo>
                    <a:pt x="415" y="235"/>
                  </a:lnTo>
                  <a:lnTo>
                    <a:pt x="444" y="242"/>
                  </a:lnTo>
                  <a:lnTo>
                    <a:pt x="472" y="247"/>
                  </a:lnTo>
                  <a:lnTo>
                    <a:pt x="503" y="254"/>
                  </a:lnTo>
                  <a:lnTo>
                    <a:pt x="534" y="259"/>
                  </a:lnTo>
                  <a:lnTo>
                    <a:pt x="565" y="263"/>
                  </a:lnTo>
                  <a:lnTo>
                    <a:pt x="596" y="268"/>
                  </a:lnTo>
                  <a:lnTo>
                    <a:pt x="629" y="273"/>
                  </a:lnTo>
                  <a:lnTo>
                    <a:pt x="660" y="277"/>
                  </a:lnTo>
                  <a:lnTo>
                    <a:pt x="693" y="280"/>
                  </a:lnTo>
                  <a:lnTo>
                    <a:pt x="726" y="282"/>
                  </a:lnTo>
                  <a:close/>
                </a:path>
              </a:pathLst>
            </a:custGeom>
            <a:solidFill>
              <a:schemeClr val="accent3">
                <a:lumMod val="75000"/>
                <a:alpha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1120984" y="2915561"/>
              <a:ext cx="2305050" cy="893763"/>
            </a:xfrm>
            <a:custGeom>
              <a:avLst/>
              <a:gdLst>
                <a:gd name="T0" fmla="*/ 0 w 612"/>
                <a:gd name="T1" fmla="*/ 119 h 238"/>
                <a:gd name="T2" fmla="*/ 306 w 612"/>
                <a:gd name="T3" fmla="*/ 0 h 238"/>
                <a:gd name="T4" fmla="*/ 612 w 612"/>
                <a:gd name="T5" fmla="*/ 119 h 238"/>
                <a:gd name="T6" fmla="*/ 306 w 612"/>
                <a:gd name="T7" fmla="*/ 238 h 238"/>
                <a:gd name="T8" fmla="*/ 0 w 612"/>
                <a:gd name="T9" fmla="*/ 119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2" h="238">
                  <a:moveTo>
                    <a:pt x="0" y="119"/>
                  </a:moveTo>
                  <a:cubicBezTo>
                    <a:pt x="30" y="60"/>
                    <a:pt x="157" y="11"/>
                    <a:pt x="306" y="0"/>
                  </a:cubicBezTo>
                  <a:cubicBezTo>
                    <a:pt x="456" y="11"/>
                    <a:pt x="583" y="60"/>
                    <a:pt x="612" y="119"/>
                  </a:cubicBezTo>
                  <a:cubicBezTo>
                    <a:pt x="583" y="178"/>
                    <a:pt x="456" y="228"/>
                    <a:pt x="306" y="238"/>
                  </a:cubicBezTo>
                  <a:cubicBezTo>
                    <a:pt x="157" y="228"/>
                    <a:pt x="30" y="178"/>
                    <a:pt x="0" y="119"/>
                  </a:cubicBez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860298" y="2739328"/>
            <a:ext cx="2584450" cy="1141855"/>
            <a:chOff x="981284" y="2220236"/>
            <a:chExt cx="2584450" cy="1141855"/>
          </a:xfrm>
        </p:grpSpPr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2273509" y="2723916"/>
              <a:ext cx="1292225" cy="638175"/>
            </a:xfrm>
            <a:custGeom>
              <a:avLst/>
              <a:gdLst>
                <a:gd name="T0" fmla="*/ 814 w 814"/>
                <a:gd name="T1" fmla="*/ 80 h 402"/>
                <a:gd name="T2" fmla="*/ 804 w 814"/>
                <a:gd name="T3" fmla="*/ 113 h 402"/>
                <a:gd name="T4" fmla="*/ 785 w 814"/>
                <a:gd name="T5" fmla="*/ 142 h 402"/>
                <a:gd name="T6" fmla="*/ 762 w 814"/>
                <a:gd name="T7" fmla="*/ 173 h 402"/>
                <a:gd name="T8" fmla="*/ 731 w 814"/>
                <a:gd name="T9" fmla="*/ 201 h 402"/>
                <a:gd name="T10" fmla="*/ 695 w 814"/>
                <a:gd name="T11" fmla="*/ 227 h 402"/>
                <a:gd name="T12" fmla="*/ 652 w 814"/>
                <a:gd name="T13" fmla="*/ 253 h 402"/>
                <a:gd name="T14" fmla="*/ 605 w 814"/>
                <a:gd name="T15" fmla="*/ 277 h 402"/>
                <a:gd name="T16" fmla="*/ 553 w 814"/>
                <a:gd name="T17" fmla="*/ 300 h 402"/>
                <a:gd name="T18" fmla="*/ 496 w 814"/>
                <a:gd name="T19" fmla="*/ 322 h 402"/>
                <a:gd name="T20" fmla="*/ 434 w 814"/>
                <a:gd name="T21" fmla="*/ 341 h 402"/>
                <a:gd name="T22" fmla="*/ 370 w 814"/>
                <a:gd name="T23" fmla="*/ 357 h 402"/>
                <a:gd name="T24" fmla="*/ 301 w 814"/>
                <a:gd name="T25" fmla="*/ 371 h 402"/>
                <a:gd name="T26" fmla="*/ 230 w 814"/>
                <a:gd name="T27" fmla="*/ 383 h 402"/>
                <a:gd name="T28" fmla="*/ 157 w 814"/>
                <a:gd name="T29" fmla="*/ 393 h 402"/>
                <a:gd name="T30" fmla="*/ 78 w 814"/>
                <a:gd name="T31" fmla="*/ 400 h 402"/>
                <a:gd name="T32" fmla="*/ 0 w 814"/>
                <a:gd name="T33" fmla="*/ 402 h 402"/>
                <a:gd name="T34" fmla="*/ 40 w 814"/>
                <a:gd name="T35" fmla="*/ 319 h 402"/>
                <a:gd name="T36" fmla="*/ 119 w 814"/>
                <a:gd name="T37" fmla="*/ 315 h 402"/>
                <a:gd name="T38" fmla="*/ 192 w 814"/>
                <a:gd name="T39" fmla="*/ 307 h 402"/>
                <a:gd name="T40" fmla="*/ 266 w 814"/>
                <a:gd name="T41" fmla="*/ 296 h 402"/>
                <a:gd name="T42" fmla="*/ 337 w 814"/>
                <a:gd name="T43" fmla="*/ 281 h 402"/>
                <a:gd name="T44" fmla="*/ 403 w 814"/>
                <a:gd name="T45" fmla="*/ 267 h 402"/>
                <a:gd name="T46" fmla="*/ 465 w 814"/>
                <a:gd name="T47" fmla="*/ 248 h 402"/>
                <a:gd name="T48" fmla="*/ 524 w 814"/>
                <a:gd name="T49" fmla="*/ 229 h 402"/>
                <a:gd name="T50" fmla="*/ 579 w 814"/>
                <a:gd name="T51" fmla="*/ 208 h 402"/>
                <a:gd name="T52" fmla="*/ 629 w 814"/>
                <a:gd name="T53" fmla="*/ 184 h 402"/>
                <a:gd name="T54" fmla="*/ 674 w 814"/>
                <a:gd name="T55" fmla="*/ 158 h 402"/>
                <a:gd name="T56" fmla="*/ 714 w 814"/>
                <a:gd name="T57" fmla="*/ 132 h 402"/>
                <a:gd name="T58" fmla="*/ 747 w 814"/>
                <a:gd name="T59" fmla="*/ 106 h 402"/>
                <a:gd name="T60" fmla="*/ 776 w 814"/>
                <a:gd name="T61" fmla="*/ 75 h 402"/>
                <a:gd name="T62" fmla="*/ 797 w 814"/>
                <a:gd name="T63" fmla="*/ 47 h 402"/>
                <a:gd name="T64" fmla="*/ 811 w 814"/>
                <a:gd name="T65" fmla="*/ 16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14" h="402">
                  <a:moveTo>
                    <a:pt x="814" y="0"/>
                  </a:moveTo>
                  <a:lnTo>
                    <a:pt x="814" y="80"/>
                  </a:lnTo>
                  <a:lnTo>
                    <a:pt x="811" y="97"/>
                  </a:lnTo>
                  <a:lnTo>
                    <a:pt x="804" y="113"/>
                  </a:lnTo>
                  <a:lnTo>
                    <a:pt x="797" y="128"/>
                  </a:lnTo>
                  <a:lnTo>
                    <a:pt x="785" y="142"/>
                  </a:lnTo>
                  <a:lnTo>
                    <a:pt x="776" y="158"/>
                  </a:lnTo>
                  <a:lnTo>
                    <a:pt x="762" y="173"/>
                  </a:lnTo>
                  <a:lnTo>
                    <a:pt x="747" y="187"/>
                  </a:lnTo>
                  <a:lnTo>
                    <a:pt x="731" y="201"/>
                  </a:lnTo>
                  <a:lnTo>
                    <a:pt x="714" y="215"/>
                  </a:lnTo>
                  <a:lnTo>
                    <a:pt x="695" y="227"/>
                  </a:lnTo>
                  <a:lnTo>
                    <a:pt x="674" y="241"/>
                  </a:lnTo>
                  <a:lnTo>
                    <a:pt x="652" y="253"/>
                  </a:lnTo>
                  <a:lnTo>
                    <a:pt x="629" y="265"/>
                  </a:lnTo>
                  <a:lnTo>
                    <a:pt x="605" y="277"/>
                  </a:lnTo>
                  <a:lnTo>
                    <a:pt x="579" y="289"/>
                  </a:lnTo>
                  <a:lnTo>
                    <a:pt x="553" y="300"/>
                  </a:lnTo>
                  <a:lnTo>
                    <a:pt x="524" y="310"/>
                  </a:lnTo>
                  <a:lnTo>
                    <a:pt x="496" y="322"/>
                  </a:lnTo>
                  <a:lnTo>
                    <a:pt x="465" y="331"/>
                  </a:lnTo>
                  <a:lnTo>
                    <a:pt x="434" y="341"/>
                  </a:lnTo>
                  <a:lnTo>
                    <a:pt x="403" y="348"/>
                  </a:lnTo>
                  <a:lnTo>
                    <a:pt x="370" y="357"/>
                  </a:lnTo>
                  <a:lnTo>
                    <a:pt x="337" y="364"/>
                  </a:lnTo>
                  <a:lnTo>
                    <a:pt x="301" y="371"/>
                  </a:lnTo>
                  <a:lnTo>
                    <a:pt x="266" y="376"/>
                  </a:lnTo>
                  <a:lnTo>
                    <a:pt x="230" y="383"/>
                  </a:lnTo>
                  <a:lnTo>
                    <a:pt x="192" y="388"/>
                  </a:lnTo>
                  <a:lnTo>
                    <a:pt x="157" y="393"/>
                  </a:lnTo>
                  <a:lnTo>
                    <a:pt x="119" y="395"/>
                  </a:lnTo>
                  <a:lnTo>
                    <a:pt x="78" y="400"/>
                  </a:lnTo>
                  <a:lnTo>
                    <a:pt x="40" y="402"/>
                  </a:lnTo>
                  <a:lnTo>
                    <a:pt x="0" y="402"/>
                  </a:lnTo>
                  <a:lnTo>
                    <a:pt x="0" y="322"/>
                  </a:lnTo>
                  <a:lnTo>
                    <a:pt x="40" y="319"/>
                  </a:lnTo>
                  <a:lnTo>
                    <a:pt x="78" y="317"/>
                  </a:lnTo>
                  <a:lnTo>
                    <a:pt x="119" y="315"/>
                  </a:lnTo>
                  <a:lnTo>
                    <a:pt x="157" y="310"/>
                  </a:lnTo>
                  <a:lnTo>
                    <a:pt x="192" y="307"/>
                  </a:lnTo>
                  <a:lnTo>
                    <a:pt x="230" y="300"/>
                  </a:lnTo>
                  <a:lnTo>
                    <a:pt x="266" y="296"/>
                  </a:lnTo>
                  <a:lnTo>
                    <a:pt x="301" y="289"/>
                  </a:lnTo>
                  <a:lnTo>
                    <a:pt x="337" y="281"/>
                  </a:lnTo>
                  <a:lnTo>
                    <a:pt x="370" y="274"/>
                  </a:lnTo>
                  <a:lnTo>
                    <a:pt x="403" y="267"/>
                  </a:lnTo>
                  <a:lnTo>
                    <a:pt x="434" y="258"/>
                  </a:lnTo>
                  <a:lnTo>
                    <a:pt x="465" y="248"/>
                  </a:lnTo>
                  <a:lnTo>
                    <a:pt x="496" y="239"/>
                  </a:lnTo>
                  <a:lnTo>
                    <a:pt x="524" y="229"/>
                  </a:lnTo>
                  <a:lnTo>
                    <a:pt x="553" y="220"/>
                  </a:lnTo>
                  <a:lnTo>
                    <a:pt x="579" y="208"/>
                  </a:lnTo>
                  <a:lnTo>
                    <a:pt x="605" y="196"/>
                  </a:lnTo>
                  <a:lnTo>
                    <a:pt x="629" y="184"/>
                  </a:lnTo>
                  <a:lnTo>
                    <a:pt x="652" y="173"/>
                  </a:lnTo>
                  <a:lnTo>
                    <a:pt x="674" y="158"/>
                  </a:lnTo>
                  <a:lnTo>
                    <a:pt x="695" y="146"/>
                  </a:lnTo>
                  <a:lnTo>
                    <a:pt x="714" y="132"/>
                  </a:lnTo>
                  <a:lnTo>
                    <a:pt x="731" y="120"/>
                  </a:lnTo>
                  <a:lnTo>
                    <a:pt x="747" y="106"/>
                  </a:lnTo>
                  <a:lnTo>
                    <a:pt x="762" y="92"/>
                  </a:lnTo>
                  <a:lnTo>
                    <a:pt x="776" y="75"/>
                  </a:lnTo>
                  <a:lnTo>
                    <a:pt x="785" y="61"/>
                  </a:lnTo>
                  <a:lnTo>
                    <a:pt x="797" y="47"/>
                  </a:lnTo>
                  <a:lnTo>
                    <a:pt x="804" y="30"/>
                  </a:lnTo>
                  <a:lnTo>
                    <a:pt x="811" y="16"/>
                  </a:lnTo>
                  <a:lnTo>
                    <a:pt x="814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981284" y="2723916"/>
              <a:ext cx="1292225" cy="638175"/>
            </a:xfrm>
            <a:custGeom>
              <a:avLst/>
              <a:gdLst>
                <a:gd name="T0" fmla="*/ 814 w 814"/>
                <a:gd name="T1" fmla="*/ 402 h 402"/>
                <a:gd name="T2" fmla="*/ 736 w 814"/>
                <a:gd name="T3" fmla="*/ 400 h 402"/>
                <a:gd name="T4" fmla="*/ 660 w 814"/>
                <a:gd name="T5" fmla="*/ 393 h 402"/>
                <a:gd name="T6" fmla="*/ 584 w 814"/>
                <a:gd name="T7" fmla="*/ 383 h 402"/>
                <a:gd name="T8" fmla="*/ 513 w 814"/>
                <a:gd name="T9" fmla="*/ 371 h 402"/>
                <a:gd name="T10" fmla="*/ 444 w 814"/>
                <a:gd name="T11" fmla="*/ 357 h 402"/>
                <a:gd name="T12" fmla="*/ 380 w 814"/>
                <a:gd name="T13" fmla="*/ 341 h 402"/>
                <a:gd name="T14" fmla="*/ 318 w 814"/>
                <a:gd name="T15" fmla="*/ 322 h 402"/>
                <a:gd name="T16" fmla="*/ 261 w 814"/>
                <a:gd name="T17" fmla="*/ 300 h 402"/>
                <a:gd name="T18" fmla="*/ 209 w 814"/>
                <a:gd name="T19" fmla="*/ 277 h 402"/>
                <a:gd name="T20" fmla="*/ 162 w 814"/>
                <a:gd name="T21" fmla="*/ 253 h 402"/>
                <a:gd name="T22" fmla="*/ 119 w 814"/>
                <a:gd name="T23" fmla="*/ 227 h 402"/>
                <a:gd name="T24" fmla="*/ 83 w 814"/>
                <a:gd name="T25" fmla="*/ 201 h 402"/>
                <a:gd name="T26" fmla="*/ 53 w 814"/>
                <a:gd name="T27" fmla="*/ 173 h 402"/>
                <a:gd name="T28" fmla="*/ 29 w 814"/>
                <a:gd name="T29" fmla="*/ 142 h 402"/>
                <a:gd name="T30" fmla="*/ 10 w 814"/>
                <a:gd name="T31" fmla="*/ 113 h 402"/>
                <a:gd name="T32" fmla="*/ 0 w 814"/>
                <a:gd name="T33" fmla="*/ 80 h 402"/>
                <a:gd name="T34" fmla="*/ 5 w 814"/>
                <a:gd name="T35" fmla="*/ 16 h 402"/>
                <a:gd name="T36" fmla="*/ 19 w 814"/>
                <a:gd name="T37" fmla="*/ 47 h 402"/>
                <a:gd name="T38" fmla="*/ 41 w 814"/>
                <a:gd name="T39" fmla="*/ 75 h 402"/>
                <a:gd name="T40" fmla="*/ 67 w 814"/>
                <a:gd name="T41" fmla="*/ 106 h 402"/>
                <a:gd name="T42" fmla="*/ 100 w 814"/>
                <a:gd name="T43" fmla="*/ 132 h 402"/>
                <a:gd name="T44" fmla="*/ 140 w 814"/>
                <a:gd name="T45" fmla="*/ 158 h 402"/>
                <a:gd name="T46" fmla="*/ 185 w 814"/>
                <a:gd name="T47" fmla="*/ 184 h 402"/>
                <a:gd name="T48" fmla="*/ 235 w 814"/>
                <a:gd name="T49" fmla="*/ 208 h 402"/>
                <a:gd name="T50" fmla="*/ 290 w 814"/>
                <a:gd name="T51" fmla="*/ 229 h 402"/>
                <a:gd name="T52" fmla="*/ 349 w 814"/>
                <a:gd name="T53" fmla="*/ 248 h 402"/>
                <a:gd name="T54" fmla="*/ 411 w 814"/>
                <a:gd name="T55" fmla="*/ 267 h 402"/>
                <a:gd name="T56" fmla="*/ 480 w 814"/>
                <a:gd name="T57" fmla="*/ 281 h 402"/>
                <a:gd name="T58" fmla="*/ 548 w 814"/>
                <a:gd name="T59" fmla="*/ 296 h 402"/>
                <a:gd name="T60" fmla="*/ 622 w 814"/>
                <a:gd name="T61" fmla="*/ 307 h 402"/>
                <a:gd name="T62" fmla="*/ 698 w 814"/>
                <a:gd name="T63" fmla="*/ 315 h 402"/>
                <a:gd name="T64" fmla="*/ 774 w 814"/>
                <a:gd name="T65" fmla="*/ 319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14" h="402">
                  <a:moveTo>
                    <a:pt x="814" y="322"/>
                  </a:moveTo>
                  <a:lnTo>
                    <a:pt x="814" y="402"/>
                  </a:lnTo>
                  <a:lnTo>
                    <a:pt x="774" y="402"/>
                  </a:lnTo>
                  <a:lnTo>
                    <a:pt x="736" y="400"/>
                  </a:lnTo>
                  <a:lnTo>
                    <a:pt x="698" y="395"/>
                  </a:lnTo>
                  <a:lnTo>
                    <a:pt x="660" y="393"/>
                  </a:lnTo>
                  <a:lnTo>
                    <a:pt x="622" y="388"/>
                  </a:lnTo>
                  <a:lnTo>
                    <a:pt x="584" y="383"/>
                  </a:lnTo>
                  <a:lnTo>
                    <a:pt x="548" y="376"/>
                  </a:lnTo>
                  <a:lnTo>
                    <a:pt x="513" y="371"/>
                  </a:lnTo>
                  <a:lnTo>
                    <a:pt x="480" y="364"/>
                  </a:lnTo>
                  <a:lnTo>
                    <a:pt x="444" y="357"/>
                  </a:lnTo>
                  <a:lnTo>
                    <a:pt x="411" y="348"/>
                  </a:lnTo>
                  <a:lnTo>
                    <a:pt x="380" y="341"/>
                  </a:lnTo>
                  <a:lnTo>
                    <a:pt x="349" y="331"/>
                  </a:lnTo>
                  <a:lnTo>
                    <a:pt x="318" y="322"/>
                  </a:lnTo>
                  <a:lnTo>
                    <a:pt x="290" y="310"/>
                  </a:lnTo>
                  <a:lnTo>
                    <a:pt x="261" y="300"/>
                  </a:lnTo>
                  <a:lnTo>
                    <a:pt x="235" y="289"/>
                  </a:lnTo>
                  <a:lnTo>
                    <a:pt x="209" y="277"/>
                  </a:lnTo>
                  <a:lnTo>
                    <a:pt x="185" y="265"/>
                  </a:lnTo>
                  <a:lnTo>
                    <a:pt x="162" y="253"/>
                  </a:lnTo>
                  <a:lnTo>
                    <a:pt x="140" y="241"/>
                  </a:lnTo>
                  <a:lnTo>
                    <a:pt x="119" y="227"/>
                  </a:lnTo>
                  <a:lnTo>
                    <a:pt x="100" y="215"/>
                  </a:lnTo>
                  <a:lnTo>
                    <a:pt x="83" y="201"/>
                  </a:lnTo>
                  <a:lnTo>
                    <a:pt x="67" y="187"/>
                  </a:lnTo>
                  <a:lnTo>
                    <a:pt x="53" y="173"/>
                  </a:lnTo>
                  <a:lnTo>
                    <a:pt x="41" y="158"/>
                  </a:lnTo>
                  <a:lnTo>
                    <a:pt x="29" y="142"/>
                  </a:lnTo>
                  <a:lnTo>
                    <a:pt x="19" y="128"/>
                  </a:lnTo>
                  <a:lnTo>
                    <a:pt x="10" y="113"/>
                  </a:lnTo>
                  <a:lnTo>
                    <a:pt x="5" y="97"/>
                  </a:lnTo>
                  <a:lnTo>
                    <a:pt x="0" y="80"/>
                  </a:lnTo>
                  <a:lnTo>
                    <a:pt x="0" y="0"/>
                  </a:lnTo>
                  <a:lnTo>
                    <a:pt x="5" y="16"/>
                  </a:lnTo>
                  <a:lnTo>
                    <a:pt x="10" y="30"/>
                  </a:lnTo>
                  <a:lnTo>
                    <a:pt x="19" y="47"/>
                  </a:lnTo>
                  <a:lnTo>
                    <a:pt x="29" y="61"/>
                  </a:lnTo>
                  <a:lnTo>
                    <a:pt x="41" y="75"/>
                  </a:lnTo>
                  <a:lnTo>
                    <a:pt x="53" y="92"/>
                  </a:lnTo>
                  <a:lnTo>
                    <a:pt x="67" y="106"/>
                  </a:lnTo>
                  <a:lnTo>
                    <a:pt x="83" y="120"/>
                  </a:lnTo>
                  <a:lnTo>
                    <a:pt x="100" y="132"/>
                  </a:lnTo>
                  <a:lnTo>
                    <a:pt x="119" y="146"/>
                  </a:lnTo>
                  <a:lnTo>
                    <a:pt x="140" y="158"/>
                  </a:lnTo>
                  <a:lnTo>
                    <a:pt x="162" y="173"/>
                  </a:lnTo>
                  <a:lnTo>
                    <a:pt x="185" y="184"/>
                  </a:lnTo>
                  <a:lnTo>
                    <a:pt x="209" y="196"/>
                  </a:lnTo>
                  <a:lnTo>
                    <a:pt x="235" y="208"/>
                  </a:lnTo>
                  <a:lnTo>
                    <a:pt x="261" y="220"/>
                  </a:lnTo>
                  <a:lnTo>
                    <a:pt x="290" y="229"/>
                  </a:lnTo>
                  <a:lnTo>
                    <a:pt x="318" y="239"/>
                  </a:lnTo>
                  <a:lnTo>
                    <a:pt x="349" y="248"/>
                  </a:lnTo>
                  <a:lnTo>
                    <a:pt x="380" y="258"/>
                  </a:lnTo>
                  <a:lnTo>
                    <a:pt x="411" y="267"/>
                  </a:lnTo>
                  <a:lnTo>
                    <a:pt x="444" y="274"/>
                  </a:lnTo>
                  <a:lnTo>
                    <a:pt x="480" y="281"/>
                  </a:lnTo>
                  <a:lnTo>
                    <a:pt x="513" y="289"/>
                  </a:lnTo>
                  <a:lnTo>
                    <a:pt x="548" y="296"/>
                  </a:lnTo>
                  <a:lnTo>
                    <a:pt x="584" y="300"/>
                  </a:lnTo>
                  <a:lnTo>
                    <a:pt x="622" y="307"/>
                  </a:lnTo>
                  <a:lnTo>
                    <a:pt x="660" y="310"/>
                  </a:lnTo>
                  <a:lnTo>
                    <a:pt x="698" y="315"/>
                  </a:lnTo>
                  <a:lnTo>
                    <a:pt x="736" y="317"/>
                  </a:lnTo>
                  <a:lnTo>
                    <a:pt x="774" y="319"/>
                  </a:lnTo>
                  <a:lnTo>
                    <a:pt x="814" y="322"/>
                  </a:lnTo>
                  <a:close/>
                </a:path>
              </a:pathLst>
            </a:custGeom>
            <a:solidFill>
              <a:schemeClr val="accent2">
                <a:lumMod val="75000"/>
                <a:alpha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981284" y="2220236"/>
              <a:ext cx="2584450" cy="1022350"/>
            </a:xfrm>
            <a:custGeom>
              <a:avLst/>
              <a:gdLst>
                <a:gd name="T0" fmla="*/ 0 w 686"/>
                <a:gd name="T1" fmla="*/ 136 h 272"/>
                <a:gd name="T2" fmla="*/ 343 w 686"/>
                <a:gd name="T3" fmla="*/ 0 h 272"/>
                <a:gd name="T4" fmla="*/ 686 w 686"/>
                <a:gd name="T5" fmla="*/ 136 h 272"/>
                <a:gd name="T6" fmla="*/ 343 w 686"/>
                <a:gd name="T7" fmla="*/ 272 h 272"/>
                <a:gd name="T8" fmla="*/ 0 w 686"/>
                <a:gd name="T9" fmla="*/ 13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6" h="272">
                  <a:moveTo>
                    <a:pt x="0" y="136"/>
                  </a:moveTo>
                  <a:cubicBezTo>
                    <a:pt x="16" y="65"/>
                    <a:pt x="164" y="6"/>
                    <a:pt x="343" y="0"/>
                  </a:cubicBezTo>
                  <a:cubicBezTo>
                    <a:pt x="522" y="6"/>
                    <a:pt x="670" y="65"/>
                    <a:pt x="686" y="136"/>
                  </a:cubicBezTo>
                  <a:cubicBezTo>
                    <a:pt x="670" y="207"/>
                    <a:pt x="522" y="266"/>
                    <a:pt x="343" y="272"/>
                  </a:cubicBezTo>
                  <a:cubicBezTo>
                    <a:pt x="164" y="266"/>
                    <a:pt x="16" y="207"/>
                    <a:pt x="0" y="136"/>
                  </a:cubicBezTo>
                  <a:close/>
                </a:path>
              </a:pathLst>
            </a:custGeom>
            <a:solidFill>
              <a:schemeClr val="accent2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695198" y="1896365"/>
            <a:ext cx="2914650" cy="1322831"/>
            <a:chOff x="816184" y="1377273"/>
            <a:chExt cx="2914650" cy="1322831"/>
          </a:xfrm>
        </p:grpSpPr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816184" y="1987316"/>
              <a:ext cx="2914650" cy="712788"/>
            </a:xfrm>
            <a:custGeom>
              <a:avLst/>
              <a:gdLst>
                <a:gd name="T0" fmla="*/ 1836 w 1836"/>
                <a:gd name="T1" fmla="*/ 99 h 449"/>
                <a:gd name="T2" fmla="*/ 1827 w 1836"/>
                <a:gd name="T3" fmla="*/ 137 h 449"/>
                <a:gd name="T4" fmla="*/ 1808 w 1836"/>
                <a:gd name="T5" fmla="*/ 172 h 449"/>
                <a:gd name="T6" fmla="*/ 1782 w 1836"/>
                <a:gd name="T7" fmla="*/ 208 h 449"/>
                <a:gd name="T8" fmla="*/ 1746 w 1836"/>
                <a:gd name="T9" fmla="*/ 241 h 449"/>
                <a:gd name="T10" fmla="*/ 1703 w 1836"/>
                <a:gd name="T11" fmla="*/ 272 h 449"/>
                <a:gd name="T12" fmla="*/ 1653 w 1836"/>
                <a:gd name="T13" fmla="*/ 303 h 449"/>
                <a:gd name="T14" fmla="*/ 1599 w 1836"/>
                <a:gd name="T15" fmla="*/ 329 h 449"/>
                <a:gd name="T16" fmla="*/ 1535 w 1836"/>
                <a:gd name="T17" fmla="*/ 355 h 449"/>
                <a:gd name="T18" fmla="*/ 1468 w 1836"/>
                <a:gd name="T19" fmla="*/ 376 h 449"/>
                <a:gd name="T20" fmla="*/ 1395 w 1836"/>
                <a:gd name="T21" fmla="*/ 397 h 449"/>
                <a:gd name="T22" fmla="*/ 1317 w 1836"/>
                <a:gd name="T23" fmla="*/ 414 h 449"/>
                <a:gd name="T24" fmla="*/ 1234 w 1836"/>
                <a:gd name="T25" fmla="*/ 428 h 449"/>
                <a:gd name="T26" fmla="*/ 1148 w 1836"/>
                <a:gd name="T27" fmla="*/ 440 h 449"/>
                <a:gd name="T28" fmla="*/ 1058 w 1836"/>
                <a:gd name="T29" fmla="*/ 447 h 449"/>
                <a:gd name="T30" fmla="*/ 965 w 1836"/>
                <a:gd name="T31" fmla="*/ 449 h 449"/>
                <a:gd name="T32" fmla="*/ 871 w 1836"/>
                <a:gd name="T33" fmla="*/ 449 h 449"/>
                <a:gd name="T34" fmla="*/ 778 w 1836"/>
                <a:gd name="T35" fmla="*/ 447 h 449"/>
                <a:gd name="T36" fmla="*/ 688 w 1836"/>
                <a:gd name="T37" fmla="*/ 440 h 449"/>
                <a:gd name="T38" fmla="*/ 603 w 1836"/>
                <a:gd name="T39" fmla="*/ 428 h 449"/>
                <a:gd name="T40" fmla="*/ 520 w 1836"/>
                <a:gd name="T41" fmla="*/ 414 h 449"/>
                <a:gd name="T42" fmla="*/ 441 w 1836"/>
                <a:gd name="T43" fmla="*/ 397 h 449"/>
                <a:gd name="T44" fmla="*/ 368 w 1836"/>
                <a:gd name="T45" fmla="*/ 376 h 449"/>
                <a:gd name="T46" fmla="*/ 301 w 1836"/>
                <a:gd name="T47" fmla="*/ 355 h 449"/>
                <a:gd name="T48" fmla="*/ 237 w 1836"/>
                <a:gd name="T49" fmla="*/ 329 h 449"/>
                <a:gd name="T50" fmla="*/ 183 w 1836"/>
                <a:gd name="T51" fmla="*/ 303 h 449"/>
                <a:gd name="T52" fmla="*/ 133 w 1836"/>
                <a:gd name="T53" fmla="*/ 272 h 449"/>
                <a:gd name="T54" fmla="*/ 90 w 1836"/>
                <a:gd name="T55" fmla="*/ 241 h 449"/>
                <a:gd name="T56" fmla="*/ 55 w 1836"/>
                <a:gd name="T57" fmla="*/ 208 h 449"/>
                <a:gd name="T58" fmla="*/ 28 w 1836"/>
                <a:gd name="T59" fmla="*/ 172 h 449"/>
                <a:gd name="T60" fmla="*/ 9 w 1836"/>
                <a:gd name="T61" fmla="*/ 137 h 449"/>
                <a:gd name="T62" fmla="*/ 0 w 1836"/>
                <a:gd name="T63" fmla="*/ 99 h 449"/>
                <a:gd name="T64" fmla="*/ 5 w 1836"/>
                <a:gd name="T65" fmla="*/ 19 h 449"/>
                <a:gd name="T66" fmla="*/ 19 w 1836"/>
                <a:gd name="T67" fmla="*/ 56 h 449"/>
                <a:gd name="T68" fmla="*/ 40 w 1836"/>
                <a:gd name="T69" fmla="*/ 92 h 449"/>
                <a:gd name="T70" fmla="*/ 71 w 1836"/>
                <a:gd name="T71" fmla="*/ 125 h 449"/>
                <a:gd name="T72" fmla="*/ 111 w 1836"/>
                <a:gd name="T73" fmla="*/ 158 h 449"/>
                <a:gd name="T74" fmla="*/ 157 w 1836"/>
                <a:gd name="T75" fmla="*/ 189 h 449"/>
                <a:gd name="T76" fmla="*/ 209 w 1836"/>
                <a:gd name="T77" fmla="*/ 217 h 449"/>
                <a:gd name="T78" fmla="*/ 268 w 1836"/>
                <a:gd name="T79" fmla="*/ 243 h 449"/>
                <a:gd name="T80" fmla="*/ 334 w 1836"/>
                <a:gd name="T81" fmla="*/ 267 h 449"/>
                <a:gd name="T82" fmla="*/ 406 w 1836"/>
                <a:gd name="T83" fmla="*/ 288 h 449"/>
                <a:gd name="T84" fmla="*/ 482 w 1836"/>
                <a:gd name="T85" fmla="*/ 307 h 449"/>
                <a:gd name="T86" fmla="*/ 560 w 1836"/>
                <a:gd name="T87" fmla="*/ 322 h 449"/>
                <a:gd name="T88" fmla="*/ 645 w 1836"/>
                <a:gd name="T89" fmla="*/ 333 h 449"/>
                <a:gd name="T90" fmla="*/ 733 w 1836"/>
                <a:gd name="T91" fmla="*/ 343 h 449"/>
                <a:gd name="T92" fmla="*/ 826 w 1836"/>
                <a:gd name="T93" fmla="*/ 350 h 449"/>
                <a:gd name="T94" fmla="*/ 918 w 1836"/>
                <a:gd name="T95" fmla="*/ 350 h 449"/>
                <a:gd name="T96" fmla="*/ 1013 w 1836"/>
                <a:gd name="T97" fmla="*/ 350 h 449"/>
                <a:gd name="T98" fmla="*/ 1103 w 1836"/>
                <a:gd name="T99" fmla="*/ 343 h 449"/>
                <a:gd name="T100" fmla="*/ 1191 w 1836"/>
                <a:gd name="T101" fmla="*/ 333 h 449"/>
                <a:gd name="T102" fmla="*/ 1276 w 1836"/>
                <a:gd name="T103" fmla="*/ 322 h 449"/>
                <a:gd name="T104" fmla="*/ 1357 w 1836"/>
                <a:gd name="T105" fmla="*/ 307 h 449"/>
                <a:gd name="T106" fmla="*/ 1433 w 1836"/>
                <a:gd name="T107" fmla="*/ 288 h 449"/>
                <a:gd name="T108" fmla="*/ 1502 w 1836"/>
                <a:gd name="T109" fmla="*/ 267 h 449"/>
                <a:gd name="T110" fmla="*/ 1568 w 1836"/>
                <a:gd name="T111" fmla="*/ 243 h 449"/>
                <a:gd name="T112" fmla="*/ 1627 w 1836"/>
                <a:gd name="T113" fmla="*/ 217 h 449"/>
                <a:gd name="T114" fmla="*/ 1680 w 1836"/>
                <a:gd name="T115" fmla="*/ 189 h 449"/>
                <a:gd name="T116" fmla="*/ 1727 w 1836"/>
                <a:gd name="T117" fmla="*/ 158 h 449"/>
                <a:gd name="T118" fmla="*/ 1765 w 1836"/>
                <a:gd name="T119" fmla="*/ 125 h 449"/>
                <a:gd name="T120" fmla="*/ 1796 w 1836"/>
                <a:gd name="T121" fmla="*/ 92 h 449"/>
                <a:gd name="T122" fmla="*/ 1817 w 1836"/>
                <a:gd name="T123" fmla="*/ 56 h 449"/>
                <a:gd name="T124" fmla="*/ 1831 w 1836"/>
                <a:gd name="T125" fmla="*/ 19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36" h="449">
                  <a:moveTo>
                    <a:pt x="1836" y="0"/>
                  </a:moveTo>
                  <a:lnTo>
                    <a:pt x="1836" y="99"/>
                  </a:lnTo>
                  <a:lnTo>
                    <a:pt x="1831" y="118"/>
                  </a:lnTo>
                  <a:lnTo>
                    <a:pt x="1827" y="137"/>
                  </a:lnTo>
                  <a:lnTo>
                    <a:pt x="1817" y="156"/>
                  </a:lnTo>
                  <a:lnTo>
                    <a:pt x="1808" y="172"/>
                  </a:lnTo>
                  <a:lnTo>
                    <a:pt x="1796" y="191"/>
                  </a:lnTo>
                  <a:lnTo>
                    <a:pt x="1782" y="208"/>
                  </a:lnTo>
                  <a:lnTo>
                    <a:pt x="1765" y="225"/>
                  </a:lnTo>
                  <a:lnTo>
                    <a:pt x="1746" y="241"/>
                  </a:lnTo>
                  <a:lnTo>
                    <a:pt x="1727" y="258"/>
                  </a:lnTo>
                  <a:lnTo>
                    <a:pt x="1703" y="272"/>
                  </a:lnTo>
                  <a:lnTo>
                    <a:pt x="1680" y="288"/>
                  </a:lnTo>
                  <a:lnTo>
                    <a:pt x="1653" y="303"/>
                  </a:lnTo>
                  <a:lnTo>
                    <a:pt x="1627" y="317"/>
                  </a:lnTo>
                  <a:lnTo>
                    <a:pt x="1599" y="329"/>
                  </a:lnTo>
                  <a:lnTo>
                    <a:pt x="1568" y="343"/>
                  </a:lnTo>
                  <a:lnTo>
                    <a:pt x="1535" y="355"/>
                  </a:lnTo>
                  <a:lnTo>
                    <a:pt x="1502" y="367"/>
                  </a:lnTo>
                  <a:lnTo>
                    <a:pt x="1468" y="376"/>
                  </a:lnTo>
                  <a:lnTo>
                    <a:pt x="1433" y="388"/>
                  </a:lnTo>
                  <a:lnTo>
                    <a:pt x="1395" y="397"/>
                  </a:lnTo>
                  <a:lnTo>
                    <a:pt x="1357" y="407"/>
                  </a:lnTo>
                  <a:lnTo>
                    <a:pt x="1317" y="414"/>
                  </a:lnTo>
                  <a:lnTo>
                    <a:pt x="1276" y="421"/>
                  </a:lnTo>
                  <a:lnTo>
                    <a:pt x="1234" y="428"/>
                  </a:lnTo>
                  <a:lnTo>
                    <a:pt x="1191" y="433"/>
                  </a:lnTo>
                  <a:lnTo>
                    <a:pt x="1148" y="440"/>
                  </a:lnTo>
                  <a:lnTo>
                    <a:pt x="1103" y="442"/>
                  </a:lnTo>
                  <a:lnTo>
                    <a:pt x="1058" y="447"/>
                  </a:lnTo>
                  <a:lnTo>
                    <a:pt x="1013" y="449"/>
                  </a:lnTo>
                  <a:lnTo>
                    <a:pt x="965" y="449"/>
                  </a:lnTo>
                  <a:lnTo>
                    <a:pt x="918" y="449"/>
                  </a:lnTo>
                  <a:lnTo>
                    <a:pt x="871" y="449"/>
                  </a:lnTo>
                  <a:lnTo>
                    <a:pt x="826" y="449"/>
                  </a:lnTo>
                  <a:lnTo>
                    <a:pt x="778" y="447"/>
                  </a:lnTo>
                  <a:lnTo>
                    <a:pt x="733" y="442"/>
                  </a:lnTo>
                  <a:lnTo>
                    <a:pt x="688" y="440"/>
                  </a:lnTo>
                  <a:lnTo>
                    <a:pt x="645" y="433"/>
                  </a:lnTo>
                  <a:lnTo>
                    <a:pt x="603" y="428"/>
                  </a:lnTo>
                  <a:lnTo>
                    <a:pt x="560" y="421"/>
                  </a:lnTo>
                  <a:lnTo>
                    <a:pt x="520" y="414"/>
                  </a:lnTo>
                  <a:lnTo>
                    <a:pt x="482" y="407"/>
                  </a:lnTo>
                  <a:lnTo>
                    <a:pt x="441" y="397"/>
                  </a:lnTo>
                  <a:lnTo>
                    <a:pt x="406" y="388"/>
                  </a:lnTo>
                  <a:lnTo>
                    <a:pt x="368" y="376"/>
                  </a:lnTo>
                  <a:lnTo>
                    <a:pt x="334" y="367"/>
                  </a:lnTo>
                  <a:lnTo>
                    <a:pt x="301" y="355"/>
                  </a:lnTo>
                  <a:lnTo>
                    <a:pt x="268" y="343"/>
                  </a:lnTo>
                  <a:lnTo>
                    <a:pt x="237" y="329"/>
                  </a:lnTo>
                  <a:lnTo>
                    <a:pt x="209" y="317"/>
                  </a:lnTo>
                  <a:lnTo>
                    <a:pt x="183" y="303"/>
                  </a:lnTo>
                  <a:lnTo>
                    <a:pt x="157" y="288"/>
                  </a:lnTo>
                  <a:lnTo>
                    <a:pt x="133" y="272"/>
                  </a:lnTo>
                  <a:lnTo>
                    <a:pt x="111" y="258"/>
                  </a:lnTo>
                  <a:lnTo>
                    <a:pt x="90" y="241"/>
                  </a:lnTo>
                  <a:lnTo>
                    <a:pt x="71" y="225"/>
                  </a:lnTo>
                  <a:lnTo>
                    <a:pt x="55" y="208"/>
                  </a:lnTo>
                  <a:lnTo>
                    <a:pt x="40" y="191"/>
                  </a:lnTo>
                  <a:lnTo>
                    <a:pt x="28" y="172"/>
                  </a:lnTo>
                  <a:lnTo>
                    <a:pt x="19" y="156"/>
                  </a:lnTo>
                  <a:lnTo>
                    <a:pt x="9" y="137"/>
                  </a:lnTo>
                  <a:lnTo>
                    <a:pt x="5" y="118"/>
                  </a:lnTo>
                  <a:lnTo>
                    <a:pt x="0" y="99"/>
                  </a:lnTo>
                  <a:lnTo>
                    <a:pt x="0" y="0"/>
                  </a:lnTo>
                  <a:lnTo>
                    <a:pt x="5" y="19"/>
                  </a:lnTo>
                  <a:lnTo>
                    <a:pt x="9" y="37"/>
                  </a:lnTo>
                  <a:lnTo>
                    <a:pt x="19" y="56"/>
                  </a:lnTo>
                  <a:lnTo>
                    <a:pt x="28" y="73"/>
                  </a:lnTo>
                  <a:lnTo>
                    <a:pt x="40" y="92"/>
                  </a:lnTo>
                  <a:lnTo>
                    <a:pt x="55" y="109"/>
                  </a:lnTo>
                  <a:lnTo>
                    <a:pt x="71" y="125"/>
                  </a:lnTo>
                  <a:lnTo>
                    <a:pt x="90" y="142"/>
                  </a:lnTo>
                  <a:lnTo>
                    <a:pt x="111" y="158"/>
                  </a:lnTo>
                  <a:lnTo>
                    <a:pt x="133" y="172"/>
                  </a:lnTo>
                  <a:lnTo>
                    <a:pt x="157" y="189"/>
                  </a:lnTo>
                  <a:lnTo>
                    <a:pt x="183" y="203"/>
                  </a:lnTo>
                  <a:lnTo>
                    <a:pt x="209" y="217"/>
                  </a:lnTo>
                  <a:lnTo>
                    <a:pt x="237" y="229"/>
                  </a:lnTo>
                  <a:lnTo>
                    <a:pt x="268" y="243"/>
                  </a:lnTo>
                  <a:lnTo>
                    <a:pt x="301" y="255"/>
                  </a:lnTo>
                  <a:lnTo>
                    <a:pt x="334" y="267"/>
                  </a:lnTo>
                  <a:lnTo>
                    <a:pt x="368" y="277"/>
                  </a:lnTo>
                  <a:lnTo>
                    <a:pt x="406" y="288"/>
                  </a:lnTo>
                  <a:lnTo>
                    <a:pt x="441" y="298"/>
                  </a:lnTo>
                  <a:lnTo>
                    <a:pt x="482" y="307"/>
                  </a:lnTo>
                  <a:lnTo>
                    <a:pt x="520" y="315"/>
                  </a:lnTo>
                  <a:lnTo>
                    <a:pt x="560" y="322"/>
                  </a:lnTo>
                  <a:lnTo>
                    <a:pt x="603" y="329"/>
                  </a:lnTo>
                  <a:lnTo>
                    <a:pt x="645" y="333"/>
                  </a:lnTo>
                  <a:lnTo>
                    <a:pt x="688" y="338"/>
                  </a:lnTo>
                  <a:lnTo>
                    <a:pt x="733" y="343"/>
                  </a:lnTo>
                  <a:lnTo>
                    <a:pt x="778" y="348"/>
                  </a:lnTo>
                  <a:lnTo>
                    <a:pt x="826" y="350"/>
                  </a:lnTo>
                  <a:lnTo>
                    <a:pt x="871" y="350"/>
                  </a:lnTo>
                  <a:lnTo>
                    <a:pt x="918" y="350"/>
                  </a:lnTo>
                  <a:lnTo>
                    <a:pt x="965" y="350"/>
                  </a:lnTo>
                  <a:lnTo>
                    <a:pt x="1013" y="350"/>
                  </a:lnTo>
                  <a:lnTo>
                    <a:pt x="1058" y="348"/>
                  </a:lnTo>
                  <a:lnTo>
                    <a:pt x="1103" y="343"/>
                  </a:lnTo>
                  <a:lnTo>
                    <a:pt x="1148" y="338"/>
                  </a:lnTo>
                  <a:lnTo>
                    <a:pt x="1191" y="333"/>
                  </a:lnTo>
                  <a:lnTo>
                    <a:pt x="1234" y="329"/>
                  </a:lnTo>
                  <a:lnTo>
                    <a:pt x="1276" y="322"/>
                  </a:lnTo>
                  <a:lnTo>
                    <a:pt x="1317" y="315"/>
                  </a:lnTo>
                  <a:lnTo>
                    <a:pt x="1357" y="307"/>
                  </a:lnTo>
                  <a:lnTo>
                    <a:pt x="1395" y="298"/>
                  </a:lnTo>
                  <a:lnTo>
                    <a:pt x="1433" y="288"/>
                  </a:lnTo>
                  <a:lnTo>
                    <a:pt x="1468" y="277"/>
                  </a:lnTo>
                  <a:lnTo>
                    <a:pt x="1502" y="267"/>
                  </a:lnTo>
                  <a:lnTo>
                    <a:pt x="1535" y="255"/>
                  </a:lnTo>
                  <a:lnTo>
                    <a:pt x="1568" y="243"/>
                  </a:lnTo>
                  <a:lnTo>
                    <a:pt x="1599" y="229"/>
                  </a:lnTo>
                  <a:lnTo>
                    <a:pt x="1627" y="217"/>
                  </a:lnTo>
                  <a:lnTo>
                    <a:pt x="1653" y="203"/>
                  </a:lnTo>
                  <a:lnTo>
                    <a:pt x="1680" y="189"/>
                  </a:lnTo>
                  <a:lnTo>
                    <a:pt x="1703" y="172"/>
                  </a:lnTo>
                  <a:lnTo>
                    <a:pt x="1727" y="158"/>
                  </a:lnTo>
                  <a:lnTo>
                    <a:pt x="1746" y="142"/>
                  </a:lnTo>
                  <a:lnTo>
                    <a:pt x="1765" y="125"/>
                  </a:lnTo>
                  <a:lnTo>
                    <a:pt x="1782" y="109"/>
                  </a:lnTo>
                  <a:lnTo>
                    <a:pt x="1796" y="92"/>
                  </a:lnTo>
                  <a:lnTo>
                    <a:pt x="1808" y="73"/>
                  </a:lnTo>
                  <a:lnTo>
                    <a:pt x="1817" y="56"/>
                  </a:lnTo>
                  <a:lnTo>
                    <a:pt x="1827" y="37"/>
                  </a:lnTo>
                  <a:lnTo>
                    <a:pt x="1831" y="19"/>
                  </a:lnTo>
                  <a:lnTo>
                    <a:pt x="1836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auto">
            <a:xfrm>
              <a:off x="816184" y="1377273"/>
              <a:ext cx="2914650" cy="1173163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</p:grpSp>
      <p:sp>
        <p:nvSpPr>
          <p:cNvPr id="50" name="Right Arrow 49"/>
          <p:cNvSpPr/>
          <p:nvPr/>
        </p:nvSpPr>
        <p:spPr>
          <a:xfrm flipH="1">
            <a:off x="3739315" y="2996031"/>
            <a:ext cx="876143" cy="508944"/>
          </a:xfrm>
          <a:prstGeom prst="rightArrow">
            <a:avLst/>
          </a:prstGeom>
          <a:gradFill>
            <a:gsLst>
              <a:gs pos="0">
                <a:schemeClr val="bg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charset="0"/>
            </a:endParaRPr>
          </a:p>
        </p:txBody>
      </p:sp>
      <p:sp>
        <p:nvSpPr>
          <p:cNvPr id="51" name="Right Arrow 50"/>
          <p:cNvSpPr/>
          <p:nvPr/>
        </p:nvSpPr>
        <p:spPr>
          <a:xfrm flipH="1">
            <a:off x="4087759" y="4222696"/>
            <a:ext cx="876143" cy="508944"/>
          </a:xfrm>
          <a:prstGeom prst="rightArrow">
            <a:avLst/>
          </a:prstGeom>
          <a:gradFill>
            <a:gsLst>
              <a:gs pos="0">
                <a:schemeClr val="bg1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charset="0"/>
            </a:endParaRPr>
          </a:p>
        </p:txBody>
      </p:sp>
      <p:sp>
        <p:nvSpPr>
          <p:cNvPr id="52" name="Right Arrow 51"/>
          <p:cNvSpPr/>
          <p:nvPr/>
        </p:nvSpPr>
        <p:spPr>
          <a:xfrm flipH="1">
            <a:off x="4415955" y="5357437"/>
            <a:ext cx="876143" cy="508944"/>
          </a:xfrm>
          <a:prstGeom prst="rightArrow">
            <a:avLst/>
          </a:prstGeom>
          <a:gradFill>
            <a:gsLst>
              <a:gs pos="0">
                <a:schemeClr val="bg1"/>
              </a:gs>
              <a:gs pos="100000">
                <a:schemeClr val="accent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Pro" charset="0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8763255" y="2100346"/>
            <a:ext cx="2333999" cy="765199"/>
            <a:chOff x="762113" y="4680836"/>
            <a:chExt cx="2333999" cy="765199"/>
          </a:xfrm>
        </p:grpSpPr>
        <p:sp>
          <p:nvSpPr>
            <p:cNvPr id="49" name="TextBox 13"/>
            <p:cNvSpPr txBox="1"/>
            <p:nvPr/>
          </p:nvSpPr>
          <p:spPr>
            <a:xfrm>
              <a:off x="762113" y="4680836"/>
              <a:ext cx="1295287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3" name="TextBox 13"/>
            <p:cNvSpPr txBox="1"/>
            <p:nvPr/>
          </p:nvSpPr>
          <p:spPr>
            <a:xfrm>
              <a:off x="762113" y="5002837"/>
              <a:ext cx="2333999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8416933" y="3504975"/>
            <a:ext cx="2333999" cy="765199"/>
            <a:chOff x="762113" y="4680836"/>
            <a:chExt cx="2333999" cy="765199"/>
          </a:xfrm>
        </p:grpSpPr>
        <p:sp>
          <p:nvSpPr>
            <p:cNvPr id="55" name="TextBox 13"/>
            <p:cNvSpPr txBox="1"/>
            <p:nvPr/>
          </p:nvSpPr>
          <p:spPr>
            <a:xfrm>
              <a:off x="762113" y="4680836"/>
              <a:ext cx="1295287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6" name="TextBox 13"/>
            <p:cNvSpPr txBox="1"/>
            <p:nvPr/>
          </p:nvSpPr>
          <p:spPr>
            <a:xfrm>
              <a:off x="762113" y="5002837"/>
              <a:ext cx="2333999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8070573" y="4776226"/>
            <a:ext cx="2333999" cy="765199"/>
            <a:chOff x="762113" y="4680836"/>
            <a:chExt cx="2333999" cy="765199"/>
          </a:xfrm>
        </p:grpSpPr>
        <p:sp>
          <p:nvSpPr>
            <p:cNvPr id="58" name="TextBox 13"/>
            <p:cNvSpPr txBox="1"/>
            <p:nvPr/>
          </p:nvSpPr>
          <p:spPr>
            <a:xfrm>
              <a:off x="762113" y="4680836"/>
              <a:ext cx="1295287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9" name="TextBox 13"/>
            <p:cNvSpPr txBox="1"/>
            <p:nvPr/>
          </p:nvSpPr>
          <p:spPr>
            <a:xfrm>
              <a:off x="762113" y="5002837"/>
              <a:ext cx="2333999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633227" y="5139245"/>
            <a:ext cx="2333999" cy="746091"/>
            <a:chOff x="1008245" y="4980058"/>
            <a:chExt cx="2333999" cy="746091"/>
          </a:xfrm>
        </p:grpSpPr>
        <p:sp>
          <p:nvSpPr>
            <p:cNvPr id="61" name="TextBox 13"/>
            <p:cNvSpPr txBox="1"/>
            <p:nvPr/>
          </p:nvSpPr>
          <p:spPr>
            <a:xfrm>
              <a:off x="2046957" y="4980058"/>
              <a:ext cx="1295287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2" name="TextBox 13"/>
            <p:cNvSpPr txBox="1"/>
            <p:nvPr/>
          </p:nvSpPr>
          <p:spPr>
            <a:xfrm>
              <a:off x="1008245" y="5302059"/>
              <a:ext cx="2333999" cy="42409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409707" y="3999230"/>
            <a:ext cx="2333999" cy="765199"/>
            <a:chOff x="1008245" y="3840043"/>
            <a:chExt cx="2333999" cy="765199"/>
          </a:xfrm>
        </p:grpSpPr>
        <p:sp>
          <p:nvSpPr>
            <p:cNvPr id="64" name="TextBox 13"/>
            <p:cNvSpPr txBox="1"/>
            <p:nvPr/>
          </p:nvSpPr>
          <p:spPr>
            <a:xfrm>
              <a:off x="2046957" y="3840043"/>
              <a:ext cx="1295287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5" name="TextBox 13"/>
            <p:cNvSpPr txBox="1"/>
            <p:nvPr/>
          </p:nvSpPr>
          <p:spPr>
            <a:xfrm>
              <a:off x="1008245" y="4162044"/>
              <a:ext cx="2333999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094747" y="2797445"/>
            <a:ext cx="2333999" cy="765199"/>
            <a:chOff x="1008245" y="2638258"/>
            <a:chExt cx="2333999" cy="765199"/>
          </a:xfrm>
        </p:grpSpPr>
        <p:sp>
          <p:nvSpPr>
            <p:cNvPr id="67" name="TextBox 13"/>
            <p:cNvSpPr txBox="1"/>
            <p:nvPr/>
          </p:nvSpPr>
          <p:spPr>
            <a:xfrm>
              <a:off x="2046957" y="2638258"/>
              <a:ext cx="1295287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8" name="TextBox 13"/>
            <p:cNvSpPr txBox="1"/>
            <p:nvPr/>
          </p:nvSpPr>
          <p:spPr>
            <a:xfrm>
              <a:off x="1008245" y="2960259"/>
              <a:ext cx="2333999" cy="443198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0" name="出自【趣你的PPT】(微信:qunideppt)：最优质的PPT资源库">
            <a:extLst>
              <a:ext uri="{FF2B5EF4-FFF2-40B4-BE49-F238E27FC236}">
                <a16:creationId xmlns:a16="http://schemas.microsoft.com/office/drawing/2014/main" id="{AD10956D-B41B-489D-9392-69DD63F245FD}"/>
              </a:ext>
            </a:extLst>
          </p:cNvPr>
          <p:cNvSpPr/>
          <p:nvPr/>
        </p:nvSpPr>
        <p:spPr>
          <a:xfrm>
            <a:off x="1" y="288926"/>
            <a:ext cx="2673625" cy="716298"/>
          </a:xfrm>
          <a:prstGeom prst="rect">
            <a:avLst/>
          </a:prstGeom>
          <a:solidFill>
            <a:srgbClr val="F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3" name="出自【趣你的PPT】(微信:qunideppt)：最优质的PPT资源库">
            <a:extLst>
              <a:ext uri="{FF2B5EF4-FFF2-40B4-BE49-F238E27FC236}">
                <a16:creationId xmlns:a16="http://schemas.microsoft.com/office/drawing/2014/main" id="{DEC85954-A0D7-4E12-9DD7-AFE6E2C2C719}"/>
              </a:ext>
            </a:extLst>
          </p:cNvPr>
          <p:cNvSpPr/>
          <p:nvPr/>
        </p:nvSpPr>
        <p:spPr>
          <a:xfrm>
            <a:off x="2876298" y="288926"/>
            <a:ext cx="174911" cy="716298"/>
          </a:xfrm>
          <a:prstGeom prst="rect">
            <a:avLst/>
          </a:prstGeom>
          <a:solidFill>
            <a:srgbClr val="EB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6" name="出自【趣你的PPT】(微信:qunideppt)：最优质的PPT资源库">
            <a:extLst>
              <a:ext uri="{FF2B5EF4-FFF2-40B4-BE49-F238E27FC236}">
                <a16:creationId xmlns:a16="http://schemas.microsoft.com/office/drawing/2014/main" id="{2F0A2040-D1AF-4035-9695-7E9F314A0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16243"/>
            <a:ext cx="2523702" cy="46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点此添加标题</a:t>
            </a:r>
          </a:p>
        </p:txBody>
      </p:sp>
    </p:spTree>
    <p:extLst>
      <p:ext uri="{BB962C8B-B14F-4D97-AF65-F5344CB8AC3E}">
        <p14:creationId xmlns:p14="http://schemas.microsoft.com/office/powerpoint/2010/main" val="1142956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33"/>
          <p:cNvSpPr>
            <a:spLocks/>
          </p:cNvSpPr>
          <p:nvPr/>
        </p:nvSpPr>
        <p:spPr bwMode="auto">
          <a:xfrm>
            <a:off x="3403852" y="0"/>
            <a:ext cx="8876021" cy="6858000"/>
          </a:xfrm>
          <a:custGeom>
            <a:avLst/>
            <a:gdLst>
              <a:gd name="T0" fmla="*/ 0 w 2492"/>
              <a:gd name="T1" fmla="*/ 1380 h 2507"/>
              <a:gd name="T2" fmla="*/ 2492 w 2492"/>
              <a:gd name="T3" fmla="*/ 0 h 2507"/>
              <a:gd name="T4" fmla="*/ 2492 w 2492"/>
              <a:gd name="T5" fmla="*/ 2507 h 2507"/>
              <a:gd name="T6" fmla="*/ 0 w 2492"/>
              <a:gd name="T7" fmla="*/ 1380 h 2507"/>
              <a:gd name="connsiteX0" fmla="*/ 0 w 10000"/>
              <a:gd name="connsiteY0" fmla="*/ 5505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84 w 10000"/>
              <a:gd name="connsiteY3" fmla="*/ 5638 h 10000"/>
              <a:gd name="connsiteX0" fmla="*/ 1734 w 9916"/>
              <a:gd name="connsiteY0" fmla="*/ 3738 h 10000"/>
              <a:gd name="connsiteX1" fmla="*/ 9916 w 9916"/>
              <a:gd name="connsiteY1" fmla="*/ 0 h 10000"/>
              <a:gd name="connsiteX2" fmla="*/ 9916 w 9916"/>
              <a:gd name="connsiteY2" fmla="*/ 10000 h 10000"/>
              <a:gd name="connsiteX3" fmla="*/ 0 w 9916"/>
              <a:gd name="connsiteY3" fmla="*/ 5638 h 10000"/>
              <a:gd name="connsiteX0" fmla="*/ 0 w 8251"/>
              <a:gd name="connsiteY0" fmla="*/ 3738 h 10000"/>
              <a:gd name="connsiteX1" fmla="*/ 8251 w 8251"/>
              <a:gd name="connsiteY1" fmla="*/ 0 h 10000"/>
              <a:gd name="connsiteX2" fmla="*/ 8251 w 8251"/>
              <a:gd name="connsiteY2" fmla="*/ 10000 h 10000"/>
              <a:gd name="connsiteX3" fmla="*/ 23 w 8251"/>
              <a:gd name="connsiteY3" fmla="*/ 702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51" h="10000">
                <a:moveTo>
                  <a:pt x="0" y="3738"/>
                </a:moveTo>
                <a:lnTo>
                  <a:pt x="8251" y="0"/>
                </a:lnTo>
                <a:lnTo>
                  <a:pt x="8251" y="10000"/>
                </a:lnTo>
                <a:lnTo>
                  <a:pt x="23" y="7020"/>
                </a:lnTo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Source Sans Pro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2947" y="2420953"/>
            <a:ext cx="3627326" cy="3145872"/>
            <a:chOff x="2947" y="2420953"/>
            <a:chExt cx="3627326" cy="3145872"/>
          </a:xfrm>
        </p:grpSpPr>
        <p:sp>
          <p:nvSpPr>
            <p:cNvPr id="6" name="Freeform 134"/>
            <p:cNvSpPr>
              <a:spLocks/>
            </p:cNvSpPr>
            <p:nvPr/>
          </p:nvSpPr>
          <p:spPr bwMode="auto">
            <a:xfrm>
              <a:off x="1433634" y="2420953"/>
              <a:ext cx="1966853" cy="2552259"/>
            </a:xfrm>
            <a:custGeom>
              <a:avLst/>
              <a:gdLst>
                <a:gd name="T0" fmla="*/ 257 w 788"/>
                <a:gd name="T1" fmla="*/ 256 h 1023"/>
                <a:gd name="T2" fmla="*/ 728 w 788"/>
                <a:gd name="T3" fmla="*/ 65 h 1023"/>
                <a:gd name="T4" fmla="*/ 726 w 788"/>
                <a:gd name="T5" fmla="*/ 958 h 1023"/>
                <a:gd name="T6" fmla="*/ 257 w 788"/>
                <a:gd name="T7" fmla="*/ 771 h 1023"/>
                <a:gd name="T8" fmla="*/ 0 w 788"/>
                <a:gd name="T9" fmla="*/ 514 h 1023"/>
                <a:gd name="T10" fmla="*/ 5 w 788"/>
                <a:gd name="T11" fmla="*/ 513 h 1023"/>
                <a:gd name="T12" fmla="*/ 0 w 788"/>
                <a:gd name="T13" fmla="*/ 513 h 1023"/>
                <a:gd name="T14" fmla="*/ 257 w 788"/>
                <a:gd name="T15" fmla="*/ 256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8" h="1023">
                  <a:moveTo>
                    <a:pt x="257" y="256"/>
                  </a:moveTo>
                  <a:cubicBezTo>
                    <a:pt x="395" y="256"/>
                    <a:pt x="641" y="158"/>
                    <a:pt x="728" y="65"/>
                  </a:cubicBezTo>
                  <a:cubicBezTo>
                    <a:pt x="788" y="0"/>
                    <a:pt x="786" y="1023"/>
                    <a:pt x="726" y="958"/>
                  </a:cubicBezTo>
                  <a:cubicBezTo>
                    <a:pt x="639" y="865"/>
                    <a:pt x="395" y="771"/>
                    <a:pt x="257" y="771"/>
                  </a:cubicBezTo>
                  <a:cubicBezTo>
                    <a:pt x="0" y="514"/>
                    <a:pt x="0" y="514"/>
                    <a:pt x="0" y="514"/>
                  </a:cubicBezTo>
                  <a:cubicBezTo>
                    <a:pt x="5" y="513"/>
                    <a:pt x="5" y="513"/>
                    <a:pt x="5" y="513"/>
                  </a:cubicBezTo>
                  <a:cubicBezTo>
                    <a:pt x="0" y="513"/>
                    <a:pt x="0" y="513"/>
                    <a:pt x="0" y="513"/>
                  </a:cubicBezTo>
                  <a:lnTo>
                    <a:pt x="257" y="256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7" name="Freeform 135"/>
            <p:cNvSpPr>
              <a:spLocks/>
            </p:cNvSpPr>
            <p:nvPr/>
          </p:nvSpPr>
          <p:spPr bwMode="auto">
            <a:xfrm>
              <a:off x="1433634" y="2461986"/>
              <a:ext cx="1953176" cy="2057126"/>
            </a:xfrm>
            <a:custGeom>
              <a:avLst/>
              <a:gdLst>
                <a:gd name="T0" fmla="*/ 257 w 783"/>
                <a:gd name="T1" fmla="*/ 240 h 825"/>
                <a:gd name="T2" fmla="*/ 728 w 783"/>
                <a:gd name="T3" fmla="*/ 49 h 825"/>
                <a:gd name="T4" fmla="*/ 759 w 783"/>
                <a:gd name="T5" fmla="*/ 825 h 825"/>
                <a:gd name="T6" fmla="*/ 726 w 783"/>
                <a:gd name="T7" fmla="*/ 806 h 825"/>
                <a:gd name="T8" fmla="*/ 726 w 783"/>
                <a:gd name="T9" fmla="*/ 806 h 825"/>
                <a:gd name="T10" fmla="*/ 257 w 783"/>
                <a:gd name="T11" fmla="*/ 619 h 825"/>
                <a:gd name="T12" fmla="*/ 255 w 783"/>
                <a:gd name="T13" fmla="*/ 617 h 825"/>
                <a:gd name="T14" fmla="*/ 119 w 783"/>
                <a:gd name="T15" fmla="*/ 617 h 825"/>
                <a:gd name="T16" fmla="*/ 0 w 783"/>
                <a:gd name="T17" fmla="*/ 498 h 825"/>
                <a:gd name="T18" fmla="*/ 5 w 783"/>
                <a:gd name="T19" fmla="*/ 497 h 825"/>
                <a:gd name="T20" fmla="*/ 0 w 783"/>
                <a:gd name="T21" fmla="*/ 497 h 825"/>
                <a:gd name="T22" fmla="*/ 257 w 783"/>
                <a:gd name="T23" fmla="*/ 240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3" h="825">
                  <a:moveTo>
                    <a:pt x="257" y="240"/>
                  </a:moveTo>
                  <a:cubicBezTo>
                    <a:pt x="395" y="240"/>
                    <a:pt x="641" y="142"/>
                    <a:pt x="728" y="49"/>
                  </a:cubicBezTo>
                  <a:cubicBezTo>
                    <a:pt x="773" y="0"/>
                    <a:pt x="783" y="569"/>
                    <a:pt x="759" y="825"/>
                  </a:cubicBezTo>
                  <a:cubicBezTo>
                    <a:pt x="748" y="825"/>
                    <a:pt x="737" y="818"/>
                    <a:pt x="726" y="806"/>
                  </a:cubicBezTo>
                  <a:cubicBezTo>
                    <a:pt x="726" y="806"/>
                    <a:pt x="726" y="806"/>
                    <a:pt x="726" y="806"/>
                  </a:cubicBezTo>
                  <a:cubicBezTo>
                    <a:pt x="639" y="713"/>
                    <a:pt x="395" y="619"/>
                    <a:pt x="257" y="619"/>
                  </a:cubicBezTo>
                  <a:cubicBezTo>
                    <a:pt x="255" y="617"/>
                    <a:pt x="255" y="617"/>
                    <a:pt x="255" y="617"/>
                  </a:cubicBezTo>
                  <a:cubicBezTo>
                    <a:pt x="119" y="617"/>
                    <a:pt x="119" y="617"/>
                    <a:pt x="119" y="617"/>
                  </a:cubicBezTo>
                  <a:cubicBezTo>
                    <a:pt x="0" y="498"/>
                    <a:pt x="0" y="498"/>
                    <a:pt x="0" y="498"/>
                  </a:cubicBezTo>
                  <a:cubicBezTo>
                    <a:pt x="5" y="497"/>
                    <a:pt x="5" y="497"/>
                    <a:pt x="5" y="497"/>
                  </a:cubicBezTo>
                  <a:cubicBezTo>
                    <a:pt x="0" y="497"/>
                    <a:pt x="0" y="497"/>
                    <a:pt x="0" y="497"/>
                  </a:cubicBezTo>
                  <a:lnTo>
                    <a:pt x="257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8" name="Oval 136"/>
            <p:cNvSpPr>
              <a:spLocks noChangeArrowheads="1"/>
            </p:cNvSpPr>
            <p:nvPr/>
          </p:nvSpPr>
          <p:spPr bwMode="auto">
            <a:xfrm>
              <a:off x="3028454" y="2544053"/>
              <a:ext cx="601819" cy="231426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9" name="Freeform 137"/>
            <p:cNvSpPr>
              <a:spLocks/>
            </p:cNvSpPr>
            <p:nvPr/>
          </p:nvSpPr>
          <p:spPr bwMode="auto">
            <a:xfrm>
              <a:off x="353096" y="4644948"/>
              <a:ext cx="382976" cy="724918"/>
            </a:xfrm>
            <a:custGeom>
              <a:avLst/>
              <a:gdLst>
                <a:gd name="T0" fmla="*/ 143 w 154"/>
                <a:gd name="T1" fmla="*/ 291 h 291"/>
                <a:gd name="T2" fmla="*/ 139 w 154"/>
                <a:gd name="T3" fmla="*/ 0 h 291"/>
                <a:gd name="T4" fmla="*/ 0 w 154"/>
                <a:gd name="T5" fmla="*/ 149 h 291"/>
                <a:gd name="T6" fmla="*/ 143 w 154"/>
                <a:gd name="T7" fmla="*/ 29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291">
                  <a:moveTo>
                    <a:pt x="143" y="291"/>
                  </a:moveTo>
                  <a:cubicBezTo>
                    <a:pt x="153" y="145"/>
                    <a:pt x="154" y="56"/>
                    <a:pt x="139" y="0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143" y="29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0" name="Freeform 138"/>
            <p:cNvSpPr>
              <a:spLocks/>
            </p:cNvSpPr>
            <p:nvPr/>
          </p:nvSpPr>
          <p:spPr bwMode="auto">
            <a:xfrm>
              <a:off x="377716" y="4702394"/>
              <a:ext cx="853488" cy="590877"/>
            </a:xfrm>
            <a:custGeom>
              <a:avLst/>
              <a:gdLst>
                <a:gd name="T0" fmla="*/ 0 w 312"/>
                <a:gd name="T1" fmla="*/ 4 h 216"/>
                <a:gd name="T2" fmla="*/ 310 w 312"/>
                <a:gd name="T3" fmla="*/ 0 h 216"/>
                <a:gd name="T4" fmla="*/ 312 w 312"/>
                <a:gd name="T5" fmla="*/ 213 h 216"/>
                <a:gd name="T6" fmla="*/ 3 w 312"/>
                <a:gd name="T7" fmla="*/ 216 h 216"/>
                <a:gd name="T8" fmla="*/ 0 w 312"/>
                <a:gd name="T9" fmla="*/ 4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216">
                  <a:moveTo>
                    <a:pt x="0" y="4"/>
                  </a:moveTo>
                  <a:lnTo>
                    <a:pt x="310" y="0"/>
                  </a:lnTo>
                  <a:lnTo>
                    <a:pt x="312" y="213"/>
                  </a:lnTo>
                  <a:lnTo>
                    <a:pt x="3" y="21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1" name="Freeform 139"/>
            <p:cNvSpPr>
              <a:spLocks/>
            </p:cNvSpPr>
            <p:nvPr/>
          </p:nvSpPr>
          <p:spPr bwMode="auto">
            <a:xfrm>
              <a:off x="377716" y="5213940"/>
              <a:ext cx="853488" cy="79331"/>
            </a:xfrm>
            <a:custGeom>
              <a:avLst/>
              <a:gdLst>
                <a:gd name="T0" fmla="*/ 0 w 312"/>
                <a:gd name="T1" fmla="*/ 1 h 29"/>
                <a:gd name="T2" fmla="*/ 310 w 312"/>
                <a:gd name="T3" fmla="*/ 0 h 29"/>
                <a:gd name="T4" fmla="*/ 312 w 312"/>
                <a:gd name="T5" fmla="*/ 29 h 29"/>
                <a:gd name="T6" fmla="*/ 3 w 312"/>
                <a:gd name="T7" fmla="*/ 29 h 29"/>
                <a:gd name="T8" fmla="*/ 0 w 312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29">
                  <a:moveTo>
                    <a:pt x="0" y="1"/>
                  </a:moveTo>
                  <a:lnTo>
                    <a:pt x="310" y="0"/>
                  </a:lnTo>
                  <a:lnTo>
                    <a:pt x="312" y="29"/>
                  </a:lnTo>
                  <a:lnTo>
                    <a:pt x="3" y="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0A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2" name="Freeform 140"/>
            <p:cNvSpPr>
              <a:spLocks/>
            </p:cNvSpPr>
            <p:nvPr/>
          </p:nvSpPr>
          <p:spPr bwMode="auto">
            <a:xfrm>
              <a:off x="801725" y="4431576"/>
              <a:ext cx="1012150" cy="993001"/>
            </a:xfrm>
            <a:custGeom>
              <a:avLst/>
              <a:gdLst>
                <a:gd name="T0" fmla="*/ 205 w 406"/>
                <a:gd name="T1" fmla="*/ 12 h 398"/>
                <a:gd name="T2" fmla="*/ 401 w 406"/>
                <a:gd name="T3" fmla="*/ 190 h 398"/>
                <a:gd name="T4" fmla="*/ 225 w 406"/>
                <a:gd name="T5" fmla="*/ 388 h 398"/>
                <a:gd name="T6" fmla="*/ 10 w 406"/>
                <a:gd name="T7" fmla="*/ 220 h 398"/>
                <a:gd name="T8" fmla="*/ 205 w 406"/>
                <a:gd name="T9" fmla="*/ 12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398">
                  <a:moveTo>
                    <a:pt x="205" y="12"/>
                  </a:moveTo>
                  <a:cubicBezTo>
                    <a:pt x="294" y="0"/>
                    <a:pt x="396" y="87"/>
                    <a:pt x="401" y="190"/>
                  </a:cubicBezTo>
                  <a:cubicBezTo>
                    <a:pt x="406" y="294"/>
                    <a:pt x="333" y="378"/>
                    <a:pt x="225" y="388"/>
                  </a:cubicBezTo>
                  <a:cubicBezTo>
                    <a:pt x="116" y="398"/>
                    <a:pt x="0" y="327"/>
                    <a:pt x="10" y="220"/>
                  </a:cubicBezTo>
                  <a:cubicBezTo>
                    <a:pt x="19" y="113"/>
                    <a:pt x="116" y="25"/>
                    <a:pt x="205" y="12"/>
                  </a:cubicBezTo>
                  <a:close/>
                </a:path>
              </a:pathLst>
            </a:custGeom>
            <a:solidFill>
              <a:srgbClr val="F0A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3" name="Freeform 141"/>
            <p:cNvSpPr>
              <a:spLocks/>
            </p:cNvSpPr>
            <p:nvPr/>
          </p:nvSpPr>
          <p:spPr bwMode="auto">
            <a:xfrm>
              <a:off x="850964" y="4461667"/>
              <a:ext cx="951968" cy="938290"/>
            </a:xfrm>
            <a:custGeom>
              <a:avLst/>
              <a:gdLst>
                <a:gd name="T0" fmla="*/ 185 w 382"/>
                <a:gd name="T1" fmla="*/ 4 h 376"/>
                <a:gd name="T2" fmla="*/ 377 w 382"/>
                <a:gd name="T3" fmla="*/ 178 h 376"/>
                <a:gd name="T4" fmla="*/ 205 w 382"/>
                <a:gd name="T5" fmla="*/ 371 h 376"/>
                <a:gd name="T6" fmla="*/ 13 w 382"/>
                <a:gd name="T7" fmla="*/ 197 h 376"/>
                <a:gd name="T8" fmla="*/ 185 w 382"/>
                <a:gd name="T9" fmla="*/ 4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2" h="376">
                  <a:moveTo>
                    <a:pt x="185" y="4"/>
                  </a:moveTo>
                  <a:cubicBezTo>
                    <a:pt x="271" y="0"/>
                    <a:pt x="372" y="77"/>
                    <a:pt x="377" y="178"/>
                  </a:cubicBezTo>
                  <a:cubicBezTo>
                    <a:pt x="382" y="279"/>
                    <a:pt x="305" y="366"/>
                    <a:pt x="205" y="371"/>
                  </a:cubicBezTo>
                  <a:cubicBezTo>
                    <a:pt x="104" y="376"/>
                    <a:pt x="0" y="300"/>
                    <a:pt x="13" y="197"/>
                  </a:cubicBezTo>
                  <a:cubicBezTo>
                    <a:pt x="26" y="95"/>
                    <a:pt x="100" y="9"/>
                    <a:pt x="185" y="4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4" name="Freeform 142"/>
            <p:cNvSpPr>
              <a:spLocks/>
            </p:cNvSpPr>
            <p:nvPr/>
          </p:nvSpPr>
          <p:spPr bwMode="auto">
            <a:xfrm>
              <a:off x="1398072" y="4092369"/>
              <a:ext cx="462306" cy="1406068"/>
            </a:xfrm>
            <a:custGeom>
              <a:avLst/>
              <a:gdLst>
                <a:gd name="T0" fmla="*/ 0 w 169"/>
                <a:gd name="T1" fmla="*/ 9 h 514"/>
                <a:gd name="T2" fmla="*/ 137 w 169"/>
                <a:gd name="T3" fmla="*/ 0 h 514"/>
                <a:gd name="T4" fmla="*/ 169 w 169"/>
                <a:gd name="T5" fmla="*/ 505 h 514"/>
                <a:gd name="T6" fmla="*/ 31 w 169"/>
                <a:gd name="T7" fmla="*/ 514 h 514"/>
                <a:gd name="T8" fmla="*/ 0 w 169"/>
                <a:gd name="T9" fmla="*/ 9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514">
                  <a:moveTo>
                    <a:pt x="0" y="9"/>
                  </a:moveTo>
                  <a:lnTo>
                    <a:pt x="137" y="0"/>
                  </a:lnTo>
                  <a:lnTo>
                    <a:pt x="169" y="505"/>
                  </a:lnTo>
                  <a:lnTo>
                    <a:pt x="31" y="514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5" name="Freeform 143"/>
            <p:cNvSpPr>
              <a:spLocks/>
            </p:cNvSpPr>
            <p:nvPr/>
          </p:nvSpPr>
          <p:spPr bwMode="auto">
            <a:xfrm>
              <a:off x="1400808" y="5386279"/>
              <a:ext cx="538901" cy="180546"/>
            </a:xfrm>
            <a:custGeom>
              <a:avLst/>
              <a:gdLst>
                <a:gd name="T0" fmla="*/ 33 w 216"/>
                <a:gd name="T1" fmla="*/ 71 h 72"/>
                <a:gd name="T2" fmla="*/ 187 w 216"/>
                <a:gd name="T3" fmla="*/ 61 h 72"/>
                <a:gd name="T4" fmla="*/ 215 w 216"/>
                <a:gd name="T5" fmla="*/ 30 h 72"/>
                <a:gd name="T6" fmla="*/ 215 w 216"/>
                <a:gd name="T7" fmla="*/ 30 h 72"/>
                <a:gd name="T8" fmla="*/ 183 w 216"/>
                <a:gd name="T9" fmla="*/ 1 h 72"/>
                <a:gd name="T10" fmla="*/ 29 w 216"/>
                <a:gd name="T11" fmla="*/ 11 h 72"/>
                <a:gd name="T12" fmla="*/ 1 w 216"/>
                <a:gd name="T13" fmla="*/ 43 h 72"/>
                <a:gd name="T14" fmla="*/ 1 w 216"/>
                <a:gd name="T15" fmla="*/ 43 h 72"/>
                <a:gd name="T16" fmla="*/ 33 w 216"/>
                <a:gd name="T17" fmla="*/ 7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72">
                  <a:moveTo>
                    <a:pt x="33" y="71"/>
                  </a:moveTo>
                  <a:cubicBezTo>
                    <a:pt x="187" y="61"/>
                    <a:pt x="187" y="61"/>
                    <a:pt x="187" y="61"/>
                  </a:cubicBezTo>
                  <a:cubicBezTo>
                    <a:pt x="203" y="60"/>
                    <a:pt x="216" y="46"/>
                    <a:pt x="215" y="30"/>
                  </a:cubicBezTo>
                  <a:cubicBezTo>
                    <a:pt x="215" y="30"/>
                    <a:pt x="215" y="30"/>
                    <a:pt x="215" y="30"/>
                  </a:cubicBezTo>
                  <a:cubicBezTo>
                    <a:pt x="214" y="13"/>
                    <a:pt x="199" y="0"/>
                    <a:pt x="183" y="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13" y="12"/>
                    <a:pt x="0" y="26"/>
                    <a:pt x="1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2" y="59"/>
                    <a:pt x="16" y="72"/>
                    <a:pt x="33" y="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6" name="Freeform 144"/>
            <p:cNvSpPr>
              <a:spLocks/>
            </p:cNvSpPr>
            <p:nvPr/>
          </p:nvSpPr>
          <p:spPr bwMode="auto">
            <a:xfrm>
              <a:off x="793518" y="3061070"/>
              <a:ext cx="1282968" cy="1280233"/>
            </a:xfrm>
            <a:custGeom>
              <a:avLst/>
              <a:gdLst>
                <a:gd name="T0" fmla="*/ 281 w 514"/>
                <a:gd name="T1" fmla="*/ 513 h 514"/>
                <a:gd name="T2" fmla="*/ 257 w 514"/>
                <a:gd name="T3" fmla="*/ 514 h 514"/>
                <a:gd name="T4" fmla="*/ 0 w 514"/>
                <a:gd name="T5" fmla="*/ 257 h 514"/>
                <a:gd name="T6" fmla="*/ 257 w 514"/>
                <a:gd name="T7" fmla="*/ 0 h 514"/>
                <a:gd name="T8" fmla="*/ 514 w 514"/>
                <a:gd name="T9" fmla="*/ 0 h 514"/>
                <a:gd name="T10" fmla="*/ 514 w 514"/>
                <a:gd name="T11" fmla="*/ 257 h 514"/>
                <a:gd name="T12" fmla="*/ 514 w 514"/>
                <a:gd name="T13" fmla="*/ 513 h 514"/>
                <a:gd name="T14" fmla="*/ 281 w 514"/>
                <a:gd name="T15" fmla="*/ 513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4" h="514">
                  <a:moveTo>
                    <a:pt x="281" y="513"/>
                  </a:moveTo>
                  <a:cubicBezTo>
                    <a:pt x="273" y="513"/>
                    <a:pt x="265" y="514"/>
                    <a:pt x="257" y="514"/>
                  </a:cubicBezTo>
                  <a:cubicBezTo>
                    <a:pt x="115" y="514"/>
                    <a:pt x="0" y="399"/>
                    <a:pt x="0" y="257"/>
                  </a:cubicBezTo>
                  <a:cubicBezTo>
                    <a:pt x="0" y="115"/>
                    <a:pt x="115" y="0"/>
                    <a:pt x="257" y="0"/>
                  </a:cubicBezTo>
                  <a:cubicBezTo>
                    <a:pt x="514" y="0"/>
                    <a:pt x="514" y="0"/>
                    <a:pt x="514" y="0"/>
                  </a:cubicBezTo>
                  <a:cubicBezTo>
                    <a:pt x="514" y="257"/>
                    <a:pt x="514" y="257"/>
                    <a:pt x="514" y="257"/>
                  </a:cubicBezTo>
                  <a:cubicBezTo>
                    <a:pt x="514" y="513"/>
                    <a:pt x="514" y="513"/>
                    <a:pt x="514" y="513"/>
                  </a:cubicBezTo>
                  <a:lnTo>
                    <a:pt x="281" y="51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7" name="Freeform 145"/>
            <p:cNvSpPr>
              <a:spLocks/>
            </p:cNvSpPr>
            <p:nvPr/>
          </p:nvSpPr>
          <p:spPr bwMode="auto">
            <a:xfrm>
              <a:off x="815402" y="3061070"/>
              <a:ext cx="1261084" cy="943761"/>
            </a:xfrm>
            <a:custGeom>
              <a:avLst/>
              <a:gdLst>
                <a:gd name="T0" fmla="*/ 0 w 505"/>
                <a:gd name="T1" fmla="*/ 189 h 379"/>
                <a:gd name="T2" fmla="*/ 248 w 505"/>
                <a:gd name="T3" fmla="*/ 0 h 379"/>
                <a:gd name="T4" fmla="*/ 505 w 505"/>
                <a:gd name="T5" fmla="*/ 0 h 379"/>
                <a:gd name="T6" fmla="*/ 505 w 505"/>
                <a:gd name="T7" fmla="*/ 257 h 379"/>
                <a:gd name="T8" fmla="*/ 505 w 505"/>
                <a:gd name="T9" fmla="*/ 379 h 379"/>
                <a:gd name="T10" fmla="*/ 503 w 505"/>
                <a:gd name="T11" fmla="*/ 377 h 379"/>
                <a:gd name="T12" fmla="*/ 272 w 505"/>
                <a:gd name="T13" fmla="*/ 377 h 379"/>
                <a:gd name="T14" fmla="*/ 248 w 505"/>
                <a:gd name="T15" fmla="*/ 378 h 379"/>
                <a:gd name="T16" fmla="*/ 0 w 505"/>
                <a:gd name="T17" fmla="*/ 189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5" h="379">
                  <a:moveTo>
                    <a:pt x="0" y="189"/>
                  </a:moveTo>
                  <a:cubicBezTo>
                    <a:pt x="30" y="80"/>
                    <a:pt x="130" y="0"/>
                    <a:pt x="248" y="0"/>
                  </a:cubicBezTo>
                  <a:cubicBezTo>
                    <a:pt x="505" y="0"/>
                    <a:pt x="505" y="0"/>
                    <a:pt x="505" y="0"/>
                  </a:cubicBezTo>
                  <a:cubicBezTo>
                    <a:pt x="505" y="257"/>
                    <a:pt x="505" y="257"/>
                    <a:pt x="505" y="257"/>
                  </a:cubicBezTo>
                  <a:cubicBezTo>
                    <a:pt x="505" y="379"/>
                    <a:pt x="505" y="379"/>
                    <a:pt x="505" y="379"/>
                  </a:cubicBezTo>
                  <a:cubicBezTo>
                    <a:pt x="503" y="377"/>
                    <a:pt x="503" y="377"/>
                    <a:pt x="503" y="377"/>
                  </a:cubicBezTo>
                  <a:cubicBezTo>
                    <a:pt x="272" y="377"/>
                    <a:pt x="272" y="377"/>
                    <a:pt x="272" y="377"/>
                  </a:cubicBezTo>
                  <a:cubicBezTo>
                    <a:pt x="264" y="377"/>
                    <a:pt x="256" y="378"/>
                    <a:pt x="248" y="378"/>
                  </a:cubicBezTo>
                  <a:cubicBezTo>
                    <a:pt x="130" y="378"/>
                    <a:pt x="30" y="298"/>
                    <a:pt x="0" y="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8" name="Oval 146"/>
            <p:cNvSpPr>
              <a:spLocks noChangeArrowheads="1"/>
            </p:cNvSpPr>
            <p:nvPr/>
          </p:nvSpPr>
          <p:spPr bwMode="auto">
            <a:xfrm>
              <a:off x="1906883" y="3061070"/>
              <a:ext cx="336471" cy="12802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19" name="Freeform 147"/>
            <p:cNvSpPr>
              <a:spLocks/>
            </p:cNvSpPr>
            <p:nvPr/>
          </p:nvSpPr>
          <p:spPr bwMode="auto">
            <a:xfrm>
              <a:off x="1906883" y="3061070"/>
              <a:ext cx="336471" cy="957439"/>
            </a:xfrm>
            <a:custGeom>
              <a:avLst/>
              <a:gdLst>
                <a:gd name="T0" fmla="*/ 68 w 134"/>
                <a:gd name="T1" fmla="*/ 0 h 384"/>
                <a:gd name="T2" fmla="*/ 134 w 134"/>
                <a:gd name="T3" fmla="*/ 257 h 384"/>
                <a:gd name="T4" fmla="*/ 126 w 134"/>
                <a:gd name="T5" fmla="*/ 384 h 384"/>
                <a:gd name="T6" fmla="*/ 67 w 134"/>
                <a:gd name="T7" fmla="*/ 379 h 384"/>
                <a:gd name="T8" fmla="*/ 65 w 134"/>
                <a:gd name="T9" fmla="*/ 377 h 384"/>
                <a:gd name="T10" fmla="*/ 8 w 134"/>
                <a:gd name="T11" fmla="*/ 377 h 384"/>
                <a:gd name="T12" fmla="*/ 0 w 134"/>
                <a:gd name="T13" fmla="*/ 257 h 384"/>
                <a:gd name="T14" fmla="*/ 34 w 134"/>
                <a:gd name="T15" fmla="*/ 33 h 384"/>
                <a:gd name="T16" fmla="*/ 67 w 134"/>
                <a:gd name="T17" fmla="*/ 0 h 384"/>
                <a:gd name="T18" fmla="*/ 68 w 134"/>
                <a:gd name="T19" fmla="*/ 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" h="384">
                  <a:moveTo>
                    <a:pt x="68" y="0"/>
                  </a:moveTo>
                  <a:cubicBezTo>
                    <a:pt x="104" y="1"/>
                    <a:pt x="134" y="115"/>
                    <a:pt x="134" y="257"/>
                  </a:cubicBezTo>
                  <a:cubicBezTo>
                    <a:pt x="134" y="303"/>
                    <a:pt x="131" y="346"/>
                    <a:pt x="126" y="384"/>
                  </a:cubicBezTo>
                  <a:cubicBezTo>
                    <a:pt x="105" y="381"/>
                    <a:pt x="85" y="379"/>
                    <a:pt x="67" y="379"/>
                  </a:cubicBezTo>
                  <a:cubicBezTo>
                    <a:pt x="65" y="377"/>
                    <a:pt x="65" y="377"/>
                    <a:pt x="65" y="377"/>
                  </a:cubicBezTo>
                  <a:cubicBezTo>
                    <a:pt x="8" y="377"/>
                    <a:pt x="8" y="377"/>
                    <a:pt x="8" y="377"/>
                  </a:cubicBezTo>
                  <a:cubicBezTo>
                    <a:pt x="3" y="341"/>
                    <a:pt x="0" y="300"/>
                    <a:pt x="0" y="257"/>
                  </a:cubicBezTo>
                  <a:cubicBezTo>
                    <a:pt x="0" y="160"/>
                    <a:pt x="14" y="77"/>
                    <a:pt x="34" y="33"/>
                  </a:cubicBezTo>
                  <a:cubicBezTo>
                    <a:pt x="67" y="0"/>
                    <a:pt x="67" y="0"/>
                    <a:pt x="67" y="0"/>
                  </a:cubicBezTo>
                  <a:lnTo>
                    <a:pt x="6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0" name="Freeform 148"/>
            <p:cNvSpPr>
              <a:spLocks/>
            </p:cNvSpPr>
            <p:nvPr/>
          </p:nvSpPr>
          <p:spPr bwMode="auto">
            <a:xfrm>
              <a:off x="3096843" y="3375657"/>
              <a:ext cx="331000" cy="648323"/>
            </a:xfrm>
            <a:custGeom>
              <a:avLst/>
              <a:gdLst>
                <a:gd name="T0" fmla="*/ 4 w 132"/>
                <a:gd name="T1" fmla="*/ 0 h 259"/>
                <a:gd name="T2" fmla="*/ 132 w 132"/>
                <a:gd name="T3" fmla="*/ 130 h 259"/>
                <a:gd name="T4" fmla="*/ 4 w 132"/>
                <a:gd name="T5" fmla="*/ 259 h 259"/>
                <a:gd name="T6" fmla="*/ 0 w 132"/>
                <a:gd name="T7" fmla="*/ 130 h 259"/>
                <a:gd name="T8" fmla="*/ 4 w 132"/>
                <a:gd name="T9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259">
                  <a:moveTo>
                    <a:pt x="4" y="0"/>
                  </a:moveTo>
                  <a:cubicBezTo>
                    <a:pt x="75" y="1"/>
                    <a:pt x="132" y="59"/>
                    <a:pt x="132" y="130"/>
                  </a:cubicBezTo>
                  <a:cubicBezTo>
                    <a:pt x="132" y="201"/>
                    <a:pt x="75" y="259"/>
                    <a:pt x="4" y="259"/>
                  </a:cubicBezTo>
                  <a:cubicBezTo>
                    <a:pt x="1" y="218"/>
                    <a:pt x="0" y="175"/>
                    <a:pt x="0" y="130"/>
                  </a:cubicBezTo>
                  <a:cubicBezTo>
                    <a:pt x="0" y="85"/>
                    <a:pt x="1" y="41"/>
                    <a:pt x="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1" name="Freeform 149"/>
            <p:cNvSpPr>
              <a:spLocks noEditPoints="1"/>
            </p:cNvSpPr>
            <p:nvPr/>
          </p:nvSpPr>
          <p:spPr bwMode="auto">
            <a:xfrm>
              <a:off x="3028454" y="2544053"/>
              <a:ext cx="601819" cy="2314267"/>
            </a:xfrm>
            <a:custGeom>
              <a:avLst/>
              <a:gdLst>
                <a:gd name="T0" fmla="*/ 127 w 242"/>
                <a:gd name="T1" fmla="*/ 33 h 928"/>
                <a:gd name="T2" fmla="*/ 221 w 242"/>
                <a:gd name="T3" fmla="*/ 464 h 928"/>
                <a:gd name="T4" fmla="*/ 127 w 242"/>
                <a:gd name="T5" fmla="*/ 895 h 928"/>
                <a:gd name="T6" fmla="*/ 127 w 242"/>
                <a:gd name="T7" fmla="*/ 927 h 928"/>
                <a:gd name="T8" fmla="*/ 242 w 242"/>
                <a:gd name="T9" fmla="*/ 464 h 928"/>
                <a:gd name="T10" fmla="*/ 127 w 242"/>
                <a:gd name="T11" fmla="*/ 0 h 928"/>
                <a:gd name="T12" fmla="*/ 127 w 242"/>
                <a:gd name="T13" fmla="*/ 33 h 928"/>
                <a:gd name="T14" fmla="*/ 127 w 242"/>
                <a:gd name="T15" fmla="*/ 895 h 928"/>
                <a:gd name="T16" fmla="*/ 32 w 242"/>
                <a:gd name="T17" fmla="*/ 464 h 928"/>
                <a:gd name="T18" fmla="*/ 127 w 242"/>
                <a:gd name="T19" fmla="*/ 33 h 928"/>
                <a:gd name="T20" fmla="*/ 127 w 242"/>
                <a:gd name="T21" fmla="*/ 0 h 928"/>
                <a:gd name="T22" fmla="*/ 121 w 242"/>
                <a:gd name="T23" fmla="*/ 0 h 928"/>
                <a:gd name="T24" fmla="*/ 0 w 242"/>
                <a:gd name="T25" fmla="*/ 464 h 928"/>
                <a:gd name="T26" fmla="*/ 121 w 242"/>
                <a:gd name="T27" fmla="*/ 928 h 928"/>
                <a:gd name="T28" fmla="*/ 127 w 242"/>
                <a:gd name="T29" fmla="*/ 927 h 928"/>
                <a:gd name="T30" fmla="*/ 127 w 242"/>
                <a:gd name="T31" fmla="*/ 895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2" h="928">
                  <a:moveTo>
                    <a:pt x="127" y="33"/>
                  </a:moveTo>
                  <a:cubicBezTo>
                    <a:pt x="179" y="33"/>
                    <a:pt x="221" y="226"/>
                    <a:pt x="221" y="464"/>
                  </a:cubicBezTo>
                  <a:cubicBezTo>
                    <a:pt x="221" y="702"/>
                    <a:pt x="179" y="895"/>
                    <a:pt x="127" y="895"/>
                  </a:cubicBezTo>
                  <a:cubicBezTo>
                    <a:pt x="127" y="927"/>
                    <a:pt x="127" y="927"/>
                    <a:pt x="127" y="927"/>
                  </a:cubicBezTo>
                  <a:cubicBezTo>
                    <a:pt x="191" y="916"/>
                    <a:pt x="242" y="713"/>
                    <a:pt x="242" y="464"/>
                  </a:cubicBezTo>
                  <a:cubicBezTo>
                    <a:pt x="242" y="215"/>
                    <a:pt x="191" y="11"/>
                    <a:pt x="127" y="0"/>
                  </a:cubicBezTo>
                  <a:lnTo>
                    <a:pt x="127" y="33"/>
                  </a:lnTo>
                  <a:close/>
                  <a:moveTo>
                    <a:pt x="127" y="895"/>
                  </a:moveTo>
                  <a:cubicBezTo>
                    <a:pt x="75" y="895"/>
                    <a:pt x="32" y="702"/>
                    <a:pt x="32" y="464"/>
                  </a:cubicBezTo>
                  <a:cubicBezTo>
                    <a:pt x="32" y="226"/>
                    <a:pt x="75" y="33"/>
                    <a:pt x="127" y="33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3" y="0"/>
                    <a:pt x="121" y="0"/>
                  </a:cubicBezTo>
                  <a:cubicBezTo>
                    <a:pt x="54" y="0"/>
                    <a:pt x="0" y="207"/>
                    <a:pt x="0" y="464"/>
                  </a:cubicBezTo>
                  <a:cubicBezTo>
                    <a:pt x="0" y="720"/>
                    <a:pt x="54" y="928"/>
                    <a:pt x="121" y="928"/>
                  </a:cubicBezTo>
                  <a:cubicBezTo>
                    <a:pt x="123" y="928"/>
                    <a:pt x="125" y="928"/>
                    <a:pt x="127" y="927"/>
                  </a:cubicBezTo>
                  <a:lnTo>
                    <a:pt x="127" y="8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2" name="Freeform 150"/>
            <p:cNvSpPr>
              <a:spLocks/>
            </p:cNvSpPr>
            <p:nvPr/>
          </p:nvSpPr>
          <p:spPr bwMode="auto">
            <a:xfrm>
              <a:off x="946708" y="4437047"/>
              <a:ext cx="869902" cy="615497"/>
            </a:xfrm>
            <a:custGeom>
              <a:avLst/>
              <a:gdLst>
                <a:gd name="T0" fmla="*/ 309 w 349"/>
                <a:gd name="T1" fmla="*/ 2 h 247"/>
                <a:gd name="T2" fmla="*/ 147 w 349"/>
                <a:gd name="T3" fmla="*/ 10 h 247"/>
                <a:gd name="T4" fmla="*/ 54 w 349"/>
                <a:gd name="T5" fmla="*/ 247 h 247"/>
                <a:gd name="T6" fmla="*/ 171 w 349"/>
                <a:gd name="T7" fmla="*/ 85 h 247"/>
                <a:gd name="T8" fmla="*/ 260 w 349"/>
                <a:gd name="T9" fmla="*/ 81 h 247"/>
                <a:gd name="T10" fmla="*/ 309 w 349"/>
                <a:gd name="T11" fmla="*/ 2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9" h="247">
                  <a:moveTo>
                    <a:pt x="309" y="2"/>
                  </a:moveTo>
                  <a:cubicBezTo>
                    <a:pt x="147" y="10"/>
                    <a:pt x="147" y="10"/>
                    <a:pt x="147" y="10"/>
                  </a:cubicBezTo>
                  <a:cubicBezTo>
                    <a:pt x="2" y="84"/>
                    <a:pt x="0" y="164"/>
                    <a:pt x="54" y="247"/>
                  </a:cubicBezTo>
                  <a:cubicBezTo>
                    <a:pt x="120" y="228"/>
                    <a:pt x="163" y="168"/>
                    <a:pt x="171" y="85"/>
                  </a:cubicBezTo>
                  <a:cubicBezTo>
                    <a:pt x="260" y="81"/>
                    <a:pt x="260" y="81"/>
                    <a:pt x="260" y="81"/>
                  </a:cubicBezTo>
                  <a:cubicBezTo>
                    <a:pt x="334" y="77"/>
                    <a:pt x="349" y="0"/>
                    <a:pt x="309" y="2"/>
                  </a:cubicBezTo>
                  <a:close/>
                </a:path>
              </a:pathLst>
            </a:custGeom>
            <a:solidFill>
              <a:srgbClr val="F0A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3" name="Freeform 151"/>
            <p:cNvSpPr>
              <a:spLocks/>
            </p:cNvSpPr>
            <p:nvPr/>
          </p:nvSpPr>
          <p:spPr bwMode="auto">
            <a:xfrm>
              <a:off x="1439105" y="4612121"/>
              <a:ext cx="582670" cy="210637"/>
            </a:xfrm>
            <a:custGeom>
              <a:avLst/>
              <a:gdLst>
                <a:gd name="T0" fmla="*/ 47 w 233"/>
                <a:gd name="T1" fmla="*/ 11 h 85"/>
                <a:gd name="T2" fmla="*/ 181 w 233"/>
                <a:gd name="T3" fmla="*/ 3 h 85"/>
                <a:gd name="T4" fmla="*/ 186 w 233"/>
                <a:gd name="T5" fmla="*/ 74 h 85"/>
                <a:gd name="T6" fmla="*/ 51 w 233"/>
                <a:gd name="T7" fmla="*/ 82 h 85"/>
                <a:gd name="T8" fmla="*/ 47 w 233"/>
                <a:gd name="T9" fmla="*/ 1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85">
                  <a:moveTo>
                    <a:pt x="47" y="11"/>
                  </a:moveTo>
                  <a:cubicBezTo>
                    <a:pt x="181" y="3"/>
                    <a:pt x="181" y="3"/>
                    <a:pt x="181" y="3"/>
                  </a:cubicBezTo>
                  <a:cubicBezTo>
                    <a:pt x="228" y="0"/>
                    <a:pt x="233" y="71"/>
                    <a:pt x="186" y="74"/>
                  </a:cubicBezTo>
                  <a:cubicBezTo>
                    <a:pt x="51" y="82"/>
                    <a:pt x="51" y="82"/>
                    <a:pt x="51" y="82"/>
                  </a:cubicBezTo>
                  <a:cubicBezTo>
                    <a:pt x="4" y="85"/>
                    <a:pt x="0" y="14"/>
                    <a:pt x="47" y="11"/>
                  </a:cubicBezTo>
                  <a:close/>
                </a:path>
              </a:pathLst>
            </a:custGeom>
            <a:solidFill>
              <a:srgbClr val="F0A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4" name="Freeform 152"/>
            <p:cNvSpPr>
              <a:spLocks/>
            </p:cNvSpPr>
            <p:nvPr/>
          </p:nvSpPr>
          <p:spPr bwMode="auto">
            <a:xfrm>
              <a:off x="1455519" y="4781725"/>
              <a:ext cx="615496" cy="205166"/>
            </a:xfrm>
            <a:custGeom>
              <a:avLst/>
              <a:gdLst>
                <a:gd name="T0" fmla="*/ 47 w 247"/>
                <a:gd name="T1" fmla="*/ 10 h 83"/>
                <a:gd name="T2" fmla="*/ 195 w 247"/>
                <a:gd name="T3" fmla="*/ 2 h 83"/>
                <a:gd name="T4" fmla="*/ 200 w 247"/>
                <a:gd name="T5" fmla="*/ 74 h 83"/>
                <a:gd name="T6" fmla="*/ 52 w 247"/>
                <a:gd name="T7" fmla="*/ 81 h 83"/>
                <a:gd name="T8" fmla="*/ 47 w 247"/>
                <a:gd name="T9" fmla="*/ 1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83">
                  <a:moveTo>
                    <a:pt x="47" y="10"/>
                  </a:moveTo>
                  <a:cubicBezTo>
                    <a:pt x="195" y="2"/>
                    <a:pt x="195" y="2"/>
                    <a:pt x="195" y="2"/>
                  </a:cubicBezTo>
                  <a:cubicBezTo>
                    <a:pt x="243" y="0"/>
                    <a:pt x="247" y="71"/>
                    <a:pt x="200" y="74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4" y="83"/>
                    <a:pt x="0" y="12"/>
                    <a:pt x="47" y="10"/>
                  </a:cubicBezTo>
                  <a:close/>
                </a:path>
              </a:pathLst>
            </a:custGeom>
            <a:solidFill>
              <a:srgbClr val="F0A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5" name="Freeform 153"/>
            <p:cNvSpPr>
              <a:spLocks/>
            </p:cNvSpPr>
            <p:nvPr/>
          </p:nvSpPr>
          <p:spPr bwMode="auto">
            <a:xfrm>
              <a:off x="1469196" y="4954064"/>
              <a:ext cx="560786" cy="202430"/>
            </a:xfrm>
            <a:custGeom>
              <a:avLst/>
              <a:gdLst>
                <a:gd name="T0" fmla="*/ 47 w 225"/>
                <a:gd name="T1" fmla="*/ 8 h 81"/>
                <a:gd name="T2" fmla="*/ 174 w 225"/>
                <a:gd name="T3" fmla="*/ 2 h 81"/>
                <a:gd name="T4" fmla="*/ 179 w 225"/>
                <a:gd name="T5" fmla="*/ 72 h 81"/>
                <a:gd name="T6" fmla="*/ 51 w 225"/>
                <a:gd name="T7" fmla="*/ 79 h 81"/>
                <a:gd name="T8" fmla="*/ 47 w 225"/>
                <a:gd name="T9" fmla="*/ 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81">
                  <a:moveTo>
                    <a:pt x="47" y="8"/>
                  </a:moveTo>
                  <a:cubicBezTo>
                    <a:pt x="174" y="2"/>
                    <a:pt x="174" y="2"/>
                    <a:pt x="174" y="2"/>
                  </a:cubicBezTo>
                  <a:cubicBezTo>
                    <a:pt x="221" y="0"/>
                    <a:pt x="225" y="70"/>
                    <a:pt x="179" y="72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" y="81"/>
                    <a:pt x="0" y="11"/>
                    <a:pt x="47" y="8"/>
                  </a:cubicBezTo>
                  <a:close/>
                </a:path>
              </a:pathLst>
            </a:custGeom>
            <a:solidFill>
              <a:srgbClr val="F0A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6" name="Freeform 154"/>
            <p:cNvSpPr>
              <a:spLocks/>
            </p:cNvSpPr>
            <p:nvPr/>
          </p:nvSpPr>
          <p:spPr bwMode="auto">
            <a:xfrm>
              <a:off x="1537585" y="5123667"/>
              <a:ext cx="478719" cy="196959"/>
            </a:xfrm>
            <a:custGeom>
              <a:avLst/>
              <a:gdLst>
                <a:gd name="T0" fmla="*/ 47 w 192"/>
                <a:gd name="T1" fmla="*/ 7 h 80"/>
                <a:gd name="T2" fmla="*/ 142 w 192"/>
                <a:gd name="T3" fmla="*/ 3 h 80"/>
                <a:gd name="T4" fmla="*/ 146 w 192"/>
                <a:gd name="T5" fmla="*/ 73 h 80"/>
                <a:gd name="T6" fmla="*/ 51 w 192"/>
                <a:gd name="T7" fmla="*/ 77 h 80"/>
                <a:gd name="T8" fmla="*/ 47 w 192"/>
                <a:gd name="T9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80">
                  <a:moveTo>
                    <a:pt x="47" y="7"/>
                  </a:moveTo>
                  <a:cubicBezTo>
                    <a:pt x="142" y="3"/>
                    <a:pt x="142" y="3"/>
                    <a:pt x="142" y="3"/>
                  </a:cubicBezTo>
                  <a:cubicBezTo>
                    <a:pt x="188" y="0"/>
                    <a:pt x="192" y="70"/>
                    <a:pt x="146" y="73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" y="80"/>
                    <a:pt x="0" y="10"/>
                    <a:pt x="47" y="7"/>
                  </a:cubicBezTo>
                  <a:close/>
                </a:path>
              </a:pathLst>
            </a:custGeom>
            <a:solidFill>
              <a:srgbClr val="F0A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7" name="Freeform 155"/>
            <p:cNvSpPr>
              <a:spLocks/>
            </p:cNvSpPr>
            <p:nvPr/>
          </p:nvSpPr>
          <p:spPr bwMode="auto">
            <a:xfrm>
              <a:off x="1455519" y="4620328"/>
              <a:ext cx="547108" cy="194223"/>
            </a:xfrm>
            <a:custGeom>
              <a:avLst/>
              <a:gdLst>
                <a:gd name="T0" fmla="*/ 43 w 220"/>
                <a:gd name="T1" fmla="*/ 11 h 77"/>
                <a:gd name="T2" fmla="*/ 174 w 220"/>
                <a:gd name="T3" fmla="*/ 2 h 77"/>
                <a:gd name="T4" fmla="*/ 177 w 220"/>
                <a:gd name="T5" fmla="*/ 63 h 77"/>
                <a:gd name="T6" fmla="*/ 47 w 220"/>
                <a:gd name="T7" fmla="*/ 75 h 77"/>
                <a:gd name="T8" fmla="*/ 43 w 220"/>
                <a:gd name="T9" fmla="*/ 1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0" h="77">
                  <a:moveTo>
                    <a:pt x="43" y="11"/>
                  </a:moveTo>
                  <a:cubicBezTo>
                    <a:pt x="174" y="2"/>
                    <a:pt x="174" y="2"/>
                    <a:pt x="174" y="2"/>
                  </a:cubicBezTo>
                  <a:cubicBezTo>
                    <a:pt x="217" y="0"/>
                    <a:pt x="220" y="61"/>
                    <a:pt x="177" y="63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5" y="77"/>
                    <a:pt x="0" y="13"/>
                    <a:pt x="43" y="11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8" name="Freeform 156"/>
            <p:cNvSpPr>
              <a:spLocks/>
            </p:cNvSpPr>
            <p:nvPr/>
          </p:nvSpPr>
          <p:spPr bwMode="auto">
            <a:xfrm>
              <a:off x="1469196" y="4795402"/>
              <a:ext cx="588141" cy="186017"/>
            </a:xfrm>
            <a:custGeom>
              <a:avLst/>
              <a:gdLst>
                <a:gd name="T0" fmla="*/ 43 w 236"/>
                <a:gd name="T1" fmla="*/ 7 h 74"/>
                <a:gd name="T2" fmla="*/ 188 w 236"/>
                <a:gd name="T3" fmla="*/ 2 h 74"/>
                <a:gd name="T4" fmla="*/ 193 w 236"/>
                <a:gd name="T5" fmla="*/ 62 h 74"/>
                <a:gd name="T6" fmla="*/ 47 w 236"/>
                <a:gd name="T7" fmla="*/ 71 h 74"/>
                <a:gd name="T8" fmla="*/ 43 w 236"/>
                <a:gd name="T9" fmla="*/ 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74">
                  <a:moveTo>
                    <a:pt x="43" y="7"/>
                  </a:moveTo>
                  <a:cubicBezTo>
                    <a:pt x="188" y="2"/>
                    <a:pt x="188" y="2"/>
                    <a:pt x="188" y="2"/>
                  </a:cubicBezTo>
                  <a:cubicBezTo>
                    <a:pt x="230" y="0"/>
                    <a:pt x="236" y="59"/>
                    <a:pt x="193" y="62"/>
                  </a:cubicBezTo>
                  <a:cubicBezTo>
                    <a:pt x="47" y="71"/>
                    <a:pt x="47" y="71"/>
                    <a:pt x="47" y="71"/>
                  </a:cubicBezTo>
                  <a:cubicBezTo>
                    <a:pt x="4" y="74"/>
                    <a:pt x="0" y="9"/>
                    <a:pt x="43" y="7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29" name="Freeform 157"/>
            <p:cNvSpPr>
              <a:spLocks/>
            </p:cNvSpPr>
            <p:nvPr/>
          </p:nvSpPr>
          <p:spPr bwMode="auto">
            <a:xfrm>
              <a:off x="1485610" y="4975948"/>
              <a:ext cx="525224" cy="175075"/>
            </a:xfrm>
            <a:custGeom>
              <a:avLst/>
              <a:gdLst>
                <a:gd name="T0" fmla="*/ 43 w 211"/>
                <a:gd name="T1" fmla="*/ 3 h 70"/>
                <a:gd name="T2" fmla="*/ 168 w 211"/>
                <a:gd name="T3" fmla="*/ 1 h 70"/>
                <a:gd name="T4" fmla="*/ 169 w 211"/>
                <a:gd name="T5" fmla="*/ 60 h 70"/>
                <a:gd name="T6" fmla="*/ 47 w 211"/>
                <a:gd name="T7" fmla="*/ 67 h 70"/>
                <a:gd name="T8" fmla="*/ 43 w 211"/>
                <a:gd name="T9" fmla="*/ 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70">
                  <a:moveTo>
                    <a:pt x="43" y="3"/>
                  </a:moveTo>
                  <a:cubicBezTo>
                    <a:pt x="168" y="1"/>
                    <a:pt x="168" y="1"/>
                    <a:pt x="168" y="1"/>
                  </a:cubicBezTo>
                  <a:cubicBezTo>
                    <a:pt x="210" y="0"/>
                    <a:pt x="211" y="58"/>
                    <a:pt x="169" y="60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" y="70"/>
                    <a:pt x="0" y="4"/>
                    <a:pt x="43" y="3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30" name="Freeform 158"/>
            <p:cNvSpPr>
              <a:spLocks/>
            </p:cNvSpPr>
            <p:nvPr/>
          </p:nvSpPr>
          <p:spPr bwMode="auto">
            <a:xfrm>
              <a:off x="1553998" y="5140081"/>
              <a:ext cx="448629" cy="175075"/>
            </a:xfrm>
            <a:custGeom>
              <a:avLst/>
              <a:gdLst>
                <a:gd name="T0" fmla="*/ 42 w 180"/>
                <a:gd name="T1" fmla="*/ 3 h 70"/>
                <a:gd name="T2" fmla="*/ 135 w 180"/>
                <a:gd name="T3" fmla="*/ 1 h 70"/>
                <a:gd name="T4" fmla="*/ 138 w 180"/>
                <a:gd name="T5" fmla="*/ 62 h 70"/>
                <a:gd name="T6" fmla="*/ 46 w 180"/>
                <a:gd name="T7" fmla="*/ 67 h 70"/>
                <a:gd name="T8" fmla="*/ 42 w 180"/>
                <a:gd name="T9" fmla="*/ 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70">
                  <a:moveTo>
                    <a:pt x="42" y="3"/>
                  </a:moveTo>
                  <a:cubicBezTo>
                    <a:pt x="135" y="1"/>
                    <a:pt x="135" y="1"/>
                    <a:pt x="135" y="1"/>
                  </a:cubicBezTo>
                  <a:cubicBezTo>
                    <a:pt x="177" y="0"/>
                    <a:pt x="180" y="60"/>
                    <a:pt x="138" y="62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" y="70"/>
                    <a:pt x="0" y="4"/>
                    <a:pt x="42" y="3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31" name="Freeform 159"/>
            <p:cNvSpPr>
              <a:spLocks/>
            </p:cNvSpPr>
            <p:nvPr/>
          </p:nvSpPr>
          <p:spPr bwMode="auto">
            <a:xfrm>
              <a:off x="1176494" y="4447989"/>
              <a:ext cx="629174" cy="194223"/>
            </a:xfrm>
            <a:custGeom>
              <a:avLst/>
              <a:gdLst>
                <a:gd name="T0" fmla="*/ 213 w 252"/>
                <a:gd name="T1" fmla="*/ 2 h 78"/>
                <a:gd name="T2" fmla="*/ 54 w 252"/>
                <a:gd name="T3" fmla="*/ 10 h 78"/>
                <a:gd name="T4" fmla="*/ 0 w 252"/>
                <a:gd name="T5" fmla="*/ 78 h 78"/>
                <a:gd name="T6" fmla="*/ 162 w 252"/>
                <a:gd name="T7" fmla="*/ 74 h 78"/>
                <a:gd name="T8" fmla="*/ 213 w 252"/>
                <a:gd name="T9" fmla="*/ 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78">
                  <a:moveTo>
                    <a:pt x="213" y="2"/>
                  </a:moveTo>
                  <a:cubicBezTo>
                    <a:pt x="54" y="10"/>
                    <a:pt x="54" y="10"/>
                    <a:pt x="54" y="1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62" y="74"/>
                    <a:pt x="162" y="74"/>
                    <a:pt x="162" y="74"/>
                  </a:cubicBezTo>
                  <a:cubicBezTo>
                    <a:pt x="234" y="72"/>
                    <a:pt x="252" y="0"/>
                    <a:pt x="213" y="2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32" name="Freeform 160"/>
            <p:cNvSpPr>
              <a:spLocks/>
            </p:cNvSpPr>
            <p:nvPr/>
          </p:nvSpPr>
          <p:spPr bwMode="auto">
            <a:xfrm>
              <a:off x="883791" y="4456195"/>
              <a:ext cx="574463" cy="656530"/>
            </a:xfrm>
            <a:custGeom>
              <a:avLst/>
              <a:gdLst>
                <a:gd name="T0" fmla="*/ 0 w 231"/>
                <a:gd name="T1" fmla="*/ 199 h 263"/>
                <a:gd name="T2" fmla="*/ 172 w 231"/>
                <a:gd name="T3" fmla="*/ 6 h 263"/>
                <a:gd name="T4" fmla="*/ 194 w 231"/>
                <a:gd name="T5" fmla="*/ 74 h 263"/>
                <a:gd name="T6" fmla="*/ 79 w 231"/>
                <a:gd name="T7" fmla="*/ 238 h 263"/>
                <a:gd name="T8" fmla="*/ 0 w 231"/>
                <a:gd name="T9" fmla="*/ 199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263">
                  <a:moveTo>
                    <a:pt x="0" y="199"/>
                  </a:moveTo>
                  <a:cubicBezTo>
                    <a:pt x="12" y="110"/>
                    <a:pt x="87" y="22"/>
                    <a:pt x="172" y="6"/>
                  </a:cubicBezTo>
                  <a:cubicBezTo>
                    <a:pt x="206" y="0"/>
                    <a:pt x="231" y="56"/>
                    <a:pt x="194" y="74"/>
                  </a:cubicBezTo>
                  <a:cubicBezTo>
                    <a:pt x="179" y="169"/>
                    <a:pt x="118" y="223"/>
                    <a:pt x="79" y="238"/>
                  </a:cubicBezTo>
                  <a:cubicBezTo>
                    <a:pt x="80" y="255"/>
                    <a:pt x="20" y="263"/>
                    <a:pt x="0" y="199"/>
                  </a:cubicBezTo>
                  <a:close/>
                </a:path>
              </a:pathLst>
            </a:custGeom>
            <a:solidFill>
              <a:srgbClr val="FFD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33" name="Freeform 161"/>
            <p:cNvSpPr>
              <a:spLocks/>
            </p:cNvSpPr>
            <p:nvPr/>
          </p:nvSpPr>
          <p:spPr bwMode="auto">
            <a:xfrm>
              <a:off x="186228" y="4573824"/>
              <a:ext cx="396653" cy="867166"/>
            </a:xfrm>
            <a:custGeom>
              <a:avLst/>
              <a:gdLst>
                <a:gd name="T0" fmla="*/ 142 w 160"/>
                <a:gd name="T1" fmla="*/ 348 h 348"/>
                <a:gd name="T2" fmla="*/ 136 w 160"/>
                <a:gd name="T3" fmla="*/ 0 h 348"/>
                <a:gd name="T4" fmla="*/ 0 w 160"/>
                <a:gd name="T5" fmla="*/ 206 h 348"/>
                <a:gd name="T6" fmla="*/ 142 w 160"/>
                <a:gd name="T7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348">
                  <a:moveTo>
                    <a:pt x="142" y="348"/>
                  </a:moveTo>
                  <a:cubicBezTo>
                    <a:pt x="160" y="178"/>
                    <a:pt x="151" y="55"/>
                    <a:pt x="136" y="0"/>
                  </a:cubicBezTo>
                  <a:cubicBezTo>
                    <a:pt x="0" y="206"/>
                    <a:pt x="0" y="206"/>
                    <a:pt x="0" y="206"/>
                  </a:cubicBezTo>
                  <a:lnTo>
                    <a:pt x="142" y="34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34" name="Freeform 162"/>
            <p:cNvSpPr>
              <a:spLocks/>
            </p:cNvSpPr>
            <p:nvPr/>
          </p:nvSpPr>
          <p:spPr bwMode="auto">
            <a:xfrm>
              <a:off x="2947" y="4644948"/>
              <a:ext cx="705769" cy="733125"/>
            </a:xfrm>
            <a:custGeom>
              <a:avLst/>
              <a:gdLst>
                <a:gd name="T0" fmla="*/ 0 w 283"/>
                <a:gd name="T1" fmla="*/ 4 h 295"/>
                <a:gd name="T2" fmla="*/ 279 w 283"/>
                <a:gd name="T3" fmla="*/ 0 h 295"/>
                <a:gd name="T4" fmla="*/ 283 w 283"/>
                <a:gd name="T5" fmla="*/ 291 h 295"/>
                <a:gd name="T6" fmla="*/ 0 w 283"/>
                <a:gd name="T7" fmla="*/ 295 h 295"/>
                <a:gd name="T8" fmla="*/ 0 w 283"/>
                <a:gd name="T9" fmla="*/ 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95">
                  <a:moveTo>
                    <a:pt x="0" y="4"/>
                  </a:moveTo>
                  <a:cubicBezTo>
                    <a:pt x="279" y="0"/>
                    <a:pt x="279" y="0"/>
                    <a:pt x="279" y="0"/>
                  </a:cubicBezTo>
                  <a:cubicBezTo>
                    <a:pt x="227" y="121"/>
                    <a:pt x="238" y="214"/>
                    <a:pt x="283" y="291"/>
                  </a:cubicBezTo>
                  <a:cubicBezTo>
                    <a:pt x="0" y="295"/>
                    <a:pt x="0" y="295"/>
                    <a:pt x="0" y="29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EDF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35" name="Freeform 163"/>
            <p:cNvSpPr>
              <a:spLocks/>
            </p:cNvSpPr>
            <p:nvPr/>
          </p:nvSpPr>
          <p:spPr bwMode="auto">
            <a:xfrm>
              <a:off x="4169" y="4573824"/>
              <a:ext cx="533430" cy="872637"/>
            </a:xfrm>
            <a:custGeom>
              <a:avLst/>
              <a:gdLst>
                <a:gd name="T0" fmla="*/ 0 w 214"/>
                <a:gd name="T1" fmla="*/ 3 h 350"/>
                <a:gd name="T2" fmla="*/ 210 w 214"/>
                <a:gd name="T3" fmla="*/ 0 h 350"/>
                <a:gd name="T4" fmla="*/ 214 w 214"/>
                <a:gd name="T5" fmla="*/ 347 h 350"/>
                <a:gd name="T6" fmla="*/ 0 w 214"/>
                <a:gd name="T7" fmla="*/ 350 h 350"/>
                <a:gd name="T8" fmla="*/ 0 w 214"/>
                <a:gd name="T9" fmla="*/ 3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50">
                  <a:moveTo>
                    <a:pt x="0" y="3"/>
                  </a:moveTo>
                  <a:cubicBezTo>
                    <a:pt x="210" y="0"/>
                    <a:pt x="210" y="0"/>
                    <a:pt x="210" y="0"/>
                  </a:cubicBezTo>
                  <a:cubicBezTo>
                    <a:pt x="163" y="114"/>
                    <a:pt x="156" y="229"/>
                    <a:pt x="214" y="347"/>
                  </a:cubicBezTo>
                  <a:cubicBezTo>
                    <a:pt x="0" y="350"/>
                    <a:pt x="0" y="350"/>
                    <a:pt x="0" y="35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36" name="Freeform 164"/>
            <p:cNvSpPr>
              <a:spLocks/>
            </p:cNvSpPr>
            <p:nvPr/>
          </p:nvSpPr>
          <p:spPr bwMode="auto">
            <a:xfrm>
              <a:off x="2947" y="5296006"/>
              <a:ext cx="533430" cy="150455"/>
            </a:xfrm>
            <a:custGeom>
              <a:avLst/>
              <a:gdLst>
                <a:gd name="T0" fmla="*/ 191 w 214"/>
                <a:gd name="T1" fmla="*/ 0 h 60"/>
                <a:gd name="T2" fmla="*/ 214 w 214"/>
                <a:gd name="T3" fmla="*/ 57 h 60"/>
                <a:gd name="T4" fmla="*/ 0 w 214"/>
                <a:gd name="T5" fmla="*/ 60 h 60"/>
                <a:gd name="T6" fmla="*/ 0 w 214"/>
                <a:gd name="T7" fmla="*/ 0 h 60"/>
                <a:gd name="T8" fmla="*/ 191 w 214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60">
                  <a:moveTo>
                    <a:pt x="191" y="0"/>
                  </a:moveTo>
                  <a:cubicBezTo>
                    <a:pt x="197" y="19"/>
                    <a:pt x="205" y="38"/>
                    <a:pt x="214" y="5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37" name="Freeform 165"/>
            <p:cNvSpPr>
              <a:spLocks/>
            </p:cNvSpPr>
            <p:nvPr/>
          </p:nvSpPr>
          <p:spPr bwMode="auto">
            <a:xfrm>
              <a:off x="465253" y="5249502"/>
              <a:ext cx="243463" cy="123099"/>
            </a:xfrm>
            <a:custGeom>
              <a:avLst/>
              <a:gdLst>
                <a:gd name="T0" fmla="*/ 0 w 98"/>
                <a:gd name="T1" fmla="*/ 0 h 49"/>
                <a:gd name="T2" fmla="*/ 75 w 98"/>
                <a:gd name="T3" fmla="*/ 0 h 49"/>
                <a:gd name="T4" fmla="*/ 98 w 98"/>
                <a:gd name="T5" fmla="*/ 48 h 49"/>
                <a:gd name="T6" fmla="*/ 17 w 98"/>
                <a:gd name="T7" fmla="*/ 49 h 49"/>
                <a:gd name="T8" fmla="*/ 0 w 98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49">
                  <a:moveTo>
                    <a:pt x="0" y="0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81" y="17"/>
                    <a:pt x="89" y="33"/>
                    <a:pt x="98" y="48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0" y="33"/>
                    <a:pt x="5" y="17"/>
                    <a:pt x="0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38" name="Freeform 166"/>
            <p:cNvSpPr>
              <a:spLocks/>
            </p:cNvSpPr>
            <p:nvPr/>
          </p:nvSpPr>
          <p:spPr bwMode="auto">
            <a:xfrm>
              <a:off x="1471932" y="4658625"/>
              <a:ext cx="207901" cy="136777"/>
            </a:xfrm>
            <a:custGeom>
              <a:avLst/>
              <a:gdLst>
                <a:gd name="T0" fmla="*/ 29 w 83"/>
                <a:gd name="T1" fmla="*/ 3 h 55"/>
                <a:gd name="T2" fmla="*/ 33 w 83"/>
                <a:gd name="T3" fmla="*/ 53 h 55"/>
                <a:gd name="T4" fmla="*/ 29 w 83"/>
                <a:gd name="T5" fmla="*/ 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3" h="55">
                  <a:moveTo>
                    <a:pt x="29" y="3"/>
                  </a:moveTo>
                  <a:cubicBezTo>
                    <a:pt x="78" y="0"/>
                    <a:pt x="83" y="51"/>
                    <a:pt x="33" y="53"/>
                  </a:cubicBezTo>
                  <a:cubicBezTo>
                    <a:pt x="6" y="55"/>
                    <a:pt x="0" y="4"/>
                    <a:pt x="29" y="3"/>
                  </a:cubicBezTo>
                  <a:close/>
                </a:path>
              </a:pathLst>
            </a:custGeom>
            <a:solidFill>
              <a:srgbClr val="FFF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39" name="Freeform 167"/>
            <p:cNvSpPr>
              <a:spLocks/>
            </p:cNvSpPr>
            <p:nvPr/>
          </p:nvSpPr>
          <p:spPr bwMode="auto">
            <a:xfrm>
              <a:off x="1485610" y="4828229"/>
              <a:ext cx="207901" cy="134041"/>
            </a:xfrm>
            <a:custGeom>
              <a:avLst/>
              <a:gdLst>
                <a:gd name="T0" fmla="*/ 28 w 83"/>
                <a:gd name="T1" fmla="*/ 3 h 54"/>
                <a:gd name="T2" fmla="*/ 32 w 83"/>
                <a:gd name="T3" fmla="*/ 53 h 54"/>
                <a:gd name="T4" fmla="*/ 28 w 83"/>
                <a:gd name="T5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3" h="54">
                  <a:moveTo>
                    <a:pt x="28" y="3"/>
                  </a:moveTo>
                  <a:cubicBezTo>
                    <a:pt x="78" y="0"/>
                    <a:pt x="83" y="51"/>
                    <a:pt x="32" y="53"/>
                  </a:cubicBezTo>
                  <a:cubicBezTo>
                    <a:pt x="5" y="54"/>
                    <a:pt x="0" y="4"/>
                    <a:pt x="28" y="3"/>
                  </a:cubicBezTo>
                  <a:close/>
                </a:path>
              </a:pathLst>
            </a:custGeom>
            <a:solidFill>
              <a:srgbClr val="FFF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40" name="Freeform 168"/>
            <p:cNvSpPr>
              <a:spLocks/>
            </p:cNvSpPr>
            <p:nvPr/>
          </p:nvSpPr>
          <p:spPr bwMode="auto">
            <a:xfrm>
              <a:off x="1504758" y="4995097"/>
              <a:ext cx="205165" cy="136777"/>
            </a:xfrm>
            <a:custGeom>
              <a:avLst/>
              <a:gdLst>
                <a:gd name="T0" fmla="*/ 28 w 83"/>
                <a:gd name="T1" fmla="*/ 4 h 55"/>
                <a:gd name="T2" fmla="*/ 33 w 83"/>
                <a:gd name="T3" fmla="*/ 54 h 55"/>
                <a:gd name="T4" fmla="*/ 28 w 83"/>
                <a:gd name="T5" fmla="*/ 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3" h="55">
                  <a:moveTo>
                    <a:pt x="28" y="4"/>
                  </a:moveTo>
                  <a:cubicBezTo>
                    <a:pt x="78" y="0"/>
                    <a:pt x="83" y="51"/>
                    <a:pt x="33" y="54"/>
                  </a:cubicBezTo>
                  <a:cubicBezTo>
                    <a:pt x="5" y="55"/>
                    <a:pt x="0" y="5"/>
                    <a:pt x="28" y="4"/>
                  </a:cubicBezTo>
                  <a:close/>
                </a:path>
              </a:pathLst>
            </a:custGeom>
            <a:solidFill>
              <a:srgbClr val="FFF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41" name="Freeform 169"/>
            <p:cNvSpPr>
              <a:spLocks/>
            </p:cNvSpPr>
            <p:nvPr/>
          </p:nvSpPr>
          <p:spPr bwMode="auto">
            <a:xfrm>
              <a:off x="1570411" y="5159229"/>
              <a:ext cx="207901" cy="136777"/>
            </a:xfrm>
            <a:custGeom>
              <a:avLst/>
              <a:gdLst>
                <a:gd name="T0" fmla="*/ 29 w 84"/>
                <a:gd name="T1" fmla="*/ 4 h 55"/>
                <a:gd name="T2" fmla="*/ 33 w 84"/>
                <a:gd name="T3" fmla="*/ 54 h 55"/>
                <a:gd name="T4" fmla="*/ 29 w 84"/>
                <a:gd name="T5" fmla="*/ 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55">
                  <a:moveTo>
                    <a:pt x="29" y="4"/>
                  </a:moveTo>
                  <a:cubicBezTo>
                    <a:pt x="79" y="0"/>
                    <a:pt x="84" y="51"/>
                    <a:pt x="33" y="54"/>
                  </a:cubicBezTo>
                  <a:cubicBezTo>
                    <a:pt x="6" y="55"/>
                    <a:pt x="0" y="5"/>
                    <a:pt x="29" y="4"/>
                  </a:cubicBezTo>
                  <a:close/>
                </a:path>
              </a:pathLst>
            </a:custGeom>
            <a:solidFill>
              <a:srgbClr val="FFF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  <p:sp>
          <p:nvSpPr>
            <p:cNvPr id="42" name="Freeform 170"/>
            <p:cNvSpPr>
              <a:spLocks/>
            </p:cNvSpPr>
            <p:nvPr/>
          </p:nvSpPr>
          <p:spPr bwMode="auto">
            <a:xfrm>
              <a:off x="1597767" y="4450724"/>
              <a:ext cx="131306" cy="30091"/>
            </a:xfrm>
            <a:custGeom>
              <a:avLst/>
              <a:gdLst>
                <a:gd name="T0" fmla="*/ 0 w 53"/>
                <a:gd name="T1" fmla="*/ 2 h 12"/>
                <a:gd name="T2" fmla="*/ 11 w 53"/>
                <a:gd name="T3" fmla="*/ 10 h 12"/>
                <a:gd name="T4" fmla="*/ 53 w 53"/>
                <a:gd name="T5" fmla="*/ 1 h 12"/>
                <a:gd name="T6" fmla="*/ 53 w 53"/>
                <a:gd name="T7" fmla="*/ 1 h 12"/>
                <a:gd name="T8" fmla="*/ 45 w 53"/>
                <a:gd name="T9" fmla="*/ 0 h 12"/>
                <a:gd name="T10" fmla="*/ 0 w 53"/>
                <a:gd name="T11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12">
                  <a:moveTo>
                    <a:pt x="0" y="2"/>
                  </a:moveTo>
                  <a:cubicBezTo>
                    <a:pt x="2" y="8"/>
                    <a:pt x="5" y="12"/>
                    <a:pt x="11" y="10"/>
                  </a:cubicBezTo>
                  <a:cubicBezTo>
                    <a:pt x="20" y="9"/>
                    <a:pt x="49" y="7"/>
                    <a:pt x="53" y="1"/>
                  </a:cubicBezTo>
                  <a:cubicBezTo>
                    <a:pt x="53" y="1"/>
                    <a:pt x="53" y="1"/>
                    <a:pt x="53" y="1"/>
                  </a:cubicBezTo>
                  <a:cubicBezTo>
                    <a:pt x="51" y="0"/>
                    <a:pt x="48" y="0"/>
                    <a:pt x="45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FFF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ource Sans Pro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415373" y="2952259"/>
            <a:ext cx="2843733" cy="1415493"/>
            <a:chOff x="4568563" y="2925810"/>
            <a:chExt cx="2843733" cy="1415493"/>
          </a:xfrm>
        </p:grpSpPr>
        <p:sp>
          <p:nvSpPr>
            <p:cNvPr id="52" name="矩形 51"/>
            <p:cNvSpPr/>
            <p:nvPr/>
          </p:nvSpPr>
          <p:spPr>
            <a:xfrm>
              <a:off x="4568563" y="3307174"/>
              <a:ext cx="2843733" cy="1034129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单击此处编辑您要的内容，建议您在展示时采用微软雅黑字体，本模版所有图形线条及其相应素材均可自由编辑、改色、替换。</a:t>
              </a:r>
              <a:endPara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3" name="TextBox 13"/>
            <p:cNvSpPr txBox="1"/>
            <p:nvPr/>
          </p:nvSpPr>
          <p:spPr>
            <a:xfrm>
              <a:off x="4568563" y="2925810"/>
              <a:ext cx="1294333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8159600" y="1575847"/>
            <a:ext cx="2843733" cy="1415493"/>
            <a:chOff x="4568563" y="2925810"/>
            <a:chExt cx="2843733" cy="1415493"/>
          </a:xfrm>
        </p:grpSpPr>
        <p:sp>
          <p:nvSpPr>
            <p:cNvPr id="55" name="矩形 54"/>
            <p:cNvSpPr/>
            <p:nvPr/>
          </p:nvSpPr>
          <p:spPr>
            <a:xfrm>
              <a:off x="4568563" y="3307174"/>
              <a:ext cx="2843733" cy="1034129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单击此处编辑您要的内容，建议您在展示时采用微软雅黑字体，本模版所有图形线条及其相应素材均可自由编辑、改色、替换。</a:t>
              </a:r>
              <a:endPara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6" name="TextBox 13"/>
            <p:cNvSpPr txBox="1"/>
            <p:nvPr/>
          </p:nvSpPr>
          <p:spPr>
            <a:xfrm>
              <a:off x="4568563" y="2925810"/>
              <a:ext cx="1294333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8159600" y="4025497"/>
            <a:ext cx="2843733" cy="1415493"/>
            <a:chOff x="4568563" y="2925810"/>
            <a:chExt cx="2843733" cy="1415493"/>
          </a:xfrm>
        </p:grpSpPr>
        <p:sp>
          <p:nvSpPr>
            <p:cNvPr id="58" name="矩形 57"/>
            <p:cNvSpPr/>
            <p:nvPr/>
          </p:nvSpPr>
          <p:spPr>
            <a:xfrm>
              <a:off x="4568563" y="3307174"/>
              <a:ext cx="2843733" cy="1034129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</a:pPr>
              <a:r>
                <a:rPr lang="zh-CN" altLang="en-US" sz="14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单击此处编辑您要的内容，建议您在展示时采用微软雅黑字体，本模版所有图形线条及其相应素材均可自由编辑、改色、替换。</a:t>
              </a:r>
              <a:endParaRPr lang="en-US" altLang="zh-CN" sz="1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9" name="TextBox 13"/>
            <p:cNvSpPr txBox="1"/>
            <p:nvPr/>
          </p:nvSpPr>
          <p:spPr>
            <a:xfrm>
              <a:off x="4568563" y="2925810"/>
              <a:ext cx="1294333" cy="295466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817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0" name="出自【趣你的PPT】(微信:qunideppt)：最优质的PPT资源库">
            <a:extLst>
              <a:ext uri="{FF2B5EF4-FFF2-40B4-BE49-F238E27FC236}">
                <a16:creationId xmlns:a16="http://schemas.microsoft.com/office/drawing/2014/main" id="{C9ECD6F0-CB74-436D-90A2-EBD5120FEE37}"/>
              </a:ext>
            </a:extLst>
          </p:cNvPr>
          <p:cNvSpPr/>
          <p:nvPr/>
        </p:nvSpPr>
        <p:spPr>
          <a:xfrm>
            <a:off x="1" y="288926"/>
            <a:ext cx="2673625" cy="716298"/>
          </a:xfrm>
          <a:prstGeom prst="rect">
            <a:avLst/>
          </a:prstGeom>
          <a:solidFill>
            <a:srgbClr val="F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1" name="出自【趣你的PPT】(微信:qunideppt)：最优质的PPT资源库">
            <a:extLst>
              <a:ext uri="{FF2B5EF4-FFF2-40B4-BE49-F238E27FC236}">
                <a16:creationId xmlns:a16="http://schemas.microsoft.com/office/drawing/2014/main" id="{085B1B89-C68C-4007-87D7-03314F45C373}"/>
              </a:ext>
            </a:extLst>
          </p:cNvPr>
          <p:cNvSpPr/>
          <p:nvPr/>
        </p:nvSpPr>
        <p:spPr>
          <a:xfrm>
            <a:off x="2876298" y="288926"/>
            <a:ext cx="174911" cy="716298"/>
          </a:xfrm>
          <a:prstGeom prst="rect">
            <a:avLst/>
          </a:prstGeom>
          <a:solidFill>
            <a:srgbClr val="EB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0" name="出自【趣你的PPT】(微信:qunideppt)：最优质的PPT资源库">
            <a:extLst>
              <a:ext uri="{FF2B5EF4-FFF2-40B4-BE49-F238E27FC236}">
                <a16:creationId xmlns:a16="http://schemas.microsoft.com/office/drawing/2014/main" id="{58D395BC-6F52-4654-BA95-CE62B044F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16243"/>
            <a:ext cx="2523702" cy="46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点此添加标题</a:t>
            </a:r>
          </a:p>
        </p:txBody>
      </p:sp>
    </p:spTree>
    <p:extLst>
      <p:ext uri="{BB962C8B-B14F-4D97-AF65-F5344CB8AC3E}">
        <p14:creationId xmlns:p14="http://schemas.microsoft.com/office/powerpoint/2010/main" val="2885808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313713" y="1555750"/>
            <a:ext cx="9565367" cy="4927600"/>
            <a:chOff x="1313713" y="1555750"/>
            <a:chExt cx="9565367" cy="4927600"/>
          </a:xfrm>
        </p:grpSpPr>
        <p:grpSp>
          <p:nvGrpSpPr>
            <p:cNvPr id="5" name="组合 4"/>
            <p:cNvGrpSpPr/>
            <p:nvPr/>
          </p:nvGrpSpPr>
          <p:grpSpPr>
            <a:xfrm>
              <a:off x="1313713" y="1636713"/>
              <a:ext cx="1889011" cy="3709988"/>
              <a:chOff x="1313713" y="1636713"/>
              <a:chExt cx="1889011" cy="3709988"/>
            </a:xfrm>
          </p:grpSpPr>
          <p:sp>
            <p:nvSpPr>
              <p:cNvPr id="11" name="Freeform 5"/>
              <p:cNvSpPr>
                <a:spLocks noEditPoints="1"/>
              </p:cNvSpPr>
              <p:nvPr/>
            </p:nvSpPr>
            <p:spPr bwMode="auto">
              <a:xfrm>
                <a:off x="1344612" y="1636713"/>
                <a:ext cx="1827213" cy="3709988"/>
              </a:xfrm>
              <a:custGeom>
                <a:avLst/>
                <a:gdLst>
                  <a:gd name="T0" fmla="*/ 449 w 788"/>
                  <a:gd name="T1" fmla="*/ 484 h 1599"/>
                  <a:gd name="T2" fmla="*/ 298 w 788"/>
                  <a:gd name="T3" fmla="*/ 0 h 1599"/>
                  <a:gd name="T4" fmla="*/ 151 w 788"/>
                  <a:gd name="T5" fmla="*/ 0 h 1599"/>
                  <a:gd name="T6" fmla="*/ 3 w 788"/>
                  <a:gd name="T7" fmla="*/ 484 h 1599"/>
                  <a:gd name="T8" fmla="*/ 2 w 788"/>
                  <a:gd name="T9" fmla="*/ 484 h 1599"/>
                  <a:gd name="T10" fmla="*/ 2 w 788"/>
                  <a:gd name="T11" fmla="*/ 489 h 1599"/>
                  <a:gd name="T12" fmla="*/ 0 w 788"/>
                  <a:gd name="T13" fmla="*/ 495 h 1599"/>
                  <a:gd name="T14" fmla="*/ 2 w 788"/>
                  <a:gd name="T15" fmla="*/ 495 h 1599"/>
                  <a:gd name="T16" fmla="*/ 2 w 788"/>
                  <a:gd name="T17" fmla="*/ 1599 h 1599"/>
                  <a:gd name="T18" fmla="*/ 788 w 788"/>
                  <a:gd name="T19" fmla="*/ 1599 h 1599"/>
                  <a:gd name="T20" fmla="*/ 788 w 788"/>
                  <a:gd name="T21" fmla="*/ 484 h 1599"/>
                  <a:gd name="T22" fmla="*/ 449 w 788"/>
                  <a:gd name="T23" fmla="*/ 484 h 1599"/>
                  <a:gd name="T24" fmla="*/ 197 w 788"/>
                  <a:gd name="T25" fmla="*/ 179 h 1599"/>
                  <a:gd name="T26" fmla="*/ 219 w 788"/>
                  <a:gd name="T27" fmla="*/ 83 h 1599"/>
                  <a:gd name="T28" fmla="*/ 221 w 788"/>
                  <a:gd name="T29" fmla="*/ 83 h 1599"/>
                  <a:gd name="T30" fmla="*/ 245 w 788"/>
                  <a:gd name="T31" fmla="*/ 179 h 1599"/>
                  <a:gd name="T32" fmla="*/ 276 w 788"/>
                  <a:gd name="T33" fmla="*/ 284 h 1599"/>
                  <a:gd name="T34" fmla="*/ 167 w 788"/>
                  <a:gd name="T35" fmla="*/ 284 h 1599"/>
                  <a:gd name="T36" fmla="*/ 197 w 788"/>
                  <a:gd name="T37" fmla="*/ 179 h 1599"/>
                  <a:gd name="T38" fmla="*/ 151 w 788"/>
                  <a:gd name="T39" fmla="*/ 368 h 1599"/>
                  <a:gd name="T40" fmla="*/ 293 w 788"/>
                  <a:gd name="T41" fmla="*/ 368 h 1599"/>
                  <a:gd name="T42" fmla="*/ 328 w 788"/>
                  <a:gd name="T43" fmla="*/ 484 h 1599"/>
                  <a:gd name="T44" fmla="*/ 119 w 788"/>
                  <a:gd name="T45" fmla="*/ 484 h 1599"/>
                  <a:gd name="T46" fmla="*/ 151 w 788"/>
                  <a:gd name="T47" fmla="*/ 368 h 1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88" h="1599">
                    <a:moveTo>
                      <a:pt x="449" y="484"/>
                    </a:moveTo>
                    <a:cubicBezTo>
                      <a:pt x="298" y="0"/>
                      <a:pt x="298" y="0"/>
                      <a:pt x="298" y="0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3" y="484"/>
                      <a:pt x="3" y="484"/>
                      <a:pt x="3" y="484"/>
                    </a:cubicBezTo>
                    <a:cubicBezTo>
                      <a:pt x="2" y="484"/>
                      <a:pt x="2" y="484"/>
                      <a:pt x="2" y="484"/>
                    </a:cubicBezTo>
                    <a:cubicBezTo>
                      <a:pt x="2" y="489"/>
                      <a:pt x="2" y="489"/>
                      <a:pt x="2" y="489"/>
                    </a:cubicBezTo>
                    <a:cubicBezTo>
                      <a:pt x="0" y="495"/>
                      <a:pt x="0" y="495"/>
                      <a:pt x="0" y="495"/>
                    </a:cubicBezTo>
                    <a:cubicBezTo>
                      <a:pt x="2" y="495"/>
                      <a:pt x="2" y="495"/>
                      <a:pt x="2" y="495"/>
                    </a:cubicBezTo>
                    <a:cubicBezTo>
                      <a:pt x="2" y="1599"/>
                      <a:pt x="2" y="1599"/>
                      <a:pt x="2" y="1599"/>
                    </a:cubicBezTo>
                    <a:cubicBezTo>
                      <a:pt x="788" y="1599"/>
                      <a:pt x="788" y="1599"/>
                      <a:pt x="788" y="1599"/>
                    </a:cubicBezTo>
                    <a:cubicBezTo>
                      <a:pt x="788" y="484"/>
                      <a:pt x="788" y="484"/>
                      <a:pt x="788" y="484"/>
                    </a:cubicBezTo>
                    <a:lnTo>
                      <a:pt x="449" y="484"/>
                    </a:lnTo>
                    <a:close/>
                    <a:moveTo>
                      <a:pt x="197" y="179"/>
                    </a:moveTo>
                    <a:cubicBezTo>
                      <a:pt x="204" y="150"/>
                      <a:pt x="212" y="113"/>
                      <a:pt x="219" y="83"/>
                    </a:cubicBezTo>
                    <a:cubicBezTo>
                      <a:pt x="221" y="83"/>
                      <a:pt x="221" y="83"/>
                      <a:pt x="221" y="83"/>
                    </a:cubicBezTo>
                    <a:cubicBezTo>
                      <a:pt x="228" y="112"/>
                      <a:pt x="237" y="150"/>
                      <a:pt x="245" y="179"/>
                    </a:cubicBezTo>
                    <a:cubicBezTo>
                      <a:pt x="276" y="284"/>
                      <a:pt x="276" y="284"/>
                      <a:pt x="276" y="284"/>
                    </a:cubicBezTo>
                    <a:cubicBezTo>
                      <a:pt x="167" y="284"/>
                      <a:pt x="167" y="284"/>
                      <a:pt x="167" y="284"/>
                    </a:cubicBezTo>
                    <a:lnTo>
                      <a:pt x="197" y="179"/>
                    </a:lnTo>
                    <a:close/>
                    <a:moveTo>
                      <a:pt x="151" y="368"/>
                    </a:moveTo>
                    <a:cubicBezTo>
                      <a:pt x="293" y="368"/>
                      <a:pt x="293" y="368"/>
                      <a:pt x="293" y="368"/>
                    </a:cubicBezTo>
                    <a:cubicBezTo>
                      <a:pt x="328" y="484"/>
                      <a:pt x="328" y="484"/>
                      <a:pt x="328" y="484"/>
                    </a:cubicBezTo>
                    <a:cubicBezTo>
                      <a:pt x="119" y="484"/>
                      <a:pt x="119" y="484"/>
                      <a:pt x="119" y="484"/>
                    </a:cubicBezTo>
                    <a:lnTo>
                      <a:pt x="151" y="36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grpSp>
            <p:nvGrpSpPr>
              <p:cNvPr id="26" name="组合 25"/>
              <p:cNvGrpSpPr/>
              <p:nvPr/>
            </p:nvGrpSpPr>
            <p:grpSpPr>
              <a:xfrm>
                <a:off x="1313713" y="3513138"/>
                <a:ext cx="1889011" cy="1418905"/>
                <a:chOff x="-2268006" y="3521217"/>
                <a:chExt cx="1889011" cy="1418905"/>
              </a:xfrm>
            </p:grpSpPr>
            <p:sp>
              <p:nvSpPr>
                <p:cNvPr id="27" name="矩形 26"/>
                <p:cNvSpPr/>
                <p:nvPr/>
              </p:nvSpPr>
              <p:spPr>
                <a:xfrm>
                  <a:off x="-2268006" y="3521217"/>
                  <a:ext cx="1889011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2800" b="1" dirty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关键字</a:t>
                  </a:r>
                  <a:r>
                    <a:rPr lang="en-US" altLang="zh-CN" sz="2800" dirty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</a:t>
                  </a:r>
                </a:p>
              </p:txBody>
            </p:sp>
            <p:sp>
              <p:nvSpPr>
                <p:cNvPr id="28" name="矩形 27"/>
                <p:cNvSpPr/>
                <p:nvPr/>
              </p:nvSpPr>
              <p:spPr>
                <a:xfrm>
                  <a:off x="-2202343" y="4072192"/>
                  <a:ext cx="1757684" cy="8679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zh-CN" altLang="en-US" sz="1400" dirty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单击此处可编辑内容，根据您的需要自由拉伸文本框大小关键字</a:t>
                  </a:r>
                  <a:endParaRPr lang="en-US" altLang="zh-CN" sz="1400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3" name="组合 2"/>
            <p:cNvGrpSpPr/>
            <p:nvPr/>
          </p:nvGrpSpPr>
          <p:grpSpPr>
            <a:xfrm>
              <a:off x="5151891" y="1555750"/>
              <a:ext cx="1889011" cy="3746500"/>
              <a:chOff x="5199120" y="1555750"/>
              <a:chExt cx="1889011" cy="3746500"/>
            </a:xfrm>
          </p:grpSpPr>
          <p:sp>
            <p:nvSpPr>
              <p:cNvPr id="13" name="Freeform 7"/>
              <p:cNvSpPr>
                <a:spLocks/>
              </p:cNvSpPr>
              <p:nvPr/>
            </p:nvSpPr>
            <p:spPr bwMode="auto">
              <a:xfrm>
                <a:off x="5233194" y="1555750"/>
                <a:ext cx="1820863" cy="3746500"/>
              </a:xfrm>
              <a:custGeom>
                <a:avLst/>
                <a:gdLst>
                  <a:gd name="T0" fmla="*/ 355 w 786"/>
                  <a:gd name="T1" fmla="*/ 501 h 1615"/>
                  <a:gd name="T2" fmla="*/ 386 w 786"/>
                  <a:gd name="T3" fmla="*/ 491 h 1615"/>
                  <a:gd name="T4" fmla="*/ 370 w 786"/>
                  <a:gd name="T5" fmla="*/ 402 h 1615"/>
                  <a:gd name="T6" fmla="*/ 276 w 786"/>
                  <a:gd name="T7" fmla="*/ 418 h 1615"/>
                  <a:gd name="T8" fmla="*/ 118 w 786"/>
                  <a:gd name="T9" fmla="*/ 257 h 1615"/>
                  <a:gd name="T10" fmla="*/ 275 w 786"/>
                  <a:gd name="T11" fmla="*/ 92 h 1615"/>
                  <a:gd name="T12" fmla="*/ 369 w 786"/>
                  <a:gd name="T13" fmla="*/ 110 h 1615"/>
                  <a:gd name="T14" fmla="*/ 393 w 786"/>
                  <a:gd name="T15" fmla="*/ 22 h 1615"/>
                  <a:gd name="T16" fmla="*/ 271 w 786"/>
                  <a:gd name="T17" fmla="*/ 0 h 1615"/>
                  <a:gd name="T18" fmla="*/ 0 w 786"/>
                  <a:gd name="T19" fmla="*/ 263 h 1615"/>
                  <a:gd name="T20" fmla="*/ 171 w 786"/>
                  <a:gd name="T21" fmla="*/ 501 h 1615"/>
                  <a:gd name="T22" fmla="*/ 0 w 786"/>
                  <a:gd name="T23" fmla="*/ 501 h 1615"/>
                  <a:gd name="T24" fmla="*/ 0 w 786"/>
                  <a:gd name="T25" fmla="*/ 1615 h 1615"/>
                  <a:gd name="T26" fmla="*/ 786 w 786"/>
                  <a:gd name="T27" fmla="*/ 1615 h 1615"/>
                  <a:gd name="T28" fmla="*/ 786 w 786"/>
                  <a:gd name="T29" fmla="*/ 501 h 1615"/>
                  <a:gd name="T30" fmla="*/ 355 w 786"/>
                  <a:gd name="T31" fmla="*/ 501 h 1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86" h="1615">
                    <a:moveTo>
                      <a:pt x="355" y="501"/>
                    </a:moveTo>
                    <a:cubicBezTo>
                      <a:pt x="368" y="498"/>
                      <a:pt x="379" y="494"/>
                      <a:pt x="386" y="491"/>
                    </a:cubicBezTo>
                    <a:cubicBezTo>
                      <a:pt x="370" y="402"/>
                      <a:pt x="370" y="402"/>
                      <a:pt x="370" y="402"/>
                    </a:cubicBezTo>
                    <a:cubicBezTo>
                      <a:pt x="347" y="412"/>
                      <a:pt x="310" y="418"/>
                      <a:pt x="276" y="418"/>
                    </a:cubicBezTo>
                    <a:cubicBezTo>
                      <a:pt x="176" y="418"/>
                      <a:pt x="118" y="356"/>
                      <a:pt x="118" y="257"/>
                    </a:cubicBezTo>
                    <a:cubicBezTo>
                      <a:pt x="118" y="146"/>
                      <a:pt x="187" y="92"/>
                      <a:pt x="275" y="92"/>
                    </a:cubicBezTo>
                    <a:cubicBezTo>
                      <a:pt x="315" y="92"/>
                      <a:pt x="347" y="101"/>
                      <a:pt x="369" y="110"/>
                    </a:cubicBezTo>
                    <a:cubicBezTo>
                      <a:pt x="393" y="22"/>
                      <a:pt x="393" y="22"/>
                      <a:pt x="393" y="22"/>
                    </a:cubicBezTo>
                    <a:cubicBezTo>
                      <a:pt x="373" y="12"/>
                      <a:pt x="329" y="0"/>
                      <a:pt x="271" y="0"/>
                    </a:cubicBezTo>
                    <a:cubicBezTo>
                      <a:pt x="121" y="0"/>
                      <a:pt x="0" y="93"/>
                      <a:pt x="0" y="263"/>
                    </a:cubicBezTo>
                    <a:cubicBezTo>
                      <a:pt x="0" y="378"/>
                      <a:pt x="58" y="470"/>
                      <a:pt x="171" y="501"/>
                    </a:cubicBezTo>
                    <a:cubicBezTo>
                      <a:pt x="0" y="501"/>
                      <a:pt x="0" y="501"/>
                      <a:pt x="0" y="501"/>
                    </a:cubicBezTo>
                    <a:cubicBezTo>
                      <a:pt x="0" y="1615"/>
                      <a:pt x="0" y="1615"/>
                      <a:pt x="0" y="1615"/>
                    </a:cubicBezTo>
                    <a:cubicBezTo>
                      <a:pt x="786" y="1615"/>
                      <a:pt x="786" y="1615"/>
                      <a:pt x="786" y="1615"/>
                    </a:cubicBezTo>
                    <a:cubicBezTo>
                      <a:pt x="786" y="501"/>
                      <a:pt x="786" y="501"/>
                      <a:pt x="786" y="501"/>
                    </a:cubicBezTo>
                    <a:lnTo>
                      <a:pt x="355" y="50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grpSp>
            <p:nvGrpSpPr>
              <p:cNvPr id="29" name="组合 28"/>
              <p:cNvGrpSpPr/>
              <p:nvPr/>
            </p:nvGrpSpPr>
            <p:grpSpPr>
              <a:xfrm>
                <a:off x="5199120" y="3513138"/>
                <a:ext cx="1889011" cy="1418905"/>
                <a:chOff x="-2268006" y="3521217"/>
                <a:chExt cx="1889011" cy="1418905"/>
              </a:xfrm>
            </p:grpSpPr>
            <p:sp>
              <p:nvSpPr>
                <p:cNvPr id="30" name="矩形 29"/>
                <p:cNvSpPr/>
                <p:nvPr/>
              </p:nvSpPr>
              <p:spPr>
                <a:xfrm>
                  <a:off x="-2268006" y="3521217"/>
                  <a:ext cx="1889011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2800" b="1" dirty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关键字</a:t>
                  </a:r>
                  <a:r>
                    <a:rPr lang="en-US" altLang="zh-CN" sz="2800" dirty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</a:t>
                  </a: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-2202343" y="4072192"/>
                  <a:ext cx="1757684" cy="8679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zh-CN" altLang="en-US" sz="1400" dirty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单击此处可编辑内容，根据您的需要自由拉伸文本框大小关键字</a:t>
                  </a:r>
                  <a:endParaRPr lang="en-US" altLang="zh-CN" sz="1400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4" name="组合 3"/>
            <p:cNvGrpSpPr/>
            <p:nvPr/>
          </p:nvGrpSpPr>
          <p:grpSpPr>
            <a:xfrm>
              <a:off x="8990069" y="1741488"/>
              <a:ext cx="1889011" cy="3711575"/>
              <a:chOff x="8990069" y="1741488"/>
              <a:chExt cx="1889011" cy="3711575"/>
            </a:xfrm>
          </p:grpSpPr>
          <p:sp>
            <p:nvSpPr>
              <p:cNvPr id="15" name="Freeform 9"/>
              <p:cNvSpPr>
                <a:spLocks/>
              </p:cNvSpPr>
              <p:nvPr/>
            </p:nvSpPr>
            <p:spPr bwMode="auto">
              <a:xfrm>
                <a:off x="9021762" y="1741488"/>
                <a:ext cx="1825625" cy="3711575"/>
              </a:xfrm>
              <a:custGeom>
                <a:avLst/>
                <a:gdLst>
                  <a:gd name="T0" fmla="*/ 462 w 1150"/>
                  <a:gd name="T1" fmla="*/ 709 h 2338"/>
                  <a:gd name="T2" fmla="*/ 462 w 1150"/>
                  <a:gd name="T3" fmla="*/ 590 h 2338"/>
                  <a:gd name="T4" fmla="*/ 164 w 1150"/>
                  <a:gd name="T5" fmla="*/ 590 h 2338"/>
                  <a:gd name="T6" fmla="*/ 164 w 1150"/>
                  <a:gd name="T7" fmla="*/ 418 h 2338"/>
                  <a:gd name="T8" fmla="*/ 430 w 1150"/>
                  <a:gd name="T9" fmla="*/ 418 h 2338"/>
                  <a:gd name="T10" fmla="*/ 430 w 1150"/>
                  <a:gd name="T11" fmla="*/ 285 h 2338"/>
                  <a:gd name="T12" fmla="*/ 164 w 1150"/>
                  <a:gd name="T13" fmla="*/ 285 h 2338"/>
                  <a:gd name="T14" fmla="*/ 164 w 1150"/>
                  <a:gd name="T15" fmla="*/ 134 h 2338"/>
                  <a:gd name="T16" fmla="*/ 446 w 1150"/>
                  <a:gd name="T17" fmla="*/ 134 h 2338"/>
                  <a:gd name="T18" fmla="*/ 446 w 1150"/>
                  <a:gd name="T19" fmla="*/ 0 h 2338"/>
                  <a:gd name="T20" fmla="*/ 0 w 1150"/>
                  <a:gd name="T21" fmla="*/ 0 h 2338"/>
                  <a:gd name="T22" fmla="*/ 0 w 1150"/>
                  <a:gd name="T23" fmla="*/ 709 h 2338"/>
                  <a:gd name="T24" fmla="*/ 0 w 1150"/>
                  <a:gd name="T25" fmla="*/ 725 h 2338"/>
                  <a:gd name="T26" fmla="*/ 0 w 1150"/>
                  <a:gd name="T27" fmla="*/ 2338 h 2338"/>
                  <a:gd name="T28" fmla="*/ 1150 w 1150"/>
                  <a:gd name="T29" fmla="*/ 2338 h 2338"/>
                  <a:gd name="T30" fmla="*/ 1150 w 1150"/>
                  <a:gd name="T31" fmla="*/ 709 h 2338"/>
                  <a:gd name="T32" fmla="*/ 462 w 1150"/>
                  <a:gd name="T33" fmla="*/ 709 h 2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50" h="2338">
                    <a:moveTo>
                      <a:pt x="462" y="709"/>
                    </a:moveTo>
                    <a:lnTo>
                      <a:pt x="462" y="590"/>
                    </a:lnTo>
                    <a:lnTo>
                      <a:pt x="164" y="590"/>
                    </a:lnTo>
                    <a:lnTo>
                      <a:pt x="164" y="418"/>
                    </a:lnTo>
                    <a:lnTo>
                      <a:pt x="430" y="418"/>
                    </a:lnTo>
                    <a:lnTo>
                      <a:pt x="430" y="285"/>
                    </a:lnTo>
                    <a:lnTo>
                      <a:pt x="164" y="285"/>
                    </a:lnTo>
                    <a:lnTo>
                      <a:pt x="164" y="134"/>
                    </a:lnTo>
                    <a:lnTo>
                      <a:pt x="446" y="134"/>
                    </a:lnTo>
                    <a:lnTo>
                      <a:pt x="446" y="0"/>
                    </a:lnTo>
                    <a:lnTo>
                      <a:pt x="0" y="0"/>
                    </a:lnTo>
                    <a:lnTo>
                      <a:pt x="0" y="709"/>
                    </a:lnTo>
                    <a:lnTo>
                      <a:pt x="0" y="725"/>
                    </a:lnTo>
                    <a:lnTo>
                      <a:pt x="0" y="2338"/>
                    </a:lnTo>
                    <a:lnTo>
                      <a:pt x="1150" y="2338"/>
                    </a:lnTo>
                    <a:lnTo>
                      <a:pt x="1150" y="709"/>
                    </a:lnTo>
                    <a:lnTo>
                      <a:pt x="462" y="709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grpSp>
            <p:nvGrpSpPr>
              <p:cNvPr id="32" name="组合 31"/>
              <p:cNvGrpSpPr/>
              <p:nvPr/>
            </p:nvGrpSpPr>
            <p:grpSpPr>
              <a:xfrm>
                <a:off x="8990069" y="3513138"/>
                <a:ext cx="1889011" cy="1418905"/>
                <a:chOff x="-2268006" y="3521217"/>
                <a:chExt cx="1889011" cy="1418905"/>
              </a:xfrm>
            </p:grpSpPr>
            <p:sp>
              <p:nvSpPr>
                <p:cNvPr id="33" name="矩形 32"/>
                <p:cNvSpPr/>
                <p:nvPr/>
              </p:nvSpPr>
              <p:spPr>
                <a:xfrm>
                  <a:off x="-2268006" y="3521217"/>
                  <a:ext cx="1889011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2800" b="1" dirty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关键字</a:t>
                  </a:r>
                  <a:r>
                    <a:rPr lang="en-US" altLang="zh-CN" sz="2800" dirty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</a:t>
                  </a:r>
                </a:p>
              </p:txBody>
            </p:sp>
            <p:sp>
              <p:nvSpPr>
                <p:cNvPr id="34" name="矩形 33"/>
                <p:cNvSpPr/>
                <p:nvPr/>
              </p:nvSpPr>
              <p:spPr>
                <a:xfrm>
                  <a:off x="-2202343" y="4072192"/>
                  <a:ext cx="1757684" cy="8679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zh-CN" altLang="en-US" sz="1400" dirty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单击此处可编辑内容，根据您的需要自由拉伸文本框大小关键字</a:t>
                  </a:r>
                  <a:endParaRPr lang="en-US" altLang="zh-CN" sz="1400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7" name="组合 6"/>
            <p:cNvGrpSpPr/>
            <p:nvPr/>
          </p:nvGrpSpPr>
          <p:grpSpPr>
            <a:xfrm>
              <a:off x="7070980" y="2698750"/>
              <a:ext cx="1889011" cy="3730625"/>
              <a:chOff x="7123675" y="2698750"/>
              <a:chExt cx="1889011" cy="3730625"/>
            </a:xfrm>
          </p:grpSpPr>
          <p:sp>
            <p:nvSpPr>
              <p:cNvPr id="14" name="Freeform 8"/>
              <p:cNvSpPr>
                <a:spLocks noEditPoints="1"/>
              </p:cNvSpPr>
              <p:nvPr/>
            </p:nvSpPr>
            <p:spPr bwMode="auto">
              <a:xfrm>
                <a:off x="7156161" y="2698750"/>
                <a:ext cx="1824038" cy="3730625"/>
              </a:xfrm>
              <a:custGeom>
                <a:avLst/>
                <a:gdLst>
                  <a:gd name="T0" fmla="*/ 240 w 787"/>
                  <a:gd name="T1" fmla="*/ 494 h 1608"/>
                  <a:gd name="T2" fmla="*/ 357 w 787"/>
                  <a:gd name="T3" fmla="*/ 441 h 1608"/>
                  <a:gd name="T4" fmla="*/ 439 w 787"/>
                  <a:gd name="T5" fmla="*/ 240 h 1608"/>
                  <a:gd name="T6" fmla="*/ 355 w 787"/>
                  <a:gd name="T7" fmla="*/ 52 h 1608"/>
                  <a:gd name="T8" fmla="*/ 151 w 787"/>
                  <a:gd name="T9" fmla="*/ 0 h 1608"/>
                  <a:gd name="T10" fmla="*/ 0 w 787"/>
                  <a:gd name="T11" fmla="*/ 11 h 1608"/>
                  <a:gd name="T12" fmla="*/ 0 w 787"/>
                  <a:gd name="T13" fmla="*/ 494 h 1608"/>
                  <a:gd name="T14" fmla="*/ 0 w 787"/>
                  <a:gd name="T15" fmla="*/ 497 h 1608"/>
                  <a:gd name="T16" fmla="*/ 0 w 787"/>
                  <a:gd name="T17" fmla="*/ 1608 h 1608"/>
                  <a:gd name="T18" fmla="*/ 787 w 787"/>
                  <a:gd name="T19" fmla="*/ 1608 h 1608"/>
                  <a:gd name="T20" fmla="*/ 787 w 787"/>
                  <a:gd name="T21" fmla="*/ 494 h 1608"/>
                  <a:gd name="T22" fmla="*/ 240 w 787"/>
                  <a:gd name="T23" fmla="*/ 494 h 1608"/>
                  <a:gd name="T24" fmla="*/ 112 w 787"/>
                  <a:gd name="T25" fmla="*/ 91 h 1608"/>
                  <a:gd name="T26" fmla="*/ 163 w 787"/>
                  <a:gd name="T27" fmla="*/ 86 h 1608"/>
                  <a:gd name="T28" fmla="*/ 320 w 787"/>
                  <a:gd name="T29" fmla="*/ 244 h 1608"/>
                  <a:gd name="T30" fmla="*/ 151 w 787"/>
                  <a:gd name="T31" fmla="*/ 417 h 1608"/>
                  <a:gd name="T32" fmla="*/ 112 w 787"/>
                  <a:gd name="T33" fmla="*/ 415 h 1608"/>
                  <a:gd name="T34" fmla="*/ 112 w 787"/>
                  <a:gd name="T35" fmla="*/ 91 h 1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87" h="1608">
                    <a:moveTo>
                      <a:pt x="240" y="494"/>
                    </a:moveTo>
                    <a:cubicBezTo>
                      <a:pt x="287" y="483"/>
                      <a:pt x="327" y="466"/>
                      <a:pt x="357" y="441"/>
                    </a:cubicBezTo>
                    <a:cubicBezTo>
                      <a:pt x="404" y="400"/>
                      <a:pt x="439" y="335"/>
                      <a:pt x="439" y="240"/>
                    </a:cubicBezTo>
                    <a:cubicBezTo>
                      <a:pt x="439" y="152"/>
                      <a:pt x="406" y="90"/>
                      <a:pt x="355" y="52"/>
                    </a:cubicBezTo>
                    <a:cubicBezTo>
                      <a:pt x="308" y="16"/>
                      <a:pt x="246" y="0"/>
                      <a:pt x="151" y="0"/>
                    </a:cubicBezTo>
                    <a:cubicBezTo>
                      <a:pt x="95" y="0"/>
                      <a:pt x="42" y="4"/>
                      <a:pt x="0" y="11"/>
                    </a:cubicBezTo>
                    <a:cubicBezTo>
                      <a:pt x="0" y="494"/>
                      <a:pt x="0" y="494"/>
                      <a:pt x="0" y="494"/>
                    </a:cubicBezTo>
                    <a:cubicBezTo>
                      <a:pt x="0" y="497"/>
                      <a:pt x="0" y="497"/>
                      <a:pt x="0" y="497"/>
                    </a:cubicBezTo>
                    <a:cubicBezTo>
                      <a:pt x="0" y="1608"/>
                      <a:pt x="0" y="1608"/>
                      <a:pt x="0" y="1608"/>
                    </a:cubicBezTo>
                    <a:cubicBezTo>
                      <a:pt x="787" y="1608"/>
                      <a:pt x="787" y="1608"/>
                      <a:pt x="787" y="1608"/>
                    </a:cubicBezTo>
                    <a:cubicBezTo>
                      <a:pt x="787" y="494"/>
                      <a:pt x="787" y="494"/>
                      <a:pt x="787" y="494"/>
                    </a:cubicBezTo>
                    <a:lnTo>
                      <a:pt x="240" y="494"/>
                    </a:lnTo>
                    <a:close/>
                    <a:moveTo>
                      <a:pt x="112" y="91"/>
                    </a:moveTo>
                    <a:cubicBezTo>
                      <a:pt x="122" y="88"/>
                      <a:pt x="139" y="86"/>
                      <a:pt x="163" y="86"/>
                    </a:cubicBezTo>
                    <a:cubicBezTo>
                      <a:pt x="260" y="86"/>
                      <a:pt x="320" y="137"/>
                      <a:pt x="320" y="244"/>
                    </a:cubicBezTo>
                    <a:cubicBezTo>
                      <a:pt x="320" y="362"/>
                      <a:pt x="253" y="418"/>
                      <a:pt x="151" y="417"/>
                    </a:cubicBezTo>
                    <a:cubicBezTo>
                      <a:pt x="138" y="417"/>
                      <a:pt x="122" y="417"/>
                      <a:pt x="112" y="415"/>
                    </a:cubicBezTo>
                    <a:lnTo>
                      <a:pt x="112" y="9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grpSp>
            <p:nvGrpSpPr>
              <p:cNvPr id="39" name="组合 38"/>
              <p:cNvGrpSpPr/>
              <p:nvPr/>
            </p:nvGrpSpPr>
            <p:grpSpPr>
              <a:xfrm>
                <a:off x="7123675" y="4458925"/>
                <a:ext cx="1889011" cy="1418905"/>
                <a:chOff x="-2268006" y="3521217"/>
                <a:chExt cx="1889011" cy="1418905"/>
              </a:xfrm>
            </p:grpSpPr>
            <p:sp>
              <p:nvSpPr>
                <p:cNvPr id="40" name="矩形 39"/>
                <p:cNvSpPr/>
                <p:nvPr/>
              </p:nvSpPr>
              <p:spPr>
                <a:xfrm>
                  <a:off x="-2268006" y="3521217"/>
                  <a:ext cx="1889011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2800" b="1" dirty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关键字</a:t>
                  </a:r>
                  <a:r>
                    <a:rPr lang="en-US" altLang="zh-CN" sz="2800" dirty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</a:t>
                  </a:r>
                </a:p>
              </p:txBody>
            </p:sp>
            <p:sp>
              <p:nvSpPr>
                <p:cNvPr id="41" name="矩形 40"/>
                <p:cNvSpPr/>
                <p:nvPr/>
              </p:nvSpPr>
              <p:spPr>
                <a:xfrm>
                  <a:off x="-2202343" y="4072192"/>
                  <a:ext cx="1757684" cy="8679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zh-CN" altLang="en-US" sz="1400" dirty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单击此处可编辑内容，根据您的需要自由拉伸文本框大小关键字</a:t>
                  </a:r>
                  <a:endParaRPr lang="en-US" altLang="zh-CN" sz="1400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8" name="组合 7"/>
            <p:cNvGrpSpPr/>
            <p:nvPr/>
          </p:nvGrpSpPr>
          <p:grpSpPr>
            <a:xfrm>
              <a:off x="3232802" y="2752725"/>
              <a:ext cx="1889011" cy="3730625"/>
              <a:chOff x="3267348" y="2752725"/>
              <a:chExt cx="1889011" cy="3730625"/>
            </a:xfrm>
          </p:grpSpPr>
          <p:sp>
            <p:nvSpPr>
              <p:cNvPr id="12" name="Freeform 6"/>
              <p:cNvSpPr>
                <a:spLocks noEditPoints="1"/>
              </p:cNvSpPr>
              <p:nvPr/>
            </p:nvSpPr>
            <p:spPr bwMode="auto">
              <a:xfrm>
                <a:off x="3300628" y="2752725"/>
                <a:ext cx="1822450" cy="3730625"/>
              </a:xfrm>
              <a:custGeom>
                <a:avLst/>
                <a:gdLst>
                  <a:gd name="T0" fmla="*/ 239 w 786"/>
                  <a:gd name="T1" fmla="*/ 493 h 1608"/>
                  <a:gd name="T2" fmla="*/ 316 w 786"/>
                  <a:gd name="T3" fmla="*/ 460 h 1608"/>
                  <a:gd name="T4" fmla="*/ 368 w 786"/>
                  <a:gd name="T5" fmla="*/ 354 h 1608"/>
                  <a:gd name="T6" fmla="*/ 269 w 786"/>
                  <a:gd name="T7" fmla="*/ 232 h 1608"/>
                  <a:gd name="T8" fmla="*/ 269 w 786"/>
                  <a:gd name="T9" fmla="*/ 231 h 1608"/>
                  <a:gd name="T10" fmla="*/ 350 w 786"/>
                  <a:gd name="T11" fmla="*/ 126 h 1608"/>
                  <a:gd name="T12" fmla="*/ 291 w 786"/>
                  <a:gd name="T13" fmla="*/ 28 h 1608"/>
                  <a:gd name="T14" fmla="*/ 145 w 786"/>
                  <a:gd name="T15" fmla="*/ 0 h 1608"/>
                  <a:gd name="T16" fmla="*/ 0 w 786"/>
                  <a:gd name="T17" fmla="*/ 11 h 1608"/>
                  <a:gd name="T18" fmla="*/ 0 w 786"/>
                  <a:gd name="T19" fmla="*/ 493 h 1608"/>
                  <a:gd name="T20" fmla="*/ 0 w 786"/>
                  <a:gd name="T21" fmla="*/ 497 h 1608"/>
                  <a:gd name="T22" fmla="*/ 0 w 786"/>
                  <a:gd name="T23" fmla="*/ 1608 h 1608"/>
                  <a:gd name="T24" fmla="*/ 786 w 786"/>
                  <a:gd name="T25" fmla="*/ 1608 h 1608"/>
                  <a:gd name="T26" fmla="*/ 786 w 786"/>
                  <a:gd name="T27" fmla="*/ 493 h 1608"/>
                  <a:gd name="T28" fmla="*/ 239 w 786"/>
                  <a:gd name="T29" fmla="*/ 493 h 1608"/>
                  <a:gd name="T30" fmla="*/ 111 w 786"/>
                  <a:gd name="T31" fmla="*/ 85 h 1608"/>
                  <a:gd name="T32" fmla="*/ 159 w 786"/>
                  <a:gd name="T33" fmla="*/ 82 h 1608"/>
                  <a:gd name="T34" fmla="*/ 238 w 786"/>
                  <a:gd name="T35" fmla="*/ 139 h 1608"/>
                  <a:gd name="T36" fmla="*/ 148 w 786"/>
                  <a:gd name="T37" fmla="*/ 200 h 1608"/>
                  <a:gd name="T38" fmla="*/ 111 w 786"/>
                  <a:gd name="T39" fmla="*/ 200 h 1608"/>
                  <a:gd name="T40" fmla="*/ 111 w 786"/>
                  <a:gd name="T41" fmla="*/ 85 h 1608"/>
                  <a:gd name="T42" fmla="*/ 111 w 786"/>
                  <a:gd name="T43" fmla="*/ 280 h 1608"/>
                  <a:gd name="T44" fmla="*/ 149 w 786"/>
                  <a:gd name="T45" fmla="*/ 280 h 1608"/>
                  <a:gd name="T46" fmla="*/ 250 w 786"/>
                  <a:gd name="T47" fmla="*/ 350 h 1608"/>
                  <a:gd name="T48" fmla="*/ 155 w 786"/>
                  <a:gd name="T49" fmla="*/ 422 h 1608"/>
                  <a:gd name="T50" fmla="*/ 111 w 786"/>
                  <a:gd name="T51" fmla="*/ 420 h 1608"/>
                  <a:gd name="T52" fmla="*/ 111 w 786"/>
                  <a:gd name="T53" fmla="*/ 280 h 1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86" h="1608">
                    <a:moveTo>
                      <a:pt x="239" y="493"/>
                    </a:moveTo>
                    <a:cubicBezTo>
                      <a:pt x="273" y="486"/>
                      <a:pt x="298" y="474"/>
                      <a:pt x="316" y="460"/>
                    </a:cubicBezTo>
                    <a:cubicBezTo>
                      <a:pt x="347" y="435"/>
                      <a:pt x="368" y="400"/>
                      <a:pt x="368" y="354"/>
                    </a:cubicBezTo>
                    <a:cubicBezTo>
                      <a:pt x="368" y="291"/>
                      <a:pt x="326" y="247"/>
                      <a:pt x="269" y="232"/>
                    </a:cubicBezTo>
                    <a:cubicBezTo>
                      <a:pt x="269" y="231"/>
                      <a:pt x="269" y="231"/>
                      <a:pt x="269" y="231"/>
                    </a:cubicBezTo>
                    <a:cubicBezTo>
                      <a:pt x="324" y="210"/>
                      <a:pt x="350" y="169"/>
                      <a:pt x="350" y="126"/>
                    </a:cubicBezTo>
                    <a:cubicBezTo>
                      <a:pt x="350" y="80"/>
                      <a:pt x="326" y="46"/>
                      <a:pt x="291" y="28"/>
                    </a:cubicBezTo>
                    <a:cubicBezTo>
                      <a:pt x="255" y="7"/>
                      <a:pt x="213" y="0"/>
                      <a:pt x="145" y="0"/>
                    </a:cubicBezTo>
                    <a:cubicBezTo>
                      <a:pt x="88" y="0"/>
                      <a:pt x="30" y="5"/>
                      <a:pt x="0" y="11"/>
                    </a:cubicBezTo>
                    <a:cubicBezTo>
                      <a:pt x="0" y="493"/>
                      <a:pt x="0" y="493"/>
                      <a:pt x="0" y="493"/>
                    </a:cubicBezTo>
                    <a:cubicBezTo>
                      <a:pt x="0" y="497"/>
                      <a:pt x="0" y="497"/>
                      <a:pt x="0" y="497"/>
                    </a:cubicBezTo>
                    <a:cubicBezTo>
                      <a:pt x="0" y="1608"/>
                      <a:pt x="0" y="1608"/>
                      <a:pt x="0" y="1608"/>
                    </a:cubicBezTo>
                    <a:cubicBezTo>
                      <a:pt x="786" y="1608"/>
                      <a:pt x="786" y="1608"/>
                      <a:pt x="786" y="1608"/>
                    </a:cubicBezTo>
                    <a:cubicBezTo>
                      <a:pt x="786" y="493"/>
                      <a:pt x="786" y="493"/>
                      <a:pt x="786" y="493"/>
                    </a:cubicBezTo>
                    <a:lnTo>
                      <a:pt x="239" y="493"/>
                    </a:lnTo>
                    <a:close/>
                    <a:moveTo>
                      <a:pt x="111" y="85"/>
                    </a:moveTo>
                    <a:cubicBezTo>
                      <a:pt x="120" y="83"/>
                      <a:pt x="134" y="82"/>
                      <a:pt x="159" y="82"/>
                    </a:cubicBezTo>
                    <a:cubicBezTo>
                      <a:pt x="210" y="82"/>
                      <a:pt x="238" y="102"/>
                      <a:pt x="238" y="139"/>
                    </a:cubicBezTo>
                    <a:cubicBezTo>
                      <a:pt x="238" y="176"/>
                      <a:pt x="207" y="200"/>
                      <a:pt x="148" y="200"/>
                    </a:cubicBezTo>
                    <a:cubicBezTo>
                      <a:pt x="111" y="200"/>
                      <a:pt x="111" y="200"/>
                      <a:pt x="111" y="200"/>
                    </a:cubicBezTo>
                    <a:lnTo>
                      <a:pt x="111" y="85"/>
                    </a:lnTo>
                    <a:close/>
                    <a:moveTo>
                      <a:pt x="111" y="280"/>
                    </a:moveTo>
                    <a:cubicBezTo>
                      <a:pt x="149" y="280"/>
                      <a:pt x="149" y="280"/>
                      <a:pt x="149" y="280"/>
                    </a:cubicBezTo>
                    <a:cubicBezTo>
                      <a:pt x="205" y="280"/>
                      <a:pt x="250" y="300"/>
                      <a:pt x="250" y="350"/>
                    </a:cubicBezTo>
                    <a:cubicBezTo>
                      <a:pt x="250" y="402"/>
                      <a:pt x="205" y="422"/>
                      <a:pt x="155" y="422"/>
                    </a:cubicBezTo>
                    <a:cubicBezTo>
                      <a:pt x="135" y="422"/>
                      <a:pt x="122" y="422"/>
                      <a:pt x="111" y="420"/>
                    </a:cubicBezTo>
                    <a:lnTo>
                      <a:pt x="111" y="2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grpSp>
            <p:nvGrpSpPr>
              <p:cNvPr id="42" name="组合 41"/>
              <p:cNvGrpSpPr/>
              <p:nvPr/>
            </p:nvGrpSpPr>
            <p:grpSpPr>
              <a:xfrm>
                <a:off x="3267348" y="4458925"/>
                <a:ext cx="1889011" cy="1418905"/>
                <a:chOff x="-2268006" y="3521217"/>
                <a:chExt cx="1889011" cy="1418905"/>
              </a:xfrm>
            </p:grpSpPr>
            <p:sp>
              <p:nvSpPr>
                <p:cNvPr id="43" name="矩形 42"/>
                <p:cNvSpPr/>
                <p:nvPr/>
              </p:nvSpPr>
              <p:spPr>
                <a:xfrm>
                  <a:off x="-2268006" y="3521217"/>
                  <a:ext cx="1889011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CN" altLang="en-US" sz="2800" b="1" dirty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关键字</a:t>
                  </a:r>
                  <a:r>
                    <a:rPr lang="en-US" altLang="zh-CN" sz="2800" dirty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</a:t>
                  </a:r>
                </a:p>
              </p:txBody>
            </p:sp>
            <p:sp>
              <p:nvSpPr>
                <p:cNvPr id="44" name="矩形 43"/>
                <p:cNvSpPr/>
                <p:nvPr/>
              </p:nvSpPr>
              <p:spPr>
                <a:xfrm>
                  <a:off x="-2202343" y="4072192"/>
                  <a:ext cx="1757684" cy="8679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zh-CN" altLang="en-US" sz="1400" dirty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单击此处可编辑内容，根据您的需要自由拉伸文本框大小关键字</a:t>
                  </a:r>
                  <a:endParaRPr lang="en-US" altLang="zh-CN" sz="1400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</p:grpSp>
      <p:sp>
        <p:nvSpPr>
          <p:cNvPr id="35" name="出自【趣你的PPT】(微信:qunideppt)：最优质的PPT资源库">
            <a:extLst>
              <a:ext uri="{FF2B5EF4-FFF2-40B4-BE49-F238E27FC236}">
                <a16:creationId xmlns:a16="http://schemas.microsoft.com/office/drawing/2014/main" id="{1C006B86-5F1C-4C99-82E4-71D192C3060F}"/>
              </a:ext>
            </a:extLst>
          </p:cNvPr>
          <p:cNvSpPr/>
          <p:nvPr/>
        </p:nvSpPr>
        <p:spPr>
          <a:xfrm>
            <a:off x="1" y="288926"/>
            <a:ext cx="2673625" cy="716298"/>
          </a:xfrm>
          <a:prstGeom prst="rect">
            <a:avLst/>
          </a:prstGeom>
          <a:solidFill>
            <a:srgbClr val="F9C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出自【趣你的PPT】(微信:qunideppt)：最优质的PPT资源库">
            <a:extLst>
              <a:ext uri="{FF2B5EF4-FFF2-40B4-BE49-F238E27FC236}">
                <a16:creationId xmlns:a16="http://schemas.microsoft.com/office/drawing/2014/main" id="{0B3A620D-0008-4819-9F5B-52134B43C2FA}"/>
              </a:ext>
            </a:extLst>
          </p:cNvPr>
          <p:cNvSpPr/>
          <p:nvPr/>
        </p:nvSpPr>
        <p:spPr>
          <a:xfrm>
            <a:off x="2876298" y="288926"/>
            <a:ext cx="174911" cy="716298"/>
          </a:xfrm>
          <a:prstGeom prst="rect">
            <a:avLst/>
          </a:prstGeom>
          <a:solidFill>
            <a:srgbClr val="EB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7" name="出自【趣你的PPT】(微信:qunideppt)：最优质的PPT资源库">
            <a:extLst>
              <a:ext uri="{FF2B5EF4-FFF2-40B4-BE49-F238E27FC236}">
                <a16:creationId xmlns:a16="http://schemas.microsoft.com/office/drawing/2014/main" id="{F8B17C9A-B9C7-495E-9654-94D5BD957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16243"/>
            <a:ext cx="2523702" cy="46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点此添加标题</a:t>
            </a:r>
          </a:p>
        </p:txBody>
      </p:sp>
    </p:spTree>
    <p:extLst>
      <p:ext uri="{BB962C8B-B14F-4D97-AF65-F5344CB8AC3E}">
        <p14:creationId xmlns:p14="http://schemas.microsoft.com/office/powerpoint/2010/main" val="2807452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儿童幼儿圆教学课件PPT模板"/>
</p:tagLst>
</file>

<file path=ppt/theme/theme1.xml><?xml version="1.0" encoding="utf-8"?>
<a:theme xmlns:a="http://schemas.openxmlformats.org/drawingml/2006/main" name="Office 主题​​">
  <a:themeElements>
    <a:clrScheme name="自定义 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CB39"/>
      </a:accent1>
      <a:accent2>
        <a:srgbClr val="FAD96E"/>
      </a:accent2>
      <a:accent3>
        <a:srgbClr val="F9CB39"/>
      </a:accent3>
      <a:accent4>
        <a:srgbClr val="FAD96E"/>
      </a:accent4>
      <a:accent5>
        <a:srgbClr val="FAD96E"/>
      </a:accent5>
      <a:accent6>
        <a:srgbClr val="F9CB39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2572</Words>
  <PresentationFormat>宽屏</PresentationFormat>
  <Paragraphs>296</Paragraphs>
  <Slides>30</Slides>
  <Notes>30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2" baseType="lpstr">
      <vt:lpstr>Lato Regular</vt:lpstr>
      <vt:lpstr>linea-basic-10</vt:lpstr>
      <vt:lpstr>Source Sans Pro</vt:lpstr>
      <vt:lpstr>等线</vt:lpstr>
      <vt:lpstr>等线 Light</vt:lpstr>
      <vt:lpstr>方正胖头鱼简体</vt:lpstr>
      <vt:lpstr>微软雅黑</vt:lpstr>
      <vt:lpstr>Arial</vt:lpstr>
      <vt:lpstr>Arial Black</vt:lpstr>
      <vt:lpstr>Open Sans</vt:lpstr>
      <vt:lpstr>Roboto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2017-10-10T15:32:46Z</dcterms:created>
  <dcterms:modified xsi:type="dcterms:W3CDTF">2017-10-28T15:20:02Z</dcterms:modified>
</cp:coreProperties>
</file>