
<file path=[Content_Types].xml><?xml version="1.0" encoding="utf-8"?>
<Types xmlns="http://schemas.openxmlformats.org/package/2006/content-types">
  <Default Extension="bin" ContentType="application/vnd.openxmlformats-officedocument.oleObject"/>
  <Default Extension="gif" ContentType="image/gif"/>
  <Default Extension="glb" ContentType="model/gltf.binary"/>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373" r:id="rId3"/>
    <p:sldId id="374" r:id="rId4"/>
    <p:sldId id="375" r:id="rId5"/>
    <p:sldId id="263" r:id="rId6"/>
    <p:sldId id="259" r:id="rId7"/>
    <p:sldId id="264"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BA40B-B3CF-4E91-8FF6-7BEC52CD2C56}" type="datetimeFigureOut">
              <a:rPr lang="en-US" smtClean="0"/>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8CBDC-6EE0-4F77-9C15-01D4DD348EEF}" type="slidenum">
              <a:rPr lang="en-US" smtClean="0"/>
              <a:t>‹#›</a:t>
            </a:fld>
            <a:endParaRPr lang="en-US"/>
          </a:p>
        </p:txBody>
      </p:sp>
    </p:spTree>
    <p:extLst>
      <p:ext uri="{BB962C8B-B14F-4D97-AF65-F5344CB8AC3E}">
        <p14:creationId xmlns:p14="http://schemas.microsoft.com/office/powerpoint/2010/main" val="281836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08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31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766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16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57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90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172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786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80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34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2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983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53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e81104e2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e81104e2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06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77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46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D069-57A8-4CC1-B29F-EE7B13D67B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9A5AE4-8F07-4988-A4AC-AF40353EB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91B0EC-B70E-4F38-B945-D3196914CFCC}"/>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A6D76F6C-28FB-446B-A449-2031817E2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1798C-6D37-4252-BE7C-2B9DEA259021}"/>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227116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0EE7-37AA-427A-A35B-AD70A5CB8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39764-2ADF-478C-808D-B817791E7A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FB27D-BEB7-4B32-BE2D-B5C79A256E77}"/>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AFA050AD-D86B-4D35-BE99-E3890901F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09FFB-E05A-43CF-8C5E-9BBE4F1C1BD9}"/>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318255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186CC6-5008-4FD4-B5A0-F9BB1534FA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01998-4567-45AC-9373-6A91EAC19C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5DB4A-7E52-4C4F-A4FB-9BCCA1C4CD12}"/>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42288738-427F-4DC5-88BB-D3FFAFECC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CCEF2-2B43-4338-92C0-9FE9A4E80AD1}"/>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347963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088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130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934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156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66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8112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7622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452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BF94-281E-4684-9265-F547ADA3C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A9622-AE22-4116-8317-B2878C10A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DF01D-9F22-447B-866B-0BDB85304556}"/>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5156E44B-B28B-44C8-A006-BE466E8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25F9C-1694-4120-8AA0-D1FF5CEDCD61}"/>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49405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8485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1927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44559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6298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1397777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6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2067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067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46603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96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C3FC8-F2E2-480F-9697-5848D8E98F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0608ED-2FC4-405F-B341-91CC63315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43F2B7-627A-43FF-8EF7-07715AEB87F2}"/>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37E0411D-67A7-48BB-AFF2-8FE76EB42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E8AA4-2C8F-4AB5-8622-CD659ED07757}"/>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774067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467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2441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0585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5698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6113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52104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0553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38934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2409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856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45C7-3C9A-41C5-8F59-97BE4E2C4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27EB-44F2-4098-A9C3-B191AFC7E4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EDF044-90B7-48A6-B219-3056DC2D99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3B71B8-517C-418A-ADC0-FEDD62DE98CB}"/>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6" name="Footer Placeholder 5">
            <a:extLst>
              <a:ext uri="{FF2B5EF4-FFF2-40B4-BE49-F238E27FC236}">
                <a16:creationId xmlns:a16="http://schemas.microsoft.com/office/drawing/2014/main" id="{28C5D6EF-A798-4F40-ABC2-54B635000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BEF86-8FA6-45D7-98B8-F136F825EC7D}"/>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577170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9286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23963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8710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593242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74390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FBAD-7BF4-4011-BF55-8DEF6B8870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19D79-9A96-4703-A165-41BBDF8E9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11D2C-2904-4F16-8B2B-ED44FE66B9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03306-96E1-4AC3-8B06-0E1AA1A70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78509F-3430-4B83-9C68-B152FB351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11436-BC9C-41AC-A520-25E387F0CBB0}"/>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8" name="Footer Placeholder 7">
            <a:extLst>
              <a:ext uri="{FF2B5EF4-FFF2-40B4-BE49-F238E27FC236}">
                <a16:creationId xmlns:a16="http://schemas.microsoft.com/office/drawing/2014/main" id="{55C494D4-31EA-4F5C-B93D-42765640CB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B253F6-8FB7-4C60-A185-240C8CF7A212}"/>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184833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DE2E-A7D6-4DEE-945C-C019CFA05B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159A4-008C-4B1A-80AB-A0139C5B673C}"/>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4" name="Footer Placeholder 3">
            <a:extLst>
              <a:ext uri="{FF2B5EF4-FFF2-40B4-BE49-F238E27FC236}">
                <a16:creationId xmlns:a16="http://schemas.microsoft.com/office/drawing/2014/main" id="{997524C2-448C-4B83-9EFA-429D41ED94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237D3-5007-4376-82C5-155DD2FD0D5F}"/>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347465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C2FC8-00E1-420D-80C6-8C758EB3D551}"/>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3" name="Footer Placeholder 2">
            <a:extLst>
              <a:ext uri="{FF2B5EF4-FFF2-40B4-BE49-F238E27FC236}">
                <a16:creationId xmlns:a16="http://schemas.microsoft.com/office/drawing/2014/main" id="{460DF1AE-D718-4AC7-A628-949D5A40B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B49C95-EF69-4D26-87FB-5F614F32DCE2}"/>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23423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503B-9DA1-44EC-A81D-B1D2FF30AC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12C26-DC26-4768-8310-96D042FA7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9E5F34-EC27-4A5D-B85A-779065480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583DB-E55D-4FDC-8D7D-77F2F7F08300}"/>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6" name="Footer Placeholder 5">
            <a:extLst>
              <a:ext uri="{FF2B5EF4-FFF2-40B4-BE49-F238E27FC236}">
                <a16:creationId xmlns:a16="http://schemas.microsoft.com/office/drawing/2014/main" id="{E8D6BC9E-2B8C-423B-997F-17C427B28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DD732-AE24-4259-AE16-843235ABDFF3}"/>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94304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6B82-D751-4D28-91CF-3E29E22BE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7C34C-E5D6-4323-9C61-EF03A9781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3A003-7751-401C-B5BB-BB70BB2DE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A2088-38DB-4A73-BA07-6B508188E988}"/>
              </a:ext>
            </a:extLst>
          </p:cNvPr>
          <p:cNvSpPr>
            <a:spLocks noGrp="1"/>
          </p:cNvSpPr>
          <p:nvPr>
            <p:ph type="dt" sz="half" idx="10"/>
          </p:nvPr>
        </p:nvSpPr>
        <p:spPr/>
        <p:txBody>
          <a:bodyPr/>
          <a:lstStyle/>
          <a:p>
            <a:fld id="{497637E9-E527-4573-9787-2D51619F3A07}" type="datetimeFigureOut">
              <a:rPr lang="en-US" smtClean="0"/>
              <a:t>3/9/2021</a:t>
            </a:fld>
            <a:endParaRPr lang="en-US"/>
          </a:p>
        </p:txBody>
      </p:sp>
      <p:sp>
        <p:nvSpPr>
          <p:cNvPr id="6" name="Footer Placeholder 5">
            <a:extLst>
              <a:ext uri="{FF2B5EF4-FFF2-40B4-BE49-F238E27FC236}">
                <a16:creationId xmlns:a16="http://schemas.microsoft.com/office/drawing/2014/main" id="{882735F3-C4C1-4525-879B-66327136F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9BE31-C55B-48D8-905E-63664703A585}"/>
              </a:ext>
            </a:extLst>
          </p:cNvPr>
          <p:cNvSpPr>
            <a:spLocks noGrp="1"/>
          </p:cNvSpPr>
          <p:nvPr>
            <p:ph type="sldNum" sz="quarter" idx="12"/>
          </p:nvPr>
        </p:nvSpPr>
        <p:spPr/>
        <p:txBody>
          <a:bodyPr/>
          <a:lstStyle/>
          <a:p>
            <a:fld id="{29D96EB1-3234-43AA-8F7F-BEEB9A835992}" type="slidenum">
              <a:rPr lang="en-US" smtClean="0"/>
              <a:t>‹#›</a:t>
            </a:fld>
            <a:endParaRPr lang="en-US"/>
          </a:p>
        </p:txBody>
      </p:sp>
    </p:spTree>
    <p:extLst>
      <p:ext uri="{BB962C8B-B14F-4D97-AF65-F5344CB8AC3E}">
        <p14:creationId xmlns:p14="http://schemas.microsoft.com/office/powerpoint/2010/main" val="370624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B6F82-FFDE-4E5C-A9D7-4F05D1B93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D2A9F-4E98-4805-BBB6-27C76A9FD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57203-5007-40D8-9A7C-5E8798872A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637E9-E527-4573-9787-2D51619F3A07}" type="datetimeFigureOut">
              <a:rPr lang="en-US" smtClean="0"/>
              <a:t>3/9/2021</a:t>
            </a:fld>
            <a:endParaRPr lang="en-US"/>
          </a:p>
        </p:txBody>
      </p:sp>
      <p:sp>
        <p:nvSpPr>
          <p:cNvPr id="5" name="Footer Placeholder 4">
            <a:extLst>
              <a:ext uri="{FF2B5EF4-FFF2-40B4-BE49-F238E27FC236}">
                <a16:creationId xmlns:a16="http://schemas.microsoft.com/office/drawing/2014/main" id="{298FF5B6-1D2C-4692-82B0-435C4A6A1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802782-CC45-4ACD-AA64-2F919A7EC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96EB1-3234-43AA-8F7F-BEEB9A835992}" type="slidenum">
              <a:rPr lang="en-US" smtClean="0"/>
              <a:t>‹#›</a:t>
            </a:fld>
            <a:endParaRPr lang="en-US"/>
          </a:p>
        </p:txBody>
      </p:sp>
    </p:spTree>
    <p:extLst>
      <p:ext uri="{BB962C8B-B14F-4D97-AF65-F5344CB8AC3E}">
        <p14:creationId xmlns:p14="http://schemas.microsoft.com/office/powerpoint/2010/main" val="30901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491446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0.gif"/><Relationship Id="rId5" Type="http://schemas.openxmlformats.org/officeDocument/2006/relationships/image" Target="../media/image7.png"/><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B941F26-3757-4C5D-9E53-B8DE17374100}"/>
              </a:ext>
            </a:extLst>
          </p:cNvPr>
          <p:cNvSpPr/>
          <p:nvPr/>
        </p:nvSpPr>
        <p:spPr>
          <a:xfrm>
            <a:off x="2771"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2826A4A-5AAB-4F1B-89A5-DBA0B2940A7D}"/>
              </a:ext>
            </a:extLst>
          </p:cNvPr>
          <p:cNvSpPr/>
          <p:nvPr/>
        </p:nvSpPr>
        <p:spPr>
          <a:xfrm>
            <a:off x="1221695"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429AADB5-1C07-43EB-B261-25C21AFEB4D7}"/>
              </a:ext>
            </a:extLst>
          </p:cNvPr>
          <p:cNvSpPr/>
          <p:nvPr/>
        </p:nvSpPr>
        <p:spPr>
          <a:xfrm>
            <a:off x="2440617"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397CAE2D-4353-4645-A9A8-A4CB3FC6D907}"/>
              </a:ext>
            </a:extLst>
          </p:cNvPr>
          <p:cNvSpPr/>
          <p:nvPr/>
        </p:nvSpPr>
        <p:spPr>
          <a:xfrm>
            <a:off x="3659540"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28B920-F78B-4557-B3C5-C70EEA9B8318}"/>
              </a:ext>
            </a:extLst>
          </p:cNvPr>
          <p:cNvSpPr/>
          <p:nvPr/>
        </p:nvSpPr>
        <p:spPr>
          <a:xfrm>
            <a:off x="4878463"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A783C1D-642B-4A14-989E-FA6692B98FC0}"/>
              </a:ext>
            </a:extLst>
          </p:cNvPr>
          <p:cNvSpPr/>
          <p:nvPr/>
        </p:nvSpPr>
        <p:spPr>
          <a:xfrm>
            <a:off x="6097387"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FB66DD3-949F-4972-93FE-9DCD272BDAEC}"/>
              </a:ext>
            </a:extLst>
          </p:cNvPr>
          <p:cNvSpPr/>
          <p:nvPr/>
        </p:nvSpPr>
        <p:spPr>
          <a:xfrm>
            <a:off x="7316309"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BCDF7626-C6ED-4C39-ACC7-8263C1C5C1C5}"/>
              </a:ext>
            </a:extLst>
          </p:cNvPr>
          <p:cNvSpPr/>
          <p:nvPr/>
        </p:nvSpPr>
        <p:spPr>
          <a:xfrm>
            <a:off x="8535232"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9D25B2A8-3A3E-46DC-876A-E72DC1DBCB13}"/>
              </a:ext>
            </a:extLst>
          </p:cNvPr>
          <p:cNvSpPr/>
          <p:nvPr/>
        </p:nvSpPr>
        <p:spPr>
          <a:xfrm>
            <a:off x="9754155"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469DA1E-2E3F-4777-A68E-171E9CD6D7DC}"/>
              </a:ext>
            </a:extLst>
          </p:cNvPr>
          <p:cNvSpPr/>
          <p:nvPr/>
        </p:nvSpPr>
        <p:spPr>
          <a:xfrm>
            <a:off x="10973079"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F6D4AA1-F000-44E7-9ACA-56F7FDDB0CB4}"/>
              </a:ext>
            </a:extLst>
          </p:cNvPr>
          <p:cNvSpPr/>
          <p:nvPr/>
        </p:nvSpPr>
        <p:spPr>
          <a:xfrm>
            <a:off x="4599495" y="2443756"/>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084ADC3-8BF4-4C58-B24D-59515DD79176}"/>
              </a:ext>
            </a:extLst>
          </p:cNvPr>
          <p:cNvSpPr/>
          <p:nvPr/>
        </p:nvSpPr>
        <p:spPr>
          <a:xfrm>
            <a:off x="4470399" y="3691335"/>
            <a:ext cx="488951" cy="488951"/>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B976179-98F4-499A-AAEC-A2B6331AE836}"/>
              </a:ext>
            </a:extLst>
          </p:cNvPr>
          <p:cNvSpPr/>
          <p:nvPr/>
        </p:nvSpPr>
        <p:spPr>
          <a:xfrm>
            <a:off x="5676447" y="4091839"/>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1867FE-B152-47A7-BC49-841432FB6810}"/>
              </a:ext>
            </a:extLst>
          </p:cNvPr>
          <p:cNvSpPr/>
          <p:nvPr/>
        </p:nvSpPr>
        <p:spPr>
          <a:xfrm>
            <a:off x="5361779" y="2095824"/>
            <a:ext cx="609600" cy="609600"/>
          </a:xfrm>
          <a:prstGeom prst="ellipse">
            <a:avLst/>
          </a:prstGeom>
          <a:no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95E53EE-3916-43BF-8EC3-91856F8659F5}"/>
              </a:ext>
            </a:extLst>
          </p:cNvPr>
          <p:cNvSpPr/>
          <p:nvPr/>
        </p:nvSpPr>
        <p:spPr>
          <a:xfrm>
            <a:off x="4727632" y="3048000"/>
            <a:ext cx="609600" cy="609600"/>
          </a:xfrm>
          <a:prstGeom prst="ellipse">
            <a:avLst/>
          </a:prstGeom>
          <a:noFill/>
          <a:ln>
            <a:solidFill>
              <a:srgbClr val="4FC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4C6AB1F-18EE-42F3-9265-E147438B6111}"/>
              </a:ext>
            </a:extLst>
          </p:cNvPr>
          <p:cNvSpPr/>
          <p:nvPr/>
        </p:nvSpPr>
        <p:spPr>
          <a:xfrm>
            <a:off x="5254172" y="4025165"/>
            <a:ext cx="371475" cy="37147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6EF8A9C-6C7C-4C6E-83F3-B003C67A62BD}"/>
              </a:ext>
            </a:extLst>
          </p:cNvPr>
          <p:cNvSpPr/>
          <p:nvPr/>
        </p:nvSpPr>
        <p:spPr>
          <a:xfrm>
            <a:off x="6605077" y="3691335"/>
            <a:ext cx="738188" cy="738188"/>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660673C-7F42-43E9-B6E3-B31BDFD56478}"/>
              </a:ext>
            </a:extLst>
          </p:cNvPr>
          <p:cNvSpPr/>
          <p:nvPr/>
        </p:nvSpPr>
        <p:spPr>
          <a:xfrm>
            <a:off x="4559357" y="1810713"/>
            <a:ext cx="473075" cy="47307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7E4BB25-E035-41A2-AD7D-82476E3CCAE2}"/>
              </a:ext>
            </a:extLst>
          </p:cNvPr>
          <p:cNvSpPr/>
          <p:nvPr/>
        </p:nvSpPr>
        <p:spPr>
          <a:xfrm>
            <a:off x="5143047" y="1511948"/>
            <a:ext cx="482600" cy="482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D9766BD-6353-4208-951D-F673D7742D50}"/>
              </a:ext>
            </a:extLst>
          </p:cNvPr>
          <p:cNvSpPr/>
          <p:nvPr/>
        </p:nvSpPr>
        <p:spPr>
          <a:xfrm>
            <a:off x="6733664" y="2414815"/>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53CBEAD-8923-42C2-BCC2-FC586B268593}"/>
              </a:ext>
            </a:extLst>
          </p:cNvPr>
          <p:cNvSpPr/>
          <p:nvPr/>
        </p:nvSpPr>
        <p:spPr>
          <a:xfrm>
            <a:off x="7458581" y="2961369"/>
            <a:ext cx="473075" cy="473075"/>
          </a:xfrm>
          <a:prstGeom prst="ellipse">
            <a:avLst/>
          </a:prstGeom>
          <a:no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0EAEA75-8EB1-4908-8447-BB9612EBD929}"/>
              </a:ext>
            </a:extLst>
          </p:cNvPr>
          <p:cNvSpPr/>
          <p:nvPr/>
        </p:nvSpPr>
        <p:spPr>
          <a:xfrm>
            <a:off x="7249320" y="3450829"/>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D355503-6C2A-4E8E-88C9-234D98E1114F}"/>
              </a:ext>
            </a:extLst>
          </p:cNvPr>
          <p:cNvSpPr/>
          <p:nvPr/>
        </p:nvSpPr>
        <p:spPr>
          <a:xfrm>
            <a:off x="7196025" y="1754982"/>
            <a:ext cx="294481" cy="294481"/>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0F74A03-D2AA-4F75-B70B-516176D0D06E}"/>
              </a:ext>
            </a:extLst>
          </p:cNvPr>
          <p:cNvSpPr/>
          <p:nvPr/>
        </p:nvSpPr>
        <p:spPr>
          <a:xfrm>
            <a:off x="5796757" y="3048001"/>
            <a:ext cx="519113" cy="519113"/>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3FCF63A-C11A-4C2D-A283-D24E98E9671A}"/>
              </a:ext>
            </a:extLst>
          </p:cNvPr>
          <p:cNvSpPr/>
          <p:nvPr/>
        </p:nvSpPr>
        <p:spPr>
          <a:xfrm>
            <a:off x="4495800" y="1828800"/>
            <a:ext cx="3200400" cy="3200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191CD04E-3A4F-446D-969D-B6211C527646}"/>
              </a:ext>
            </a:extLst>
          </p:cNvPr>
          <p:cNvSpPr/>
          <p:nvPr/>
        </p:nvSpPr>
        <p:spPr>
          <a:xfrm>
            <a:off x="3695700" y="1028700"/>
            <a:ext cx="4800600" cy="4800600"/>
          </a:xfrm>
          <a:prstGeom prst="arc">
            <a:avLst>
              <a:gd name="adj1" fmla="val 16200000"/>
              <a:gd name="adj2" fmla="val 5622073"/>
            </a:avLst>
          </a:prstGeom>
          <a:ln w="114300">
            <a:solidFill>
              <a:srgbClr val="A86ED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148835CC-C717-4CFB-BDF3-7BFEDF019047}"/>
              </a:ext>
            </a:extLst>
          </p:cNvPr>
          <p:cNvSpPr/>
          <p:nvPr/>
        </p:nvSpPr>
        <p:spPr>
          <a:xfrm flipH="1">
            <a:off x="3695700" y="1028700"/>
            <a:ext cx="4800600" cy="4800600"/>
          </a:xfrm>
          <a:prstGeom prst="arc">
            <a:avLst>
              <a:gd name="adj1" fmla="val 16182333"/>
              <a:gd name="adj2" fmla="val 5622073"/>
            </a:avLst>
          </a:prstGeom>
          <a:ln w="114300">
            <a:solidFill>
              <a:srgbClr val="A86ED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E56761E-9FBD-400B-8FFA-A0E28C80D7FF}"/>
              </a:ext>
            </a:extLst>
          </p:cNvPr>
          <p:cNvSpPr/>
          <p:nvPr/>
        </p:nvSpPr>
        <p:spPr>
          <a:xfrm>
            <a:off x="4605951"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ED9A6733-59FF-45C9-8766-33C0CA946934}"/>
              </a:ext>
            </a:extLst>
          </p:cNvPr>
          <p:cNvSpPr/>
          <p:nvPr/>
        </p:nvSpPr>
        <p:spPr>
          <a:xfrm>
            <a:off x="7313539"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87A7936-9D2E-40DE-8228-F9309ECA1E61}"/>
              </a:ext>
            </a:extLst>
          </p:cNvPr>
          <p:cNvSpPr/>
          <p:nvPr/>
        </p:nvSpPr>
        <p:spPr>
          <a:xfrm rot="2700000">
            <a:off x="5181600" y="2514600"/>
            <a:ext cx="1828800" cy="1828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c 45">
            <a:extLst>
              <a:ext uri="{FF2B5EF4-FFF2-40B4-BE49-F238E27FC236}">
                <a16:creationId xmlns:a16="http://schemas.microsoft.com/office/drawing/2014/main" id="{84F12D54-5169-4D96-BEDB-CBA90AF8B835}"/>
              </a:ext>
            </a:extLst>
          </p:cNvPr>
          <p:cNvSpPr/>
          <p:nvPr/>
        </p:nvSpPr>
        <p:spPr>
          <a:xfrm>
            <a:off x="3924300" y="1257300"/>
            <a:ext cx="4343400" cy="4343400"/>
          </a:xfrm>
          <a:prstGeom prst="arc">
            <a:avLst>
              <a:gd name="adj1" fmla="val 16200000"/>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id="{AB3BA347-2C3D-4E85-B28E-E1ADF3690585}"/>
              </a:ext>
            </a:extLst>
          </p:cNvPr>
          <p:cNvSpPr/>
          <p:nvPr/>
        </p:nvSpPr>
        <p:spPr>
          <a:xfrm flipH="1">
            <a:off x="3924300" y="1257300"/>
            <a:ext cx="4343400" cy="4343400"/>
          </a:xfrm>
          <a:prstGeom prst="arc">
            <a:avLst>
              <a:gd name="adj1" fmla="val 16182333"/>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E536DC7A-8478-4670-B97B-6C8E88099AA4}"/>
              </a:ext>
            </a:extLst>
          </p:cNvPr>
          <p:cNvGrpSpPr/>
          <p:nvPr/>
        </p:nvGrpSpPr>
        <p:grpSpPr>
          <a:xfrm>
            <a:off x="3924300" y="1257300"/>
            <a:ext cx="4343400" cy="4343400"/>
            <a:chOff x="3924300" y="1257300"/>
            <a:chExt cx="4343400" cy="4343400"/>
          </a:xfrm>
        </p:grpSpPr>
        <p:sp>
          <p:nvSpPr>
            <p:cNvPr id="48" name="Arc 47">
              <a:extLst>
                <a:ext uri="{FF2B5EF4-FFF2-40B4-BE49-F238E27FC236}">
                  <a16:creationId xmlns:a16="http://schemas.microsoft.com/office/drawing/2014/main" id="{B65F2100-8D5F-4C22-9B9A-37BD6F184489}"/>
                </a:ext>
              </a:extLst>
            </p:cNvPr>
            <p:cNvSpPr/>
            <p:nvPr/>
          </p:nvSpPr>
          <p:spPr>
            <a:xfrm flipH="1">
              <a:off x="3924300" y="1257300"/>
              <a:ext cx="4343400" cy="4343400"/>
            </a:xfrm>
            <a:prstGeom prst="arc">
              <a:avLst>
                <a:gd name="adj1" fmla="val 16182333"/>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c 48">
              <a:extLst>
                <a:ext uri="{FF2B5EF4-FFF2-40B4-BE49-F238E27FC236}">
                  <a16:creationId xmlns:a16="http://schemas.microsoft.com/office/drawing/2014/main" id="{33465E0B-8243-4E58-9B46-66B02E19ECC6}"/>
                </a:ext>
              </a:extLst>
            </p:cNvPr>
            <p:cNvSpPr/>
            <p:nvPr/>
          </p:nvSpPr>
          <p:spPr>
            <a:xfrm>
              <a:off x="3924300" y="1257300"/>
              <a:ext cx="4343400" cy="4343400"/>
            </a:xfrm>
            <a:prstGeom prst="arc">
              <a:avLst>
                <a:gd name="adj1" fmla="val 16200000"/>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1028DF79-1730-475F-B78D-6AFDDEC00416}"/>
              </a:ext>
            </a:extLst>
          </p:cNvPr>
          <p:cNvSpPr/>
          <p:nvPr/>
        </p:nvSpPr>
        <p:spPr>
          <a:xfrm rot="18900000">
            <a:off x="4649124" y="1982124"/>
            <a:ext cx="2893752" cy="2893752"/>
          </a:xfrm>
          <a:custGeom>
            <a:avLst/>
            <a:gdLst>
              <a:gd name="connsiteX0" fmla="*/ 2893752 w 2893752"/>
              <a:gd name="connsiteY0" fmla="*/ 0 h 2893752"/>
              <a:gd name="connsiteX1" fmla="*/ 2766644 w 2893752"/>
              <a:gd name="connsiteY1" fmla="*/ 127109 h 2893752"/>
              <a:gd name="connsiteX2" fmla="*/ 127109 w 2893752"/>
              <a:gd name="connsiteY2" fmla="*/ 127109 h 2893752"/>
              <a:gd name="connsiteX3" fmla="*/ 127109 w 2893752"/>
              <a:gd name="connsiteY3" fmla="*/ 2766644 h 2893752"/>
              <a:gd name="connsiteX4" fmla="*/ 0 w 2893752"/>
              <a:gd name="connsiteY4" fmla="*/ 2893752 h 2893752"/>
              <a:gd name="connsiteX5" fmla="*/ 0 w 2893752"/>
              <a:gd name="connsiteY5" fmla="*/ 0 h 2893752"/>
              <a:gd name="connsiteX6" fmla="*/ 2893752 w 2893752"/>
              <a:gd name="connsiteY6" fmla="*/ 0 h 28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52" h="2893752">
                <a:moveTo>
                  <a:pt x="2893752" y="0"/>
                </a:moveTo>
                <a:lnTo>
                  <a:pt x="2766644" y="127109"/>
                </a:lnTo>
                <a:lnTo>
                  <a:pt x="127109" y="127109"/>
                </a:lnTo>
                <a:lnTo>
                  <a:pt x="127109" y="2766644"/>
                </a:lnTo>
                <a:lnTo>
                  <a:pt x="0" y="2893752"/>
                </a:lnTo>
                <a:lnTo>
                  <a:pt x="0" y="0"/>
                </a:lnTo>
                <a:lnTo>
                  <a:pt x="2893752" y="0"/>
                </a:ln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9BF2DB5-81D3-40D1-94F2-8837C97AA617}"/>
              </a:ext>
            </a:extLst>
          </p:cNvPr>
          <p:cNvSpPr/>
          <p:nvPr/>
        </p:nvSpPr>
        <p:spPr>
          <a:xfrm rot="18900000">
            <a:off x="4649126" y="1982126"/>
            <a:ext cx="2893751" cy="2893751"/>
          </a:xfrm>
          <a:custGeom>
            <a:avLst/>
            <a:gdLst>
              <a:gd name="connsiteX0" fmla="*/ 2893751 w 2893751"/>
              <a:gd name="connsiteY0" fmla="*/ 0 h 2893751"/>
              <a:gd name="connsiteX1" fmla="*/ 2893751 w 2893751"/>
              <a:gd name="connsiteY1" fmla="*/ 2893751 h 2893751"/>
              <a:gd name="connsiteX2" fmla="*/ 0 w 2893751"/>
              <a:gd name="connsiteY2" fmla="*/ 2893751 h 2893751"/>
              <a:gd name="connsiteX3" fmla="*/ 127109 w 2893751"/>
              <a:gd name="connsiteY3" fmla="*/ 2766642 h 2893751"/>
              <a:gd name="connsiteX4" fmla="*/ 2766642 w 2893751"/>
              <a:gd name="connsiteY4" fmla="*/ 2766642 h 2893751"/>
              <a:gd name="connsiteX5" fmla="*/ 2766642 w 2893751"/>
              <a:gd name="connsiteY5" fmla="*/ 127109 h 2893751"/>
              <a:gd name="connsiteX6" fmla="*/ 2893751 w 2893751"/>
              <a:gd name="connsiteY6" fmla="*/ 0 h 289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51" h="2893751">
                <a:moveTo>
                  <a:pt x="2893751" y="0"/>
                </a:moveTo>
                <a:lnTo>
                  <a:pt x="2893751" y="2893751"/>
                </a:lnTo>
                <a:lnTo>
                  <a:pt x="0" y="2893751"/>
                </a:lnTo>
                <a:lnTo>
                  <a:pt x="127109" y="2766642"/>
                </a:lnTo>
                <a:lnTo>
                  <a:pt x="2766642" y="2766642"/>
                </a:lnTo>
                <a:lnTo>
                  <a:pt x="2766642" y="127109"/>
                </a:lnTo>
                <a:lnTo>
                  <a:pt x="2893751" y="0"/>
                </a:ln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1">
            <a:extLst>
              <a:ext uri="{FF2B5EF4-FFF2-40B4-BE49-F238E27FC236}">
                <a16:creationId xmlns:a16="http://schemas.microsoft.com/office/drawing/2014/main" id="{B590F5D5-CE51-4637-8C18-86243A10BB30}"/>
              </a:ext>
            </a:extLst>
          </p:cNvPr>
          <p:cNvSpPr>
            <a:spLocks noChangeAspect="1"/>
          </p:cNvSpPr>
          <p:nvPr/>
        </p:nvSpPr>
        <p:spPr>
          <a:xfrm rot="2700000">
            <a:off x="4646676" y="1979676"/>
            <a:ext cx="2898648" cy="2898648"/>
          </a:xfrm>
          <a:prstGeom prst="rect">
            <a:avLst/>
          </a:prstGeom>
          <a:solidFill>
            <a:srgbClr val="B9E6F6"/>
          </a:solidFill>
          <a:ln w="114300">
            <a:solidFill>
              <a:srgbClr val="F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song">
            <a:hlinkClick r:id="" action="ppaction://media"/>
            <a:extLst>
              <a:ext uri="{FF2B5EF4-FFF2-40B4-BE49-F238E27FC236}">
                <a16:creationId xmlns:a16="http://schemas.microsoft.com/office/drawing/2014/main" id="{225F667C-011F-46AF-A1C9-9FCE4232E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7800" y="-1249526"/>
            <a:ext cx="609600" cy="563725"/>
          </a:xfrm>
          <a:prstGeom prst="rect">
            <a:avLst/>
          </a:prstGeom>
        </p:spPr>
      </p:pic>
      <p:sp>
        <p:nvSpPr>
          <p:cNvPr id="87" name="Rectangle 86">
            <a:extLst>
              <a:ext uri="{FF2B5EF4-FFF2-40B4-BE49-F238E27FC236}">
                <a16:creationId xmlns:a16="http://schemas.microsoft.com/office/drawing/2014/main" id="{844EDBD1-CF81-41D8-B05F-DBF55630310A}"/>
              </a:ext>
            </a:extLst>
          </p:cNvPr>
          <p:cNvSpPr/>
          <p:nvPr/>
        </p:nvSpPr>
        <p:spPr>
          <a:xfrm>
            <a:off x="907150" y="2822705"/>
            <a:ext cx="10374930" cy="129540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A9B550A-99BB-4D9A-9FC5-25FC62462502}"/>
              </a:ext>
            </a:extLst>
          </p:cNvPr>
          <p:cNvSpPr/>
          <p:nvPr/>
        </p:nvSpPr>
        <p:spPr>
          <a:xfrm>
            <a:off x="4483904"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18444393-35B1-4D0A-B97B-FC948BC58A7A}"/>
              </a:ext>
            </a:extLst>
          </p:cNvPr>
          <p:cNvSpPr/>
          <p:nvPr/>
        </p:nvSpPr>
        <p:spPr>
          <a:xfrm>
            <a:off x="7313539"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2F3E779-593E-4C19-9663-B032F903588E}"/>
              </a:ext>
            </a:extLst>
          </p:cNvPr>
          <p:cNvSpPr txBox="1"/>
          <p:nvPr/>
        </p:nvSpPr>
        <p:spPr>
          <a:xfrm>
            <a:off x="302006" y="3032516"/>
            <a:ext cx="11658600" cy="33547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solidFill>
                </a:ln>
                <a:solidFill>
                  <a:srgbClr val="ED7D31"/>
                </a:solidFill>
                <a:effectLst>
                  <a:glow rad="228600">
                    <a:srgbClr val="FFC000">
                      <a:satMod val="175000"/>
                      <a:alpha val="40000"/>
                    </a:srgbClr>
                  </a:glow>
                </a:effectLst>
                <a:uLnTx/>
                <a:uFillTx/>
                <a:latin typeface="#9Slide03 AllRoundGothic" panose="020B0703020202020104" pitchFamily="34" charset="0"/>
                <a:ea typeface="+mn-ea"/>
                <a:cs typeface="+mn-cs"/>
              </a:rPr>
              <a:t>WELCOME TO CAO TRI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Bài</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giảng</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Vật</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lí</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Giáo</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viên</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TRẦN THI NHÂN</a:t>
            </a:r>
          </a:p>
        </p:txBody>
      </p:sp>
      <p:sp>
        <p:nvSpPr>
          <p:cNvPr id="196" name="Rectangle 195">
            <a:extLst>
              <a:ext uri="{FF2B5EF4-FFF2-40B4-BE49-F238E27FC236}">
                <a16:creationId xmlns:a16="http://schemas.microsoft.com/office/drawing/2014/main" id="{9558BC09-3174-4C27-B4B2-55E012C78DFE}"/>
              </a:ext>
            </a:extLst>
          </p:cNvPr>
          <p:cNvSpPr/>
          <p:nvPr/>
        </p:nvSpPr>
        <p:spPr>
          <a:xfrm>
            <a:off x="1753299" y="-1480768"/>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02DE6670-EF5C-414D-9D70-A6DC5A987CE8}"/>
              </a:ext>
            </a:extLst>
          </p:cNvPr>
          <p:cNvSpPr/>
          <p:nvPr/>
        </p:nvSpPr>
        <p:spPr>
          <a:xfrm>
            <a:off x="10124114" y="-1480768"/>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2" descr="Capacitors">
            <a:extLst>
              <a:ext uri="{FF2B5EF4-FFF2-40B4-BE49-F238E27FC236}">
                <a16:creationId xmlns:a16="http://schemas.microsoft.com/office/drawing/2014/main" id="{843922EA-1AB6-4D44-88EF-193211D7552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50995" y="3163940"/>
            <a:ext cx="4588953" cy="3118427"/>
          </a:xfrm>
          <a:prstGeom prst="rect">
            <a:avLst/>
          </a:prstGeom>
          <a:ln w="228600" cap="sq" cmpd="thickThin">
            <a:solidFill>
              <a:schemeClr val="accent1">
                <a:lumMod val="20000"/>
                <a:lumOff val="8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2" name="Picture 4" descr="Tụ điện – Wikipedia tiếng Việt">
            <a:extLst>
              <a:ext uri="{FF2B5EF4-FFF2-40B4-BE49-F238E27FC236}">
                <a16:creationId xmlns:a16="http://schemas.microsoft.com/office/drawing/2014/main" id="{06E9A23C-7050-49B2-BC48-840454C47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92" y="3163940"/>
            <a:ext cx="4551220" cy="3034146"/>
          </a:xfrm>
          <a:prstGeom prst="rect">
            <a:avLst/>
          </a:prstGeom>
          <a:ln w="228600" cap="sq" cmpd="thickThin">
            <a:solidFill>
              <a:schemeClr val="accent1">
                <a:lumMod val="20000"/>
                <a:lumOff val="8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 fill="hold"/>
                                            <p:tgtEl>
                                              <p:spTgt spid="70"/>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600" fill="hold"/>
                                            <p:tgtEl>
                                              <p:spTgt spid="2"/>
                                            </p:tgtEl>
                                            <p:attrNameLst>
                                              <p:attrName>ppt_w</p:attrName>
                                            </p:attrNameLst>
                                          </p:cBhvr>
                                          <p:tavLst>
                                            <p:tav tm="0">
                                              <p:val>
                                                <p:fltVal val="0"/>
                                              </p:val>
                                            </p:tav>
                                            <p:tav tm="100000">
                                              <p:val>
                                                <p:strVal val="#ppt_w"/>
                                              </p:val>
                                            </p:tav>
                                          </p:tavLst>
                                        </p:anim>
                                        <p:anim calcmode="lin" valueType="num">
                                          <p:cBhvr>
                                            <p:cTn id="10" dur="600" fill="hold"/>
                                            <p:tgtEl>
                                              <p:spTgt spid="2"/>
                                            </p:tgtEl>
                                            <p:attrNameLst>
                                              <p:attrName>ppt_h</p:attrName>
                                            </p:attrNameLst>
                                          </p:cBhvr>
                                          <p:tavLst>
                                            <p:tav tm="0">
                                              <p:val>
                                                <p:fltVal val="0"/>
                                              </p:val>
                                            </p:tav>
                                            <p:tav tm="100000">
                                              <p:val>
                                                <p:strVal val="#ppt_h"/>
                                              </p:val>
                                            </p:tav>
                                          </p:tavLst>
                                        </p:anim>
                                        <p:animEffect transition="in" filter="fade">
                                          <p:cBhvr>
                                            <p:cTn id="11" dur="600"/>
                                            <p:tgtEl>
                                              <p:spTgt spid="2"/>
                                            </p:tgtEl>
                                          </p:cBhvr>
                                        </p:animEffect>
                                      </p:childTnLst>
                                    </p:cTn>
                                  </p:par>
                                  <p:par>
                                    <p:cTn id="12" presetID="6" presetClass="emph" presetSubtype="0" accel="36667" fill="hold" grpId="1" nodeType="withEffect" p14:presetBounceEnd="55556">
                                      <p:stCondLst>
                                        <p:cond delay="250"/>
                                      </p:stCondLst>
                                      <p:childTnLst>
                                        <p:animScale p14:bounceEnd="55556">
                                          <p:cBhvr>
                                            <p:cTn id="13" dur="900" fill="hold"/>
                                            <p:tgtEl>
                                              <p:spTgt spid="2"/>
                                            </p:tgtEl>
                                          </p:cBhvr>
                                          <p:by x="150000" y="150000"/>
                                        </p:animScale>
                                      </p:childTnLst>
                                    </p:cTn>
                                  </p:par>
                                  <p:par>
                                    <p:cTn id="14" presetID="22" presetClass="entr" presetSubtype="1" fill="hold" grpId="0" nodeType="withEffect">
                                      <p:stCondLst>
                                        <p:cond delay="80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350"/>
                                            <p:tgtEl>
                                              <p:spTgt spid="27"/>
                                            </p:tgtEl>
                                          </p:cBhvr>
                                        </p:animEffect>
                                      </p:childTnLst>
                                    </p:cTn>
                                  </p:par>
                                  <p:par>
                                    <p:cTn id="17" presetID="22" presetClass="entr" presetSubtype="4" fill="hold" grpId="0" nodeType="withEffect">
                                      <p:stCondLst>
                                        <p:cond delay="115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350"/>
                                            <p:tgtEl>
                                              <p:spTgt spid="28"/>
                                            </p:tgtEl>
                                          </p:cBhvr>
                                        </p:animEffect>
                                      </p:childTnLst>
                                    </p:cTn>
                                  </p:par>
                                  <p:par>
                                    <p:cTn id="20" presetID="22" presetClass="entr" presetSubtype="4" fill="hold" grpId="0" nodeType="withEffect">
                                      <p:stCondLst>
                                        <p:cond delay="80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350"/>
                                            <p:tgtEl>
                                              <p:spTgt spid="46"/>
                                            </p:tgtEl>
                                          </p:cBhvr>
                                        </p:animEffect>
                                      </p:childTnLst>
                                    </p:cTn>
                                  </p:par>
                                  <p:par>
                                    <p:cTn id="23" presetID="22" presetClass="entr" presetSubtype="1" fill="hold" grpId="0" nodeType="withEffect">
                                      <p:stCondLst>
                                        <p:cond delay="115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350"/>
                                            <p:tgtEl>
                                              <p:spTgt spid="47"/>
                                            </p:tgtEl>
                                          </p:cBhvr>
                                        </p:animEffect>
                                      </p:childTnLst>
                                    </p:cTn>
                                  </p:par>
                                  <p:par>
                                    <p:cTn id="26" presetID="1" presetClass="exit" presetSubtype="0" fill="hold" grpId="1" nodeType="withEffect">
                                      <p:stCondLst>
                                        <p:cond delay="150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grpId="1" nodeType="withEffect">
                                      <p:stCondLst>
                                        <p:cond delay="150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ntr" presetSubtype="0" fill="hold" nodeType="withEffect">
                                      <p:stCondLst>
                                        <p:cond delay="1500"/>
                                      </p:stCondLst>
                                      <p:childTnLst>
                                        <p:set>
                                          <p:cBhvr>
                                            <p:cTn id="31" dur="1" fill="hold">
                                              <p:stCondLst>
                                                <p:cond delay="0"/>
                                              </p:stCondLst>
                                            </p:cTn>
                                            <p:tgtEl>
                                              <p:spTgt spid="51"/>
                                            </p:tgtEl>
                                            <p:attrNameLst>
                                              <p:attrName>style.visibility</p:attrName>
                                            </p:attrNameLst>
                                          </p:cBhvr>
                                          <p:to>
                                            <p:strVal val="visible"/>
                                          </p:to>
                                        </p:set>
                                      </p:childTnLst>
                                    </p:cTn>
                                  </p:par>
                                  <p:par>
                                    <p:cTn id="32" presetID="8" presetClass="emph" presetSubtype="0" fill="hold" nodeType="withEffect">
                                      <p:stCondLst>
                                        <p:cond delay="1500"/>
                                      </p:stCondLst>
                                      <p:childTnLst>
                                        <p:animRot by="5400000">
                                          <p:cBhvr>
                                            <p:cTn id="33" dur="2000" fill="hold"/>
                                            <p:tgtEl>
                                              <p:spTgt spid="51"/>
                                            </p:tgtEl>
                                            <p:attrNameLst>
                                              <p:attrName>r</p:attrName>
                                            </p:attrNameLst>
                                          </p:cBhvr>
                                        </p:animRot>
                                      </p:childTnLst>
                                    </p:cTn>
                                  </p:par>
                                  <p:par>
                                    <p:cTn id="34" presetID="1" presetClass="entr" presetSubtype="0" fill="hold" grpId="2" nodeType="withEffect">
                                      <p:stCondLst>
                                        <p:cond delay="750"/>
                                      </p:stCondLst>
                                      <p:childTnLst>
                                        <p:set>
                                          <p:cBhvr>
                                            <p:cTn id="35" dur="1" fill="hold">
                                              <p:stCondLst>
                                                <p:cond delay="0"/>
                                              </p:stCondLst>
                                            </p:cTn>
                                            <p:tgtEl>
                                              <p:spTgt spid="12"/>
                                            </p:tgtEl>
                                            <p:attrNameLst>
                                              <p:attrName>style.visibility</p:attrName>
                                            </p:attrNameLst>
                                          </p:cBhvr>
                                          <p:to>
                                            <p:strVal val="visible"/>
                                          </p:to>
                                        </p:set>
                                      </p:childTnLst>
                                    </p:cTn>
                                  </p:par>
                                  <p:par>
                                    <p:cTn id="36" presetID="42" presetClass="path" presetSubtype="0" accel="7000" decel="79000" fill="hold" grpId="0" nodeType="withEffect">
                                      <p:stCondLst>
                                        <p:cond delay="500"/>
                                      </p:stCondLst>
                                      <p:childTnLst>
                                        <p:animMotion origin="layout" path="M -3.75E-6 2.22222E-6 L 0.18516 -0.30764 " pathEditMode="relative" rAng="0" ptsTypes="AA">
                                          <p:cBhvr>
                                            <p:cTn id="37" dur="1000" fill="hold"/>
                                            <p:tgtEl>
                                              <p:spTgt spid="12"/>
                                            </p:tgtEl>
                                            <p:attrNameLst>
                                              <p:attrName>ppt_x</p:attrName>
                                              <p:attrName>ppt_y</p:attrName>
                                            </p:attrNameLst>
                                          </p:cBhvr>
                                          <p:rCtr x="9258" y="-15394"/>
                                        </p:animMotion>
                                      </p:childTnLst>
                                    </p:cTn>
                                  </p:par>
                                  <p:par>
                                    <p:cTn id="38" presetID="10" presetClass="exit" presetSubtype="0" fill="hold" grpId="1" nodeType="withEffect">
                                      <p:stCondLst>
                                        <p:cond delay="75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 presetClass="entr" presetSubtype="0" fill="hold" grpId="2" nodeType="withEffect">
                                      <p:stCondLst>
                                        <p:cond delay="750"/>
                                      </p:stCondLst>
                                      <p:childTnLst>
                                        <p:set>
                                          <p:cBhvr>
                                            <p:cTn id="42" dur="1" fill="hold">
                                              <p:stCondLst>
                                                <p:cond delay="0"/>
                                              </p:stCondLst>
                                            </p:cTn>
                                            <p:tgtEl>
                                              <p:spTgt spid="16"/>
                                            </p:tgtEl>
                                            <p:attrNameLst>
                                              <p:attrName>style.visibility</p:attrName>
                                            </p:attrNameLst>
                                          </p:cBhvr>
                                          <p:to>
                                            <p:strVal val="visible"/>
                                          </p:to>
                                        </p:set>
                                      </p:childTnLst>
                                    </p:cTn>
                                  </p:par>
                                  <p:par>
                                    <p:cTn id="43" presetID="42" presetClass="path" presetSubtype="0" accel="7000" decel="79000" fill="hold" grpId="0" nodeType="withEffect">
                                      <p:stCondLst>
                                        <p:cond delay="570"/>
                                      </p:stCondLst>
                                      <p:childTnLst>
                                        <p:animMotion origin="layout" path="M -3.54167E-6 -4.81481E-6 L 0.25547 -0.11527 " pathEditMode="relative" rAng="0" ptsTypes="AA">
                                          <p:cBhvr>
                                            <p:cTn id="44" dur="1000" fill="hold"/>
                                            <p:tgtEl>
                                              <p:spTgt spid="16"/>
                                            </p:tgtEl>
                                            <p:attrNameLst>
                                              <p:attrName>ppt_x</p:attrName>
                                              <p:attrName>ppt_y</p:attrName>
                                            </p:attrNameLst>
                                          </p:cBhvr>
                                          <p:rCtr x="12773" y="-5764"/>
                                        </p:animMotion>
                                      </p:childTnLst>
                                    </p:cTn>
                                  </p:par>
                                  <p:par>
                                    <p:cTn id="45" presetID="10" presetClass="exit" presetSubtype="0" fill="hold" grpId="1" nodeType="withEffect">
                                      <p:stCondLst>
                                        <p:cond delay="9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 presetClass="entr" presetSubtype="0" fill="hold" grpId="2" nodeType="withEffect">
                                      <p:stCondLst>
                                        <p:cond delay="900"/>
                                      </p:stCondLst>
                                      <p:childTnLst>
                                        <p:set>
                                          <p:cBhvr>
                                            <p:cTn id="49" dur="1" fill="hold">
                                              <p:stCondLst>
                                                <p:cond delay="0"/>
                                              </p:stCondLst>
                                            </p:cTn>
                                            <p:tgtEl>
                                              <p:spTgt spid="13"/>
                                            </p:tgtEl>
                                            <p:attrNameLst>
                                              <p:attrName>style.visibility</p:attrName>
                                            </p:attrNameLst>
                                          </p:cBhvr>
                                          <p:to>
                                            <p:strVal val="visible"/>
                                          </p:to>
                                        </p:set>
                                      </p:childTnLst>
                                    </p:cTn>
                                  </p:par>
                                  <p:par>
                                    <p:cTn id="50" presetID="42" presetClass="path" presetSubtype="0" accel="7000" decel="79000" fill="hold" grpId="0" nodeType="withEffect">
                                      <p:stCondLst>
                                        <p:cond delay="500"/>
                                      </p:stCondLst>
                                      <p:childTnLst>
                                        <p:animMotion origin="layout" path="M 2.08333E-7 -3.7037E-6 L -0.02474 -0.43449 " pathEditMode="relative" rAng="0" ptsTypes="AA">
                                          <p:cBhvr>
                                            <p:cTn id="51" dur="1000" fill="hold"/>
                                            <p:tgtEl>
                                              <p:spTgt spid="13"/>
                                            </p:tgtEl>
                                            <p:attrNameLst>
                                              <p:attrName>ppt_x</p:attrName>
                                              <p:attrName>ppt_y</p:attrName>
                                            </p:attrNameLst>
                                          </p:cBhvr>
                                          <p:rCtr x="-1237" y="-21736"/>
                                        </p:animMotion>
                                      </p:childTnLst>
                                    </p:cTn>
                                  </p:par>
                                  <p:par>
                                    <p:cTn id="52" presetID="10" presetClass="exit" presetSubtype="0" fill="hold" grpId="1" nodeType="withEffect">
                                      <p:stCondLst>
                                        <p:cond delay="75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 presetClass="entr" presetSubtype="0" fill="hold" grpId="2" nodeType="withEffect">
                                      <p:stCondLst>
                                        <p:cond delay="750"/>
                                      </p:stCondLst>
                                      <p:childTnLst>
                                        <p:set>
                                          <p:cBhvr>
                                            <p:cTn id="56" dur="1" fill="hold">
                                              <p:stCondLst>
                                                <p:cond delay="0"/>
                                              </p:stCondLst>
                                            </p:cTn>
                                            <p:tgtEl>
                                              <p:spTgt spid="15"/>
                                            </p:tgtEl>
                                            <p:attrNameLst>
                                              <p:attrName>style.visibility</p:attrName>
                                            </p:attrNameLst>
                                          </p:cBhvr>
                                          <p:to>
                                            <p:strVal val="visible"/>
                                          </p:to>
                                        </p:set>
                                      </p:childTnLst>
                                    </p:cTn>
                                  </p:par>
                                  <p:par>
                                    <p:cTn id="57" presetID="42" presetClass="path" presetSubtype="0" accel="7000" decel="79000" fill="hold" grpId="0" nodeType="withEffect">
                                      <p:stCondLst>
                                        <p:cond delay="500"/>
                                      </p:stCondLst>
                                      <p:childTnLst>
                                        <p:animMotion origin="layout" path="M -1.45833E-6 4.81481E-6 L 0.22409 0.29675 " pathEditMode="relative" rAng="0" ptsTypes="AA">
                                          <p:cBhvr>
                                            <p:cTn id="58" dur="1000" fill="hold"/>
                                            <p:tgtEl>
                                              <p:spTgt spid="15"/>
                                            </p:tgtEl>
                                            <p:attrNameLst>
                                              <p:attrName>ppt_x</p:attrName>
                                              <p:attrName>ppt_y</p:attrName>
                                            </p:attrNameLst>
                                          </p:cBhvr>
                                          <p:rCtr x="11198" y="14838"/>
                                        </p:animMotion>
                                      </p:childTnLst>
                                    </p:cTn>
                                  </p:par>
                                  <p:par>
                                    <p:cTn id="59" presetID="10" presetClass="exit" presetSubtype="0" fill="hold" grpId="1" nodeType="withEffect">
                                      <p:stCondLst>
                                        <p:cond delay="75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ntr" presetSubtype="0" fill="hold" grpId="2" nodeType="withEffect">
                                      <p:stCondLst>
                                        <p:cond delay="750"/>
                                      </p:stCondLst>
                                      <p:childTnLst>
                                        <p:set>
                                          <p:cBhvr>
                                            <p:cTn id="63" dur="1" fill="hold">
                                              <p:stCondLst>
                                                <p:cond delay="0"/>
                                              </p:stCondLst>
                                            </p:cTn>
                                            <p:tgtEl>
                                              <p:spTgt spid="9"/>
                                            </p:tgtEl>
                                            <p:attrNameLst>
                                              <p:attrName>style.visibility</p:attrName>
                                            </p:attrNameLst>
                                          </p:cBhvr>
                                          <p:to>
                                            <p:strVal val="visible"/>
                                          </p:to>
                                        </p:set>
                                      </p:childTnLst>
                                    </p:cTn>
                                  </p:par>
                                  <p:par>
                                    <p:cTn id="64" presetID="42" presetClass="path" presetSubtype="0" accel="7000" decel="79000" fill="hold" grpId="0" nodeType="withEffect">
                                      <p:stCondLst>
                                        <p:cond delay="600"/>
                                      </p:stCondLst>
                                      <p:childTnLst>
                                        <p:animMotion origin="layout" path="M 4.79167E-6 1.85185E-6 L 0.09987 0.3081 " pathEditMode="relative" rAng="0" ptsTypes="AA">
                                          <p:cBhvr>
                                            <p:cTn id="65" dur="1000" fill="hold"/>
                                            <p:tgtEl>
                                              <p:spTgt spid="9"/>
                                            </p:tgtEl>
                                            <p:attrNameLst>
                                              <p:attrName>ppt_x</p:attrName>
                                              <p:attrName>ppt_y</p:attrName>
                                            </p:attrNameLst>
                                          </p:cBhvr>
                                          <p:rCtr x="4987" y="15394"/>
                                        </p:animMotion>
                                      </p:childTnLst>
                                    </p:cTn>
                                  </p:par>
                                  <p:par>
                                    <p:cTn id="66" presetID="10" presetClass="exit" presetSubtype="0" fill="hold" grpId="1" nodeType="withEffect">
                                      <p:stCondLst>
                                        <p:cond delay="85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entr" presetSubtype="0" fill="hold" grpId="2" nodeType="withEffect">
                                      <p:stCondLst>
                                        <p:cond delay="850"/>
                                      </p:stCondLst>
                                      <p:childTnLst>
                                        <p:set>
                                          <p:cBhvr>
                                            <p:cTn id="70" dur="1" fill="hold">
                                              <p:stCondLst>
                                                <p:cond delay="0"/>
                                              </p:stCondLst>
                                            </p:cTn>
                                            <p:tgtEl>
                                              <p:spTgt spid="14"/>
                                            </p:tgtEl>
                                            <p:attrNameLst>
                                              <p:attrName>style.visibility</p:attrName>
                                            </p:attrNameLst>
                                          </p:cBhvr>
                                          <p:to>
                                            <p:strVal val="visible"/>
                                          </p:to>
                                        </p:set>
                                      </p:childTnLst>
                                    </p:cTn>
                                  </p:par>
                                  <p:par>
                                    <p:cTn id="71" presetID="42" presetClass="path" presetSubtype="0" accel="7000" decel="79000" fill="hold" grpId="0" nodeType="withEffect">
                                      <p:stCondLst>
                                        <p:cond delay="600"/>
                                      </p:stCondLst>
                                      <p:childTnLst>
                                        <p:animMotion origin="layout" path="M 5E-6 -3.7037E-6 L -0.06054 0.29213 " pathEditMode="relative" rAng="0" ptsTypes="AA">
                                          <p:cBhvr>
                                            <p:cTn id="72" dur="1000" fill="hold"/>
                                            <p:tgtEl>
                                              <p:spTgt spid="14"/>
                                            </p:tgtEl>
                                            <p:attrNameLst>
                                              <p:attrName>ppt_x</p:attrName>
                                              <p:attrName>ppt_y</p:attrName>
                                            </p:attrNameLst>
                                          </p:cBhvr>
                                          <p:rCtr x="-3034" y="14606"/>
                                        </p:animMotion>
                                      </p:childTnLst>
                                    </p:cTn>
                                  </p:par>
                                  <p:par>
                                    <p:cTn id="73" presetID="10" presetClass="exit" presetSubtype="0" fill="hold" grpId="1" nodeType="withEffect">
                                      <p:stCondLst>
                                        <p:cond delay="85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 presetClass="entr" presetSubtype="0" fill="hold" grpId="2" nodeType="withEffect">
                                      <p:stCondLst>
                                        <p:cond delay="850"/>
                                      </p:stCondLst>
                                      <p:childTnLst>
                                        <p:set>
                                          <p:cBhvr>
                                            <p:cTn id="77" dur="1" fill="hold">
                                              <p:stCondLst>
                                                <p:cond delay="0"/>
                                              </p:stCondLst>
                                            </p:cTn>
                                            <p:tgtEl>
                                              <p:spTgt spid="8"/>
                                            </p:tgtEl>
                                            <p:attrNameLst>
                                              <p:attrName>style.visibility</p:attrName>
                                            </p:attrNameLst>
                                          </p:cBhvr>
                                          <p:to>
                                            <p:strVal val="visible"/>
                                          </p:to>
                                        </p:set>
                                      </p:childTnLst>
                                    </p:cTn>
                                  </p:par>
                                  <p:par>
                                    <p:cTn id="78" presetID="42" presetClass="path" presetSubtype="0" accel="7000" decel="79000" fill="hold" grpId="0" nodeType="withEffect">
                                      <p:stCondLst>
                                        <p:cond delay="500"/>
                                      </p:stCondLst>
                                      <p:childTnLst>
                                        <p:animMotion origin="layout" path="M -3.95833E-6 -3.7037E-7 L -0.05026 0.15255 " pathEditMode="relative" rAng="0" ptsTypes="AA">
                                          <p:cBhvr>
                                            <p:cTn id="79" dur="1000" fill="hold"/>
                                            <p:tgtEl>
                                              <p:spTgt spid="8"/>
                                            </p:tgtEl>
                                            <p:attrNameLst>
                                              <p:attrName>ppt_x</p:attrName>
                                              <p:attrName>ppt_y</p:attrName>
                                            </p:attrNameLst>
                                          </p:cBhvr>
                                          <p:rCtr x="-2513" y="7616"/>
                                        </p:animMotion>
                                      </p:childTnLst>
                                    </p:cTn>
                                  </p:par>
                                  <p:par>
                                    <p:cTn id="80" presetID="10" presetClass="exit" presetSubtype="0" fill="hold" grpId="1" nodeType="withEffect">
                                      <p:stCondLst>
                                        <p:cond delay="75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entr" presetSubtype="0" fill="hold" grpId="2" nodeType="withEffect">
                                      <p:stCondLst>
                                        <p:cond delay="750"/>
                                      </p:stCondLst>
                                      <p:childTnLst>
                                        <p:set>
                                          <p:cBhvr>
                                            <p:cTn id="84" dur="1" fill="hold">
                                              <p:stCondLst>
                                                <p:cond delay="0"/>
                                              </p:stCondLst>
                                            </p:cTn>
                                            <p:tgtEl>
                                              <p:spTgt spid="6"/>
                                            </p:tgtEl>
                                            <p:attrNameLst>
                                              <p:attrName>style.visibility</p:attrName>
                                            </p:attrNameLst>
                                          </p:cBhvr>
                                          <p:to>
                                            <p:strVal val="visible"/>
                                          </p:to>
                                        </p:set>
                                      </p:childTnLst>
                                    </p:cTn>
                                  </p:par>
                                  <p:par>
                                    <p:cTn id="85" presetID="42" presetClass="path" presetSubtype="0" accel="7000" decel="79000" fill="hold" grpId="0" nodeType="withEffect">
                                      <p:stCondLst>
                                        <p:cond delay="500"/>
                                      </p:stCondLst>
                                      <p:childTnLst>
                                        <p:animMotion origin="layout" path="M 1.25E-6 -2.59259E-6 L -0.20625 0.1176 " pathEditMode="relative" rAng="0" ptsTypes="AA">
                                          <p:cBhvr>
                                            <p:cTn id="86" dur="1000" fill="hold"/>
                                            <p:tgtEl>
                                              <p:spTgt spid="6"/>
                                            </p:tgtEl>
                                            <p:attrNameLst>
                                              <p:attrName>ppt_x</p:attrName>
                                              <p:attrName>ppt_y</p:attrName>
                                            </p:attrNameLst>
                                          </p:cBhvr>
                                          <p:rCtr x="-10312" y="5880"/>
                                        </p:animMotion>
                                      </p:childTnLst>
                                    </p:cTn>
                                  </p:par>
                                  <p:par>
                                    <p:cTn id="87" presetID="10" presetClass="exit" presetSubtype="0" fill="hold" grpId="1" nodeType="withEffect">
                                      <p:stCondLst>
                                        <p:cond delay="75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 presetClass="entr" presetSubtype="0" fill="hold" grpId="2" nodeType="withEffect">
                                      <p:stCondLst>
                                        <p:cond delay="750"/>
                                      </p:stCondLst>
                                      <p:childTnLst>
                                        <p:set>
                                          <p:cBhvr>
                                            <p:cTn id="91" dur="1" fill="hold">
                                              <p:stCondLst>
                                                <p:cond delay="0"/>
                                              </p:stCondLst>
                                            </p:cTn>
                                            <p:tgtEl>
                                              <p:spTgt spid="7"/>
                                            </p:tgtEl>
                                            <p:attrNameLst>
                                              <p:attrName>style.visibility</p:attrName>
                                            </p:attrNameLst>
                                          </p:cBhvr>
                                          <p:to>
                                            <p:strVal val="visible"/>
                                          </p:to>
                                        </p:set>
                                      </p:childTnLst>
                                    </p:cTn>
                                  </p:par>
                                  <p:par>
                                    <p:cTn id="92" presetID="42" presetClass="path" presetSubtype="0" accel="7000" decel="79000" fill="hold" grpId="0" nodeType="withEffect">
                                      <p:stCondLst>
                                        <p:cond delay="500"/>
                                      </p:stCondLst>
                                      <p:childTnLst>
                                        <p:animMotion origin="layout" path="M 1.25E-6 -2.59259E-6 L -0.20625 0.1176 " pathEditMode="relative" rAng="0" ptsTypes="AA">
                                          <p:cBhvr>
                                            <p:cTn id="93" dur="1000" fill="hold"/>
                                            <p:tgtEl>
                                              <p:spTgt spid="7"/>
                                            </p:tgtEl>
                                            <p:attrNameLst>
                                              <p:attrName>ppt_x</p:attrName>
                                              <p:attrName>ppt_y</p:attrName>
                                            </p:attrNameLst>
                                          </p:cBhvr>
                                          <p:rCtr x="-10312" y="5880"/>
                                        </p:animMotion>
                                      </p:childTnLst>
                                    </p:cTn>
                                  </p:par>
                                  <p:par>
                                    <p:cTn id="94" presetID="10" presetClass="exit" presetSubtype="0" fill="hold" grpId="1" nodeType="withEffect">
                                      <p:stCondLst>
                                        <p:cond delay="75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 presetClass="entr" presetSubtype="0" fill="hold" grpId="2" nodeType="withEffect">
                                      <p:stCondLst>
                                        <p:cond delay="750"/>
                                      </p:stCondLst>
                                      <p:childTnLst>
                                        <p:set>
                                          <p:cBhvr>
                                            <p:cTn id="98" dur="1" fill="hold">
                                              <p:stCondLst>
                                                <p:cond delay="0"/>
                                              </p:stCondLst>
                                            </p:cTn>
                                            <p:tgtEl>
                                              <p:spTgt spid="17"/>
                                            </p:tgtEl>
                                            <p:attrNameLst>
                                              <p:attrName>style.visibility</p:attrName>
                                            </p:attrNameLst>
                                          </p:cBhvr>
                                          <p:to>
                                            <p:strVal val="visible"/>
                                          </p:to>
                                        </p:set>
                                      </p:childTnLst>
                                    </p:cTn>
                                  </p:par>
                                  <p:par>
                                    <p:cTn id="99" presetID="42" presetClass="path" presetSubtype="0" accel="7000" decel="79000" fill="hold" grpId="0" nodeType="withEffect">
                                      <p:stCondLst>
                                        <p:cond delay="500"/>
                                      </p:stCondLst>
                                      <p:childTnLst>
                                        <p:animMotion origin="layout" path="M -4.58333E-6 4.07407E-6 L -0.20143 0.27638 " pathEditMode="relative" rAng="0" ptsTypes="AA">
                                          <p:cBhvr>
                                            <p:cTn id="100" dur="1000" fill="hold"/>
                                            <p:tgtEl>
                                              <p:spTgt spid="17"/>
                                            </p:tgtEl>
                                            <p:attrNameLst>
                                              <p:attrName>ppt_x</p:attrName>
                                              <p:attrName>ppt_y</p:attrName>
                                            </p:attrNameLst>
                                          </p:cBhvr>
                                          <p:rCtr x="-10078" y="13819"/>
                                        </p:animMotion>
                                      </p:childTnLst>
                                    </p:cTn>
                                  </p:par>
                                  <p:par>
                                    <p:cTn id="101" presetID="10" presetClass="exit" presetSubtype="0" fill="hold" grpId="1" nodeType="withEffect">
                                      <p:stCondLst>
                                        <p:cond delay="75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 presetClass="entr" presetSubtype="0" fill="hold" grpId="2" nodeType="withEffect">
                                      <p:stCondLst>
                                        <p:cond delay="750"/>
                                      </p:stCondLst>
                                      <p:childTnLst>
                                        <p:set>
                                          <p:cBhvr>
                                            <p:cTn id="105" dur="1" fill="hold">
                                              <p:stCondLst>
                                                <p:cond delay="0"/>
                                              </p:stCondLst>
                                            </p:cTn>
                                            <p:tgtEl>
                                              <p:spTgt spid="5"/>
                                            </p:tgtEl>
                                            <p:attrNameLst>
                                              <p:attrName>style.visibility</p:attrName>
                                            </p:attrNameLst>
                                          </p:cBhvr>
                                          <p:to>
                                            <p:strVal val="visible"/>
                                          </p:to>
                                        </p:set>
                                      </p:childTnLst>
                                    </p:cTn>
                                  </p:par>
                                  <p:par>
                                    <p:cTn id="106" presetID="42" presetClass="path" presetSubtype="0" accel="7000" decel="79000" fill="hold" grpId="0" nodeType="withEffect">
                                      <p:stCondLst>
                                        <p:cond delay="500"/>
                                      </p:stCondLst>
                                      <p:childTnLst>
                                        <p:animMotion origin="layout" path="M -3.54167E-6 -4.44444E-6 L -0.25416 0.00394 " pathEditMode="relative" rAng="0" ptsTypes="AA">
                                          <p:cBhvr>
                                            <p:cTn id="107" dur="1000" fill="hold"/>
                                            <p:tgtEl>
                                              <p:spTgt spid="5"/>
                                            </p:tgtEl>
                                            <p:attrNameLst>
                                              <p:attrName>ppt_x</p:attrName>
                                              <p:attrName>ppt_y</p:attrName>
                                            </p:attrNameLst>
                                          </p:cBhvr>
                                          <p:rCtr x="-12708" y="185"/>
                                        </p:animMotion>
                                      </p:childTnLst>
                                    </p:cTn>
                                  </p:par>
                                  <p:par>
                                    <p:cTn id="108" presetID="10" presetClass="exit" presetSubtype="0" fill="hold" grpId="1" nodeType="withEffect">
                                      <p:stCondLst>
                                        <p:cond delay="75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par>
                                    <p:cTn id="111" presetID="1" presetClass="entr" presetSubtype="0" fill="hold" grpId="2" nodeType="withEffect">
                                      <p:stCondLst>
                                        <p:cond delay="750"/>
                                      </p:stCondLst>
                                      <p:childTnLst>
                                        <p:set>
                                          <p:cBhvr>
                                            <p:cTn id="112" dur="1" fill="hold">
                                              <p:stCondLst>
                                                <p:cond delay="0"/>
                                              </p:stCondLst>
                                            </p:cTn>
                                            <p:tgtEl>
                                              <p:spTgt spid="10"/>
                                            </p:tgtEl>
                                            <p:attrNameLst>
                                              <p:attrName>style.visibility</p:attrName>
                                            </p:attrNameLst>
                                          </p:cBhvr>
                                          <p:to>
                                            <p:strVal val="visible"/>
                                          </p:to>
                                        </p:set>
                                      </p:childTnLst>
                                    </p:cTn>
                                  </p:par>
                                  <p:par>
                                    <p:cTn id="113" presetID="42" presetClass="path" presetSubtype="0" accel="7000" decel="79000" fill="hold" grpId="0" nodeType="withEffect">
                                      <p:stCondLst>
                                        <p:cond delay="500"/>
                                      </p:stCondLst>
                                      <p:childTnLst>
                                        <p:animMotion origin="layout" path="M 6.25E-7 -1.11111E-6 L -0.31836 0.21482 " pathEditMode="relative" rAng="0" ptsTypes="AA">
                                          <p:cBhvr>
                                            <p:cTn id="114" dur="1000" fill="hold"/>
                                            <p:tgtEl>
                                              <p:spTgt spid="10"/>
                                            </p:tgtEl>
                                            <p:attrNameLst>
                                              <p:attrName>ppt_x</p:attrName>
                                              <p:attrName>ppt_y</p:attrName>
                                            </p:attrNameLst>
                                          </p:cBhvr>
                                          <p:rCtr x="-15924" y="10741"/>
                                        </p:animMotion>
                                      </p:childTnLst>
                                    </p:cTn>
                                  </p:par>
                                  <p:par>
                                    <p:cTn id="115" presetID="10" presetClass="exit" presetSubtype="0" fill="hold" grpId="1" nodeType="withEffect">
                                      <p:stCondLst>
                                        <p:cond delay="75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 presetClass="entr" presetSubtype="0" fill="hold" grpId="2" nodeType="withEffect">
                                      <p:stCondLst>
                                        <p:cond delay="850"/>
                                      </p:stCondLst>
                                      <p:childTnLst>
                                        <p:set>
                                          <p:cBhvr>
                                            <p:cTn id="119" dur="1" fill="hold">
                                              <p:stCondLst>
                                                <p:cond delay="0"/>
                                              </p:stCondLst>
                                            </p:cTn>
                                            <p:tgtEl>
                                              <p:spTgt spid="4"/>
                                            </p:tgtEl>
                                            <p:attrNameLst>
                                              <p:attrName>style.visibility</p:attrName>
                                            </p:attrNameLst>
                                          </p:cBhvr>
                                          <p:to>
                                            <p:strVal val="visible"/>
                                          </p:to>
                                        </p:set>
                                      </p:childTnLst>
                                    </p:cTn>
                                  </p:par>
                                  <p:par>
                                    <p:cTn id="120" presetID="42" presetClass="path" presetSubtype="0" accel="7000" decel="79000" fill="hold" grpId="0" nodeType="withEffect">
                                      <p:stCondLst>
                                        <p:cond delay="600"/>
                                      </p:stCondLst>
                                      <p:childTnLst>
                                        <p:animMotion origin="layout" path="M -3.54167E-6 0 L -0.13658 -0.2625 " pathEditMode="relative" rAng="0" ptsTypes="AA">
                                          <p:cBhvr>
                                            <p:cTn id="121" dur="1000" fill="hold"/>
                                            <p:tgtEl>
                                              <p:spTgt spid="4"/>
                                            </p:tgtEl>
                                            <p:attrNameLst>
                                              <p:attrName>ppt_x</p:attrName>
                                              <p:attrName>ppt_y</p:attrName>
                                            </p:attrNameLst>
                                          </p:cBhvr>
                                          <p:rCtr x="-6836" y="-13125"/>
                                        </p:animMotion>
                                      </p:childTnLst>
                                    </p:cTn>
                                  </p:par>
                                  <p:par>
                                    <p:cTn id="122" presetID="10" presetClass="exit" presetSubtype="0" fill="hold" grpId="1" nodeType="withEffect">
                                      <p:stCondLst>
                                        <p:cond delay="85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 presetClass="entr" presetSubtype="0" fill="hold" grpId="2" nodeType="withEffect">
                                      <p:stCondLst>
                                        <p:cond delay="850"/>
                                      </p:stCondLst>
                                      <p:childTnLst>
                                        <p:set>
                                          <p:cBhvr>
                                            <p:cTn id="126" dur="1" fill="hold">
                                              <p:stCondLst>
                                                <p:cond delay="0"/>
                                              </p:stCondLst>
                                            </p:cTn>
                                            <p:tgtEl>
                                              <p:spTgt spid="11"/>
                                            </p:tgtEl>
                                            <p:attrNameLst>
                                              <p:attrName>style.visibility</p:attrName>
                                            </p:attrNameLst>
                                          </p:cBhvr>
                                          <p:to>
                                            <p:strVal val="visible"/>
                                          </p:to>
                                        </p:set>
                                      </p:childTnLst>
                                    </p:cTn>
                                  </p:par>
                                  <p:par>
                                    <p:cTn id="127" presetID="42" presetClass="path" presetSubtype="0" accel="7000" decel="79000" fill="hold" grpId="0" nodeType="withEffect">
                                      <p:stCondLst>
                                        <p:cond delay="700"/>
                                      </p:stCondLst>
                                      <p:childTnLst>
                                        <p:animMotion origin="layout" path="M 3.33333E-6 4.44444E-6 L -0.21979 -0.03936 " pathEditMode="relative" rAng="0" ptsTypes="AA">
                                          <p:cBhvr>
                                            <p:cTn id="128" dur="900" fill="hold"/>
                                            <p:tgtEl>
                                              <p:spTgt spid="11"/>
                                            </p:tgtEl>
                                            <p:attrNameLst>
                                              <p:attrName>ppt_x</p:attrName>
                                              <p:attrName>ppt_y</p:attrName>
                                            </p:attrNameLst>
                                          </p:cBhvr>
                                          <p:rCtr x="-10990" y="-1968"/>
                                        </p:animMotion>
                                      </p:childTnLst>
                                    </p:cTn>
                                  </p:par>
                                  <p:par>
                                    <p:cTn id="129" presetID="10" presetClass="exit" presetSubtype="0" fill="hold" grpId="1" nodeType="withEffect">
                                      <p:stCondLst>
                                        <p:cond delay="95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16" fill="hold" grpId="1" nodeType="withEffect">
                                      <p:stCondLst>
                                        <p:cond delay="850"/>
                                      </p:stCondLst>
                                      <p:childTnLst>
                                        <p:set>
                                          <p:cBhvr>
                                            <p:cTn id="133" dur="1" fill="hold">
                                              <p:stCondLst>
                                                <p:cond delay="0"/>
                                              </p:stCondLst>
                                            </p:cTn>
                                            <p:tgtEl>
                                              <p:spTgt spid="45"/>
                                            </p:tgtEl>
                                            <p:attrNameLst>
                                              <p:attrName>style.visibility</p:attrName>
                                            </p:attrNameLst>
                                          </p:cBhvr>
                                          <p:to>
                                            <p:strVal val="visible"/>
                                          </p:to>
                                        </p:set>
                                        <p:anim calcmode="lin" valueType="num">
                                          <p:cBhvr>
                                            <p:cTn id="134" dur="500" fill="hold"/>
                                            <p:tgtEl>
                                              <p:spTgt spid="45"/>
                                            </p:tgtEl>
                                            <p:attrNameLst>
                                              <p:attrName>ppt_w</p:attrName>
                                            </p:attrNameLst>
                                          </p:cBhvr>
                                          <p:tavLst>
                                            <p:tav tm="0">
                                              <p:val>
                                                <p:fltVal val="0"/>
                                              </p:val>
                                            </p:tav>
                                            <p:tav tm="100000">
                                              <p:val>
                                                <p:strVal val="#ppt_w"/>
                                              </p:val>
                                            </p:tav>
                                          </p:tavLst>
                                        </p:anim>
                                        <p:anim calcmode="lin" valueType="num">
                                          <p:cBhvr>
                                            <p:cTn id="135" dur="500" fill="hold"/>
                                            <p:tgtEl>
                                              <p:spTgt spid="45"/>
                                            </p:tgtEl>
                                            <p:attrNameLst>
                                              <p:attrName>ppt_h</p:attrName>
                                            </p:attrNameLst>
                                          </p:cBhvr>
                                          <p:tavLst>
                                            <p:tav tm="0">
                                              <p:val>
                                                <p:fltVal val="0"/>
                                              </p:val>
                                            </p:tav>
                                            <p:tav tm="100000">
                                              <p:val>
                                                <p:strVal val="#ppt_h"/>
                                              </p:val>
                                            </p:tav>
                                          </p:tavLst>
                                        </p:anim>
                                        <p:animEffect transition="in" filter="fade">
                                          <p:cBhvr>
                                            <p:cTn id="136" dur="500"/>
                                            <p:tgtEl>
                                              <p:spTgt spid="45"/>
                                            </p:tgtEl>
                                          </p:cBhvr>
                                        </p:animEffect>
                                      </p:childTnLst>
                                    </p:cTn>
                                  </p:par>
                                  <p:par>
                                    <p:cTn id="137" presetID="6" presetClass="emph" presetSubtype="0" fill="hold" grpId="0" nodeType="withEffect" p14:presetBounceEnd="75000">
                                      <p:stCondLst>
                                        <p:cond delay="1000"/>
                                      </p:stCondLst>
                                      <p:childTnLst>
                                        <p:animScale p14:bounceEnd="75000">
                                          <p:cBhvr>
                                            <p:cTn id="138" dur="1000" fill="hold"/>
                                            <p:tgtEl>
                                              <p:spTgt spid="45"/>
                                            </p:tgtEl>
                                          </p:cBhvr>
                                          <p:by x="150000" y="150000"/>
                                        </p:animScale>
                                      </p:childTnLst>
                                    </p:cTn>
                                  </p:par>
                                  <p:par>
                                    <p:cTn id="139" presetID="8" presetClass="emph" presetSubtype="0" fill="hold" grpId="2" nodeType="withEffect">
                                      <p:stCondLst>
                                        <p:cond delay="800"/>
                                      </p:stCondLst>
                                      <p:childTnLst>
                                        <p:animRot by="5400000">
                                          <p:cBhvr>
                                            <p:cTn id="140" dur="600" fill="hold"/>
                                            <p:tgtEl>
                                              <p:spTgt spid="45"/>
                                            </p:tgtEl>
                                            <p:attrNameLst>
                                              <p:attrName>r</p:attrName>
                                            </p:attrNameLst>
                                          </p:cBhvr>
                                        </p:animRot>
                                      </p:childTnLst>
                                    </p:cTn>
                                  </p:par>
                                  <p:par>
                                    <p:cTn id="141" presetID="22" presetClass="entr" presetSubtype="1" fill="hold" grpId="0" nodeType="withEffect">
                                      <p:stCondLst>
                                        <p:cond delay="1500"/>
                                      </p:stCondLst>
                                      <p:childTnLst>
                                        <p:set>
                                          <p:cBhvr>
                                            <p:cTn id="142" dur="1" fill="hold">
                                              <p:stCondLst>
                                                <p:cond delay="0"/>
                                              </p:stCondLst>
                                            </p:cTn>
                                            <p:tgtEl>
                                              <p:spTgt spid="59"/>
                                            </p:tgtEl>
                                            <p:attrNameLst>
                                              <p:attrName>style.visibility</p:attrName>
                                            </p:attrNameLst>
                                          </p:cBhvr>
                                          <p:to>
                                            <p:strVal val="visible"/>
                                          </p:to>
                                        </p:set>
                                        <p:animEffect transition="in" filter="wipe(up)">
                                          <p:cBhvr>
                                            <p:cTn id="143" dur="350"/>
                                            <p:tgtEl>
                                              <p:spTgt spid="59"/>
                                            </p:tgtEl>
                                          </p:cBhvr>
                                        </p:animEffect>
                                      </p:childTnLst>
                                    </p:cTn>
                                  </p:par>
                                  <p:par>
                                    <p:cTn id="144" presetID="22" presetClass="entr" presetSubtype="4" fill="hold" grpId="0" nodeType="withEffect">
                                      <p:stCondLst>
                                        <p:cond delay="1850"/>
                                      </p:stCondLst>
                                      <p:childTnLst>
                                        <p:set>
                                          <p:cBhvr>
                                            <p:cTn id="145" dur="1" fill="hold">
                                              <p:stCondLst>
                                                <p:cond delay="0"/>
                                              </p:stCondLst>
                                            </p:cTn>
                                            <p:tgtEl>
                                              <p:spTgt spid="60"/>
                                            </p:tgtEl>
                                            <p:attrNameLst>
                                              <p:attrName>style.visibility</p:attrName>
                                            </p:attrNameLst>
                                          </p:cBhvr>
                                          <p:to>
                                            <p:strVal val="visible"/>
                                          </p:to>
                                        </p:set>
                                        <p:animEffect transition="in" filter="wipe(down)">
                                          <p:cBhvr>
                                            <p:cTn id="146" dur="350"/>
                                            <p:tgtEl>
                                              <p:spTgt spid="60"/>
                                            </p:tgtEl>
                                          </p:cBhvr>
                                        </p:animEffect>
                                      </p:childTnLst>
                                    </p:cTn>
                                  </p:par>
                                  <p:par>
                                    <p:cTn id="147" presetID="1" presetClass="exit" presetSubtype="0" fill="hold" grpId="3" nodeType="withEffect">
                                      <p:stCondLst>
                                        <p:cond delay="2200"/>
                                      </p:stCondLst>
                                      <p:childTnLst>
                                        <p:set>
                                          <p:cBhvr>
                                            <p:cTn id="148" dur="1" fill="hold">
                                              <p:stCondLst>
                                                <p:cond delay="0"/>
                                              </p:stCondLst>
                                            </p:cTn>
                                            <p:tgtEl>
                                              <p:spTgt spid="45"/>
                                            </p:tgtEl>
                                            <p:attrNameLst>
                                              <p:attrName>style.visibility</p:attrName>
                                            </p:attrNameLst>
                                          </p:cBhvr>
                                          <p:to>
                                            <p:strVal val="hidden"/>
                                          </p:to>
                                        </p:set>
                                      </p:childTnLst>
                                    </p:cTn>
                                  </p:par>
                                  <p:par>
                                    <p:cTn id="149" presetID="1" presetClass="exit" presetSubtype="0" fill="hold" grpId="1" nodeType="withEffect">
                                      <p:stCondLst>
                                        <p:cond delay="220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2200"/>
                                      </p:stCondLst>
                                      <p:childTnLst>
                                        <p:set>
                                          <p:cBhvr>
                                            <p:cTn id="152" dur="1" fill="hold">
                                              <p:stCondLst>
                                                <p:cond delay="0"/>
                                              </p:stCondLst>
                                            </p:cTn>
                                            <p:tgtEl>
                                              <p:spTgt spid="60"/>
                                            </p:tgtEl>
                                            <p:attrNameLst>
                                              <p:attrName>style.visibility</p:attrName>
                                            </p:attrNameLst>
                                          </p:cBhvr>
                                          <p:to>
                                            <p:strVal val="hidden"/>
                                          </p:to>
                                        </p:set>
                                      </p:childTnLst>
                                    </p:cTn>
                                  </p:par>
                                  <p:par>
                                    <p:cTn id="153" presetID="1" presetClass="entr" presetSubtype="0" fill="hold" grpId="0" nodeType="withEffect">
                                      <p:stCondLst>
                                        <p:cond delay="2200"/>
                                      </p:stCondLst>
                                      <p:childTnLst>
                                        <p:set>
                                          <p:cBhvr>
                                            <p:cTn id="154" dur="1" fill="hold">
                                              <p:stCondLst>
                                                <p:cond delay="0"/>
                                              </p:stCondLst>
                                            </p:cTn>
                                            <p:tgtEl>
                                              <p:spTgt spid="69"/>
                                            </p:tgtEl>
                                            <p:attrNameLst>
                                              <p:attrName>style.visibility</p:attrName>
                                            </p:attrNameLst>
                                          </p:cBhvr>
                                          <p:to>
                                            <p:strVal val="visible"/>
                                          </p:to>
                                        </p:set>
                                      </p:childTnLst>
                                    </p:cTn>
                                  </p:par>
                                  <p:par>
                                    <p:cTn id="155" presetID="8" presetClass="emph" presetSubtype="0" accel="62500" fill="hold" grpId="1" nodeType="withEffect" p14:presetBounceEnd="62500">
                                      <p:stCondLst>
                                        <p:cond delay="2200"/>
                                      </p:stCondLst>
                                      <p:childTnLst>
                                        <p:animRot by="8100000" p14:bounceEnd="62500">
                                          <p:cBhvr>
                                            <p:cTn id="156" dur="1800" fill="hold"/>
                                            <p:tgtEl>
                                              <p:spTgt spid="69"/>
                                            </p:tgtEl>
                                            <p:attrNameLst>
                                              <p:attrName>r</p:attrName>
                                            </p:attrNameLst>
                                          </p:cBhvr>
                                        </p:animRot>
                                      </p:childTnLst>
                                    </p:cTn>
                                  </p:par>
                                  <p:par>
                                    <p:cTn id="157" presetID="6" presetClass="emph" presetSubtype="0" fill="hold" grpId="2" nodeType="withEffect" p14:presetBounceEnd="57692">
                                      <p:stCondLst>
                                        <p:cond delay="2200"/>
                                      </p:stCondLst>
                                      <p:childTnLst>
                                        <p:animScale p14:bounceEnd="57692">
                                          <p:cBhvr>
                                            <p:cTn id="158" dur="1800" fill="hold"/>
                                            <p:tgtEl>
                                              <p:spTgt spid="69"/>
                                            </p:tgtEl>
                                          </p:cBhvr>
                                          <p:by x="180000" y="180000"/>
                                        </p:animScale>
                                      </p:childTnLst>
                                    </p:cTn>
                                  </p:par>
                                  <p:par>
                                    <p:cTn id="159" presetID="2" presetClass="entr" presetSubtype="4" accel="33333" fill="hold" grpId="0" nodeType="withEffect" p14:presetBounceEnd="53333">
                                      <p:stCondLst>
                                        <p:cond delay="2200"/>
                                      </p:stCondLst>
                                      <p:childTnLst>
                                        <p:set>
                                          <p:cBhvr>
                                            <p:cTn id="160" dur="1" fill="hold">
                                              <p:stCondLst>
                                                <p:cond delay="0"/>
                                              </p:stCondLst>
                                            </p:cTn>
                                            <p:tgtEl>
                                              <p:spTgt spid="81"/>
                                            </p:tgtEl>
                                            <p:attrNameLst>
                                              <p:attrName>style.visibility</p:attrName>
                                            </p:attrNameLst>
                                          </p:cBhvr>
                                          <p:to>
                                            <p:strVal val="visible"/>
                                          </p:to>
                                        </p:set>
                                        <p:anim calcmode="lin" valueType="num" p14:bounceEnd="53333">
                                          <p:cBhvr additive="base">
                                            <p:cTn id="161" dur="1000" fill="hold"/>
                                            <p:tgtEl>
                                              <p:spTgt spid="81"/>
                                            </p:tgtEl>
                                            <p:attrNameLst>
                                              <p:attrName>ppt_x</p:attrName>
                                            </p:attrNameLst>
                                          </p:cBhvr>
                                          <p:tavLst>
                                            <p:tav tm="0">
                                              <p:val>
                                                <p:strVal val="#ppt_x"/>
                                              </p:val>
                                            </p:tav>
                                            <p:tav tm="100000">
                                              <p:val>
                                                <p:strVal val="#ppt_x"/>
                                              </p:val>
                                            </p:tav>
                                          </p:tavLst>
                                        </p:anim>
                                        <p:anim calcmode="lin" valueType="num" p14:bounceEnd="53333">
                                          <p:cBhvr additive="base">
                                            <p:cTn id="162" dur="1000" fill="hold"/>
                                            <p:tgtEl>
                                              <p:spTgt spid="81"/>
                                            </p:tgtEl>
                                            <p:attrNameLst>
                                              <p:attrName>ppt_y</p:attrName>
                                            </p:attrNameLst>
                                          </p:cBhvr>
                                          <p:tavLst>
                                            <p:tav tm="0">
                                              <p:val>
                                                <p:strVal val="1+#ppt_h/2"/>
                                              </p:val>
                                            </p:tav>
                                            <p:tav tm="100000">
                                              <p:val>
                                                <p:strVal val="#ppt_y"/>
                                              </p:val>
                                            </p:tav>
                                          </p:tavLst>
                                        </p:anim>
                                      </p:childTnLst>
                                    </p:cTn>
                                  </p:par>
                                  <p:par>
                                    <p:cTn id="163" presetID="2" presetClass="entr" presetSubtype="4" accel="62500" fill="hold" grpId="0" nodeType="withEffect" p14:presetBounceEnd="53333">
                                      <p:stCondLst>
                                        <p:cond delay="2300"/>
                                      </p:stCondLst>
                                      <p:childTnLst>
                                        <p:set>
                                          <p:cBhvr>
                                            <p:cTn id="164" dur="1" fill="hold">
                                              <p:stCondLst>
                                                <p:cond delay="0"/>
                                              </p:stCondLst>
                                            </p:cTn>
                                            <p:tgtEl>
                                              <p:spTgt spid="80"/>
                                            </p:tgtEl>
                                            <p:attrNameLst>
                                              <p:attrName>style.visibility</p:attrName>
                                            </p:attrNameLst>
                                          </p:cBhvr>
                                          <p:to>
                                            <p:strVal val="visible"/>
                                          </p:to>
                                        </p:set>
                                        <p:anim calcmode="lin" valueType="num" p14:bounceEnd="53333">
                                          <p:cBhvr additive="base">
                                            <p:cTn id="165" dur="1000" fill="hold"/>
                                            <p:tgtEl>
                                              <p:spTgt spid="80"/>
                                            </p:tgtEl>
                                            <p:attrNameLst>
                                              <p:attrName>ppt_x</p:attrName>
                                            </p:attrNameLst>
                                          </p:cBhvr>
                                          <p:tavLst>
                                            <p:tav tm="0">
                                              <p:val>
                                                <p:strVal val="#ppt_x"/>
                                              </p:val>
                                            </p:tav>
                                            <p:tav tm="100000">
                                              <p:val>
                                                <p:strVal val="#ppt_x"/>
                                              </p:val>
                                            </p:tav>
                                          </p:tavLst>
                                        </p:anim>
                                        <p:anim calcmode="lin" valueType="num" p14:bounceEnd="53333">
                                          <p:cBhvr additive="base">
                                            <p:cTn id="166" dur="1000" fill="hold"/>
                                            <p:tgtEl>
                                              <p:spTgt spid="80"/>
                                            </p:tgtEl>
                                            <p:attrNameLst>
                                              <p:attrName>ppt_y</p:attrName>
                                            </p:attrNameLst>
                                          </p:cBhvr>
                                          <p:tavLst>
                                            <p:tav tm="0">
                                              <p:val>
                                                <p:strVal val="1+#ppt_h/2"/>
                                              </p:val>
                                            </p:tav>
                                            <p:tav tm="100000">
                                              <p:val>
                                                <p:strVal val="#ppt_y"/>
                                              </p:val>
                                            </p:tav>
                                          </p:tavLst>
                                        </p:anim>
                                      </p:childTnLst>
                                    </p:cTn>
                                  </p:par>
                                  <p:par>
                                    <p:cTn id="167" presetID="2" presetClass="entr" presetSubtype="4" accel="50000" fill="hold" grpId="0" nodeType="withEffect" p14:presetBounceEnd="53333">
                                      <p:stCondLst>
                                        <p:cond delay="2350"/>
                                      </p:stCondLst>
                                      <p:childTnLst>
                                        <p:set>
                                          <p:cBhvr>
                                            <p:cTn id="168" dur="1" fill="hold">
                                              <p:stCondLst>
                                                <p:cond delay="0"/>
                                              </p:stCondLst>
                                            </p:cTn>
                                            <p:tgtEl>
                                              <p:spTgt spid="79"/>
                                            </p:tgtEl>
                                            <p:attrNameLst>
                                              <p:attrName>style.visibility</p:attrName>
                                            </p:attrNameLst>
                                          </p:cBhvr>
                                          <p:to>
                                            <p:strVal val="visible"/>
                                          </p:to>
                                        </p:set>
                                        <p:anim calcmode="lin" valueType="num" p14:bounceEnd="53333">
                                          <p:cBhvr additive="base">
                                            <p:cTn id="169" dur="1000" fill="hold"/>
                                            <p:tgtEl>
                                              <p:spTgt spid="79"/>
                                            </p:tgtEl>
                                            <p:attrNameLst>
                                              <p:attrName>ppt_x</p:attrName>
                                            </p:attrNameLst>
                                          </p:cBhvr>
                                          <p:tavLst>
                                            <p:tav tm="0">
                                              <p:val>
                                                <p:strVal val="#ppt_x"/>
                                              </p:val>
                                            </p:tav>
                                            <p:tav tm="100000">
                                              <p:val>
                                                <p:strVal val="#ppt_x"/>
                                              </p:val>
                                            </p:tav>
                                          </p:tavLst>
                                        </p:anim>
                                        <p:anim calcmode="lin" valueType="num" p14:bounceEnd="53333">
                                          <p:cBhvr additive="base">
                                            <p:cTn id="170" dur="1000" fill="hold"/>
                                            <p:tgtEl>
                                              <p:spTgt spid="79"/>
                                            </p:tgtEl>
                                            <p:attrNameLst>
                                              <p:attrName>ppt_y</p:attrName>
                                            </p:attrNameLst>
                                          </p:cBhvr>
                                          <p:tavLst>
                                            <p:tav tm="0">
                                              <p:val>
                                                <p:strVal val="1+#ppt_h/2"/>
                                              </p:val>
                                            </p:tav>
                                            <p:tav tm="100000">
                                              <p:val>
                                                <p:strVal val="#ppt_y"/>
                                              </p:val>
                                            </p:tav>
                                          </p:tavLst>
                                        </p:anim>
                                      </p:childTnLst>
                                    </p:cTn>
                                  </p:par>
                                  <p:par>
                                    <p:cTn id="171" presetID="2" presetClass="entr" presetSubtype="4" accel="30000" fill="hold" grpId="0" nodeType="withEffect" p14:presetBounceEnd="53333">
                                      <p:stCondLst>
                                        <p:cond delay="2400"/>
                                      </p:stCondLst>
                                      <p:childTnLst>
                                        <p:set>
                                          <p:cBhvr>
                                            <p:cTn id="172" dur="1" fill="hold">
                                              <p:stCondLst>
                                                <p:cond delay="0"/>
                                              </p:stCondLst>
                                            </p:cTn>
                                            <p:tgtEl>
                                              <p:spTgt spid="78"/>
                                            </p:tgtEl>
                                            <p:attrNameLst>
                                              <p:attrName>style.visibility</p:attrName>
                                            </p:attrNameLst>
                                          </p:cBhvr>
                                          <p:to>
                                            <p:strVal val="visible"/>
                                          </p:to>
                                        </p:set>
                                        <p:anim calcmode="lin" valueType="num" p14:bounceEnd="53333">
                                          <p:cBhvr additive="base">
                                            <p:cTn id="173" dur="1000" fill="hold"/>
                                            <p:tgtEl>
                                              <p:spTgt spid="78"/>
                                            </p:tgtEl>
                                            <p:attrNameLst>
                                              <p:attrName>ppt_x</p:attrName>
                                            </p:attrNameLst>
                                          </p:cBhvr>
                                          <p:tavLst>
                                            <p:tav tm="0">
                                              <p:val>
                                                <p:strVal val="#ppt_x"/>
                                              </p:val>
                                            </p:tav>
                                            <p:tav tm="100000">
                                              <p:val>
                                                <p:strVal val="#ppt_x"/>
                                              </p:val>
                                            </p:tav>
                                          </p:tavLst>
                                        </p:anim>
                                        <p:anim calcmode="lin" valueType="num" p14:bounceEnd="53333">
                                          <p:cBhvr additive="base">
                                            <p:cTn id="174" dur="1000" fill="hold"/>
                                            <p:tgtEl>
                                              <p:spTgt spid="78"/>
                                            </p:tgtEl>
                                            <p:attrNameLst>
                                              <p:attrName>ppt_y</p:attrName>
                                            </p:attrNameLst>
                                          </p:cBhvr>
                                          <p:tavLst>
                                            <p:tav tm="0">
                                              <p:val>
                                                <p:strVal val="1+#ppt_h/2"/>
                                              </p:val>
                                            </p:tav>
                                            <p:tav tm="100000">
                                              <p:val>
                                                <p:strVal val="#ppt_y"/>
                                              </p:val>
                                            </p:tav>
                                          </p:tavLst>
                                        </p:anim>
                                      </p:childTnLst>
                                    </p:cTn>
                                  </p:par>
                                  <p:par>
                                    <p:cTn id="175" presetID="2" presetClass="entr" presetSubtype="4" accel="30000" fill="hold" grpId="0" nodeType="withEffect" p14:presetBounceEnd="53333">
                                      <p:stCondLst>
                                        <p:cond delay="2450"/>
                                      </p:stCondLst>
                                      <p:childTnLst>
                                        <p:set>
                                          <p:cBhvr>
                                            <p:cTn id="176" dur="1" fill="hold">
                                              <p:stCondLst>
                                                <p:cond delay="0"/>
                                              </p:stCondLst>
                                            </p:cTn>
                                            <p:tgtEl>
                                              <p:spTgt spid="77"/>
                                            </p:tgtEl>
                                            <p:attrNameLst>
                                              <p:attrName>style.visibility</p:attrName>
                                            </p:attrNameLst>
                                          </p:cBhvr>
                                          <p:to>
                                            <p:strVal val="visible"/>
                                          </p:to>
                                        </p:set>
                                        <p:anim calcmode="lin" valueType="num" p14:bounceEnd="53333">
                                          <p:cBhvr additive="base">
                                            <p:cTn id="177" dur="1000" fill="hold"/>
                                            <p:tgtEl>
                                              <p:spTgt spid="77"/>
                                            </p:tgtEl>
                                            <p:attrNameLst>
                                              <p:attrName>ppt_x</p:attrName>
                                            </p:attrNameLst>
                                          </p:cBhvr>
                                          <p:tavLst>
                                            <p:tav tm="0">
                                              <p:val>
                                                <p:strVal val="#ppt_x"/>
                                              </p:val>
                                            </p:tav>
                                            <p:tav tm="100000">
                                              <p:val>
                                                <p:strVal val="#ppt_x"/>
                                              </p:val>
                                            </p:tav>
                                          </p:tavLst>
                                        </p:anim>
                                        <p:anim calcmode="lin" valueType="num" p14:bounceEnd="53333">
                                          <p:cBhvr additive="base">
                                            <p:cTn id="178" dur="1000" fill="hold"/>
                                            <p:tgtEl>
                                              <p:spTgt spid="77"/>
                                            </p:tgtEl>
                                            <p:attrNameLst>
                                              <p:attrName>ppt_y</p:attrName>
                                            </p:attrNameLst>
                                          </p:cBhvr>
                                          <p:tavLst>
                                            <p:tav tm="0">
                                              <p:val>
                                                <p:strVal val="1+#ppt_h/2"/>
                                              </p:val>
                                            </p:tav>
                                            <p:tav tm="100000">
                                              <p:val>
                                                <p:strVal val="#ppt_y"/>
                                              </p:val>
                                            </p:tav>
                                          </p:tavLst>
                                        </p:anim>
                                      </p:childTnLst>
                                    </p:cTn>
                                  </p:par>
                                  <p:par>
                                    <p:cTn id="179" presetID="2" presetClass="entr" presetSubtype="4" accel="30000" fill="hold" grpId="0" nodeType="withEffect" p14:presetBounceEnd="53333">
                                      <p:stCondLst>
                                        <p:cond delay="2500"/>
                                      </p:stCondLst>
                                      <p:childTnLst>
                                        <p:set>
                                          <p:cBhvr>
                                            <p:cTn id="180" dur="1" fill="hold">
                                              <p:stCondLst>
                                                <p:cond delay="0"/>
                                              </p:stCondLst>
                                            </p:cTn>
                                            <p:tgtEl>
                                              <p:spTgt spid="76"/>
                                            </p:tgtEl>
                                            <p:attrNameLst>
                                              <p:attrName>style.visibility</p:attrName>
                                            </p:attrNameLst>
                                          </p:cBhvr>
                                          <p:to>
                                            <p:strVal val="visible"/>
                                          </p:to>
                                        </p:set>
                                        <p:anim calcmode="lin" valueType="num" p14:bounceEnd="53333">
                                          <p:cBhvr additive="base">
                                            <p:cTn id="181" dur="1000" fill="hold"/>
                                            <p:tgtEl>
                                              <p:spTgt spid="76"/>
                                            </p:tgtEl>
                                            <p:attrNameLst>
                                              <p:attrName>ppt_x</p:attrName>
                                            </p:attrNameLst>
                                          </p:cBhvr>
                                          <p:tavLst>
                                            <p:tav tm="0">
                                              <p:val>
                                                <p:strVal val="#ppt_x"/>
                                              </p:val>
                                            </p:tav>
                                            <p:tav tm="100000">
                                              <p:val>
                                                <p:strVal val="#ppt_x"/>
                                              </p:val>
                                            </p:tav>
                                          </p:tavLst>
                                        </p:anim>
                                        <p:anim calcmode="lin" valueType="num" p14:bounceEnd="53333">
                                          <p:cBhvr additive="base">
                                            <p:cTn id="182" dur="1000" fill="hold"/>
                                            <p:tgtEl>
                                              <p:spTgt spid="76"/>
                                            </p:tgtEl>
                                            <p:attrNameLst>
                                              <p:attrName>ppt_y</p:attrName>
                                            </p:attrNameLst>
                                          </p:cBhvr>
                                          <p:tavLst>
                                            <p:tav tm="0">
                                              <p:val>
                                                <p:strVal val="1+#ppt_h/2"/>
                                              </p:val>
                                            </p:tav>
                                            <p:tav tm="100000">
                                              <p:val>
                                                <p:strVal val="#ppt_y"/>
                                              </p:val>
                                            </p:tav>
                                          </p:tavLst>
                                        </p:anim>
                                      </p:childTnLst>
                                    </p:cTn>
                                  </p:par>
                                  <p:par>
                                    <p:cTn id="183" presetID="2" presetClass="entr" presetSubtype="4" accel="30000" fill="hold" grpId="0" nodeType="withEffect" p14:presetBounceEnd="53333">
                                      <p:stCondLst>
                                        <p:cond delay="2550"/>
                                      </p:stCondLst>
                                      <p:childTnLst>
                                        <p:set>
                                          <p:cBhvr>
                                            <p:cTn id="184" dur="1" fill="hold">
                                              <p:stCondLst>
                                                <p:cond delay="0"/>
                                              </p:stCondLst>
                                            </p:cTn>
                                            <p:tgtEl>
                                              <p:spTgt spid="75"/>
                                            </p:tgtEl>
                                            <p:attrNameLst>
                                              <p:attrName>style.visibility</p:attrName>
                                            </p:attrNameLst>
                                          </p:cBhvr>
                                          <p:to>
                                            <p:strVal val="visible"/>
                                          </p:to>
                                        </p:set>
                                        <p:anim calcmode="lin" valueType="num" p14:bounceEnd="53333">
                                          <p:cBhvr additive="base">
                                            <p:cTn id="185" dur="1000" fill="hold"/>
                                            <p:tgtEl>
                                              <p:spTgt spid="75"/>
                                            </p:tgtEl>
                                            <p:attrNameLst>
                                              <p:attrName>ppt_x</p:attrName>
                                            </p:attrNameLst>
                                          </p:cBhvr>
                                          <p:tavLst>
                                            <p:tav tm="0">
                                              <p:val>
                                                <p:strVal val="#ppt_x"/>
                                              </p:val>
                                            </p:tav>
                                            <p:tav tm="100000">
                                              <p:val>
                                                <p:strVal val="#ppt_x"/>
                                              </p:val>
                                            </p:tav>
                                          </p:tavLst>
                                        </p:anim>
                                        <p:anim calcmode="lin" valueType="num" p14:bounceEnd="53333">
                                          <p:cBhvr additive="base">
                                            <p:cTn id="186" dur="1000" fill="hold"/>
                                            <p:tgtEl>
                                              <p:spTgt spid="75"/>
                                            </p:tgtEl>
                                            <p:attrNameLst>
                                              <p:attrName>ppt_y</p:attrName>
                                            </p:attrNameLst>
                                          </p:cBhvr>
                                          <p:tavLst>
                                            <p:tav tm="0">
                                              <p:val>
                                                <p:strVal val="1+#ppt_h/2"/>
                                              </p:val>
                                            </p:tav>
                                            <p:tav tm="100000">
                                              <p:val>
                                                <p:strVal val="#ppt_y"/>
                                              </p:val>
                                            </p:tav>
                                          </p:tavLst>
                                        </p:anim>
                                      </p:childTnLst>
                                    </p:cTn>
                                  </p:par>
                                  <p:par>
                                    <p:cTn id="187" presetID="2" presetClass="entr" presetSubtype="4" accel="30000" fill="hold" grpId="0" nodeType="withEffect" p14:presetBounceEnd="53333">
                                      <p:stCondLst>
                                        <p:cond delay="2600"/>
                                      </p:stCondLst>
                                      <p:childTnLst>
                                        <p:set>
                                          <p:cBhvr>
                                            <p:cTn id="188" dur="1" fill="hold">
                                              <p:stCondLst>
                                                <p:cond delay="0"/>
                                              </p:stCondLst>
                                            </p:cTn>
                                            <p:tgtEl>
                                              <p:spTgt spid="74"/>
                                            </p:tgtEl>
                                            <p:attrNameLst>
                                              <p:attrName>style.visibility</p:attrName>
                                            </p:attrNameLst>
                                          </p:cBhvr>
                                          <p:to>
                                            <p:strVal val="visible"/>
                                          </p:to>
                                        </p:set>
                                        <p:anim calcmode="lin" valueType="num" p14:bounceEnd="53333">
                                          <p:cBhvr additive="base">
                                            <p:cTn id="189" dur="100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190" dur="1000" fill="hold"/>
                                            <p:tgtEl>
                                              <p:spTgt spid="74"/>
                                            </p:tgtEl>
                                            <p:attrNameLst>
                                              <p:attrName>ppt_y</p:attrName>
                                            </p:attrNameLst>
                                          </p:cBhvr>
                                          <p:tavLst>
                                            <p:tav tm="0">
                                              <p:val>
                                                <p:strVal val="1+#ppt_h/2"/>
                                              </p:val>
                                            </p:tav>
                                            <p:tav tm="100000">
                                              <p:val>
                                                <p:strVal val="#ppt_y"/>
                                              </p:val>
                                            </p:tav>
                                          </p:tavLst>
                                        </p:anim>
                                      </p:childTnLst>
                                    </p:cTn>
                                  </p:par>
                                  <p:par>
                                    <p:cTn id="191" presetID="2" presetClass="entr" presetSubtype="4" accel="30000" fill="hold" grpId="0" nodeType="withEffect" p14:presetBounceEnd="53333">
                                      <p:stCondLst>
                                        <p:cond delay="2650"/>
                                      </p:stCondLst>
                                      <p:childTnLst>
                                        <p:set>
                                          <p:cBhvr>
                                            <p:cTn id="192" dur="1" fill="hold">
                                              <p:stCondLst>
                                                <p:cond delay="0"/>
                                              </p:stCondLst>
                                            </p:cTn>
                                            <p:tgtEl>
                                              <p:spTgt spid="73"/>
                                            </p:tgtEl>
                                            <p:attrNameLst>
                                              <p:attrName>style.visibility</p:attrName>
                                            </p:attrNameLst>
                                          </p:cBhvr>
                                          <p:to>
                                            <p:strVal val="visible"/>
                                          </p:to>
                                        </p:set>
                                        <p:anim calcmode="lin" valueType="num" p14:bounceEnd="53333">
                                          <p:cBhvr additive="base">
                                            <p:cTn id="193" dur="1000" fill="hold"/>
                                            <p:tgtEl>
                                              <p:spTgt spid="73"/>
                                            </p:tgtEl>
                                            <p:attrNameLst>
                                              <p:attrName>ppt_x</p:attrName>
                                            </p:attrNameLst>
                                          </p:cBhvr>
                                          <p:tavLst>
                                            <p:tav tm="0">
                                              <p:val>
                                                <p:strVal val="#ppt_x"/>
                                              </p:val>
                                            </p:tav>
                                            <p:tav tm="100000">
                                              <p:val>
                                                <p:strVal val="#ppt_x"/>
                                              </p:val>
                                            </p:tav>
                                          </p:tavLst>
                                        </p:anim>
                                        <p:anim calcmode="lin" valueType="num" p14:bounceEnd="53333">
                                          <p:cBhvr additive="base">
                                            <p:cTn id="194" dur="1000" fill="hold"/>
                                            <p:tgtEl>
                                              <p:spTgt spid="73"/>
                                            </p:tgtEl>
                                            <p:attrNameLst>
                                              <p:attrName>ppt_y</p:attrName>
                                            </p:attrNameLst>
                                          </p:cBhvr>
                                          <p:tavLst>
                                            <p:tav tm="0">
                                              <p:val>
                                                <p:strVal val="1+#ppt_h/2"/>
                                              </p:val>
                                            </p:tav>
                                            <p:tav tm="100000">
                                              <p:val>
                                                <p:strVal val="#ppt_y"/>
                                              </p:val>
                                            </p:tav>
                                          </p:tavLst>
                                        </p:anim>
                                      </p:childTnLst>
                                    </p:cTn>
                                  </p:par>
                                  <p:par>
                                    <p:cTn id="195" presetID="2" presetClass="entr" presetSubtype="4" accel="30000" fill="hold" grpId="0" nodeType="withEffect" p14:presetBounceEnd="53333">
                                      <p:stCondLst>
                                        <p:cond delay="2700"/>
                                      </p:stCondLst>
                                      <p:childTnLst>
                                        <p:set>
                                          <p:cBhvr>
                                            <p:cTn id="196" dur="1" fill="hold">
                                              <p:stCondLst>
                                                <p:cond delay="0"/>
                                              </p:stCondLst>
                                            </p:cTn>
                                            <p:tgtEl>
                                              <p:spTgt spid="72"/>
                                            </p:tgtEl>
                                            <p:attrNameLst>
                                              <p:attrName>style.visibility</p:attrName>
                                            </p:attrNameLst>
                                          </p:cBhvr>
                                          <p:to>
                                            <p:strVal val="visible"/>
                                          </p:to>
                                        </p:set>
                                        <p:anim calcmode="lin" valueType="num" p14:bounceEnd="53333">
                                          <p:cBhvr additive="base">
                                            <p:cTn id="197" dur="1000" fill="hold"/>
                                            <p:tgtEl>
                                              <p:spTgt spid="72"/>
                                            </p:tgtEl>
                                            <p:attrNameLst>
                                              <p:attrName>ppt_x</p:attrName>
                                            </p:attrNameLst>
                                          </p:cBhvr>
                                          <p:tavLst>
                                            <p:tav tm="0">
                                              <p:val>
                                                <p:strVal val="#ppt_x"/>
                                              </p:val>
                                            </p:tav>
                                            <p:tav tm="100000">
                                              <p:val>
                                                <p:strVal val="#ppt_x"/>
                                              </p:val>
                                            </p:tav>
                                          </p:tavLst>
                                        </p:anim>
                                        <p:anim calcmode="lin" valueType="num" p14:bounceEnd="53333">
                                          <p:cBhvr additive="base">
                                            <p:cTn id="198" dur="1000" fill="hold"/>
                                            <p:tgtEl>
                                              <p:spTgt spid="72"/>
                                            </p:tgtEl>
                                            <p:attrNameLst>
                                              <p:attrName>ppt_y</p:attrName>
                                            </p:attrNameLst>
                                          </p:cBhvr>
                                          <p:tavLst>
                                            <p:tav tm="0">
                                              <p:val>
                                                <p:strVal val="1+#ppt_h/2"/>
                                              </p:val>
                                            </p:tav>
                                            <p:tav tm="100000">
                                              <p:val>
                                                <p:strVal val="#ppt_y"/>
                                              </p:val>
                                            </p:tav>
                                          </p:tavLst>
                                        </p:anim>
                                      </p:childTnLst>
                                    </p:cTn>
                                  </p:par>
                                  <p:par>
                                    <p:cTn id="199" presetID="1" presetClass="entr" presetSubtype="0" fill="hold" grpId="1" nodeType="withEffect">
                                      <p:stCondLst>
                                        <p:cond delay="2500"/>
                                      </p:stCondLst>
                                      <p:childTnLst>
                                        <p:set>
                                          <p:cBhvr>
                                            <p:cTn id="200" dur="1" fill="hold">
                                              <p:stCondLst>
                                                <p:cond delay="0"/>
                                              </p:stCondLst>
                                            </p:cTn>
                                            <p:tgtEl>
                                              <p:spTgt spid="83"/>
                                            </p:tgtEl>
                                            <p:attrNameLst>
                                              <p:attrName>style.visibility</p:attrName>
                                            </p:attrNameLst>
                                          </p:cBhvr>
                                          <p:to>
                                            <p:strVal val="visible"/>
                                          </p:to>
                                        </p:set>
                                      </p:childTnLst>
                                    </p:cTn>
                                  </p:par>
                                  <p:par>
                                    <p:cTn id="201" presetID="42" presetClass="path" presetSubtype="0" accel="50000" fill="hold" grpId="0" nodeType="withEffect" p14:presetBounceEnd="50000">
                                      <p:stCondLst>
                                        <p:cond delay="2500"/>
                                      </p:stCondLst>
                                      <p:childTnLst>
                                        <p:animMotion origin="layout" path="M -4.375E-6 0 L -0.24362 0.00324 " pathEditMode="relative" rAng="0" ptsTypes="AA" p14:bounceEnd="50000">
                                          <p:cBhvr>
                                            <p:cTn id="202" dur="500" fill="hold"/>
                                            <p:tgtEl>
                                              <p:spTgt spid="83"/>
                                            </p:tgtEl>
                                            <p:attrNameLst>
                                              <p:attrName>ppt_x</p:attrName>
                                              <p:attrName>ppt_y</p:attrName>
                                            </p:attrNameLst>
                                          </p:cBhvr>
                                          <p:rCtr x="-12188" y="162"/>
                                        </p:animMotion>
                                      </p:childTnLst>
                                    </p:cTn>
                                  </p:par>
                                  <p:par>
                                    <p:cTn id="203" presetID="1" presetClass="entr" presetSubtype="0" fill="hold" grpId="0" nodeType="withEffect">
                                      <p:stCondLst>
                                        <p:cond delay="2500"/>
                                      </p:stCondLst>
                                      <p:childTnLst>
                                        <p:set>
                                          <p:cBhvr>
                                            <p:cTn id="204" dur="1" fill="hold">
                                              <p:stCondLst>
                                                <p:cond delay="0"/>
                                              </p:stCondLst>
                                            </p:cTn>
                                            <p:tgtEl>
                                              <p:spTgt spid="84"/>
                                            </p:tgtEl>
                                            <p:attrNameLst>
                                              <p:attrName>style.visibility</p:attrName>
                                            </p:attrNameLst>
                                          </p:cBhvr>
                                          <p:to>
                                            <p:strVal val="visible"/>
                                          </p:to>
                                        </p:set>
                                      </p:childTnLst>
                                    </p:cTn>
                                  </p:par>
                                  <p:par>
                                    <p:cTn id="205" presetID="42" presetClass="path" presetSubtype="0" accel="50000" fill="hold" grpId="1" nodeType="withEffect" p14:presetBounceEnd="50000">
                                      <p:stCondLst>
                                        <p:cond delay="2500"/>
                                      </p:stCondLst>
                                      <p:childTnLst>
                                        <p:animMotion origin="layout" path="M 2.08333E-7 0 L 0.23138 0.00278 " pathEditMode="relative" rAng="0" ptsTypes="AA" p14:bounceEnd="50000">
                                          <p:cBhvr>
                                            <p:cTn id="206" dur="500" fill="hold"/>
                                            <p:tgtEl>
                                              <p:spTgt spid="84"/>
                                            </p:tgtEl>
                                            <p:attrNameLst>
                                              <p:attrName>ppt_x</p:attrName>
                                              <p:attrName>ppt_y</p:attrName>
                                            </p:attrNameLst>
                                          </p:cBhvr>
                                          <p:rCtr x="11563" y="139"/>
                                        </p:animMotion>
                                      </p:childTnLst>
                                    </p:cTn>
                                  </p:par>
                                  <p:par>
                                    <p:cTn id="207" presetID="10" presetClass="entr" presetSubtype="0" fill="hold" grpId="2" nodeType="withEffect">
                                      <p:stCondLst>
                                        <p:cond delay="2500"/>
                                      </p:stCondLst>
                                      <p:childTnLst>
                                        <p:set>
                                          <p:cBhvr>
                                            <p:cTn id="208" dur="1" fill="hold">
                                              <p:stCondLst>
                                                <p:cond delay="0"/>
                                              </p:stCondLst>
                                            </p:cTn>
                                            <p:tgtEl>
                                              <p:spTgt spid="84"/>
                                            </p:tgtEl>
                                            <p:attrNameLst>
                                              <p:attrName>style.visibility</p:attrName>
                                            </p:attrNameLst>
                                          </p:cBhvr>
                                          <p:to>
                                            <p:strVal val="visible"/>
                                          </p:to>
                                        </p:set>
                                        <p:animEffect transition="in" filter="fade">
                                          <p:cBhvr>
                                            <p:cTn id="209" dur="250"/>
                                            <p:tgtEl>
                                              <p:spTgt spid="84"/>
                                            </p:tgtEl>
                                          </p:cBhvr>
                                        </p:animEffect>
                                      </p:childTnLst>
                                    </p:cTn>
                                  </p:par>
                                  <p:par>
                                    <p:cTn id="210" presetID="10" presetClass="entr" presetSubtype="0" fill="hold" grpId="2" nodeType="withEffect">
                                      <p:stCondLst>
                                        <p:cond delay="2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250"/>
                                            <p:tgtEl>
                                              <p:spTgt spid="83"/>
                                            </p:tgtEl>
                                          </p:cBhvr>
                                        </p:animEffect>
                                      </p:childTnLst>
                                    </p:cTn>
                                  </p:par>
                                  <p:par>
                                    <p:cTn id="213" presetID="1" presetClass="exit" presetSubtype="0" fill="hold" grpId="3" nodeType="withEffect">
                                      <p:stCondLst>
                                        <p:cond delay="3000"/>
                                      </p:stCondLst>
                                      <p:childTnLst>
                                        <p:set>
                                          <p:cBhvr>
                                            <p:cTn id="214" dur="1" fill="hold">
                                              <p:stCondLst>
                                                <p:cond delay="0"/>
                                              </p:stCondLst>
                                            </p:cTn>
                                            <p:tgtEl>
                                              <p:spTgt spid="83"/>
                                            </p:tgtEl>
                                            <p:attrNameLst>
                                              <p:attrName>style.visibility</p:attrName>
                                            </p:attrNameLst>
                                          </p:cBhvr>
                                          <p:to>
                                            <p:strVal val="hidden"/>
                                          </p:to>
                                        </p:set>
                                      </p:childTnLst>
                                    </p:cTn>
                                  </p:par>
                                  <p:par>
                                    <p:cTn id="215" presetID="1" presetClass="exit" presetSubtype="0" fill="hold" grpId="3" nodeType="withEffect">
                                      <p:stCondLst>
                                        <p:cond delay="3000"/>
                                      </p:stCondLst>
                                      <p:childTnLst>
                                        <p:set>
                                          <p:cBhvr>
                                            <p:cTn id="216" dur="1" fill="hold">
                                              <p:stCondLst>
                                                <p:cond delay="0"/>
                                              </p:stCondLst>
                                            </p:cTn>
                                            <p:tgtEl>
                                              <p:spTgt spid="84"/>
                                            </p:tgtEl>
                                            <p:attrNameLst>
                                              <p:attrName>style.visibility</p:attrName>
                                            </p:attrNameLst>
                                          </p:cBhvr>
                                          <p:to>
                                            <p:strVal val="hidden"/>
                                          </p:to>
                                        </p:set>
                                      </p:childTnLst>
                                    </p:cTn>
                                  </p:par>
                                  <p:par>
                                    <p:cTn id="217" presetID="1" presetClass="entr" presetSubtype="0" fill="hold" grpId="0" nodeType="withEffect">
                                      <p:stCondLst>
                                        <p:cond delay="3000"/>
                                      </p:stCondLst>
                                      <p:childTnLst>
                                        <p:set>
                                          <p:cBhvr>
                                            <p:cTn id="218" dur="1" fill="hold">
                                              <p:stCondLst>
                                                <p:cond delay="0"/>
                                              </p:stCondLst>
                                            </p:cTn>
                                            <p:tgtEl>
                                              <p:spTgt spid="85"/>
                                            </p:tgtEl>
                                            <p:attrNameLst>
                                              <p:attrName>style.visibility</p:attrName>
                                            </p:attrNameLst>
                                          </p:cBhvr>
                                          <p:to>
                                            <p:strVal val="visible"/>
                                          </p:to>
                                        </p:set>
                                      </p:childTnLst>
                                    </p:cTn>
                                  </p:par>
                                  <p:par>
                                    <p:cTn id="219" presetID="1" presetClass="entr" presetSubtype="0" fill="hold" grpId="0" nodeType="withEffect">
                                      <p:stCondLst>
                                        <p:cond delay="3000"/>
                                      </p:stCondLst>
                                      <p:childTnLst>
                                        <p:set>
                                          <p:cBhvr>
                                            <p:cTn id="220" dur="1" fill="hold">
                                              <p:stCondLst>
                                                <p:cond delay="0"/>
                                              </p:stCondLst>
                                            </p:cTn>
                                            <p:tgtEl>
                                              <p:spTgt spid="86"/>
                                            </p:tgtEl>
                                            <p:attrNameLst>
                                              <p:attrName>style.visibility</p:attrName>
                                            </p:attrNameLst>
                                          </p:cBhvr>
                                          <p:to>
                                            <p:strVal val="visible"/>
                                          </p:to>
                                        </p:set>
                                      </p:childTnLst>
                                    </p:cTn>
                                  </p:par>
                                  <p:par>
                                    <p:cTn id="221" presetID="42" presetClass="path" presetSubtype="0" accel="46667" fill="hold" grpId="1" nodeType="withEffect" p14:presetBounceEnd="46667">
                                      <p:stCondLst>
                                        <p:cond delay="3000"/>
                                      </p:stCondLst>
                                      <p:childTnLst>
                                        <p:animMotion origin="layout" path="M -0.23373 0.00324 L 0.46341 0.00278 " pathEditMode="relative" rAng="0" ptsTypes="AA" p14:bounceEnd="46667">
                                          <p:cBhvr>
                                            <p:cTn id="222" dur="750" fill="hold"/>
                                            <p:tgtEl>
                                              <p:spTgt spid="85"/>
                                            </p:tgtEl>
                                            <p:attrNameLst>
                                              <p:attrName>ppt_x</p:attrName>
                                              <p:attrName>ppt_y</p:attrName>
                                            </p:attrNameLst>
                                          </p:cBhvr>
                                          <p:rCtr x="34857" y="139"/>
                                        </p:animMotion>
                                      </p:childTnLst>
                                    </p:cTn>
                                  </p:par>
                                  <p:par>
                                    <p:cTn id="223" presetID="42" presetClass="path" presetSubtype="0" accel="46667" fill="hold" grpId="1" nodeType="withEffect" p14:presetBounceEnd="46667">
                                      <p:stCondLst>
                                        <p:cond delay="3000"/>
                                      </p:stCondLst>
                                      <p:childTnLst>
                                        <p:animMotion origin="layout" path="M 0.23138 0.00278 L -0.46576 0.00324 " pathEditMode="relative" rAng="0" ptsTypes="AA" p14:bounceEnd="46667">
                                          <p:cBhvr>
                                            <p:cTn id="224" dur="750" fill="hold"/>
                                            <p:tgtEl>
                                              <p:spTgt spid="86"/>
                                            </p:tgtEl>
                                            <p:attrNameLst>
                                              <p:attrName>ppt_x</p:attrName>
                                              <p:attrName>ppt_y</p:attrName>
                                            </p:attrNameLst>
                                          </p:cBhvr>
                                          <p:rCtr x="-34857" y="23"/>
                                        </p:animMotion>
                                      </p:childTnLst>
                                    </p:cTn>
                                  </p:par>
                                  <p:par>
                                    <p:cTn id="225" presetID="16" presetClass="entr" presetSubtype="37" fill="hold" grpId="0" nodeType="withEffect">
                                      <p:stCondLst>
                                        <p:cond delay="3350"/>
                                      </p:stCondLst>
                                      <p:childTnLst>
                                        <p:set>
                                          <p:cBhvr>
                                            <p:cTn id="226" dur="1" fill="hold">
                                              <p:stCondLst>
                                                <p:cond delay="0"/>
                                              </p:stCondLst>
                                            </p:cTn>
                                            <p:tgtEl>
                                              <p:spTgt spid="87"/>
                                            </p:tgtEl>
                                            <p:attrNameLst>
                                              <p:attrName>style.visibility</p:attrName>
                                            </p:attrNameLst>
                                          </p:cBhvr>
                                          <p:to>
                                            <p:strVal val="visible"/>
                                          </p:to>
                                        </p:set>
                                        <p:animEffect transition="in" filter="barn(outVertical)">
                                          <p:cBhvr>
                                            <p:cTn id="227" dur="150"/>
                                            <p:tgtEl>
                                              <p:spTgt spid="87"/>
                                            </p:tgtEl>
                                          </p:cBhvr>
                                        </p:animEffect>
                                      </p:childTnLst>
                                    </p:cTn>
                                  </p:par>
                                  <p:par>
                                    <p:cTn id="228" presetID="42" presetClass="entr" presetSubtype="0" fill="hold" grpId="0" nodeType="withEffect">
                                      <p:stCondLst>
                                        <p:cond delay="3150"/>
                                      </p:stCondLst>
                                      <p:childTnLst>
                                        <p:set>
                                          <p:cBhvr>
                                            <p:cTn id="229" dur="1" fill="hold">
                                              <p:stCondLst>
                                                <p:cond delay="0"/>
                                              </p:stCondLst>
                                            </p:cTn>
                                            <p:tgtEl>
                                              <p:spTgt spid="88">
                                                <p:txEl>
                                                  <p:pRg st="0" end="0"/>
                                                </p:txEl>
                                              </p:spTgt>
                                            </p:tgtEl>
                                            <p:attrNameLst>
                                              <p:attrName>style.visibility</p:attrName>
                                            </p:attrNameLst>
                                          </p:cBhvr>
                                          <p:to>
                                            <p:strVal val="visible"/>
                                          </p:to>
                                        </p:set>
                                        <p:animEffect transition="in" filter="fade">
                                          <p:cBhvr>
                                            <p:cTn id="230" dur="500"/>
                                            <p:tgtEl>
                                              <p:spTgt spid="88">
                                                <p:txEl>
                                                  <p:pRg st="0" end="0"/>
                                                </p:txEl>
                                              </p:spTgt>
                                            </p:tgtEl>
                                          </p:cBhvr>
                                        </p:animEffect>
                                        <p:anim calcmode="lin" valueType="num">
                                          <p:cBhvr>
                                            <p:cTn id="231"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232" dur="500" fill="hold"/>
                                            <p:tgtEl>
                                              <p:spTgt spid="88">
                                                <p:txEl>
                                                  <p:pRg st="0" end="0"/>
                                                </p:tx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3150"/>
                                      </p:stCondLst>
                                      <p:childTnLst>
                                        <p:set>
                                          <p:cBhvr>
                                            <p:cTn id="234" dur="1" fill="hold">
                                              <p:stCondLst>
                                                <p:cond delay="0"/>
                                              </p:stCondLst>
                                            </p:cTn>
                                            <p:tgtEl>
                                              <p:spTgt spid="88">
                                                <p:txEl>
                                                  <p:pRg st="2" end="2"/>
                                                </p:txEl>
                                              </p:spTgt>
                                            </p:tgtEl>
                                            <p:attrNameLst>
                                              <p:attrName>style.visibility</p:attrName>
                                            </p:attrNameLst>
                                          </p:cBhvr>
                                          <p:to>
                                            <p:strVal val="visible"/>
                                          </p:to>
                                        </p:set>
                                        <p:animEffect transition="in" filter="fade">
                                          <p:cBhvr>
                                            <p:cTn id="235" dur="500"/>
                                            <p:tgtEl>
                                              <p:spTgt spid="88">
                                                <p:txEl>
                                                  <p:pRg st="2" end="2"/>
                                                </p:txEl>
                                              </p:spTgt>
                                            </p:tgtEl>
                                          </p:cBhvr>
                                        </p:animEffect>
                                        <p:anim calcmode="lin" valueType="num">
                                          <p:cBhvr>
                                            <p:cTn id="236"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p:cTn id="237" dur="500" fill="hold"/>
                                            <p:tgtEl>
                                              <p:spTgt spid="88">
                                                <p:txEl>
                                                  <p:pRg st="2" end="2"/>
                                                </p:tx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3150"/>
                                      </p:stCondLst>
                                      <p:childTnLst>
                                        <p:set>
                                          <p:cBhvr>
                                            <p:cTn id="239" dur="1" fill="hold">
                                              <p:stCondLst>
                                                <p:cond delay="0"/>
                                              </p:stCondLst>
                                            </p:cTn>
                                            <p:tgtEl>
                                              <p:spTgt spid="88">
                                                <p:txEl>
                                                  <p:pRg st="3" end="3"/>
                                                </p:txEl>
                                              </p:spTgt>
                                            </p:tgtEl>
                                            <p:attrNameLst>
                                              <p:attrName>style.visibility</p:attrName>
                                            </p:attrNameLst>
                                          </p:cBhvr>
                                          <p:to>
                                            <p:strVal val="visible"/>
                                          </p:to>
                                        </p:set>
                                        <p:animEffect transition="in" filter="fade">
                                          <p:cBhvr>
                                            <p:cTn id="240" dur="500"/>
                                            <p:tgtEl>
                                              <p:spTgt spid="88">
                                                <p:txEl>
                                                  <p:pRg st="3" end="3"/>
                                                </p:txEl>
                                              </p:spTgt>
                                            </p:tgtEl>
                                          </p:cBhvr>
                                        </p:animEffect>
                                        <p:anim calcmode="lin" valueType="num">
                                          <p:cBhvr>
                                            <p:cTn id="241"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p:cTn id="242" dur="500" fill="hold"/>
                                            <p:tgtEl>
                                              <p:spTgt spid="88">
                                                <p:txEl>
                                                  <p:pRg st="3" end="3"/>
                                                </p:txEl>
                                              </p:spTgt>
                                            </p:tgtEl>
                                            <p:attrNameLst>
                                              <p:attrName>ppt_y</p:attrName>
                                            </p:attrNameLst>
                                          </p:cBhvr>
                                          <p:tavLst>
                                            <p:tav tm="0">
                                              <p:val>
                                                <p:strVal val="#ppt_y+.1"/>
                                              </p:val>
                                            </p:tav>
                                            <p:tav tm="100000">
                                              <p:val>
                                                <p:strVal val="#ppt_y"/>
                                              </p:val>
                                            </p:tav>
                                          </p:tavLst>
                                        </p:anim>
                                      </p:childTnLst>
                                    </p:cTn>
                                  </p:par>
                                  <p:par>
                                    <p:cTn id="243" presetID="2" presetClass="entr" presetSubtype="4" fill="hold" grpId="1" nodeType="withEffect" p14:presetBounceEnd="60000">
                                      <p:stCondLst>
                                        <p:cond delay="3150"/>
                                      </p:stCondLst>
                                      <p:childTnLst>
                                        <p:set>
                                          <p:cBhvr>
                                            <p:cTn id="244" dur="1" fill="hold">
                                              <p:stCondLst>
                                                <p:cond delay="0"/>
                                              </p:stCondLst>
                                            </p:cTn>
                                            <p:tgtEl>
                                              <p:spTgt spid="88">
                                                <p:txEl>
                                                  <p:pRg st="0" end="0"/>
                                                </p:txEl>
                                              </p:spTgt>
                                            </p:tgtEl>
                                            <p:attrNameLst>
                                              <p:attrName>style.visibility</p:attrName>
                                            </p:attrNameLst>
                                          </p:cBhvr>
                                          <p:to>
                                            <p:strVal val="visible"/>
                                          </p:to>
                                        </p:set>
                                        <p:anim calcmode="lin" valueType="num" p14:bounceEnd="60000">
                                          <p:cBhvr additive="base">
                                            <p:cTn id="245" dur="500" fill="hold"/>
                                            <p:tgtEl>
                                              <p:spTgt spid="88">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246" dur="500" fill="hold"/>
                                            <p:tgtEl>
                                              <p:spTgt spid="88">
                                                <p:txEl>
                                                  <p:pRg st="0" end="0"/>
                                                </p:txEl>
                                              </p:spTgt>
                                            </p:tgtEl>
                                            <p:attrNameLst>
                                              <p:attrName>ppt_y</p:attrName>
                                            </p:attrNameLst>
                                          </p:cBhvr>
                                          <p:tavLst>
                                            <p:tav tm="0">
                                              <p:val>
                                                <p:strVal val="1+#ppt_h/2"/>
                                              </p:val>
                                            </p:tav>
                                            <p:tav tm="100000">
                                              <p:val>
                                                <p:strVal val="#ppt_y"/>
                                              </p:val>
                                            </p:tav>
                                          </p:tavLst>
                                        </p:anim>
                                      </p:childTnLst>
                                    </p:cTn>
                                  </p:par>
                                  <p:par>
                                    <p:cTn id="247" presetID="2" presetClass="entr" presetSubtype="4" fill="hold" grpId="1" nodeType="withEffect" p14:presetBounceEnd="60000">
                                      <p:stCondLst>
                                        <p:cond delay="3150"/>
                                      </p:stCondLst>
                                      <p:childTnLst>
                                        <p:set>
                                          <p:cBhvr>
                                            <p:cTn id="248" dur="1" fill="hold">
                                              <p:stCondLst>
                                                <p:cond delay="0"/>
                                              </p:stCondLst>
                                            </p:cTn>
                                            <p:tgtEl>
                                              <p:spTgt spid="88">
                                                <p:txEl>
                                                  <p:pRg st="2" end="2"/>
                                                </p:txEl>
                                              </p:spTgt>
                                            </p:tgtEl>
                                            <p:attrNameLst>
                                              <p:attrName>style.visibility</p:attrName>
                                            </p:attrNameLst>
                                          </p:cBhvr>
                                          <p:to>
                                            <p:strVal val="visible"/>
                                          </p:to>
                                        </p:set>
                                        <p:anim calcmode="lin" valueType="num" p14:bounceEnd="60000">
                                          <p:cBhvr additive="base">
                                            <p:cTn id="249" dur="500" fill="hold"/>
                                            <p:tgtEl>
                                              <p:spTgt spid="88">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50" dur="500" fill="hold"/>
                                            <p:tgtEl>
                                              <p:spTgt spid="88">
                                                <p:txEl>
                                                  <p:pRg st="2" end="2"/>
                                                </p:txEl>
                                              </p:spTgt>
                                            </p:tgtEl>
                                            <p:attrNameLst>
                                              <p:attrName>ppt_y</p:attrName>
                                            </p:attrNameLst>
                                          </p:cBhvr>
                                          <p:tavLst>
                                            <p:tav tm="0">
                                              <p:val>
                                                <p:strVal val="1+#ppt_h/2"/>
                                              </p:val>
                                            </p:tav>
                                            <p:tav tm="100000">
                                              <p:val>
                                                <p:strVal val="#ppt_y"/>
                                              </p:val>
                                            </p:tav>
                                          </p:tavLst>
                                        </p:anim>
                                      </p:childTnLst>
                                    </p:cTn>
                                  </p:par>
                                  <p:par>
                                    <p:cTn id="251" presetID="2" presetClass="entr" presetSubtype="4" fill="hold" grpId="1" nodeType="withEffect" p14:presetBounceEnd="60000">
                                      <p:stCondLst>
                                        <p:cond delay="3150"/>
                                      </p:stCondLst>
                                      <p:childTnLst>
                                        <p:set>
                                          <p:cBhvr>
                                            <p:cTn id="252" dur="1" fill="hold">
                                              <p:stCondLst>
                                                <p:cond delay="0"/>
                                              </p:stCondLst>
                                            </p:cTn>
                                            <p:tgtEl>
                                              <p:spTgt spid="88">
                                                <p:txEl>
                                                  <p:pRg st="3" end="3"/>
                                                </p:txEl>
                                              </p:spTgt>
                                            </p:tgtEl>
                                            <p:attrNameLst>
                                              <p:attrName>style.visibility</p:attrName>
                                            </p:attrNameLst>
                                          </p:cBhvr>
                                          <p:to>
                                            <p:strVal val="visible"/>
                                          </p:to>
                                        </p:set>
                                        <p:anim calcmode="lin" valueType="num" p14:bounceEnd="60000">
                                          <p:cBhvr additive="base">
                                            <p:cTn id="253" dur="500" fill="hold"/>
                                            <p:tgtEl>
                                              <p:spTgt spid="88">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254" dur="500" fill="hold"/>
                                            <p:tgtEl>
                                              <p:spTgt spid="88">
                                                <p:txEl>
                                                  <p:pRg st="3" end="3"/>
                                                </p:txEl>
                                              </p:spTgt>
                                            </p:tgtEl>
                                            <p:attrNameLst>
                                              <p:attrName>ppt_y</p:attrName>
                                            </p:attrNameLst>
                                          </p:cBhvr>
                                          <p:tavLst>
                                            <p:tav tm="0">
                                              <p:val>
                                                <p:strVal val="1+#ppt_h/2"/>
                                              </p:val>
                                            </p:tav>
                                            <p:tav tm="100000">
                                              <p:val>
                                                <p:strVal val="#ppt_y"/>
                                              </p:val>
                                            </p:tav>
                                          </p:tavLst>
                                        </p:anim>
                                      </p:childTnLst>
                                    </p:cTn>
                                  </p:par>
                                  <p:par>
                                    <p:cTn id="255" presetID="10" presetClass="entr" presetSubtype="0" fill="hold" grpId="2" nodeType="withEffect">
                                      <p:stCondLst>
                                        <p:cond delay="3150"/>
                                      </p:stCondLst>
                                      <p:childTnLst>
                                        <p:set>
                                          <p:cBhvr>
                                            <p:cTn id="256" dur="1" fill="hold">
                                              <p:stCondLst>
                                                <p:cond delay="0"/>
                                              </p:stCondLst>
                                            </p:cTn>
                                            <p:tgtEl>
                                              <p:spTgt spid="88">
                                                <p:txEl>
                                                  <p:pRg st="0" end="0"/>
                                                </p:txEl>
                                              </p:spTgt>
                                            </p:tgtEl>
                                            <p:attrNameLst>
                                              <p:attrName>style.visibility</p:attrName>
                                            </p:attrNameLst>
                                          </p:cBhvr>
                                          <p:to>
                                            <p:strVal val="visible"/>
                                          </p:to>
                                        </p:set>
                                        <p:animEffect transition="in" filter="fade">
                                          <p:cBhvr>
                                            <p:cTn id="257" dur="250"/>
                                            <p:tgtEl>
                                              <p:spTgt spid="88">
                                                <p:txEl>
                                                  <p:pRg st="0" end="0"/>
                                                </p:txEl>
                                              </p:spTgt>
                                            </p:tgtEl>
                                          </p:cBhvr>
                                        </p:animEffect>
                                      </p:childTnLst>
                                    </p:cTn>
                                  </p:par>
                                  <p:par>
                                    <p:cTn id="258" presetID="10" presetClass="entr" presetSubtype="0" fill="hold" grpId="2" nodeType="withEffect">
                                      <p:stCondLst>
                                        <p:cond delay="3150"/>
                                      </p:stCondLst>
                                      <p:childTnLst>
                                        <p:set>
                                          <p:cBhvr>
                                            <p:cTn id="259" dur="1" fill="hold">
                                              <p:stCondLst>
                                                <p:cond delay="0"/>
                                              </p:stCondLst>
                                            </p:cTn>
                                            <p:tgtEl>
                                              <p:spTgt spid="88">
                                                <p:txEl>
                                                  <p:pRg st="2" end="2"/>
                                                </p:txEl>
                                              </p:spTgt>
                                            </p:tgtEl>
                                            <p:attrNameLst>
                                              <p:attrName>style.visibility</p:attrName>
                                            </p:attrNameLst>
                                          </p:cBhvr>
                                          <p:to>
                                            <p:strVal val="visible"/>
                                          </p:to>
                                        </p:set>
                                        <p:animEffect transition="in" filter="fade">
                                          <p:cBhvr>
                                            <p:cTn id="260" dur="250"/>
                                            <p:tgtEl>
                                              <p:spTgt spid="88">
                                                <p:txEl>
                                                  <p:pRg st="2" end="2"/>
                                                </p:txEl>
                                              </p:spTgt>
                                            </p:tgtEl>
                                          </p:cBhvr>
                                        </p:animEffect>
                                      </p:childTnLst>
                                    </p:cTn>
                                  </p:par>
                                  <p:par>
                                    <p:cTn id="261" presetID="10" presetClass="entr" presetSubtype="0" fill="hold" grpId="2" nodeType="withEffect">
                                      <p:stCondLst>
                                        <p:cond delay="3150"/>
                                      </p:stCondLst>
                                      <p:childTnLst>
                                        <p:set>
                                          <p:cBhvr>
                                            <p:cTn id="262" dur="1" fill="hold">
                                              <p:stCondLst>
                                                <p:cond delay="0"/>
                                              </p:stCondLst>
                                            </p:cTn>
                                            <p:tgtEl>
                                              <p:spTgt spid="88">
                                                <p:txEl>
                                                  <p:pRg st="3" end="3"/>
                                                </p:txEl>
                                              </p:spTgt>
                                            </p:tgtEl>
                                            <p:attrNameLst>
                                              <p:attrName>style.visibility</p:attrName>
                                            </p:attrNameLst>
                                          </p:cBhvr>
                                          <p:to>
                                            <p:strVal val="visible"/>
                                          </p:to>
                                        </p:set>
                                        <p:animEffect transition="in" filter="fade">
                                          <p:cBhvr>
                                            <p:cTn id="263" dur="250"/>
                                            <p:tgtEl>
                                              <p:spTgt spid="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4" fill="hold" display="0">
                      <p:stCondLst>
                        <p:cond delay="indefinite"/>
                      </p:stCondLst>
                      <p:endCondLst>
                        <p:cond evt="onStopAudio" delay="0">
                          <p:tgtEl>
                            <p:sldTgt/>
                          </p:tgtEl>
                        </p:cond>
                      </p:endCondLst>
                    </p:cTn>
                    <p:tgtEl>
                      <p:spTgt spid="70"/>
                    </p:tgtEl>
                  </p:cMediaNode>
                </p:audio>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5" grpId="0" animBg="1"/>
          <p:bldP spid="5" grpId="1" animBg="1"/>
          <p:bldP spid="5" grpId="2" animBg="1"/>
          <p:bldP spid="6" grpId="0" animBg="1"/>
          <p:bldP spid="6" grpId="1" animBg="1"/>
          <p:bldP spid="6" grpId="2" animBg="1"/>
          <p:bldP spid="14" grpId="0" animBg="1"/>
          <p:bldP spid="14" grpId="1" animBg="1"/>
          <p:bldP spid="14" grpId="2" animBg="1"/>
          <p:bldP spid="4" grpId="0" animBg="1"/>
          <p:bldP spid="4" grpId="1" animBg="1"/>
          <p:bldP spid="4"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2" grpId="0" animBg="1"/>
          <p:bldP spid="2" grpId="1" animBg="1"/>
          <p:bldP spid="27" grpId="0" animBg="1"/>
          <p:bldP spid="28" grpId="0" animBg="1"/>
          <p:bldP spid="83" grpId="0" animBg="1"/>
          <p:bldP spid="83" grpId="1" animBg="1"/>
          <p:bldP spid="83" grpId="2" animBg="1"/>
          <p:bldP spid="83" grpId="3" animBg="1"/>
          <p:bldP spid="84" grpId="0" animBg="1"/>
          <p:bldP spid="84" grpId="1" animBg="1"/>
          <p:bldP spid="84" grpId="2" animBg="1"/>
          <p:bldP spid="84" grpId="3" animBg="1"/>
          <p:bldP spid="45" grpId="0" animBg="1"/>
          <p:bldP spid="45" grpId="1" animBg="1"/>
          <p:bldP spid="45" grpId="2" animBg="1"/>
          <p:bldP spid="45" grpId="3" animBg="1"/>
          <p:bldP spid="46" grpId="0" animBg="1"/>
          <p:bldP spid="46" grpId="1" animBg="1"/>
          <p:bldP spid="47" grpId="0" animBg="1"/>
          <p:bldP spid="47" grpId="1" animBg="1"/>
          <p:bldP spid="60" grpId="0" animBg="1"/>
          <p:bldP spid="60" grpId="1" animBg="1"/>
          <p:bldP spid="59" grpId="0" animBg="1"/>
          <p:bldP spid="59" grpId="1" animBg="1"/>
          <p:bldP spid="69" grpId="0" animBg="1"/>
          <p:bldP spid="69" grpId="1" animBg="1"/>
          <p:bldP spid="69" grpId="2" animBg="1"/>
          <p:bldP spid="87" grpId="0" animBg="1"/>
          <p:bldP spid="85" grpId="0" animBg="1"/>
          <p:bldP spid="85" grpId="1" animBg="1"/>
          <p:bldP spid="86" grpId="0" animBg="1"/>
          <p:bldP spid="86" grpId="1" animBg="1"/>
          <p:bldP spid="88" grpId="0" build="p"/>
          <p:bldP spid="88" grpId="1" build="allAtOnce"/>
          <p:bldP spid="88" grpId="2"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 fill="hold"/>
                                            <p:tgtEl>
                                              <p:spTgt spid="70"/>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600" fill="hold"/>
                                            <p:tgtEl>
                                              <p:spTgt spid="2"/>
                                            </p:tgtEl>
                                            <p:attrNameLst>
                                              <p:attrName>ppt_w</p:attrName>
                                            </p:attrNameLst>
                                          </p:cBhvr>
                                          <p:tavLst>
                                            <p:tav tm="0">
                                              <p:val>
                                                <p:fltVal val="0"/>
                                              </p:val>
                                            </p:tav>
                                            <p:tav tm="100000">
                                              <p:val>
                                                <p:strVal val="#ppt_w"/>
                                              </p:val>
                                            </p:tav>
                                          </p:tavLst>
                                        </p:anim>
                                        <p:anim calcmode="lin" valueType="num">
                                          <p:cBhvr>
                                            <p:cTn id="10" dur="600" fill="hold"/>
                                            <p:tgtEl>
                                              <p:spTgt spid="2"/>
                                            </p:tgtEl>
                                            <p:attrNameLst>
                                              <p:attrName>ppt_h</p:attrName>
                                            </p:attrNameLst>
                                          </p:cBhvr>
                                          <p:tavLst>
                                            <p:tav tm="0">
                                              <p:val>
                                                <p:fltVal val="0"/>
                                              </p:val>
                                            </p:tav>
                                            <p:tav tm="100000">
                                              <p:val>
                                                <p:strVal val="#ppt_h"/>
                                              </p:val>
                                            </p:tav>
                                          </p:tavLst>
                                        </p:anim>
                                        <p:animEffect transition="in" filter="fade">
                                          <p:cBhvr>
                                            <p:cTn id="11" dur="600"/>
                                            <p:tgtEl>
                                              <p:spTgt spid="2"/>
                                            </p:tgtEl>
                                          </p:cBhvr>
                                        </p:animEffect>
                                      </p:childTnLst>
                                    </p:cTn>
                                  </p:par>
                                  <p:par>
                                    <p:cTn id="12" presetID="6" presetClass="emph" presetSubtype="0" accel="36667" fill="hold" grpId="1" nodeType="withEffect">
                                      <p:stCondLst>
                                        <p:cond delay="250"/>
                                      </p:stCondLst>
                                      <p:childTnLst>
                                        <p:animScale>
                                          <p:cBhvr>
                                            <p:cTn id="13" dur="900" fill="hold"/>
                                            <p:tgtEl>
                                              <p:spTgt spid="2"/>
                                            </p:tgtEl>
                                          </p:cBhvr>
                                          <p:by x="150000" y="150000"/>
                                        </p:animScale>
                                      </p:childTnLst>
                                    </p:cTn>
                                  </p:par>
                                  <p:par>
                                    <p:cTn id="14" presetID="22" presetClass="entr" presetSubtype="1" fill="hold" grpId="0" nodeType="withEffect">
                                      <p:stCondLst>
                                        <p:cond delay="80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350"/>
                                            <p:tgtEl>
                                              <p:spTgt spid="27"/>
                                            </p:tgtEl>
                                          </p:cBhvr>
                                        </p:animEffect>
                                      </p:childTnLst>
                                    </p:cTn>
                                  </p:par>
                                  <p:par>
                                    <p:cTn id="17" presetID="22" presetClass="entr" presetSubtype="4" fill="hold" grpId="0" nodeType="withEffect">
                                      <p:stCondLst>
                                        <p:cond delay="115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350"/>
                                            <p:tgtEl>
                                              <p:spTgt spid="28"/>
                                            </p:tgtEl>
                                          </p:cBhvr>
                                        </p:animEffect>
                                      </p:childTnLst>
                                    </p:cTn>
                                  </p:par>
                                  <p:par>
                                    <p:cTn id="20" presetID="22" presetClass="entr" presetSubtype="4" fill="hold" grpId="0" nodeType="withEffect">
                                      <p:stCondLst>
                                        <p:cond delay="80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350"/>
                                            <p:tgtEl>
                                              <p:spTgt spid="46"/>
                                            </p:tgtEl>
                                          </p:cBhvr>
                                        </p:animEffect>
                                      </p:childTnLst>
                                    </p:cTn>
                                  </p:par>
                                  <p:par>
                                    <p:cTn id="23" presetID="22" presetClass="entr" presetSubtype="1" fill="hold" grpId="0" nodeType="withEffect">
                                      <p:stCondLst>
                                        <p:cond delay="115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350"/>
                                            <p:tgtEl>
                                              <p:spTgt spid="47"/>
                                            </p:tgtEl>
                                          </p:cBhvr>
                                        </p:animEffect>
                                      </p:childTnLst>
                                    </p:cTn>
                                  </p:par>
                                  <p:par>
                                    <p:cTn id="26" presetID="1" presetClass="exit" presetSubtype="0" fill="hold" grpId="1" nodeType="withEffect">
                                      <p:stCondLst>
                                        <p:cond delay="150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grpId="1" nodeType="withEffect">
                                      <p:stCondLst>
                                        <p:cond delay="150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ntr" presetSubtype="0" fill="hold" nodeType="withEffect">
                                      <p:stCondLst>
                                        <p:cond delay="1500"/>
                                      </p:stCondLst>
                                      <p:childTnLst>
                                        <p:set>
                                          <p:cBhvr>
                                            <p:cTn id="31" dur="1" fill="hold">
                                              <p:stCondLst>
                                                <p:cond delay="0"/>
                                              </p:stCondLst>
                                            </p:cTn>
                                            <p:tgtEl>
                                              <p:spTgt spid="51"/>
                                            </p:tgtEl>
                                            <p:attrNameLst>
                                              <p:attrName>style.visibility</p:attrName>
                                            </p:attrNameLst>
                                          </p:cBhvr>
                                          <p:to>
                                            <p:strVal val="visible"/>
                                          </p:to>
                                        </p:set>
                                      </p:childTnLst>
                                    </p:cTn>
                                  </p:par>
                                  <p:par>
                                    <p:cTn id="32" presetID="8" presetClass="emph" presetSubtype="0" fill="hold" nodeType="withEffect">
                                      <p:stCondLst>
                                        <p:cond delay="1500"/>
                                      </p:stCondLst>
                                      <p:childTnLst>
                                        <p:animRot by="5400000">
                                          <p:cBhvr>
                                            <p:cTn id="33" dur="2000" fill="hold"/>
                                            <p:tgtEl>
                                              <p:spTgt spid="51"/>
                                            </p:tgtEl>
                                            <p:attrNameLst>
                                              <p:attrName>r</p:attrName>
                                            </p:attrNameLst>
                                          </p:cBhvr>
                                        </p:animRot>
                                      </p:childTnLst>
                                    </p:cTn>
                                  </p:par>
                                  <p:par>
                                    <p:cTn id="34" presetID="1" presetClass="entr" presetSubtype="0" fill="hold" grpId="2" nodeType="withEffect">
                                      <p:stCondLst>
                                        <p:cond delay="750"/>
                                      </p:stCondLst>
                                      <p:childTnLst>
                                        <p:set>
                                          <p:cBhvr>
                                            <p:cTn id="35" dur="1" fill="hold">
                                              <p:stCondLst>
                                                <p:cond delay="0"/>
                                              </p:stCondLst>
                                            </p:cTn>
                                            <p:tgtEl>
                                              <p:spTgt spid="12"/>
                                            </p:tgtEl>
                                            <p:attrNameLst>
                                              <p:attrName>style.visibility</p:attrName>
                                            </p:attrNameLst>
                                          </p:cBhvr>
                                          <p:to>
                                            <p:strVal val="visible"/>
                                          </p:to>
                                        </p:set>
                                      </p:childTnLst>
                                    </p:cTn>
                                  </p:par>
                                  <p:par>
                                    <p:cTn id="36" presetID="42" presetClass="path" presetSubtype="0" accel="7000" decel="79000" fill="hold" grpId="0" nodeType="withEffect">
                                      <p:stCondLst>
                                        <p:cond delay="500"/>
                                      </p:stCondLst>
                                      <p:childTnLst>
                                        <p:animMotion origin="layout" path="M -3.75E-6 2.22222E-6 L 0.18516 -0.30764 " pathEditMode="relative" rAng="0" ptsTypes="AA">
                                          <p:cBhvr>
                                            <p:cTn id="37" dur="1000" fill="hold"/>
                                            <p:tgtEl>
                                              <p:spTgt spid="12"/>
                                            </p:tgtEl>
                                            <p:attrNameLst>
                                              <p:attrName>ppt_x</p:attrName>
                                              <p:attrName>ppt_y</p:attrName>
                                            </p:attrNameLst>
                                          </p:cBhvr>
                                          <p:rCtr x="9258" y="-15394"/>
                                        </p:animMotion>
                                      </p:childTnLst>
                                    </p:cTn>
                                  </p:par>
                                  <p:par>
                                    <p:cTn id="38" presetID="10" presetClass="exit" presetSubtype="0" fill="hold" grpId="1" nodeType="withEffect">
                                      <p:stCondLst>
                                        <p:cond delay="75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 presetClass="entr" presetSubtype="0" fill="hold" grpId="2" nodeType="withEffect">
                                      <p:stCondLst>
                                        <p:cond delay="750"/>
                                      </p:stCondLst>
                                      <p:childTnLst>
                                        <p:set>
                                          <p:cBhvr>
                                            <p:cTn id="42" dur="1" fill="hold">
                                              <p:stCondLst>
                                                <p:cond delay="0"/>
                                              </p:stCondLst>
                                            </p:cTn>
                                            <p:tgtEl>
                                              <p:spTgt spid="16"/>
                                            </p:tgtEl>
                                            <p:attrNameLst>
                                              <p:attrName>style.visibility</p:attrName>
                                            </p:attrNameLst>
                                          </p:cBhvr>
                                          <p:to>
                                            <p:strVal val="visible"/>
                                          </p:to>
                                        </p:set>
                                      </p:childTnLst>
                                    </p:cTn>
                                  </p:par>
                                  <p:par>
                                    <p:cTn id="43" presetID="42" presetClass="path" presetSubtype="0" accel="7000" decel="79000" fill="hold" grpId="0" nodeType="withEffect">
                                      <p:stCondLst>
                                        <p:cond delay="570"/>
                                      </p:stCondLst>
                                      <p:childTnLst>
                                        <p:animMotion origin="layout" path="M -3.54167E-6 -4.81481E-6 L 0.25547 -0.11527 " pathEditMode="relative" rAng="0" ptsTypes="AA">
                                          <p:cBhvr>
                                            <p:cTn id="44" dur="1000" fill="hold"/>
                                            <p:tgtEl>
                                              <p:spTgt spid="16"/>
                                            </p:tgtEl>
                                            <p:attrNameLst>
                                              <p:attrName>ppt_x</p:attrName>
                                              <p:attrName>ppt_y</p:attrName>
                                            </p:attrNameLst>
                                          </p:cBhvr>
                                          <p:rCtr x="12773" y="-5764"/>
                                        </p:animMotion>
                                      </p:childTnLst>
                                    </p:cTn>
                                  </p:par>
                                  <p:par>
                                    <p:cTn id="45" presetID="10" presetClass="exit" presetSubtype="0" fill="hold" grpId="1" nodeType="withEffect">
                                      <p:stCondLst>
                                        <p:cond delay="9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 presetClass="entr" presetSubtype="0" fill="hold" grpId="2" nodeType="withEffect">
                                      <p:stCondLst>
                                        <p:cond delay="900"/>
                                      </p:stCondLst>
                                      <p:childTnLst>
                                        <p:set>
                                          <p:cBhvr>
                                            <p:cTn id="49" dur="1" fill="hold">
                                              <p:stCondLst>
                                                <p:cond delay="0"/>
                                              </p:stCondLst>
                                            </p:cTn>
                                            <p:tgtEl>
                                              <p:spTgt spid="13"/>
                                            </p:tgtEl>
                                            <p:attrNameLst>
                                              <p:attrName>style.visibility</p:attrName>
                                            </p:attrNameLst>
                                          </p:cBhvr>
                                          <p:to>
                                            <p:strVal val="visible"/>
                                          </p:to>
                                        </p:set>
                                      </p:childTnLst>
                                    </p:cTn>
                                  </p:par>
                                  <p:par>
                                    <p:cTn id="50" presetID="42" presetClass="path" presetSubtype="0" accel="7000" decel="79000" fill="hold" grpId="0" nodeType="withEffect">
                                      <p:stCondLst>
                                        <p:cond delay="500"/>
                                      </p:stCondLst>
                                      <p:childTnLst>
                                        <p:animMotion origin="layout" path="M 2.08333E-7 -3.7037E-6 L -0.02474 -0.43449 " pathEditMode="relative" rAng="0" ptsTypes="AA">
                                          <p:cBhvr>
                                            <p:cTn id="51" dur="1000" fill="hold"/>
                                            <p:tgtEl>
                                              <p:spTgt spid="13"/>
                                            </p:tgtEl>
                                            <p:attrNameLst>
                                              <p:attrName>ppt_x</p:attrName>
                                              <p:attrName>ppt_y</p:attrName>
                                            </p:attrNameLst>
                                          </p:cBhvr>
                                          <p:rCtr x="-1237" y="-21736"/>
                                        </p:animMotion>
                                      </p:childTnLst>
                                    </p:cTn>
                                  </p:par>
                                  <p:par>
                                    <p:cTn id="52" presetID="10" presetClass="exit" presetSubtype="0" fill="hold" grpId="1" nodeType="withEffect">
                                      <p:stCondLst>
                                        <p:cond delay="75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 presetClass="entr" presetSubtype="0" fill="hold" grpId="2" nodeType="withEffect">
                                      <p:stCondLst>
                                        <p:cond delay="750"/>
                                      </p:stCondLst>
                                      <p:childTnLst>
                                        <p:set>
                                          <p:cBhvr>
                                            <p:cTn id="56" dur="1" fill="hold">
                                              <p:stCondLst>
                                                <p:cond delay="0"/>
                                              </p:stCondLst>
                                            </p:cTn>
                                            <p:tgtEl>
                                              <p:spTgt spid="15"/>
                                            </p:tgtEl>
                                            <p:attrNameLst>
                                              <p:attrName>style.visibility</p:attrName>
                                            </p:attrNameLst>
                                          </p:cBhvr>
                                          <p:to>
                                            <p:strVal val="visible"/>
                                          </p:to>
                                        </p:set>
                                      </p:childTnLst>
                                    </p:cTn>
                                  </p:par>
                                  <p:par>
                                    <p:cTn id="57" presetID="42" presetClass="path" presetSubtype="0" accel="7000" decel="79000" fill="hold" grpId="0" nodeType="withEffect">
                                      <p:stCondLst>
                                        <p:cond delay="500"/>
                                      </p:stCondLst>
                                      <p:childTnLst>
                                        <p:animMotion origin="layout" path="M -1.45833E-6 4.81481E-6 L 0.22409 0.29675 " pathEditMode="relative" rAng="0" ptsTypes="AA">
                                          <p:cBhvr>
                                            <p:cTn id="58" dur="1000" fill="hold"/>
                                            <p:tgtEl>
                                              <p:spTgt spid="15"/>
                                            </p:tgtEl>
                                            <p:attrNameLst>
                                              <p:attrName>ppt_x</p:attrName>
                                              <p:attrName>ppt_y</p:attrName>
                                            </p:attrNameLst>
                                          </p:cBhvr>
                                          <p:rCtr x="11198" y="14838"/>
                                        </p:animMotion>
                                      </p:childTnLst>
                                    </p:cTn>
                                  </p:par>
                                  <p:par>
                                    <p:cTn id="59" presetID="10" presetClass="exit" presetSubtype="0" fill="hold" grpId="1" nodeType="withEffect">
                                      <p:stCondLst>
                                        <p:cond delay="75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ntr" presetSubtype="0" fill="hold" grpId="2" nodeType="withEffect">
                                      <p:stCondLst>
                                        <p:cond delay="750"/>
                                      </p:stCondLst>
                                      <p:childTnLst>
                                        <p:set>
                                          <p:cBhvr>
                                            <p:cTn id="63" dur="1" fill="hold">
                                              <p:stCondLst>
                                                <p:cond delay="0"/>
                                              </p:stCondLst>
                                            </p:cTn>
                                            <p:tgtEl>
                                              <p:spTgt spid="9"/>
                                            </p:tgtEl>
                                            <p:attrNameLst>
                                              <p:attrName>style.visibility</p:attrName>
                                            </p:attrNameLst>
                                          </p:cBhvr>
                                          <p:to>
                                            <p:strVal val="visible"/>
                                          </p:to>
                                        </p:set>
                                      </p:childTnLst>
                                    </p:cTn>
                                  </p:par>
                                  <p:par>
                                    <p:cTn id="64" presetID="42" presetClass="path" presetSubtype="0" accel="7000" decel="79000" fill="hold" grpId="0" nodeType="withEffect">
                                      <p:stCondLst>
                                        <p:cond delay="600"/>
                                      </p:stCondLst>
                                      <p:childTnLst>
                                        <p:animMotion origin="layout" path="M 4.79167E-6 1.85185E-6 L 0.09987 0.3081 " pathEditMode="relative" rAng="0" ptsTypes="AA">
                                          <p:cBhvr>
                                            <p:cTn id="65" dur="1000" fill="hold"/>
                                            <p:tgtEl>
                                              <p:spTgt spid="9"/>
                                            </p:tgtEl>
                                            <p:attrNameLst>
                                              <p:attrName>ppt_x</p:attrName>
                                              <p:attrName>ppt_y</p:attrName>
                                            </p:attrNameLst>
                                          </p:cBhvr>
                                          <p:rCtr x="4987" y="15394"/>
                                        </p:animMotion>
                                      </p:childTnLst>
                                    </p:cTn>
                                  </p:par>
                                  <p:par>
                                    <p:cTn id="66" presetID="10" presetClass="exit" presetSubtype="0" fill="hold" grpId="1" nodeType="withEffect">
                                      <p:stCondLst>
                                        <p:cond delay="85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entr" presetSubtype="0" fill="hold" grpId="2" nodeType="withEffect">
                                      <p:stCondLst>
                                        <p:cond delay="850"/>
                                      </p:stCondLst>
                                      <p:childTnLst>
                                        <p:set>
                                          <p:cBhvr>
                                            <p:cTn id="70" dur="1" fill="hold">
                                              <p:stCondLst>
                                                <p:cond delay="0"/>
                                              </p:stCondLst>
                                            </p:cTn>
                                            <p:tgtEl>
                                              <p:spTgt spid="14"/>
                                            </p:tgtEl>
                                            <p:attrNameLst>
                                              <p:attrName>style.visibility</p:attrName>
                                            </p:attrNameLst>
                                          </p:cBhvr>
                                          <p:to>
                                            <p:strVal val="visible"/>
                                          </p:to>
                                        </p:set>
                                      </p:childTnLst>
                                    </p:cTn>
                                  </p:par>
                                  <p:par>
                                    <p:cTn id="71" presetID="42" presetClass="path" presetSubtype="0" accel="7000" decel="79000" fill="hold" grpId="0" nodeType="withEffect">
                                      <p:stCondLst>
                                        <p:cond delay="600"/>
                                      </p:stCondLst>
                                      <p:childTnLst>
                                        <p:animMotion origin="layout" path="M 5E-6 -3.7037E-6 L -0.06054 0.29213 " pathEditMode="relative" rAng="0" ptsTypes="AA">
                                          <p:cBhvr>
                                            <p:cTn id="72" dur="1000" fill="hold"/>
                                            <p:tgtEl>
                                              <p:spTgt spid="14"/>
                                            </p:tgtEl>
                                            <p:attrNameLst>
                                              <p:attrName>ppt_x</p:attrName>
                                              <p:attrName>ppt_y</p:attrName>
                                            </p:attrNameLst>
                                          </p:cBhvr>
                                          <p:rCtr x="-3034" y="14606"/>
                                        </p:animMotion>
                                      </p:childTnLst>
                                    </p:cTn>
                                  </p:par>
                                  <p:par>
                                    <p:cTn id="73" presetID="10" presetClass="exit" presetSubtype="0" fill="hold" grpId="1" nodeType="withEffect">
                                      <p:stCondLst>
                                        <p:cond delay="85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 presetClass="entr" presetSubtype="0" fill="hold" grpId="2" nodeType="withEffect">
                                      <p:stCondLst>
                                        <p:cond delay="850"/>
                                      </p:stCondLst>
                                      <p:childTnLst>
                                        <p:set>
                                          <p:cBhvr>
                                            <p:cTn id="77" dur="1" fill="hold">
                                              <p:stCondLst>
                                                <p:cond delay="0"/>
                                              </p:stCondLst>
                                            </p:cTn>
                                            <p:tgtEl>
                                              <p:spTgt spid="8"/>
                                            </p:tgtEl>
                                            <p:attrNameLst>
                                              <p:attrName>style.visibility</p:attrName>
                                            </p:attrNameLst>
                                          </p:cBhvr>
                                          <p:to>
                                            <p:strVal val="visible"/>
                                          </p:to>
                                        </p:set>
                                      </p:childTnLst>
                                    </p:cTn>
                                  </p:par>
                                  <p:par>
                                    <p:cTn id="78" presetID="42" presetClass="path" presetSubtype="0" accel="7000" decel="79000" fill="hold" grpId="0" nodeType="withEffect">
                                      <p:stCondLst>
                                        <p:cond delay="500"/>
                                      </p:stCondLst>
                                      <p:childTnLst>
                                        <p:animMotion origin="layout" path="M -3.95833E-6 -3.7037E-7 L -0.05026 0.15255 " pathEditMode="relative" rAng="0" ptsTypes="AA">
                                          <p:cBhvr>
                                            <p:cTn id="79" dur="1000" fill="hold"/>
                                            <p:tgtEl>
                                              <p:spTgt spid="8"/>
                                            </p:tgtEl>
                                            <p:attrNameLst>
                                              <p:attrName>ppt_x</p:attrName>
                                              <p:attrName>ppt_y</p:attrName>
                                            </p:attrNameLst>
                                          </p:cBhvr>
                                          <p:rCtr x="-2513" y="7616"/>
                                        </p:animMotion>
                                      </p:childTnLst>
                                    </p:cTn>
                                  </p:par>
                                  <p:par>
                                    <p:cTn id="80" presetID="10" presetClass="exit" presetSubtype="0" fill="hold" grpId="1" nodeType="withEffect">
                                      <p:stCondLst>
                                        <p:cond delay="75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entr" presetSubtype="0" fill="hold" grpId="2" nodeType="withEffect">
                                      <p:stCondLst>
                                        <p:cond delay="750"/>
                                      </p:stCondLst>
                                      <p:childTnLst>
                                        <p:set>
                                          <p:cBhvr>
                                            <p:cTn id="84" dur="1" fill="hold">
                                              <p:stCondLst>
                                                <p:cond delay="0"/>
                                              </p:stCondLst>
                                            </p:cTn>
                                            <p:tgtEl>
                                              <p:spTgt spid="6"/>
                                            </p:tgtEl>
                                            <p:attrNameLst>
                                              <p:attrName>style.visibility</p:attrName>
                                            </p:attrNameLst>
                                          </p:cBhvr>
                                          <p:to>
                                            <p:strVal val="visible"/>
                                          </p:to>
                                        </p:set>
                                      </p:childTnLst>
                                    </p:cTn>
                                  </p:par>
                                  <p:par>
                                    <p:cTn id="85" presetID="42" presetClass="path" presetSubtype="0" accel="7000" decel="79000" fill="hold" grpId="0" nodeType="withEffect">
                                      <p:stCondLst>
                                        <p:cond delay="500"/>
                                      </p:stCondLst>
                                      <p:childTnLst>
                                        <p:animMotion origin="layout" path="M 1.25E-6 -2.59259E-6 L -0.20625 0.1176 " pathEditMode="relative" rAng="0" ptsTypes="AA">
                                          <p:cBhvr>
                                            <p:cTn id="86" dur="1000" fill="hold"/>
                                            <p:tgtEl>
                                              <p:spTgt spid="6"/>
                                            </p:tgtEl>
                                            <p:attrNameLst>
                                              <p:attrName>ppt_x</p:attrName>
                                              <p:attrName>ppt_y</p:attrName>
                                            </p:attrNameLst>
                                          </p:cBhvr>
                                          <p:rCtr x="-10312" y="5880"/>
                                        </p:animMotion>
                                      </p:childTnLst>
                                    </p:cTn>
                                  </p:par>
                                  <p:par>
                                    <p:cTn id="87" presetID="10" presetClass="exit" presetSubtype="0" fill="hold" grpId="1" nodeType="withEffect">
                                      <p:stCondLst>
                                        <p:cond delay="75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 presetClass="entr" presetSubtype="0" fill="hold" grpId="2" nodeType="withEffect">
                                      <p:stCondLst>
                                        <p:cond delay="750"/>
                                      </p:stCondLst>
                                      <p:childTnLst>
                                        <p:set>
                                          <p:cBhvr>
                                            <p:cTn id="91" dur="1" fill="hold">
                                              <p:stCondLst>
                                                <p:cond delay="0"/>
                                              </p:stCondLst>
                                            </p:cTn>
                                            <p:tgtEl>
                                              <p:spTgt spid="7"/>
                                            </p:tgtEl>
                                            <p:attrNameLst>
                                              <p:attrName>style.visibility</p:attrName>
                                            </p:attrNameLst>
                                          </p:cBhvr>
                                          <p:to>
                                            <p:strVal val="visible"/>
                                          </p:to>
                                        </p:set>
                                      </p:childTnLst>
                                    </p:cTn>
                                  </p:par>
                                  <p:par>
                                    <p:cTn id="92" presetID="42" presetClass="path" presetSubtype="0" accel="7000" decel="79000" fill="hold" grpId="0" nodeType="withEffect">
                                      <p:stCondLst>
                                        <p:cond delay="500"/>
                                      </p:stCondLst>
                                      <p:childTnLst>
                                        <p:animMotion origin="layout" path="M 1.25E-6 -2.59259E-6 L -0.20625 0.1176 " pathEditMode="relative" rAng="0" ptsTypes="AA">
                                          <p:cBhvr>
                                            <p:cTn id="93" dur="1000" fill="hold"/>
                                            <p:tgtEl>
                                              <p:spTgt spid="7"/>
                                            </p:tgtEl>
                                            <p:attrNameLst>
                                              <p:attrName>ppt_x</p:attrName>
                                              <p:attrName>ppt_y</p:attrName>
                                            </p:attrNameLst>
                                          </p:cBhvr>
                                          <p:rCtr x="-10312" y="5880"/>
                                        </p:animMotion>
                                      </p:childTnLst>
                                    </p:cTn>
                                  </p:par>
                                  <p:par>
                                    <p:cTn id="94" presetID="10" presetClass="exit" presetSubtype="0" fill="hold" grpId="1" nodeType="withEffect">
                                      <p:stCondLst>
                                        <p:cond delay="75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 presetClass="entr" presetSubtype="0" fill="hold" grpId="2" nodeType="withEffect">
                                      <p:stCondLst>
                                        <p:cond delay="750"/>
                                      </p:stCondLst>
                                      <p:childTnLst>
                                        <p:set>
                                          <p:cBhvr>
                                            <p:cTn id="98" dur="1" fill="hold">
                                              <p:stCondLst>
                                                <p:cond delay="0"/>
                                              </p:stCondLst>
                                            </p:cTn>
                                            <p:tgtEl>
                                              <p:spTgt spid="17"/>
                                            </p:tgtEl>
                                            <p:attrNameLst>
                                              <p:attrName>style.visibility</p:attrName>
                                            </p:attrNameLst>
                                          </p:cBhvr>
                                          <p:to>
                                            <p:strVal val="visible"/>
                                          </p:to>
                                        </p:set>
                                      </p:childTnLst>
                                    </p:cTn>
                                  </p:par>
                                  <p:par>
                                    <p:cTn id="99" presetID="42" presetClass="path" presetSubtype="0" accel="7000" decel="79000" fill="hold" grpId="0" nodeType="withEffect">
                                      <p:stCondLst>
                                        <p:cond delay="500"/>
                                      </p:stCondLst>
                                      <p:childTnLst>
                                        <p:animMotion origin="layout" path="M -4.58333E-6 4.07407E-6 L -0.20143 0.27638 " pathEditMode="relative" rAng="0" ptsTypes="AA">
                                          <p:cBhvr>
                                            <p:cTn id="100" dur="1000" fill="hold"/>
                                            <p:tgtEl>
                                              <p:spTgt spid="17"/>
                                            </p:tgtEl>
                                            <p:attrNameLst>
                                              <p:attrName>ppt_x</p:attrName>
                                              <p:attrName>ppt_y</p:attrName>
                                            </p:attrNameLst>
                                          </p:cBhvr>
                                          <p:rCtr x="-10078" y="13819"/>
                                        </p:animMotion>
                                      </p:childTnLst>
                                    </p:cTn>
                                  </p:par>
                                  <p:par>
                                    <p:cTn id="101" presetID="10" presetClass="exit" presetSubtype="0" fill="hold" grpId="1" nodeType="withEffect">
                                      <p:stCondLst>
                                        <p:cond delay="75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 presetClass="entr" presetSubtype="0" fill="hold" grpId="2" nodeType="withEffect">
                                      <p:stCondLst>
                                        <p:cond delay="750"/>
                                      </p:stCondLst>
                                      <p:childTnLst>
                                        <p:set>
                                          <p:cBhvr>
                                            <p:cTn id="105" dur="1" fill="hold">
                                              <p:stCondLst>
                                                <p:cond delay="0"/>
                                              </p:stCondLst>
                                            </p:cTn>
                                            <p:tgtEl>
                                              <p:spTgt spid="5"/>
                                            </p:tgtEl>
                                            <p:attrNameLst>
                                              <p:attrName>style.visibility</p:attrName>
                                            </p:attrNameLst>
                                          </p:cBhvr>
                                          <p:to>
                                            <p:strVal val="visible"/>
                                          </p:to>
                                        </p:set>
                                      </p:childTnLst>
                                    </p:cTn>
                                  </p:par>
                                  <p:par>
                                    <p:cTn id="106" presetID="42" presetClass="path" presetSubtype="0" accel="7000" decel="79000" fill="hold" grpId="0" nodeType="withEffect">
                                      <p:stCondLst>
                                        <p:cond delay="500"/>
                                      </p:stCondLst>
                                      <p:childTnLst>
                                        <p:animMotion origin="layout" path="M -3.54167E-6 -4.44444E-6 L -0.25416 0.00394 " pathEditMode="relative" rAng="0" ptsTypes="AA">
                                          <p:cBhvr>
                                            <p:cTn id="107" dur="1000" fill="hold"/>
                                            <p:tgtEl>
                                              <p:spTgt spid="5"/>
                                            </p:tgtEl>
                                            <p:attrNameLst>
                                              <p:attrName>ppt_x</p:attrName>
                                              <p:attrName>ppt_y</p:attrName>
                                            </p:attrNameLst>
                                          </p:cBhvr>
                                          <p:rCtr x="-12708" y="185"/>
                                        </p:animMotion>
                                      </p:childTnLst>
                                    </p:cTn>
                                  </p:par>
                                  <p:par>
                                    <p:cTn id="108" presetID="10" presetClass="exit" presetSubtype="0" fill="hold" grpId="1" nodeType="withEffect">
                                      <p:stCondLst>
                                        <p:cond delay="75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par>
                                    <p:cTn id="111" presetID="1" presetClass="entr" presetSubtype="0" fill="hold" grpId="2" nodeType="withEffect">
                                      <p:stCondLst>
                                        <p:cond delay="750"/>
                                      </p:stCondLst>
                                      <p:childTnLst>
                                        <p:set>
                                          <p:cBhvr>
                                            <p:cTn id="112" dur="1" fill="hold">
                                              <p:stCondLst>
                                                <p:cond delay="0"/>
                                              </p:stCondLst>
                                            </p:cTn>
                                            <p:tgtEl>
                                              <p:spTgt spid="10"/>
                                            </p:tgtEl>
                                            <p:attrNameLst>
                                              <p:attrName>style.visibility</p:attrName>
                                            </p:attrNameLst>
                                          </p:cBhvr>
                                          <p:to>
                                            <p:strVal val="visible"/>
                                          </p:to>
                                        </p:set>
                                      </p:childTnLst>
                                    </p:cTn>
                                  </p:par>
                                  <p:par>
                                    <p:cTn id="113" presetID="42" presetClass="path" presetSubtype="0" accel="7000" decel="79000" fill="hold" grpId="0" nodeType="withEffect">
                                      <p:stCondLst>
                                        <p:cond delay="500"/>
                                      </p:stCondLst>
                                      <p:childTnLst>
                                        <p:animMotion origin="layout" path="M 6.25E-7 -1.11111E-6 L -0.31836 0.21482 " pathEditMode="relative" rAng="0" ptsTypes="AA">
                                          <p:cBhvr>
                                            <p:cTn id="114" dur="1000" fill="hold"/>
                                            <p:tgtEl>
                                              <p:spTgt spid="10"/>
                                            </p:tgtEl>
                                            <p:attrNameLst>
                                              <p:attrName>ppt_x</p:attrName>
                                              <p:attrName>ppt_y</p:attrName>
                                            </p:attrNameLst>
                                          </p:cBhvr>
                                          <p:rCtr x="-15924" y="10741"/>
                                        </p:animMotion>
                                      </p:childTnLst>
                                    </p:cTn>
                                  </p:par>
                                  <p:par>
                                    <p:cTn id="115" presetID="10" presetClass="exit" presetSubtype="0" fill="hold" grpId="1" nodeType="withEffect">
                                      <p:stCondLst>
                                        <p:cond delay="75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 presetClass="entr" presetSubtype="0" fill="hold" grpId="2" nodeType="withEffect">
                                      <p:stCondLst>
                                        <p:cond delay="850"/>
                                      </p:stCondLst>
                                      <p:childTnLst>
                                        <p:set>
                                          <p:cBhvr>
                                            <p:cTn id="119" dur="1" fill="hold">
                                              <p:stCondLst>
                                                <p:cond delay="0"/>
                                              </p:stCondLst>
                                            </p:cTn>
                                            <p:tgtEl>
                                              <p:spTgt spid="4"/>
                                            </p:tgtEl>
                                            <p:attrNameLst>
                                              <p:attrName>style.visibility</p:attrName>
                                            </p:attrNameLst>
                                          </p:cBhvr>
                                          <p:to>
                                            <p:strVal val="visible"/>
                                          </p:to>
                                        </p:set>
                                      </p:childTnLst>
                                    </p:cTn>
                                  </p:par>
                                  <p:par>
                                    <p:cTn id="120" presetID="42" presetClass="path" presetSubtype="0" accel="7000" decel="79000" fill="hold" grpId="0" nodeType="withEffect">
                                      <p:stCondLst>
                                        <p:cond delay="600"/>
                                      </p:stCondLst>
                                      <p:childTnLst>
                                        <p:animMotion origin="layout" path="M -3.54167E-6 0 L -0.13658 -0.2625 " pathEditMode="relative" rAng="0" ptsTypes="AA">
                                          <p:cBhvr>
                                            <p:cTn id="121" dur="1000" fill="hold"/>
                                            <p:tgtEl>
                                              <p:spTgt spid="4"/>
                                            </p:tgtEl>
                                            <p:attrNameLst>
                                              <p:attrName>ppt_x</p:attrName>
                                              <p:attrName>ppt_y</p:attrName>
                                            </p:attrNameLst>
                                          </p:cBhvr>
                                          <p:rCtr x="-6836" y="-13125"/>
                                        </p:animMotion>
                                      </p:childTnLst>
                                    </p:cTn>
                                  </p:par>
                                  <p:par>
                                    <p:cTn id="122" presetID="10" presetClass="exit" presetSubtype="0" fill="hold" grpId="1" nodeType="withEffect">
                                      <p:stCondLst>
                                        <p:cond delay="85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 presetClass="entr" presetSubtype="0" fill="hold" grpId="2" nodeType="withEffect">
                                      <p:stCondLst>
                                        <p:cond delay="850"/>
                                      </p:stCondLst>
                                      <p:childTnLst>
                                        <p:set>
                                          <p:cBhvr>
                                            <p:cTn id="126" dur="1" fill="hold">
                                              <p:stCondLst>
                                                <p:cond delay="0"/>
                                              </p:stCondLst>
                                            </p:cTn>
                                            <p:tgtEl>
                                              <p:spTgt spid="11"/>
                                            </p:tgtEl>
                                            <p:attrNameLst>
                                              <p:attrName>style.visibility</p:attrName>
                                            </p:attrNameLst>
                                          </p:cBhvr>
                                          <p:to>
                                            <p:strVal val="visible"/>
                                          </p:to>
                                        </p:set>
                                      </p:childTnLst>
                                    </p:cTn>
                                  </p:par>
                                  <p:par>
                                    <p:cTn id="127" presetID="42" presetClass="path" presetSubtype="0" accel="7000" decel="79000" fill="hold" grpId="0" nodeType="withEffect">
                                      <p:stCondLst>
                                        <p:cond delay="700"/>
                                      </p:stCondLst>
                                      <p:childTnLst>
                                        <p:animMotion origin="layout" path="M 3.33333E-6 4.44444E-6 L -0.21979 -0.03936 " pathEditMode="relative" rAng="0" ptsTypes="AA">
                                          <p:cBhvr>
                                            <p:cTn id="128" dur="900" fill="hold"/>
                                            <p:tgtEl>
                                              <p:spTgt spid="11"/>
                                            </p:tgtEl>
                                            <p:attrNameLst>
                                              <p:attrName>ppt_x</p:attrName>
                                              <p:attrName>ppt_y</p:attrName>
                                            </p:attrNameLst>
                                          </p:cBhvr>
                                          <p:rCtr x="-10990" y="-1968"/>
                                        </p:animMotion>
                                      </p:childTnLst>
                                    </p:cTn>
                                  </p:par>
                                  <p:par>
                                    <p:cTn id="129" presetID="10" presetClass="exit" presetSubtype="0" fill="hold" grpId="1" nodeType="withEffect">
                                      <p:stCondLst>
                                        <p:cond delay="95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16" fill="hold" grpId="1" nodeType="withEffect">
                                      <p:stCondLst>
                                        <p:cond delay="850"/>
                                      </p:stCondLst>
                                      <p:childTnLst>
                                        <p:set>
                                          <p:cBhvr>
                                            <p:cTn id="133" dur="1" fill="hold">
                                              <p:stCondLst>
                                                <p:cond delay="0"/>
                                              </p:stCondLst>
                                            </p:cTn>
                                            <p:tgtEl>
                                              <p:spTgt spid="45"/>
                                            </p:tgtEl>
                                            <p:attrNameLst>
                                              <p:attrName>style.visibility</p:attrName>
                                            </p:attrNameLst>
                                          </p:cBhvr>
                                          <p:to>
                                            <p:strVal val="visible"/>
                                          </p:to>
                                        </p:set>
                                        <p:anim calcmode="lin" valueType="num">
                                          <p:cBhvr>
                                            <p:cTn id="134" dur="500" fill="hold"/>
                                            <p:tgtEl>
                                              <p:spTgt spid="45"/>
                                            </p:tgtEl>
                                            <p:attrNameLst>
                                              <p:attrName>ppt_w</p:attrName>
                                            </p:attrNameLst>
                                          </p:cBhvr>
                                          <p:tavLst>
                                            <p:tav tm="0">
                                              <p:val>
                                                <p:fltVal val="0"/>
                                              </p:val>
                                            </p:tav>
                                            <p:tav tm="100000">
                                              <p:val>
                                                <p:strVal val="#ppt_w"/>
                                              </p:val>
                                            </p:tav>
                                          </p:tavLst>
                                        </p:anim>
                                        <p:anim calcmode="lin" valueType="num">
                                          <p:cBhvr>
                                            <p:cTn id="135" dur="500" fill="hold"/>
                                            <p:tgtEl>
                                              <p:spTgt spid="45"/>
                                            </p:tgtEl>
                                            <p:attrNameLst>
                                              <p:attrName>ppt_h</p:attrName>
                                            </p:attrNameLst>
                                          </p:cBhvr>
                                          <p:tavLst>
                                            <p:tav tm="0">
                                              <p:val>
                                                <p:fltVal val="0"/>
                                              </p:val>
                                            </p:tav>
                                            <p:tav tm="100000">
                                              <p:val>
                                                <p:strVal val="#ppt_h"/>
                                              </p:val>
                                            </p:tav>
                                          </p:tavLst>
                                        </p:anim>
                                        <p:animEffect transition="in" filter="fade">
                                          <p:cBhvr>
                                            <p:cTn id="136" dur="500"/>
                                            <p:tgtEl>
                                              <p:spTgt spid="45"/>
                                            </p:tgtEl>
                                          </p:cBhvr>
                                        </p:animEffect>
                                      </p:childTnLst>
                                    </p:cTn>
                                  </p:par>
                                  <p:par>
                                    <p:cTn id="137" presetID="6" presetClass="emph" presetSubtype="0" fill="hold" grpId="0" nodeType="withEffect">
                                      <p:stCondLst>
                                        <p:cond delay="1000"/>
                                      </p:stCondLst>
                                      <p:childTnLst>
                                        <p:animScale>
                                          <p:cBhvr>
                                            <p:cTn id="138" dur="1000" fill="hold"/>
                                            <p:tgtEl>
                                              <p:spTgt spid="45"/>
                                            </p:tgtEl>
                                          </p:cBhvr>
                                          <p:by x="150000" y="150000"/>
                                        </p:animScale>
                                      </p:childTnLst>
                                    </p:cTn>
                                  </p:par>
                                  <p:par>
                                    <p:cTn id="139" presetID="8" presetClass="emph" presetSubtype="0" fill="hold" grpId="2" nodeType="withEffect">
                                      <p:stCondLst>
                                        <p:cond delay="800"/>
                                      </p:stCondLst>
                                      <p:childTnLst>
                                        <p:animRot by="5400000">
                                          <p:cBhvr>
                                            <p:cTn id="140" dur="600" fill="hold"/>
                                            <p:tgtEl>
                                              <p:spTgt spid="45"/>
                                            </p:tgtEl>
                                            <p:attrNameLst>
                                              <p:attrName>r</p:attrName>
                                            </p:attrNameLst>
                                          </p:cBhvr>
                                        </p:animRot>
                                      </p:childTnLst>
                                    </p:cTn>
                                  </p:par>
                                  <p:par>
                                    <p:cTn id="141" presetID="22" presetClass="entr" presetSubtype="1" fill="hold" grpId="0" nodeType="withEffect">
                                      <p:stCondLst>
                                        <p:cond delay="1500"/>
                                      </p:stCondLst>
                                      <p:childTnLst>
                                        <p:set>
                                          <p:cBhvr>
                                            <p:cTn id="142" dur="1" fill="hold">
                                              <p:stCondLst>
                                                <p:cond delay="0"/>
                                              </p:stCondLst>
                                            </p:cTn>
                                            <p:tgtEl>
                                              <p:spTgt spid="59"/>
                                            </p:tgtEl>
                                            <p:attrNameLst>
                                              <p:attrName>style.visibility</p:attrName>
                                            </p:attrNameLst>
                                          </p:cBhvr>
                                          <p:to>
                                            <p:strVal val="visible"/>
                                          </p:to>
                                        </p:set>
                                        <p:animEffect transition="in" filter="wipe(up)">
                                          <p:cBhvr>
                                            <p:cTn id="143" dur="350"/>
                                            <p:tgtEl>
                                              <p:spTgt spid="59"/>
                                            </p:tgtEl>
                                          </p:cBhvr>
                                        </p:animEffect>
                                      </p:childTnLst>
                                    </p:cTn>
                                  </p:par>
                                  <p:par>
                                    <p:cTn id="144" presetID="22" presetClass="entr" presetSubtype="4" fill="hold" grpId="0" nodeType="withEffect">
                                      <p:stCondLst>
                                        <p:cond delay="1850"/>
                                      </p:stCondLst>
                                      <p:childTnLst>
                                        <p:set>
                                          <p:cBhvr>
                                            <p:cTn id="145" dur="1" fill="hold">
                                              <p:stCondLst>
                                                <p:cond delay="0"/>
                                              </p:stCondLst>
                                            </p:cTn>
                                            <p:tgtEl>
                                              <p:spTgt spid="60"/>
                                            </p:tgtEl>
                                            <p:attrNameLst>
                                              <p:attrName>style.visibility</p:attrName>
                                            </p:attrNameLst>
                                          </p:cBhvr>
                                          <p:to>
                                            <p:strVal val="visible"/>
                                          </p:to>
                                        </p:set>
                                        <p:animEffect transition="in" filter="wipe(down)">
                                          <p:cBhvr>
                                            <p:cTn id="146" dur="350"/>
                                            <p:tgtEl>
                                              <p:spTgt spid="60"/>
                                            </p:tgtEl>
                                          </p:cBhvr>
                                        </p:animEffect>
                                      </p:childTnLst>
                                    </p:cTn>
                                  </p:par>
                                  <p:par>
                                    <p:cTn id="147" presetID="1" presetClass="exit" presetSubtype="0" fill="hold" grpId="3" nodeType="withEffect">
                                      <p:stCondLst>
                                        <p:cond delay="2200"/>
                                      </p:stCondLst>
                                      <p:childTnLst>
                                        <p:set>
                                          <p:cBhvr>
                                            <p:cTn id="148" dur="1" fill="hold">
                                              <p:stCondLst>
                                                <p:cond delay="0"/>
                                              </p:stCondLst>
                                            </p:cTn>
                                            <p:tgtEl>
                                              <p:spTgt spid="45"/>
                                            </p:tgtEl>
                                            <p:attrNameLst>
                                              <p:attrName>style.visibility</p:attrName>
                                            </p:attrNameLst>
                                          </p:cBhvr>
                                          <p:to>
                                            <p:strVal val="hidden"/>
                                          </p:to>
                                        </p:set>
                                      </p:childTnLst>
                                    </p:cTn>
                                  </p:par>
                                  <p:par>
                                    <p:cTn id="149" presetID="1" presetClass="exit" presetSubtype="0" fill="hold" grpId="1" nodeType="withEffect">
                                      <p:stCondLst>
                                        <p:cond delay="220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2200"/>
                                      </p:stCondLst>
                                      <p:childTnLst>
                                        <p:set>
                                          <p:cBhvr>
                                            <p:cTn id="152" dur="1" fill="hold">
                                              <p:stCondLst>
                                                <p:cond delay="0"/>
                                              </p:stCondLst>
                                            </p:cTn>
                                            <p:tgtEl>
                                              <p:spTgt spid="60"/>
                                            </p:tgtEl>
                                            <p:attrNameLst>
                                              <p:attrName>style.visibility</p:attrName>
                                            </p:attrNameLst>
                                          </p:cBhvr>
                                          <p:to>
                                            <p:strVal val="hidden"/>
                                          </p:to>
                                        </p:set>
                                      </p:childTnLst>
                                    </p:cTn>
                                  </p:par>
                                  <p:par>
                                    <p:cTn id="153" presetID="1" presetClass="entr" presetSubtype="0" fill="hold" grpId="0" nodeType="withEffect">
                                      <p:stCondLst>
                                        <p:cond delay="2200"/>
                                      </p:stCondLst>
                                      <p:childTnLst>
                                        <p:set>
                                          <p:cBhvr>
                                            <p:cTn id="154" dur="1" fill="hold">
                                              <p:stCondLst>
                                                <p:cond delay="0"/>
                                              </p:stCondLst>
                                            </p:cTn>
                                            <p:tgtEl>
                                              <p:spTgt spid="69"/>
                                            </p:tgtEl>
                                            <p:attrNameLst>
                                              <p:attrName>style.visibility</p:attrName>
                                            </p:attrNameLst>
                                          </p:cBhvr>
                                          <p:to>
                                            <p:strVal val="visible"/>
                                          </p:to>
                                        </p:set>
                                      </p:childTnLst>
                                    </p:cTn>
                                  </p:par>
                                  <p:par>
                                    <p:cTn id="155" presetID="8" presetClass="emph" presetSubtype="0" accel="62500" fill="hold" grpId="1" nodeType="withEffect">
                                      <p:stCondLst>
                                        <p:cond delay="2200"/>
                                      </p:stCondLst>
                                      <p:childTnLst>
                                        <p:animRot by="8100000">
                                          <p:cBhvr>
                                            <p:cTn id="156" dur="1800" fill="hold"/>
                                            <p:tgtEl>
                                              <p:spTgt spid="69"/>
                                            </p:tgtEl>
                                            <p:attrNameLst>
                                              <p:attrName>r</p:attrName>
                                            </p:attrNameLst>
                                          </p:cBhvr>
                                        </p:animRot>
                                      </p:childTnLst>
                                    </p:cTn>
                                  </p:par>
                                  <p:par>
                                    <p:cTn id="157" presetID="6" presetClass="emph" presetSubtype="0" fill="hold" grpId="2" nodeType="withEffect">
                                      <p:stCondLst>
                                        <p:cond delay="2200"/>
                                      </p:stCondLst>
                                      <p:childTnLst>
                                        <p:animScale>
                                          <p:cBhvr>
                                            <p:cTn id="158" dur="1800" fill="hold"/>
                                            <p:tgtEl>
                                              <p:spTgt spid="69"/>
                                            </p:tgtEl>
                                          </p:cBhvr>
                                          <p:by x="180000" y="180000"/>
                                        </p:animScale>
                                      </p:childTnLst>
                                    </p:cTn>
                                  </p:par>
                                  <p:par>
                                    <p:cTn id="159" presetID="2" presetClass="entr" presetSubtype="4" accel="33333" fill="hold" grpId="0" nodeType="withEffect">
                                      <p:stCondLst>
                                        <p:cond delay="2200"/>
                                      </p:stCondLst>
                                      <p:childTnLst>
                                        <p:set>
                                          <p:cBhvr>
                                            <p:cTn id="160" dur="1" fill="hold">
                                              <p:stCondLst>
                                                <p:cond delay="0"/>
                                              </p:stCondLst>
                                            </p:cTn>
                                            <p:tgtEl>
                                              <p:spTgt spid="81"/>
                                            </p:tgtEl>
                                            <p:attrNameLst>
                                              <p:attrName>style.visibility</p:attrName>
                                            </p:attrNameLst>
                                          </p:cBhvr>
                                          <p:to>
                                            <p:strVal val="visible"/>
                                          </p:to>
                                        </p:set>
                                        <p:anim calcmode="lin" valueType="num">
                                          <p:cBhvr additive="base">
                                            <p:cTn id="161" dur="1000" fill="hold"/>
                                            <p:tgtEl>
                                              <p:spTgt spid="81"/>
                                            </p:tgtEl>
                                            <p:attrNameLst>
                                              <p:attrName>ppt_x</p:attrName>
                                            </p:attrNameLst>
                                          </p:cBhvr>
                                          <p:tavLst>
                                            <p:tav tm="0">
                                              <p:val>
                                                <p:strVal val="#ppt_x"/>
                                              </p:val>
                                            </p:tav>
                                            <p:tav tm="100000">
                                              <p:val>
                                                <p:strVal val="#ppt_x"/>
                                              </p:val>
                                            </p:tav>
                                          </p:tavLst>
                                        </p:anim>
                                        <p:anim calcmode="lin" valueType="num">
                                          <p:cBhvr additive="base">
                                            <p:cTn id="162" dur="1000" fill="hold"/>
                                            <p:tgtEl>
                                              <p:spTgt spid="81"/>
                                            </p:tgtEl>
                                            <p:attrNameLst>
                                              <p:attrName>ppt_y</p:attrName>
                                            </p:attrNameLst>
                                          </p:cBhvr>
                                          <p:tavLst>
                                            <p:tav tm="0">
                                              <p:val>
                                                <p:strVal val="1+#ppt_h/2"/>
                                              </p:val>
                                            </p:tav>
                                            <p:tav tm="100000">
                                              <p:val>
                                                <p:strVal val="#ppt_y"/>
                                              </p:val>
                                            </p:tav>
                                          </p:tavLst>
                                        </p:anim>
                                      </p:childTnLst>
                                    </p:cTn>
                                  </p:par>
                                  <p:par>
                                    <p:cTn id="163" presetID="2" presetClass="entr" presetSubtype="4" accel="62500" fill="hold" grpId="0" nodeType="withEffect">
                                      <p:stCondLst>
                                        <p:cond delay="2300"/>
                                      </p:stCondLst>
                                      <p:childTnLst>
                                        <p:set>
                                          <p:cBhvr>
                                            <p:cTn id="164" dur="1" fill="hold">
                                              <p:stCondLst>
                                                <p:cond delay="0"/>
                                              </p:stCondLst>
                                            </p:cTn>
                                            <p:tgtEl>
                                              <p:spTgt spid="80"/>
                                            </p:tgtEl>
                                            <p:attrNameLst>
                                              <p:attrName>style.visibility</p:attrName>
                                            </p:attrNameLst>
                                          </p:cBhvr>
                                          <p:to>
                                            <p:strVal val="visible"/>
                                          </p:to>
                                        </p:set>
                                        <p:anim calcmode="lin" valueType="num">
                                          <p:cBhvr additive="base">
                                            <p:cTn id="165" dur="1000" fill="hold"/>
                                            <p:tgtEl>
                                              <p:spTgt spid="80"/>
                                            </p:tgtEl>
                                            <p:attrNameLst>
                                              <p:attrName>ppt_x</p:attrName>
                                            </p:attrNameLst>
                                          </p:cBhvr>
                                          <p:tavLst>
                                            <p:tav tm="0">
                                              <p:val>
                                                <p:strVal val="#ppt_x"/>
                                              </p:val>
                                            </p:tav>
                                            <p:tav tm="100000">
                                              <p:val>
                                                <p:strVal val="#ppt_x"/>
                                              </p:val>
                                            </p:tav>
                                          </p:tavLst>
                                        </p:anim>
                                        <p:anim calcmode="lin" valueType="num">
                                          <p:cBhvr additive="base">
                                            <p:cTn id="166" dur="1000" fill="hold"/>
                                            <p:tgtEl>
                                              <p:spTgt spid="80"/>
                                            </p:tgtEl>
                                            <p:attrNameLst>
                                              <p:attrName>ppt_y</p:attrName>
                                            </p:attrNameLst>
                                          </p:cBhvr>
                                          <p:tavLst>
                                            <p:tav tm="0">
                                              <p:val>
                                                <p:strVal val="1+#ppt_h/2"/>
                                              </p:val>
                                            </p:tav>
                                            <p:tav tm="100000">
                                              <p:val>
                                                <p:strVal val="#ppt_y"/>
                                              </p:val>
                                            </p:tav>
                                          </p:tavLst>
                                        </p:anim>
                                      </p:childTnLst>
                                    </p:cTn>
                                  </p:par>
                                  <p:par>
                                    <p:cTn id="167" presetID="2" presetClass="entr" presetSubtype="4" accel="50000" fill="hold" grpId="0" nodeType="withEffect">
                                      <p:stCondLst>
                                        <p:cond delay="2350"/>
                                      </p:stCondLst>
                                      <p:childTnLst>
                                        <p:set>
                                          <p:cBhvr>
                                            <p:cTn id="168" dur="1" fill="hold">
                                              <p:stCondLst>
                                                <p:cond delay="0"/>
                                              </p:stCondLst>
                                            </p:cTn>
                                            <p:tgtEl>
                                              <p:spTgt spid="79"/>
                                            </p:tgtEl>
                                            <p:attrNameLst>
                                              <p:attrName>style.visibility</p:attrName>
                                            </p:attrNameLst>
                                          </p:cBhvr>
                                          <p:to>
                                            <p:strVal val="visible"/>
                                          </p:to>
                                        </p:set>
                                        <p:anim calcmode="lin" valueType="num">
                                          <p:cBhvr additive="base">
                                            <p:cTn id="169" dur="1000" fill="hold"/>
                                            <p:tgtEl>
                                              <p:spTgt spid="79"/>
                                            </p:tgtEl>
                                            <p:attrNameLst>
                                              <p:attrName>ppt_x</p:attrName>
                                            </p:attrNameLst>
                                          </p:cBhvr>
                                          <p:tavLst>
                                            <p:tav tm="0">
                                              <p:val>
                                                <p:strVal val="#ppt_x"/>
                                              </p:val>
                                            </p:tav>
                                            <p:tav tm="100000">
                                              <p:val>
                                                <p:strVal val="#ppt_x"/>
                                              </p:val>
                                            </p:tav>
                                          </p:tavLst>
                                        </p:anim>
                                        <p:anim calcmode="lin" valueType="num">
                                          <p:cBhvr additive="base">
                                            <p:cTn id="170" dur="1000" fill="hold"/>
                                            <p:tgtEl>
                                              <p:spTgt spid="79"/>
                                            </p:tgtEl>
                                            <p:attrNameLst>
                                              <p:attrName>ppt_y</p:attrName>
                                            </p:attrNameLst>
                                          </p:cBhvr>
                                          <p:tavLst>
                                            <p:tav tm="0">
                                              <p:val>
                                                <p:strVal val="1+#ppt_h/2"/>
                                              </p:val>
                                            </p:tav>
                                            <p:tav tm="100000">
                                              <p:val>
                                                <p:strVal val="#ppt_y"/>
                                              </p:val>
                                            </p:tav>
                                          </p:tavLst>
                                        </p:anim>
                                      </p:childTnLst>
                                    </p:cTn>
                                  </p:par>
                                  <p:par>
                                    <p:cTn id="171" presetID="2" presetClass="entr" presetSubtype="4" accel="30000" fill="hold" grpId="0" nodeType="withEffect">
                                      <p:stCondLst>
                                        <p:cond delay="2400"/>
                                      </p:stCondLst>
                                      <p:childTnLst>
                                        <p:set>
                                          <p:cBhvr>
                                            <p:cTn id="172" dur="1" fill="hold">
                                              <p:stCondLst>
                                                <p:cond delay="0"/>
                                              </p:stCondLst>
                                            </p:cTn>
                                            <p:tgtEl>
                                              <p:spTgt spid="78"/>
                                            </p:tgtEl>
                                            <p:attrNameLst>
                                              <p:attrName>style.visibility</p:attrName>
                                            </p:attrNameLst>
                                          </p:cBhvr>
                                          <p:to>
                                            <p:strVal val="visible"/>
                                          </p:to>
                                        </p:set>
                                        <p:anim calcmode="lin" valueType="num">
                                          <p:cBhvr additive="base">
                                            <p:cTn id="173" dur="1000" fill="hold"/>
                                            <p:tgtEl>
                                              <p:spTgt spid="78"/>
                                            </p:tgtEl>
                                            <p:attrNameLst>
                                              <p:attrName>ppt_x</p:attrName>
                                            </p:attrNameLst>
                                          </p:cBhvr>
                                          <p:tavLst>
                                            <p:tav tm="0">
                                              <p:val>
                                                <p:strVal val="#ppt_x"/>
                                              </p:val>
                                            </p:tav>
                                            <p:tav tm="100000">
                                              <p:val>
                                                <p:strVal val="#ppt_x"/>
                                              </p:val>
                                            </p:tav>
                                          </p:tavLst>
                                        </p:anim>
                                        <p:anim calcmode="lin" valueType="num">
                                          <p:cBhvr additive="base">
                                            <p:cTn id="174" dur="1000" fill="hold"/>
                                            <p:tgtEl>
                                              <p:spTgt spid="78"/>
                                            </p:tgtEl>
                                            <p:attrNameLst>
                                              <p:attrName>ppt_y</p:attrName>
                                            </p:attrNameLst>
                                          </p:cBhvr>
                                          <p:tavLst>
                                            <p:tav tm="0">
                                              <p:val>
                                                <p:strVal val="1+#ppt_h/2"/>
                                              </p:val>
                                            </p:tav>
                                            <p:tav tm="100000">
                                              <p:val>
                                                <p:strVal val="#ppt_y"/>
                                              </p:val>
                                            </p:tav>
                                          </p:tavLst>
                                        </p:anim>
                                      </p:childTnLst>
                                    </p:cTn>
                                  </p:par>
                                  <p:par>
                                    <p:cTn id="175" presetID="2" presetClass="entr" presetSubtype="4" accel="30000" fill="hold" grpId="0" nodeType="withEffect">
                                      <p:stCondLst>
                                        <p:cond delay="2450"/>
                                      </p:stCondLst>
                                      <p:childTnLst>
                                        <p:set>
                                          <p:cBhvr>
                                            <p:cTn id="176" dur="1" fill="hold">
                                              <p:stCondLst>
                                                <p:cond delay="0"/>
                                              </p:stCondLst>
                                            </p:cTn>
                                            <p:tgtEl>
                                              <p:spTgt spid="77"/>
                                            </p:tgtEl>
                                            <p:attrNameLst>
                                              <p:attrName>style.visibility</p:attrName>
                                            </p:attrNameLst>
                                          </p:cBhvr>
                                          <p:to>
                                            <p:strVal val="visible"/>
                                          </p:to>
                                        </p:set>
                                        <p:anim calcmode="lin" valueType="num">
                                          <p:cBhvr additive="base">
                                            <p:cTn id="177" dur="1000" fill="hold"/>
                                            <p:tgtEl>
                                              <p:spTgt spid="77"/>
                                            </p:tgtEl>
                                            <p:attrNameLst>
                                              <p:attrName>ppt_x</p:attrName>
                                            </p:attrNameLst>
                                          </p:cBhvr>
                                          <p:tavLst>
                                            <p:tav tm="0">
                                              <p:val>
                                                <p:strVal val="#ppt_x"/>
                                              </p:val>
                                            </p:tav>
                                            <p:tav tm="100000">
                                              <p:val>
                                                <p:strVal val="#ppt_x"/>
                                              </p:val>
                                            </p:tav>
                                          </p:tavLst>
                                        </p:anim>
                                        <p:anim calcmode="lin" valueType="num">
                                          <p:cBhvr additive="base">
                                            <p:cTn id="178" dur="1000" fill="hold"/>
                                            <p:tgtEl>
                                              <p:spTgt spid="77"/>
                                            </p:tgtEl>
                                            <p:attrNameLst>
                                              <p:attrName>ppt_y</p:attrName>
                                            </p:attrNameLst>
                                          </p:cBhvr>
                                          <p:tavLst>
                                            <p:tav tm="0">
                                              <p:val>
                                                <p:strVal val="1+#ppt_h/2"/>
                                              </p:val>
                                            </p:tav>
                                            <p:tav tm="100000">
                                              <p:val>
                                                <p:strVal val="#ppt_y"/>
                                              </p:val>
                                            </p:tav>
                                          </p:tavLst>
                                        </p:anim>
                                      </p:childTnLst>
                                    </p:cTn>
                                  </p:par>
                                  <p:par>
                                    <p:cTn id="179" presetID="2" presetClass="entr" presetSubtype="4" accel="30000" fill="hold" grpId="0" nodeType="withEffect">
                                      <p:stCondLst>
                                        <p:cond delay="2500"/>
                                      </p:stCondLst>
                                      <p:childTnLst>
                                        <p:set>
                                          <p:cBhvr>
                                            <p:cTn id="180" dur="1" fill="hold">
                                              <p:stCondLst>
                                                <p:cond delay="0"/>
                                              </p:stCondLst>
                                            </p:cTn>
                                            <p:tgtEl>
                                              <p:spTgt spid="76"/>
                                            </p:tgtEl>
                                            <p:attrNameLst>
                                              <p:attrName>style.visibility</p:attrName>
                                            </p:attrNameLst>
                                          </p:cBhvr>
                                          <p:to>
                                            <p:strVal val="visible"/>
                                          </p:to>
                                        </p:set>
                                        <p:anim calcmode="lin" valueType="num">
                                          <p:cBhvr additive="base">
                                            <p:cTn id="181" dur="1000" fill="hold"/>
                                            <p:tgtEl>
                                              <p:spTgt spid="76"/>
                                            </p:tgtEl>
                                            <p:attrNameLst>
                                              <p:attrName>ppt_x</p:attrName>
                                            </p:attrNameLst>
                                          </p:cBhvr>
                                          <p:tavLst>
                                            <p:tav tm="0">
                                              <p:val>
                                                <p:strVal val="#ppt_x"/>
                                              </p:val>
                                            </p:tav>
                                            <p:tav tm="100000">
                                              <p:val>
                                                <p:strVal val="#ppt_x"/>
                                              </p:val>
                                            </p:tav>
                                          </p:tavLst>
                                        </p:anim>
                                        <p:anim calcmode="lin" valueType="num">
                                          <p:cBhvr additive="base">
                                            <p:cTn id="182" dur="1000" fill="hold"/>
                                            <p:tgtEl>
                                              <p:spTgt spid="76"/>
                                            </p:tgtEl>
                                            <p:attrNameLst>
                                              <p:attrName>ppt_y</p:attrName>
                                            </p:attrNameLst>
                                          </p:cBhvr>
                                          <p:tavLst>
                                            <p:tav tm="0">
                                              <p:val>
                                                <p:strVal val="1+#ppt_h/2"/>
                                              </p:val>
                                            </p:tav>
                                            <p:tav tm="100000">
                                              <p:val>
                                                <p:strVal val="#ppt_y"/>
                                              </p:val>
                                            </p:tav>
                                          </p:tavLst>
                                        </p:anim>
                                      </p:childTnLst>
                                    </p:cTn>
                                  </p:par>
                                  <p:par>
                                    <p:cTn id="183" presetID="2" presetClass="entr" presetSubtype="4" accel="30000" fill="hold" grpId="0" nodeType="withEffect">
                                      <p:stCondLst>
                                        <p:cond delay="2550"/>
                                      </p:stCondLst>
                                      <p:childTnLst>
                                        <p:set>
                                          <p:cBhvr>
                                            <p:cTn id="184" dur="1" fill="hold">
                                              <p:stCondLst>
                                                <p:cond delay="0"/>
                                              </p:stCondLst>
                                            </p:cTn>
                                            <p:tgtEl>
                                              <p:spTgt spid="75"/>
                                            </p:tgtEl>
                                            <p:attrNameLst>
                                              <p:attrName>style.visibility</p:attrName>
                                            </p:attrNameLst>
                                          </p:cBhvr>
                                          <p:to>
                                            <p:strVal val="visible"/>
                                          </p:to>
                                        </p:set>
                                        <p:anim calcmode="lin" valueType="num">
                                          <p:cBhvr additive="base">
                                            <p:cTn id="185" dur="1000" fill="hold"/>
                                            <p:tgtEl>
                                              <p:spTgt spid="75"/>
                                            </p:tgtEl>
                                            <p:attrNameLst>
                                              <p:attrName>ppt_x</p:attrName>
                                            </p:attrNameLst>
                                          </p:cBhvr>
                                          <p:tavLst>
                                            <p:tav tm="0">
                                              <p:val>
                                                <p:strVal val="#ppt_x"/>
                                              </p:val>
                                            </p:tav>
                                            <p:tav tm="100000">
                                              <p:val>
                                                <p:strVal val="#ppt_x"/>
                                              </p:val>
                                            </p:tav>
                                          </p:tavLst>
                                        </p:anim>
                                        <p:anim calcmode="lin" valueType="num">
                                          <p:cBhvr additive="base">
                                            <p:cTn id="186" dur="1000" fill="hold"/>
                                            <p:tgtEl>
                                              <p:spTgt spid="75"/>
                                            </p:tgtEl>
                                            <p:attrNameLst>
                                              <p:attrName>ppt_y</p:attrName>
                                            </p:attrNameLst>
                                          </p:cBhvr>
                                          <p:tavLst>
                                            <p:tav tm="0">
                                              <p:val>
                                                <p:strVal val="1+#ppt_h/2"/>
                                              </p:val>
                                            </p:tav>
                                            <p:tav tm="100000">
                                              <p:val>
                                                <p:strVal val="#ppt_y"/>
                                              </p:val>
                                            </p:tav>
                                          </p:tavLst>
                                        </p:anim>
                                      </p:childTnLst>
                                    </p:cTn>
                                  </p:par>
                                  <p:par>
                                    <p:cTn id="187" presetID="2" presetClass="entr" presetSubtype="4" accel="30000" fill="hold" grpId="0" nodeType="withEffect">
                                      <p:stCondLst>
                                        <p:cond delay="2600"/>
                                      </p:stCondLst>
                                      <p:childTnLst>
                                        <p:set>
                                          <p:cBhvr>
                                            <p:cTn id="188" dur="1" fill="hold">
                                              <p:stCondLst>
                                                <p:cond delay="0"/>
                                              </p:stCondLst>
                                            </p:cTn>
                                            <p:tgtEl>
                                              <p:spTgt spid="74"/>
                                            </p:tgtEl>
                                            <p:attrNameLst>
                                              <p:attrName>style.visibility</p:attrName>
                                            </p:attrNameLst>
                                          </p:cBhvr>
                                          <p:to>
                                            <p:strVal val="visible"/>
                                          </p:to>
                                        </p:set>
                                        <p:anim calcmode="lin" valueType="num">
                                          <p:cBhvr additive="base">
                                            <p:cTn id="189" dur="1000" fill="hold"/>
                                            <p:tgtEl>
                                              <p:spTgt spid="74"/>
                                            </p:tgtEl>
                                            <p:attrNameLst>
                                              <p:attrName>ppt_x</p:attrName>
                                            </p:attrNameLst>
                                          </p:cBhvr>
                                          <p:tavLst>
                                            <p:tav tm="0">
                                              <p:val>
                                                <p:strVal val="#ppt_x"/>
                                              </p:val>
                                            </p:tav>
                                            <p:tav tm="100000">
                                              <p:val>
                                                <p:strVal val="#ppt_x"/>
                                              </p:val>
                                            </p:tav>
                                          </p:tavLst>
                                        </p:anim>
                                        <p:anim calcmode="lin" valueType="num">
                                          <p:cBhvr additive="base">
                                            <p:cTn id="190" dur="1000" fill="hold"/>
                                            <p:tgtEl>
                                              <p:spTgt spid="74"/>
                                            </p:tgtEl>
                                            <p:attrNameLst>
                                              <p:attrName>ppt_y</p:attrName>
                                            </p:attrNameLst>
                                          </p:cBhvr>
                                          <p:tavLst>
                                            <p:tav tm="0">
                                              <p:val>
                                                <p:strVal val="1+#ppt_h/2"/>
                                              </p:val>
                                            </p:tav>
                                            <p:tav tm="100000">
                                              <p:val>
                                                <p:strVal val="#ppt_y"/>
                                              </p:val>
                                            </p:tav>
                                          </p:tavLst>
                                        </p:anim>
                                      </p:childTnLst>
                                    </p:cTn>
                                  </p:par>
                                  <p:par>
                                    <p:cTn id="191" presetID="2" presetClass="entr" presetSubtype="4" accel="30000" fill="hold" grpId="0" nodeType="withEffect">
                                      <p:stCondLst>
                                        <p:cond delay="2650"/>
                                      </p:stCondLst>
                                      <p:childTnLst>
                                        <p:set>
                                          <p:cBhvr>
                                            <p:cTn id="192" dur="1" fill="hold">
                                              <p:stCondLst>
                                                <p:cond delay="0"/>
                                              </p:stCondLst>
                                            </p:cTn>
                                            <p:tgtEl>
                                              <p:spTgt spid="73"/>
                                            </p:tgtEl>
                                            <p:attrNameLst>
                                              <p:attrName>style.visibility</p:attrName>
                                            </p:attrNameLst>
                                          </p:cBhvr>
                                          <p:to>
                                            <p:strVal val="visible"/>
                                          </p:to>
                                        </p:set>
                                        <p:anim calcmode="lin" valueType="num">
                                          <p:cBhvr additive="base">
                                            <p:cTn id="193" dur="1000" fill="hold"/>
                                            <p:tgtEl>
                                              <p:spTgt spid="73"/>
                                            </p:tgtEl>
                                            <p:attrNameLst>
                                              <p:attrName>ppt_x</p:attrName>
                                            </p:attrNameLst>
                                          </p:cBhvr>
                                          <p:tavLst>
                                            <p:tav tm="0">
                                              <p:val>
                                                <p:strVal val="#ppt_x"/>
                                              </p:val>
                                            </p:tav>
                                            <p:tav tm="100000">
                                              <p:val>
                                                <p:strVal val="#ppt_x"/>
                                              </p:val>
                                            </p:tav>
                                          </p:tavLst>
                                        </p:anim>
                                        <p:anim calcmode="lin" valueType="num">
                                          <p:cBhvr additive="base">
                                            <p:cTn id="194" dur="1000" fill="hold"/>
                                            <p:tgtEl>
                                              <p:spTgt spid="73"/>
                                            </p:tgtEl>
                                            <p:attrNameLst>
                                              <p:attrName>ppt_y</p:attrName>
                                            </p:attrNameLst>
                                          </p:cBhvr>
                                          <p:tavLst>
                                            <p:tav tm="0">
                                              <p:val>
                                                <p:strVal val="1+#ppt_h/2"/>
                                              </p:val>
                                            </p:tav>
                                            <p:tav tm="100000">
                                              <p:val>
                                                <p:strVal val="#ppt_y"/>
                                              </p:val>
                                            </p:tav>
                                          </p:tavLst>
                                        </p:anim>
                                      </p:childTnLst>
                                    </p:cTn>
                                  </p:par>
                                  <p:par>
                                    <p:cTn id="195" presetID="2" presetClass="entr" presetSubtype="4" accel="30000" fill="hold" grpId="0" nodeType="withEffect">
                                      <p:stCondLst>
                                        <p:cond delay="270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1000" fill="hold"/>
                                            <p:tgtEl>
                                              <p:spTgt spid="72"/>
                                            </p:tgtEl>
                                            <p:attrNameLst>
                                              <p:attrName>ppt_x</p:attrName>
                                            </p:attrNameLst>
                                          </p:cBhvr>
                                          <p:tavLst>
                                            <p:tav tm="0">
                                              <p:val>
                                                <p:strVal val="#ppt_x"/>
                                              </p:val>
                                            </p:tav>
                                            <p:tav tm="100000">
                                              <p:val>
                                                <p:strVal val="#ppt_x"/>
                                              </p:val>
                                            </p:tav>
                                          </p:tavLst>
                                        </p:anim>
                                        <p:anim calcmode="lin" valueType="num">
                                          <p:cBhvr additive="base">
                                            <p:cTn id="198" dur="1000" fill="hold"/>
                                            <p:tgtEl>
                                              <p:spTgt spid="72"/>
                                            </p:tgtEl>
                                            <p:attrNameLst>
                                              <p:attrName>ppt_y</p:attrName>
                                            </p:attrNameLst>
                                          </p:cBhvr>
                                          <p:tavLst>
                                            <p:tav tm="0">
                                              <p:val>
                                                <p:strVal val="1+#ppt_h/2"/>
                                              </p:val>
                                            </p:tav>
                                            <p:tav tm="100000">
                                              <p:val>
                                                <p:strVal val="#ppt_y"/>
                                              </p:val>
                                            </p:tav>
                                          </p:tavLst>
                                        </p:anim>
                                      </p:childTnLst>
                                    </p:cTn>
                                  </p:par>
                                  <p:par>
                                    <p:cTn id="199" presetID="1" presetClass="entr" presetSubtype="0" fill="hold" grpId="1" nodeType="withEffect">
                                      <p:stCondLst>
                                        <p:cond delay="2500"/>
                                      </p:stCondLst>
                                      <p:childTnLst>
                                        <p:set>
                                          <p:cBhvr>
                                            <p:cTn id="200" dur="1" fill="hold">
                                              <p:stCondLst>
                                                <p:cond delay="0"/>
                                              </p:stCondLst>
                                            </p:cTn>
                                            <p:tgtEl>
                                              <p:spTgt spid="83"/>
                                            </p:tgtEl>
                                            <p:attrNameLst>
                                              <p:attrName>style.visibility</p:attrName>
                                            </p:attrNameLst>
                                          </p:cBhvr>
                                          <p:to>
                                            <p:strVal val="visible"/>
                                          </p:to>
                                        </p:set>
                                      </p:childTnLst>
                                    </p:cTn>
                                  </p:par>
                                  <p:par>
                                    <p:cTn id="201" presetID="42" presetClass="path" presetSubtype="0" accel="50000" fill="hold" grpId="0" nodeType="withEffect">
                                      <p:stCondLst>
                                        <p:cond delay="2500"/>
                                      </p:stCondLst>
                                      <p:childTnLst>
                                        <p:animMotion origin="layout" path="M -4.375E-6 0 L -0.24362 0.00324 " pathEditMode="relative" rAng="0" ptsTypes="AA">
                                          <p:cBhvr>
                                            <p:cTn id="202" dur="500" fill="hold"/>
                                            <p:tgtEl>
                                              <p:spTgt spid="83"/>
                                            </p:tgtEl>
                                            <p:attrNameLst>
                                              <p:attrName>ppt_x</p:attrName>
                                              <p:attrName>ppt_y</p:attrName>
                                            </p:attrNameLst>
                                          </p:cBhvr>
                                          <p:rCtr x="-12188" y="162"/>
                                        </p:animMotion>
                                      </p:childTnLst>
                                    </p:cTn>
                                  </p:par>
                                  <p:par>
                                    <p:cTn id="203" presetID="1" presetClass="entr" presetSubtype="0" fill="hold" grpId="0" nodeType="withEffect">
                                      <p:stCondLst>
                                        <p:cond delay="2500"/>
                                      </p:stCondLst>
                                      <p:childTnLst>
                                        <p:set>
                                          <p:cBhvr>
                                            <p:cTn id="204" dur="1" fill="hold">
                                              <p:stCondLst>
                                                <p:cond delay="0"/>
                                              </p:stCondLst>
                                            </p:cTn>
                                            <p:tgtEl>
                                              <p:spTgt spid="84"/>
                                            </p:tgtEl>
                                            <p:attrNameLst>
                                              <p:attrName>style.visibility</p:attrName>
                                            </p:attrNameLst>
                                          </p:cBhvr>
                                          <p:to>
                                            <p:strVal val="visible"/>
                                          </p:to>
                                        </p:set>
                                      </p:childTnLst>
                                    </p:cTn>
                                  </p:par>
                                  <p:par>
                                    <p:cTn id="205" presetID="42" presetClass="path" presetSubtype="0" accel="50000" fill="hold" grpId="1" nodeType="withEffect">
                                      <p:stCondLst>
                                        <p:cond delay="2500"/>
                                      </p:stCondLst>
                                      <p:childTnLst>
                                        <p:animMotion origin="layout" path="M 2.08333E-7 0 L 0.23138 0.00278 " pathEditMode="relative" rAng="0" ptsTypes="AA">
                                          <p:cBhvr>
                                            <p:cTn id="206" dur="500" fill="hold"/>
                                            <p:tgtEl>
                                              <p:spTgt spid="84"/>
                                            </p:tgtEl>
                                            <p:attrNameLst>
                                              <p:attrName>ppt_x</p:attrName>
                                              <p:attrName>ppt_y</p:attrName>
                                            </p:attrNameLst>
                                          </p:cBhvr>
                                          <p:rCtr x="11563" y="139"/>
                                        </p:animMotion>
                                      </p:childTnLst>
                                    </p:cTn>
                                  </p:par>
                                  <p:par>
                                    <p:cTn id="207" presetID="10" presetClass="entr" presetSubtype="0" fill="hold" grpId="2" nodeType="withEffect">
                                      <p:stCondLst>
                                        <p:cond delay="2500"/>
                                      </p:stCondLst>
                                      <p:childTnLst>
                                        <p:set>
                                          <p:cBhvr>
                                            <p:cTn id="208" dur="1" fill="hold">
                                              <p:stCondLst>
                                                <p:cond delay="0"/>
                                              </p:stCondLst>
                                            </p:cTn>
                                            <p:tgtEl>
                                              <p:spTgt spid="84"/>
                                            </p:tgtEl>
                                            <p:attrNameLst>
                                              <p:attrName>style.visibility</p:attrName>
                                            </p:attrNameLst>
                                          </p:cBhvr>
                                          <p:to>
                                            <p:strVal val="visible"/>
                                          </p:to>
                                        </p:set>
                                        <p:animEffect transition="in" filter="fade">
                                          <p:cBhvr>
                                            <p:cTn id="209" dur="250"/>
                                            <p:tgtEl>
                                              <p:spTgt spid="84"/>
                                            </p:tgtEl>
                                          </p:cBhvr>
                                        </p:animEffect>
                                      </p:childTnLst>
                                    </p:cTn>
                                  </p:par>
                                  <p:par>
                                    <p:cTn id="210" presetID="10" presetClass="entr" presetSubtype="0" fill="hold" grpId="2" nodeType="withEffect">
                                      <p:stCondLst>
                                        <p:cond delay="2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250"/>
                                            <p:tgtEl>
                                              <p:spTgt spid="83"/>
                                            </p:tgtEl>
                                          </p:cBhvr>
                                        </p:animEffect>
                                      </p:childTnLst>
                                    </p:cTn>
                                  </p:par>
                                  <p:par>
                                    <p:cTn id="213" presetID="1" presetClass="exit" presetSubtype="0" fill="hold" grpId="3" nodeType="withEffect">
                                      <p:stCondLst>
                                        <p:cond delay="3000"/>
                                      </p:stCondLst>
                                      <p:childTnLst>
                                        <p:set>
                                          <p:cBhvr>
                                            <p:cTn id="214" dur="1" fill="hold">
                                              <p:stCondLst>
                                                <p:cond delay="0"/>
                                              </p:stCondLst>
                                            </p:cTn>
                                            <p:tgtEl>
                                              <p:spTgt spid="83"/>
                                            </p:tgtEl>
                                            <p:attrNameLst>
                                              <p:attrName>style.visibility</p:attrName>
                                            </p:attrNameLst>
                                          </p:cBhvr>
                                          <p:to>
                                            <p:strVal val="hidden"/>
                                          </p:to>
                                        </p:set>
                                      </p:childTnLst>
                                    </p:cTn>
                                  </p:par>
                                  <p:par>
                                    <p:cTn id="215" presetID="1" presetClass="exit" presetSubtype="0" fill="hold" grpId="3" nodeType="withEffect">
                                      <p:stCondLst>
                                        <p:cond delay="3000"/>
                                      </p:stCondLst>
                                      <p:childTnLst>
                                        <p:set>
                                          <p:cBhvr>
                                            <p:cTn id="216" dur="1" fill="hold">
                                              <p:stCondLst>
                                                <p:cond delay="0"/>
                                              </p:stCondLst>
                                            </p:cTn>
                                            <p:tgtEl>
                                              <p:spTgt spid="84"/>
                                            </p:tgtEl>
                                            <p:attrNameLst>
                                              <p:attrName>style.visibility</p:attrName>
                                            </p:attrNameLst>
                                          </p:cBhvr>
                                          <p:to>
                                            <p:strVal val="hidden"/>
                                          </p:to>
                                        </p:set>
                                      </p:childTnLst>
                                    </p:cTn>
                                  </p:par>
                                  <p:par>
                                    <p:cTn id="217" presetID="1" presetClass="entr" presetSubtype="0" fill="hold" grpId="0" nodeType="withEffect">
                                      <p:stCondLst>
                                        <p:cond delay="3000"/>
                                      </p:stCondLst>
                                      <p:childTnLst>
                                        <p:set>
                                          <p:cBhvr>
                                            <p:cTn id="218" dur="1" fill="hold">
                                              <p:stCondLst>
                                                <p:cond delay="0"/>
                                              </p:stCondLst>
                                            </p:cTn>
                                            <p:tgtEl>
                                              <p:spTgt spid="85"/>
                                            </p:tgtEl>
                                            <p:attrNameLst>
                                              <p:attrName>style.visibility</p:attrName>
                                            </p:attrNameLst>
                                          </p:cBhvr>
                                          <p:to>
                                            <p:strVal val="visible"/>
                                          </p:to>
                                        </p:set>
                                      </p:childTnLst>
                                    </p:cTn>
                                  </p:par>
                                  <p:par>
                                    <p:cTn id="219" presetID="1" presetClass="entr" presetSubtype="0" fill="hold" grpId="0" nodeType="withEffect">
                                      <p:stCondLst>
                                        <p:cond delay="3000"/>
                                      </p:stCondLst>
                                      <p:childTnLst>
                                        <p:set>
                                          <p:cBhvr>
                                            <p:cTn id="220" dur="1" fill="hold">
                                              <p:stCondLst>
                                                <p:cond delay="0"/>
                                              </p:stCondLst>
                                            </p:cTn>
                                            <p:tgtEl>
                                              <p:spTgt spid="86"/>
                                            </p:tgtEl>
                                            <p:attrNameLst>
                                              <p:attrName>style.visibility</p:attrName>
                                            </p:attrNameLst>
                                          </p:cBhvr>
                                          <p:to>
                                            <p:strVal val="visible"/>
                                          </p:to>
                                        </p:set>
                                      </p:childTnLst>
                                    </p:cTn>
                                  </p:par>
                                  <p:par>
                                    <p:cTn id="221" presetID="42" presetClass="path" presetSubtype="0" accel="46667" fill="hold" grpId="1" nodeType="withEffect">
                                      <p:stCondLst>
                                        <p:cond delay="3000"/>
                                      </p:stCondLst>
                                      <p:childTnLst>
                                        <p:animMotion origin="layout" path="M -0.23373 0.00324 L 0.46341 0.00278 " pathEditMode="relative" rAng="0" ptsTypes="AA">
                                          <p:cBhvr>
                                            <p:cTn id="222" dur="750" fill="hold"/>
                                            <p:tgtEl>
                                              <p:spTgt spid="85"/>
                                            </p:tgtEl>
                                            <p:attrNameLst>
                                              <p:attrName>ppt_x</p:attrName>
                                              <p:attrName>ppt_y</p:attrName>
                                            </p:attrNameLst>
                                          </p:cBhvr>
                                          <p:rCtr x="34857" y="139"/>
                                        </p:animMotion>
                                      </p:childTnLst>
                                    </p:cTn>
                                  </p:par>
                                  <p:par>
                                    <p:cTn id="223" presetID="42" presetClass="path" presetSubtype="0" accel="46667" fill="hold" grpId="1" nodeType="withEffect">
                                      <p:stCondLst>
                                        <p:cond delay="3000"/>
                                      </p:stCondLst>
                                      <p:childTnLst>
                                        <p:animMotion origin="layout" path="M 0.23138 0.00278 L -0.46576 0.00324 " pathEditMode="relative" rAng="0" ptsTypes="AA">
                                          <p:cBhvr>
                                            <p:cTn id="224" dur="750" fill="hold"/>
                                            <p:tgtEl>
                                              <p:spTgt spid="86"/>
                                            </p:tgtEl>
                                            <p:attrNameLst>
                                              <p:attrName>ppt_x</p:attrName>
                                              <p:attrName>ppt_y</p:attrName>
                                            </p:attrNameLst>
                                          </p:cBhvr>
                                          <p:rCtr x="-34857" y="23"/>
                                        </p:animMotion>
                                      </p:childTnLst>
                                    </p:cTn>
                                  </p:par>
                                  <p:par>
                                    <p:cTn id="225" presetID="16" presetClass="entr" presetSubtype="37" fill="hold" grpId="0" nodeType="withEffect">
                                      <p:stCondLst>
                                        <p:cond delay="3350"/>
                                      </p:stCondLst>
                                      <p:childTnLst>
                                        <p:set>
                                          <p:cBhvr>
                                            <p:cTn id="226" dur="1" fill="hold">
                                              <p:stCondLst>
                                                <p:cond delay="0"/>
                                              </p:stCondLst>
                                            </p:cTn>
                                            <p:tgtEl>
                                              <p:spTgt spid="87"/>
                                            </p:tgtEl>
                                            <p:attrNameLst>
                                              <p:attrName>style.visibility</p:attrName>
                                            </p:attrNameLst>
                                          </p:cBhvr>
                                          <p:to>
                                            <p:strVal val="visible"/>
                                          </p:to>
                                        </p:set>
                                        <p:animEffect transition="in" filter="barn(outVertical)">
                                          <p:cBhvr>
                                            <p:cTn id="227" dur="150"/>
                                            <p:tgtEl>
                                              <p:spTgt spid="87"/>
                                            </p:tgtEl>
                                          </p:cBhvr>
                                        </p:animEffect>
                                      </p:childTnLst>
                                    </p:cTn>
                                  </p:par>
                                  <p:par>
                                    <p:cTn id="228" presetID="42" presetClass="entr" presetSubtype="0" fill="hold" grpId="0" nodeType="withEffect">
                                      <p:stCondLst>
                                        <p:cond delay="3150"/>
                                      </p:stCondLst>
                                      <p:childTnLst>
                                        <p:set>
                                          <p:cBhvr>
                                            <p:cTn id="229" dur="1" fill="hold">
                                              <p:stCondLst>
                                                <p:cond delay="0"/>
                                              </p:stCondLst>
                                            </p:cTn>
                                            <p:tgtEl>
                                              <p:spTgt spid="88">
                                                <p:txEl>
                                                  <p:pRg st="0" end="0"/>
                                                </p:txEl>
                                              </p:spTgt>
                                            </p:tgtEl>
                                            <p:attrNameLst>
                                              <p:attrName>style.visibility</p:attrName>
                                            </p:attrNameLst>
                                          </p:cBhvr>
                                          <p:to>
                                            <p:strVal val="visible"/>
                                          </p:to>
                                        </p:set>
                                        <p:animEffect transition="in" filter="fade">
                                          <p:cBhvr>
                                            <p:cTn id="230" dur="500"/>
                                            <p:tgtEl>
                                              <p:spTgt spid="88">
                                                <p:txEl>
                                                  <p:pRg st="0" end="0"/>
                                                </p:txEl>
                                              </p:spTgt>
                                            </p:tgtEl>
                                          </p:cBhvr>
                                        </p:animEffect>
                                        <p:anim calcmode="lin" valueType="num">
                                          <p:cBhvr>
                                            <p:cTn id="231"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232" dur="500" fill="hold"/>
                                            <p:tgtEl>
                                              <p:spTgt spid="88">
                                                <p:txEl>
                                                  <p:pRg st="0" end="0"/>
                                                </p:tx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3150"/>
                                      </p:stCondLst>
                                      <p:childTnLst>
                                        <p:set>
                                          <p:cBhvr>
                                            <p:cTn id="234" dur="1" fill="hold">
                                              <p:stCondLst>
                                                <p:cond delay="0"/>
                                              </p:stCondLst>
                                            </p:cTn>
                                            <p:tgtEl>
                                              <p:spTgt spid="88">
                                                <p:txEl>
                                                  <p:pRg st="2" end="2"/>
                                                </p:txEl>
                                              </p:spTgt>
                                            </p:tgtEl>
                                            <p:attrNameLst>
                                              <p:attrName>style.visibility</p:attrName>
                                            </p:attrNameLst>
                                          </p:cBhvr>
                                          <p:to>
                                            <p:strVal val="visible"/>
                                          </p:to>
                                        </p:set>
                                        <p:animEffect transition="in" filter="fade">
                                          <p:cBhvr>
                                            <p:cTn id="235" dur="500"/>
                                            <p:tgtEl>
                                              <p:spTgt spid="88">
                                                <p:txEl>
                                                  <p:pRg st="2" end="2"/>
                                                </p:txEl>
                                              </p:spTgt>
                                            </p:tgtEl>
                                          </p:cBhvr>
                                        </p:animEffect>
                                        <p:anim calcmode="lin" valueType="num">
                                          <p:cBhvr>
                                            <p:cTn id="236"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p:cTn id="237" dur="500" fill="hold"/>
                                            <p:tgtEl>
                                              <p:spTgt spid="88">
                                                <p:txEl>
                                                  <p:pRg st="2" end="2"/>
                                                </p:tx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3150"/>
                                      </p:stCondLst>
                                      <p:childTnLst>
                                        <p:set>
                                          <p:cBhvr>
                                            <p:cTn id="239" dur="1" fill="hold">
                                              <p:stCondLst>
                                                <p:cond delay="0"/>
                                              </p:stCondLst>
                                            </p:cTn>
                                            <p:tgtEl>
                                              <p:spTgt spid="88">
                                                <p:txEl>
                                                  <p:pRg st="3" end="3"/>
                                                </p:txEl>
                                              </p:spTgt>
                                            </p:tgtEl>
                                            <p:attrNameLst>
                                              <p:attrName>style.visibility</p:attrName>
                                            </p:attrNameLst>
                                          </p:cBhvr>
                                          <p:to>
                                            <p:strVal val="visible"/>
                                          </p:to>
                                        </p:set>
                                        <p:animEffect transition="in" filter="fade">
                                          <p:cBhvr>
                                            <p:cTn id="240" dur="500"/>
                                            <p:tgtEl>
                                              <p:spTgt spid="88">
                                                <p:txEl>
                                                  <p:pRg st="3" end="3"/>
                                                </p:txEl>
                                              </p:spTgt>
                                            </p:tgtEl>
                                          </p:cBhvr>
                                        </p:animEffect>
                                        <p:anim calcmode="lin" valueType="num">
                                          <p:cBhvr>
                                            <p:cTn id="241"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p:cTn id="242" dur="500" fill="hold"/>
                                            <p:tgtEl>
                                              <p:spTgt spid="88">
                                                <p:txEl>
                                                  <p:pRg st="3" end="3"/>
                                                </p:txEl>
                                              </p:spTgt>
                                            </p:tgtEl>
                                            <p:attrNameLst>
                                              <p:attrName>ppt_y</p:attrName>
                                            </p:attrNameLst>
                                          </p:cBhvr>
                                          <p:tavLst>
                                            <p:tav tm="0">
                                              <p:val>
                                                <p:strVal val="#ppt_y+.1"/>
                                              </p:val>
                                            </p:tav>
                                            <p:tav tm="100000">
                                              <p:val>
                                                <p:strVal val="#ppt_y"/>
                                              </p:val>
                                            </p:tav>
                                          </p:tavLst>
                                        </p:anim>
                                      </p:childTnLst>
                                    </p:cTn>
                                  </p:par>
                                  <p:par>
                                    <p:cTn id="243" presetID="2" presetClass="entr" presetSubtype="4" fill="hold" grpId="1" nodeType="withEffect">
                                      <p:stCondLst>
                                        <p:cond delay="3150"/>
                                      </p:stCondLst>
                                      <p:childTnLst>
                                        <p:set>
                                          <p:cBhvr>
                                            <p:cTn id="244" dur="1" fill="hold">
                                              <p:stCondLst>
                                                <p:cond delay="0"/>
                                              </p:stCondLst>
                                            </p:cTn>
                                            <p:tgtEl>
                                              <p:spTgt spid="88">
                                                <p:txEl>
                                                  <p:pRg st="0" end="0"/>
                                                </p:txEl>
                                              </p:spTgt>
                                            </p:tgtEl>
                                            <p:attrNameLst>
                                              <p:attrName>style.visibility</p:attrName>
                                            </p:attrNameLst>
                                          </p:cBhvr>
                                          <p:to>
                                            <p:strVal val="visible"/>
                                          </p:to>
                                        </p:set>
                                        <p:anim calcmode="lin" valueType="num">
                                          <p:cBhvr additive="base">
                                            <p:cTn id="245"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246" dur="500" fill="hold"/>
                                            <p:tgtEl>
                                              <p:spTgt spid="88">
                                                <p:txEl>
                                                  <p:pRg st="0" end="0"/>
                                                </p:txEl>
                                              </p:spTgt>
                                            </p:tgtEl>
                                            <p:attrNameLst>
                                              <p:attrName>ppt_y</p:attrName>
                                            </p:attrNameLst>
                                          </p:cBhvr>
                                          <p:tavLst>
                                            <p:tav tm="0">
                                              <p:val>
                                                <p:strVal val="1+#ppt_h/2"/>
                                              </p:val>
                                            </p:tav>
                                            <p:tav tm="100000">
                                              <p:val>
                                                <p:strVal val="#ppt_y"/>
                                              </p:val>
                                            </p:tav>
                                          </p:tavLst>
                                        </p:anim>
                                      </p:childTnLst>
                                    </p:cTn>
                                  </p:par>
                                  <p:par>
                                    <p:cTn id="247" presetID="2" presetClass="entr" presetSubtype="4" fill="hold" grpId="1" nodeType="withEffect">
                                      <p:stCondLst>
                                        <p:cond delay="3150"/>
                                      </p:stCondLst>
                                      <p:childTnLst>
                                        <p:set>
                                          <p:cBhvr>
                                            <p:cTn id="248" dur="1" fill="hold">
                                              <p:stCondLst>
                                                <p:cond delay="0"/>
                                              </p:stCondLst>
                                            </p:cTn>
                                            <p:tgtEl>
                                              <p:spTgt spid="88">
                                                <p:txEl>
                                                  <p:pRg st="2" end="2"/>
                                                </p:txEl>
                                              </p:spTgt>
                                            </p:tgtEl>
                                            <p:attrNameLst>
                                              <p:attrName>style.visibility</p:attrName>
                                            </p:attrNameLst>
                                          </p:cBhvr>
                                          <p:to>
                                            <p:strVal val="visible"/>
                                          </p:to>
                                        </p:set>
                                        <p:anim calcmode="lin" valueType="num">
                                          <p:cBhvr additive="base">
                                            <p:cTn id="249"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additive="base">
                                            <p:cTn id="250" dur="500" fill="hold"/>
                                            <p:tgtEl>
                                              <p:spTgt spid="88">
                                                <p:txEl>
                                                  <p:pRg st="2" end="2"/>
                                                </p:txEl>
                                              </p:spTgt>
                                            </p:tgtEl>
                                            <p:attrNameLst>
                                              <p:attrName>ppt_y</p:attrName>
                                            </p:attrNameLst>
                                          </p:cBhvr>
                                          <p:tavLst>
                                            <p:tav tm="0">
                                              <p:val>
                                                <p:strVal val="1+#ppt_h/2"/>
                                              </p:val>
                                            </p:tav>
                                            <p:tav tm="100000">
                                              <p:val>
                                                <p:strVal val="#ppt_y"/>
                                              </p:val>
                                            </p:tav>
                                          </p:tavLst>
                                        </p:anim>
                                      </p:childTnLst>
                                    </p:cTn>
                                  </p:par>
                                  <p:par>
                                    <p:cTn id="251" presetID="2" presetClass="entr" presetSubtype="4" fill="hold" grpId="1" nodeType="withEffect">
                                      <p:stCondLst>
                                        <p:cond delay="3150"/>
                                      </p:stCondLst>
                                      <p:childTnLst>
                                        <p:set>
                                          <p:cBhvr>
                                            <p:cTn id="252" dur="1" fill="hold">
                                              <p:stCondLst>
                                                <p:cond delay="0"/>
                                              </p:stCondLst>
                                            </p:cTn>
                                            <p:tgtEl>
                                              <p:spTgt spid="88">
                                                <p:txEl>
                                                  <p:pRg st="3" end="3"/>
                                                </p:txEl>
                                              </p:spTgt>
                                            </p:tgtEl>
                                            <p:attrNameLst>
                                              <p:attrName>style.visibility</p:attrName>
                                            </p:attrNameLst>
                                          </p:cBhvr>
                                          <p:to>
                                            <p:strVal val="visible"/>
                                          </p:to>
                                        </p:set>
                                        <p:anim calcmode="lin" valueType="num">
                                          <p:cBhvr additive="base">
                                            <p:cTn id="253"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additive="base">
                                            <p:cTn id="254" dur="500" fill="hold"/>
                                            <p:tgtEl>
                                              <p:spTgt spid="88">
                                                <p:txEl>
                                                  <p:pRg st="3" end="3"/>
                                                </p:txEl>
                                              </p:spTgt>
                                            </p:tgtEl>
                                            <p:attrNameLst>
                                              <p:attrName>ppt_y</p:attrName>
                                            </p:attrNameLst>
                                          </p:cBhvr>
                                          <p:tavLst>
                                            <p:tav tm="0">
                                              <p:val>
                                                <p:strVal val="1+#ppt_h/2"/>
                                              </p:val>
                                            </p:tav>
                                            <p:tav tm="100000">
                                              <p:val>
                                                <p:strVal val="#ppt_y"/>
                                              </p:val>
                                            </p:tav>
                                          </p:tavLst>
                                        </p:anim>
                                      </p:childTnLst>
                                    </p:cTn>
                                  </p:par>
                                  <p:par>
                                    <p:cTn id="255" presetID="10" presetClass="entr" presetSubtype="0" fill="hold" grpId="2" nodeType="withEffect">
                                      <p:stCondLst>
                                        <p:cond delay="3150"/>
                                      </p:stCondLst>
                                      <p:childTnLst>
                                        <p:set>
                                          <p:cBhvr>
                                            <p:cTn id="256" dur="1" fill="hold">
                                              <p:stCondLst>
                                                <p:cond delay="0"/>
                                              </p:stCondLst>
                                            </p:cTn>
                                            <p:tgtEl>
                                              <p:spTgt spid="88">
                                                <p:txEl>
                                                  <p:pRg st="0" end="0"/>
                                                </p:txEl>
                                              </p:spTgt>
                                            </p:tgtEl>
                                            <p:attrNameLst>
                                              <p:attrName>style.visibility</p:attrName>
                                            </p:attrNameLst>
                                          </p:cBhvr>
                                          <p:to>
                                            <p:strVal val="visible"/>
                                          </p:to>
                                        </p:set>
                                        <p:animEffect transition="in" filter="fade">
                                          <p:cBhvr>
                                            <p:cTn id="257" dur="250"/>
                                            <p:tgtEl>
                                              <p:spTgt spid="88">
                                                <p:txEl>
                                                  <p:pRg st="0" end="0"/>
                                                </p:txEl>
                                              </p:spTgt>
                                            </p:tgtEl>
                                          </p:cBhvr>
                                        </p:animEffect>
                                      </p:childTnLst>
                                    </p:cTn>
                                  </p:par>
                                  <p:par>
                                    <p:cTn id="258" presetID="10" presetClass="entr" presetSubtype="0" fill="hold" grpId="2" nodeType="withEffect">
                                      <p:stCondLst>
                                        <p:cond delay="3150"/>
                                      </p:stCondLst>
                                      <p:childTnLst>
                                        <p:set>
                                          <p:cBhvr>
                                            <p:cTn id="259" dur="1" fill="hold">
                                              <p:stCondLst>
                                                <p:cond delay="0"/>
                                              </p:stCondLst>
                                            </p:cTn>
                                            <p:tgtEl>
                                              <p:spTgt spid="88">
                                                <p:txEl>
                                                  <p:pRg st="2" end="2"/>
                                                </p:txEl>
                                              </p:spTgt>
                                            </p:tgtEl>
                                            <p:attrNameLst>
                                              <p:attrName>style.visibility</p:attrName>
                                            </p:attrNameLst>
                                          </p:cBhvr>
                                          <p:to>
                                            <p:strVal val="visible"/>
                                          </p:to>
                                        </p:set>
                                        <p:animEffect transition="in" filter="fade">
                                          <p:cBhvr>
                                            <p:cTn id="260" dur="250"/>
                                            <p:tgtEl>
                                              <p:spTgt spid="88">
                                                <p:txEl>
                                                  <p:pRg st="2" end="2"/>
                                                </p:txEl>
                                              </p:spTgt>
                                            </p:tgtEl>
                                          </p:cBhvr>
                                        </p:animEffect>
                                      </p:childTnLst>
                                    </p:cTn>
                                  </p:par>
                                  <p:par>
                                    <p:cTn id="261" presetID="10" presetClass="entr" presetSubtype="0" fill="hold" grpId="2" nodeType="withEffect">
                                      <p:stCondLst>
                                        <p:cond delay="3150"/>
                                      </p:stCondLst>
                                      <p:childTnLst>
                                        <p:set>
                                          <p:cBhvr>
                                            <p:cTn id="262" dur="1" fill="hold">
                                              <p:stCondLst>
                                                <p:cond delay="0"/>
                                              </p:stCondLst>
                                            </p:cTn>
                                            <p:tgtEl>
                                              <p:spTgt spid="88">
                                                <p:txEl>
                                                  <p:pRg st="3" end="3"/>
                                                </p:txEl>
                                              </p:spTgt>
                                            </p:tgtEl>
                                            <p:attrNameLst>
                                              <p:attrName>style.visibility</p:attrName>
                                            </p:attrNameLst>
                                          </p:cBhvr>
                                          <p:to>
                                            <p:strVal val="visible"/>
                                          </p:to>
                                        </p:set>
                                        <p:animEffect transition="in" filter="fade">
                                          <p:cBhvr>
                                            <p:cTn id="263" dur="250"/>
                                            <p:tgtEl>
                                              <p:spTgt spid="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4" fill="hold" display="0">
                      <p:stCondLst>
                        <p:cond delay="indefinite"/>
                      </p:stCondLst>
                      <p:endCondLst>
                        <p:cond evt="onStopAudio" delay="0">
                          <p:tgtEl>
                            <p:sldTgt/>
                          </p:tgtEl>
                        </p:cond>
                      </p:endCondLst>
                    </p:cTn>
                    <p:tgtEl>
                      <p:spTgt spid="70"/>
                    </p:tgtEl>
                  </p:cMediaNode>
                </p:audio>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5" grpId="0" animBg="1"/>
          <p:bldP spid="5" grpId="1" animBg="1"/>
          <p:bldP spid="5" grpId="2" animBg="1"/>
          <p:bldP spid="6" grpId="0" animBg="1"/>
          <p:bldP spid="6" grpId="1" animBg="1"/>
          <p:bldP spid="6" grpId="2" animBg="1"/>
          <p:bldP spid="14" grpId="0" animBg="1"/>
          <p:bldP spid="14" grpId="1" animBg="1"/>
          <p:bldP spid="14" grpId="2" animBg="1"/>
          <p:bldP spid="4" grpId="0" animBg="1"/>
          <p:bldP spid="4" grpId="1" animBg="1"/>
          <p:bldP spid="4"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2" grpId="0" animBg="1"/>
          <p:bldP spid="2" grpId="1" animBg="1"/>
          <p:bldP spid="27" grpId="0" animBg="1"/>
          <p:bldP spid="28" grpId="0" animBg="1"/>
          <p:bldP spid="83" grpId="0" animBg="1"/>
          <p:bldP spid="83" grpId="1" animBg="1"/>
          <p:bldP spid="83" grpId="2" animBg="1"/>
          <p:bldP spid="83" grpId="3" animBg="1"/>
          <p:bldP spid="84" grpId="0" animBg="1"/>
          <p:bldP spid="84" grpId="1" animBg="1"/>
          <p:bldP spid="84" grpId="2" animBg="1"/>
          <p:bldP spid="84" grpId="3" animBg="1"/>
          <p:bldP spid="45" grpId="0" animBg="1"/>
          <p:bldP spid="45" grpId="1" animBg="1"/>
          <p:bldP spid="45" grpId="2" animBg="1"/>
          <p:bldP spid="45" grpId="3" animBg="1"/>
          <p:bldP spid="46" grpId="0" animBg="1"/>
          <p:bldP spid="46" grpId="1" animBg="1"/>
          <p:bldP spid="47" grpId="0" animBg="1"/>
          <p:bldP spid="47" grpId="1" animBg="1"/>
          <p:bldP spid="60" grpId="0" animBg="1"/>
          <p:bldP spid="60" grpId="1" animBg="1"/>
          <p:bldP spid="59" grpId="0" animBg="1"/>
          <p:bldP spid="59" grpId="1" animBg="1"/>
          <p:bldP spid="69" grpId="0" animBg="1"/>
          <p:bldP spid="69" grpId="1" animBg="1"/>
          <p:bldP spid="69" grpId="2" animBg="1"/>
          <p:bldP spid="87" grpId="0" animBg="1"/>
          <p:bldP spid="85" grpId="0" animBg="1"/>
          <p:bldP spid="85" grpId="1" animBg="1"/>
          <p:bldP spid="86" grpId="0" animBg="1"/>
          <p:bldP spid="86" grpId="1" animBg="1"/>
          <p:bldP spid="88" grpId="0" build="p"/>
          <p:bldP spid="88" grpId="1" build="allAtOnce"/>
          <p:bldP spid="88" grpId="2" build="allAtOnce"/>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9" name="!!12">
            <a:extLst>
              <a:ext uri="{FF2B5EF4-FFF2-40B4-BE49-F238E27FC236}">
                <a16:creationId xmlns:a16="http://schemas.microsoft.com/office/drawing/2014/main" id="{882E52C9-2CD8-4E65-A634-FD6ACC69CAE7}"/>
              </a:ext>
            </a:extLst>
          </p:cNvPr>
          <p:cNvSpPr/>
          <p:nvPr/>
        </p:nvSpPr>
        <p:spPr>
          <a:xfrm>
            <a:off x="461236" y="1544185"/>
            <a:ext cx="11269525" cy="5050717"/>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4D21FF78-F4FB-48B3-8FD0-C7ACFECEF2E3}"/>
              </a:ext>
            </a:extLst>
          </p:cNvPr>
          <p:cNvSpPr txBox="1"/>
          <p:nvPr/>
        </p:nvSpPr>
        <p:spPr>
          <a:xfrm>
            <a:off x="748858" y="1753573"/>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1. </a:t>
            </a:r>
            <a:r>
              <a:rPr lang="en-US" sz="3600" b="1" dirty="0" err="1">
                <a:solidFill>
                  <a:srgbClr val="C00000"/>
                </a:solidFill>
                <a:latin typeface="#9Slide03 Arima Madurai" panose="00000500000000000000" pitchFamily="2" charset="0"/>
                <a:cs typeface="#9Slide03 Arima Madurai" panose="00000500000000000000" pitchFamily="2" charset="0"/>
              </a:rPr>
              <a:t>Vật</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làm</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mốc</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và</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thước</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đo</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pic>
        <p:nvPicPr>
          <p:cNvPr id="2050" name="Picture 2" descr="AIS-140">
            <a:extLst>
              <a:ext uri="{FF2B5EF4-FFF2-40B4-BE49-F238E27FC236}">
                <a16:creationId xmlns:a16="http://schemas.microsoft.com/office/drawing/2014/main" id="{BC8F9482-130E-4912-A3CE-7B14756118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4721" y="3788137"/>
            <a:ext cx="2935754" cy="2201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36C101-BA69-48F2-B7A7-A105D808F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577906"/>
            <a:ext cx="2548896" cy="2548896"/>
          </a:xfrm>
          <a:prstGeom prst="rect">
            <a:avLst/>
          </a:prstGeom>
        </p:spPr>
      </p:pic>
      <p:sp>
        <p:nvSpPr>
          <p:cNvPr id="8" name="Rectangle: Rounded Corners 7">
            <a:extLst>
              <a:ext uri="{FF2B5EF4-FFF2-40B4-BE49-F238E27FC236}">
                <a16:creationId xmlns:a16="http://schemas.microsoft.com/office/drawing/2014/main" id="{40E51D0E-0FDE-4952-A2F1-27C33457C6C5}"/>
              </a:ext>
            </a:extLst>
          </p:cNvPr>
          <p:cNvSpPr/>
          <p:nvPr/>
        </p:nvSpPr>
        <p:spPr>
          <a:xfrm>
            <a:off x="2252188" y="250771"/>
            <a:ext cx="7288911"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II-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vị</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trí</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của</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vật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không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2FFF24E0-EB39-4A30-A2C9-C343C9421881}"/>
              </a:ext>
            </a:extLst>
          </p:cNvPr>
          <p:cNvSpPr txBox="1"/>
          <p:nvPr/>
        </p:nvSpPr>
        <p:spPr>
          <a:xfrm>
            <a:off x="748858" y="2403142"/>
            <a:ext cx="10681142" cy="1384995"/>
          </a:xfrm>
          <a:prstGeom prst="rect">
            <a:avLst/>
          </a:prstGeom>
          <a:noFill/>
        </p:spPr>
        <p:txBody>
          <a:bodyPr wrap="square">
            <a:spAutoFit/>
          </a:bodyPr>
          <a:lstStyle/>
          <a:p>
            <a:pPr algn="just">
              <a:tabLst>
                <a:tab pos="217170" algn="l"/>
                <a:tab pos="342900" algn="l"/>
              </a:tabLst>
            </a:pPr>
            <a:r>
              <a:rPr lang="de-DE"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Để xác định chính xác vị trí của vật ta chọn một vật làm mốc và một chiều dương trên quỹ đạo rồi dùng thước đo chiều dài đoạn đường từ vật làm mốc đến vật.</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grpSp>
        <p:nvGrpSpPr>
          <p:cNvPr id="7" name="Group 6">
            <a:extLst>
              <a:ext uri="{FF2B5EF4-FFF2-40B4-BE49-F238E27FC236}">
                <a16:creationId xmlns:a16="http://schemas.microsoft.com/office/drawing/2014/main" id="{E71370B3-C27A-4E1B-A7BF-C34098049FD9}"/>
              </a:ext>
            </a:extLst>
          </p:cNvPr>
          <p:cNvGrpSpPr/>
          <p:nvPr/>
        </p:nvGrpSpPr>
        <p:grpSpPr>
          <a:xfrm>
            <a:off x="1878156" y="6174797"/>
            <a:ext cx="7662943" cy="275359"/>
            <a:chOff x="1878156" y="6174797"/>
            <a:chExt cx="7662943" cy="275359"/>
          </a:xfrm>
        </p:grpSpPr>
        <p:cxnSp>
          <p:nvCxnSpPr>
            <p:cNvPr id="4" name="Straight Arrow Connector 3">
              <a:extLst>
                <a:ext uri="{FF2B5EF4-FFF2-40B4-BE49-F238E27FC236}">
                  <a16:creationId xmlns:a16="http://schemas.microsoft.com/office/drawing/2014/main" id="{C03CCF00-0F48-4C56-AF0E-8F65D7D51411}"/>
                </a:ext>
              </a:extLst>
            </p:cNvPr>
            <p:cNvCxnSpPr/>
            <p:nvPr/>
          </p:nvCxnSpPr>
          <p:spPr>
            <a:xfrm>
              <a:off x="2015836" y="6312477"/>
              <a:ext cx="75252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3342466-B0B4-4669-B144-4341D222DC61}"/>
                </a:ext>
              </a:extLst>
            </p:cNvPr>
            <p:cNvSpPr/>
            <p:nvPr/>
          </p:nvSpPr>
          <p:spPr>
            <a:xfrm>
              <a:off x="1878156" y="6174797"/>
              <a:ext cx="275359" cy="2753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6756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 presetClass="entr" presetSubtype="8" decel="40000" fill="hold" nodeType="withEffect">
                                      <p:stCondLst>
                                        <p:cond delay="50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500" fill="hold"/>
                                            <p:tgtEl>
                                              <p:spTgt spid="2050"/>
                                            </p:tgtEl>
                                            <p:attrNameLst>
                                              <p:attrName>ppt_x</p:attrName>
                                            </p:attrNameLst>
                                          </p:cBhvr>
                                          <p:tavLst>
                                            <p:tav tm="0">
                                              <p:val>
                                                <p:strVal val="0-#ppt_w/2"/>
                                              </p:val>
                                            </p:tav>
                                            <p:tav tm="100000">
                                              <p:val>
                                                <p:strVal val="#ppt_x"/>
                                              </p:val>
                                            </p:tav>
                                          </p:tavLst>
                                        </p:anim>
                                        <p:anim calcmode="lin" valueType="num">
                                          <p:cBhvr additive="base">
                                            <p:cTn id="16" dur="1500" fill="hold"/>
                                            <p:tgtEl>
                                              <p:spTgt spid="205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0000">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14:bounceEnd="20000">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20000">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 presetClass="entr" presetSubtype="8" decel="40000" fill="hold" nodeType="withEffect">
                                      <p:stCondLst>
                                        <p:cond delay="50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500" fill="hold"/>
                                            <p:tgtEl>
                                              <p:spTgt spid="2050"/>
                                            </p:tgtEl>
                                            <p:attrNameLst>
                                              <p:attrName>ppt_x</p:attrName>
                                            </p:attrNameLst>
                                          </p:cBhvr>
                                          <p:tavLst>
                                            <p:tav tm="0">
                                              <p:val>
                                                <p:strVal val="0-#ppt_w/2"/>
                                              </p:val>
                                            </p:tav>
                                            <p:tav tm="100000">
                                              <p:val>
                                                <p:strVal val="#ppt_x"/>
                                              </p:val>
                                            </p:tav>
                                          </p:tavLst>
                                        </p:anim>
                                        <p:anim calcmode="lin" valueType="num">
                                          <p:cBhvr additive="base">
                                            <p:cTn id="16" dur="1500" fill="hold"/>
                                            <p:tgtEl>
                                              <p:spTgt spid="205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0" name="!!12">
            <a:extLst>
              <a:ext uri="{FF2B5EF4-FFF2-40B4-BE49-F238E27FC236}">
                <a16:creationId xmlns:a16="http://schemas.microsoft.com/office/drawing/2014/main" id="{09CFFB02-B122-4DC7-B6B0-9CA167DD3398}"/>
              </a:ext>
            </a:extLst>
          </p:cNvPr>
          <p:cNvSpPr/>
          <p:nvPr/>
        </p:nvSpPr>
        <p:spPr>
          <a:xfrm>
            <a:off x="461237" y="300424"/>
            <a:ext cx="11269525" cy="6257152"/>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9533BD2C-1C74-421C-9E62-AE2BC98C2C9D}"/>
              </a:ext>
            </a:extLst>
          </p:cNvPr>
          <p:cNvSpPr txBox="1"/>
          <p:nvPr/>
        </p:nvSpPr>
        <p:spPr>
          <a:xfrm>
            <a:off x="748858" y="548888"/>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2. </a:t>
            </a:r>
            <a:r>
              <a:rPr lang="en-US" sz="3600" b="1" dirty="0" err="1">
                <a:solidFill>
                  <a:srgbClr val="C00000"/>
                </a:solidFill>
                <a:latin typeface="#9Slide03 Arima Madurai" panose="00000500000000000000" pitchFamily="2" charset="0"/>
                <a:cs typeface="#9Slide03 Arima Madurai" panose="00000500000000000000" pitchFamily="2" charset="0"/>
              </a:rPr>
              <a:t>Hệ</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tọa</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độ</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sp>
        <p:nvSpPr>
          <p:cNvPr id="10" name="TextBox 9">
            <a:extLst>
              <a:ext uri="{FF2B5EF4-FFF2-40B4-BE49-F238E27FC236}">
                <a16:creationId xmlns:a16="http://schemas.microsoft.com/office/drawing/2014/main" id="{9EB69C3D-4934-49C8-A78F-90B43909B575}"/>
              </a:ext>
            </a:extLst>
          </p:cNvPr>
          <p:cNvSpPr txBox="1"/>
          <p:nvPr/>
        </p:nvSpPr>
        <p:spPr>
          <a:xfrm>
            <a:off x="748858" y="1195219"/>
            <a:ext cx="10694284" cy="954107"/>
          </a:xfrm>
          <a:prstGeom prst="rect">
            <a:avLst/>
          </a:prstGeom>
          <a:noFill/>
        </p:spPr>
        <p:txBody>
          <a:bodyPr wrap="square">
            <a:spAutoFit/>
          </a:bodyPr>
          <a:lstStyle/>
          <a:p>
            <a:pPr algn="just">
              <a:spcBef>
                <a:spcPts val="600"/>
              </a:spcBef>
              <a:spcAft>
                <a:spcPts val="600"/>
              </a:spcAft>
              <a:tabLst>
                <a:tab pos="180340" algn="l"/>
                <a:tab pos="342900" algn="l"/>
                <a:tab pos="3420745" algn="l"/>
              </a:tabLst>
            </a:pP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Hệ</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toạ</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1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trục</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dụng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khi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thẳng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p>
        </p:txBody>
      </p:sp>
      <p:grpSp>
        <p:nvGrpSpPr>
          <p:cNvPr id="3" name="Group 2">
            <a:extLst>
              <a:ext uri="{FF2B5EF4-FFF2-40B4-BE49-F238E27FC236}">
                <a16:creationId xmlns:a16="http://schemas.microsoft.com/office/drawing/2014/main" id="{B6D69F09-13DF-4DE6-B6C0-F9934BA1ABF1}"/>
              </a:ext>
            </a:extLst>
          </p:cNvPr>
          <p:cNvGrpSpPr/>
          <p:nvPr/>
        </p:nvGrpSpPr>
        <p:grpSpPr>
          <a:xfrm>
            <a:off x="1431605" y="3345543"/>
            <a:ext cx="9502646" cy="347714"/>
            <a:chOff x="1431605" y="3490686"/>
            <a:chExt cx="9502646" cy="347714"/>
          </a:xfrm>
        </p:grpSpPr>
        <p:cxnSp>
          <p:nvCxnSpPr>
            <p:cNvPr id="12" name="Straight Arrow Connector 11">
              <a:extLst>
                <a:ext uri="{FF2B5EF4-FFF2-40B4-BE49-F238E27FC236}">
                  <a16:creationId xmlns:a16="http://schemas.microsoft.com/office/drawing/2014/main" id="{AD578D34-B706-4721-8048-357DAD6FFA68}"/>
                </a:ext>
              </a:extLst>
            </p:cNvPr>
            <p:cNvCxnSpPr/>
            <p:nvPr/>
          </p:nvCxnSpPr>
          <p:spPr>
            <a:xfrm>
              <a:off x="1431605" y="3664544"/>
              <a:ext cx="95026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D7BD436-0F56-47E3-A666-AA5E400C6C81}"/>
                </a:ext>
              </a:extLst>
            </p:cNvPr>
            <p:cNvSpPr/>
            <p:nvPr/>
          </p:nvSpPr>
          <p:spPr>
            <a:xfrm>
              <a:off x="3202662"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D11F3F-FF90-4E77-8E18-F76CA266BE45}"/>
                </a:ext>
              </a:extLst>
            </p:cNvPr>
            <p:cNvSpPr/>
            <p:nvPr/>
          </p:nvSpPr>
          <p:spPr>
            <a:xfrm>
              <a:off x="8641626"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699E53F-479A-4C6C-97A2-BF540CF6E4D9}"/>
              </a:ext>
            </a:extLst>
          </p:cNvPr>
          <p:cNvSpPr txBox="1"/>
          <p:nvPr/>
        </p:nvSpPr>
        <p:spPr>
          <a:xfrm>
            <a:off x="3113314" y="3882571"/>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O</a:t>
            </a:r>
          </a:p>
        </p:txBody>
      </p:sp>
      <p:sp>
        <p:nvSpPr>
          <p:cNvPr id="17" name="TextBox 16">
            <a:extLst>
              <a:ext uri="{FF2B5EF4-FFF2-40B4-BE49-F238E27FC236}">
                <a16:creationId xmlns:a16="http://schemas.microsoft.com/office/drawing/2014/main" id="{775A0C3F-9A9F-44BC-9E02-C936B1383EEC}"/>
              </a:ext>
            </a:extLst>
          </p:cNvPr>
          <p:cNvSpPr txBox="1"/>
          <p:nvPr/>
        </p:nvSpPr>
        <p:spPr>
          <a:xfrm>
            <a:off x="8527142" y="3882571"/>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M</a:t>
            </a:r>
          </a:p>
        </p:txBody>
      </p:sp>
      <p:sp>
        <p:nvSpPr>
          <p:cNvPr id="18" name="TextBox 17">
            <a:extLst>
              <a:ext uri="{FF2B5EF4-FFF2-40B4-BE49-F238E27FC236}">
                <a16:creationId xmlns:a16="http://schemas.microsoft.com/office/drawing/2014/main" id="{B7BE1DD3-C167-4E1A-97F0-93D2F1FDAB21}"/>
              </a:ext>
            </a:extLst>
          </p:cNvPr>
          <p:cNvSpPr txBox="1"/>
          <p:nvPr/>
        </p:nvSpPr>
        <p:spPr>
          <a:xfrm>
            <a:off x="10564136" y="3817257"/>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x</a:t>
            </a:r>
          </a:p>
        </p:txBody>
      </p:sp>
      <p:sp>
        <p:nvSpPr>
          <p:cNvPr id="21" name="TextBox 20">
            <a:extLst>
              <a:ext uri="{FF2B5EF4-FFF2-40B4-BE49-F238E27FC236}">
                <a16:creationId xmlns:a16="http://schemas.microsoft.com/office/drawing/2014/main" id="{961EFB7E-02D0-4AD4-B86C-F55940D93886}"/>
              </a:ext>
            </a:extLst>
          </p:cNvPr>
          <p:cNvSpPr txBox="1"/>
          <p:nvPr/>
        </p:nvSpPr>
        <p:spPr>
          <a:xfrm>
            <a:off x="10564136" y="2513660"/>
            <a:ext cx="1032778"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a:t>
            </a:r>
          </a:p>
        </p:txBody>
      </p:sp>
      <p:pic>
        <p:nvPicPr>
          <p:cNvPr id="1026" name="Picture 2" descr="Phương trình chuyển động của một xe đạp là \(x=5+10t\) (m) Hoàn thành bảng  sau đây để vẽ đồ thị biểu diễn sự phụ thuộ... - Hoc24">
            <a:extLst>
              <a:ext uri="{FF2B5EF4-FFF2-40B4-BE49-F238E27FC236}">
                <a16:creationId xmlns:a16="http://schemas.microsoft.com/office/drawing/2014/main" id="{0EB9955D-AA30-4030-B720-F5E2476DF1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95211" y="2120302"/>
            <a:ext cx="1440543" cy="10804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FC4EEDB-3BEE-448F-9CE1-8E1E9E3E4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246" y="2075386"/>
            <a:ext cx="1440542" cy="1440542"/>
          </a:xfrm>
          <a:prstGeom prst="rect">
            <a:avLst/>
          </a:prstGeom>
        </p:spPr>
      </p:pic>
      <p:sp>
        <p:nvSpPr>
          <p:cNvPr id="23" name="Rectangle 8">
            <a:extLst>
              <a:ext uri="{FF2B5EF4-FFF2-40B4-BE49-F238E27FC236}">
                <a16:creationId xmlns:a16="http://schemas.microsoft.com/office/drawing/2014/main" id="{2FD87DEF-C37F-4C2F-967A-77197D6561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5" name="Group 24">
            <a:extLst>
              <a:ext uri="{FF2B5EF4-FFF2-40B4-BE49-F238E27FC236}">
                <a16:creationId xmlns:a16="http://schemas.microsoft.com/office/drawing/2014/main" id="{69AF818A-BE2E-4953-A6E8-8496DBB13B60}"/>
              </a:ext>
            </a:extLst>
          </p:cNvPr>
          <p:cNvGrpSpPr/>
          <p:nvPr/>
        </p:nvGrpSpPr>
        <p:grpSpPr>
          <a:xfrm>
            <a:off x="748858" y="5221872"/>
            <a:ext cx="8861878" cy="610975"/>
            <a:chOff x="748858" y="5221872"/>
            <a:chExt cx="8861878" cy="610975"/>
          </a:xfrm>
        </p:grpSpPr>
        <p:sp>
          <p:nvSpPr>
            <p:cNvPr id="27" name="TextBox 26">
              <a:extLst>
                <a:ext uri="{FF2B5EF4-FFF2-40B4-BE49-F238E27FC236}">
                  <a16:creationId xmlns:a16="http://schemas.microsoft.com/office/drawing/2014/main" id="{7DF546D7-1016-470C-B156-FD375FD160F7}"/>
                </a:ext>
              </a:extLst>
            </p:cNvPr>
            <p:cNvSpPr txBox="1"/>
            <p:nvPr/>
          </p:nvSpPr>
          <p:spPr>
            <a:xfrm>
              <a:off x="748858" y="5309627"/>
              <a:ext cx="7437199"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Toạ</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ở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vị</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M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xác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định</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bởi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graphicFrame>
          <p:nvGraphicFramePr>
            <p:cNvPr id="24" name="Object 23">
              <a:extLst>
                <a:ext uri="{FF2B5EF4-FFF2-40B4-BE49-F238E27FC236}">
                  <a16:creationId xmlns:a16="http://schemas.microsoft.com/office/drawing/2014/main" id="{2F331A24-2B9B-4024-A37B-9C42072BF89B}"/>
                </a:ext>
              </a:extLst>
            </p:cNvPr>
            <p:cNvGraphicFramePr>
              <a:graphicFrameLocks noChangeAspect="1"/>
            </p:cNvGraphicFramePr>
            <p:nvPr>
              <p:extLst>
                <p:ext uri="{D42A27DB-BD31-4B8C-83A1-F6EECF244321}">
                  <p14:modId xmlns:p14="http://schemas.microsoft.com/office/powerpoint/2010/main" val="2759077794"/>
                </p:ext>
              </p:extLst>
            </p:nvPr>
          </p:nvGraphicFramePr>
          <p:xfrm>
            <a:off x="8183775" y="5221872"/>
            <a:ext cx="1426961" cy="523219"/>
          </p:xfrm>
          <a:graphic>
            <a:graphicData uri="http://schemas.openxmlformats.org/presentationml/2006/ole">
              <mc:AlternateContent xmlns:mc="http://schemas.openxmlformats.org/markup-compatibility/2006">
                <mc:Choice xmlns:v="urn:schemas-microsoft-com:vml" Requires="v">
                  <p:oleObj r:id="rId5" imgW="571252" imgH="215806" progId="Equation.DSMT4">
                    <p:embed/>
                  </p:oleObj>
                </mc:Choice>
                <mc:Fallback>
                  <p:oleObj r:id="rId5" imgW="571252" imgH="215806"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3775" y="5221872"/>
                          <a:ext cx="1426961" cy="523219"/>
                        </a:xfrm>
                        <a:prstGeom prst="rect">
                          <a:avLst/>
                        </a:prstGeom>
                        <a:solidFill>
                          <a:srgbClr val="FFFF00"/>
                        </a:solidFill>
                        <a:ln>
                          <a:solidFill>
                            <a:schemeClr val="accent2"/>
                          </a:solidFill>
                        </a:ln>
                      </p:spPr>
                    </p:pic>
                  </p:oleObj>
                </mc:Fallback>
              </mc:AlternateContent>
            </a:graphicData>
          </a:graphic>
        </p:graphicFrame>
      </p:grpSp>
    </p:spTree>
    <p:extLst>
      <p:ext uri="{BB962C8B-B14F-4D97-AF65-F5344CB8AC3E}">
        <p14:creationId xmlns:p14="http://schemas.microsoft.com/office/powerpoint/2010/main" val="381607255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2" fill="hold" nodeType="withEffect" p14:presetBounceEnd="20000">
                                      <p:stCondLst>
                                        <p:cond delay="500"/>
                                      </p:stCondLst>
                                      <p:childTnLst>
                                        <p:set>
                                          <p:cBhvr>
                                            <p:cTn id="9" dur="1" fill="hold">
                                              <p:stCondLst>
                                                <p:cond delay="0"/>
                                              </p:stCondLst>
                                            </p:cTn>
                                            <p:tgtEl>
                                              <p:spTgt spid="22"/>
                                            </p:tgtEl>
                                            <p:attrNameLst>
                                              <p:attrName>style.visibility</p:attrName>
                                            </p:attrNameLst>
                                          </p:cBhvr>
                                          <p:to>
                                            <p:strVal val="visible"/>
                                          </p:to>
                                        </p:set>
                                        <p:anim calcmode="lin" valueType="num" p14:bounceEnd="20000">
                                          <p:cBhvr additive="base">
                                            <p:cTn id="10" dur="1500" fill="hold"/>
                                            <p:tgtEl>
                                              <p:spTgt spid="22"/>
                                            </p:tgtEl>
                                            <p:attrNameLst>
                                              <p:attrName>ppt_x</p:attrName>
                                            </p:attrNameLst>
                                          </p:cBhvr>
                                          <p:tavLst>
                                            <p:tav tm="0">
                                              <p:val>
                                                <p:strVal val="1+#ppt_w/2"/>
                                              </p:val>
                                            </p:tav>
                                            <p:tav tm="100000">
                                              <p:val>
                                                <p:strVal val="#ppt_x"/>
                                              </p:val>
                                            </p:tav>
                                          </p:tavLst>
                                        </p:anim>
                                        <p:anim calcmode="lin" valueType="num" p14:bounceEnd="20000">
                                          <p:cBhvr additive="base">
                                            <p:cTn id="11" dur="1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decel="40000" fill="hold" nodeType="withEffect">
                                      <p:stCondLst>
                                        <p:cond delay="50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500" fill="hold"/>
                                            <p:tgtEl>
                                              <p:spTgt spid="1026"/>
                                            </p:tgtEl>
                                            <p:attrNameLst>
                                              <p:attrName>ppt_x</p:attrName>
                                            </p:attrNameLst>
                                          </p:cBhvr>
                                          <p:tavLst>
                                            <p:tav tm="0">
                                              <p:val>
                                                <p:strVal val="0-#ppt_w/2"/>
                                              </p:val>
                                            </p:tav>
                                            <p:tav tm="100000">
                                              <p:val>
                                                <p:strVal val="#ppt_x"/>
                                              </p:val>
                                            </p:tav>
                                          </p:tavLst>
                                        </p:anim>
                                        <p:anim calcmode="lin" valueType="num">
                                          <p:cBhvr additive="base">
                                            <p:cTn id="15" dur="1500" fill="hold"/>
                                            <p:tgtEl>
                                              <p:spTgt spid="102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par>
                                    <p:cTn id="19" presetID="6"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500"/>
                                            <p:tgtEl>
                                              <p:spTgt spid="4"/>
                                            </p:tgtEl>
                                          </p:cBhvr>
                                        </p:animEffect>
                                      </p:childTnLst>
                                    </p:cTn>
                                  </p:par>
                                  <p:par>
                                    <p:cTn id="22" presetID="6" presetClass="entr" presetSubtype="16"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500"/>
                                            <p:tgtEl>
                                              <p:spTgt spid="17"/>
                                            </p:tgtEl>
                                          </p:cBhvr>
                                        </p:animEffect>
                                      </p:childTnLst>
                                    </p:cTn>
                                  </p:par>
                                  <p:par>
                                    <p:cTn id="25" presetID="6" presetClass="entr" presetSubtype="16" fill="hold" grpId="0"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500"/>
                                            <p:tgtEl>
                                              <p:spTgt spid="18"/>
                                            </p:tgtEl>
                                          </p:cBhvr>
                                        </p:animEffect>
                                      </p:childTnLst>
                                    </p:cTn>
                                  </p:par>
                                  <p:par>
                                    <p:cTn id="28" presetID="6" presetClass="entr" presetSubtype="16" fill="hold" grpId="0" nodeType="withEffect">
                                      <p:stCondLst>
                                        <p:cond delay="100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7" grpId="0"/>
          <p:bldP spid="18"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2"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1500" fill="hold"/>
                                            <p:tgtEl>
                                              <p:spTgt spid="22"/>
                                            </p:tgtEl>
                                            <p:attrNameLst>
                                              <p:attrName>ppt_x</p:attrName>
                                            </p:attrNameLst>
                                          </p:cBhvr>
                                          <p:tavLst>
                                            <p:tav tm="0">
                                              <p:val>
                                                <p:strVal val="1+#ppt_w/2"/>
                                              </p:val>
                                            </p:tav>
                                            <p:tav tm="100000">
                                              <p:val>
                                                <p:strVal val="#ppt_x"/>
                                              </p:val>
                                            </p:tav>
                                          </p:tavLst>
                                        </p:anim>
                                        <p:anim calcmode="lin" valueType="num">
                                          <p:cBhvr additive="base">
                                            <p:cTn id="11" dur="1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decel="40000" fill="hold" nodeType="withEffect">
                                      <p:stCondLst>
                                        <p:cond delay="50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500" fill="hold"/>
                                            <p:tgtEl>
                                              <p:spTgt spid="1026"/>
                                            </p:tgtEl>
                                            <p:attrNameLst>
                                              <p:attrName>ppt_x</p:attrName>
                                            </p:attrNameLst>
                                          </p:cBhvr>
                                          <p:tavLst>
                                            <p:tav tm="0">
                                              <p:val>
                                                <p:strVal val="0-#ppt_w/2"/>
                                              </p:val>
                                            </p:tav>
                                            <p:tav tm="100000">
                                              <p:val>
                                                <p:strVal val="#ppt_x"/>
                                              </p:val>
                                            </p:tav>
                                          </p:tavLst>
                                        </p:anim>
                                        <p:anim calcmode="lin" valueType="num">
                                          <p:cBhvr additive="base">
                                            <p:cTn id="15" dur="1500" fill="hold"/>
                                            <p:tgtEl>
                                              <p:spTgt spid="102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par>
                                    <p:cTn id="19" presetID="6"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500"/>
                                            <p:tgtEl>
                                              <p:spTgt spid="4"/>
                                            </p:tgtEl>
                                          </p:cBhvr>
                                        </p:animEffect>
                                      </p:childTnLst>
                                    </p:cTn>
                                  </p:par>
                                  <p:par>
                                    <p:cTn id="22" presetID="6" presetClass="entr" presetSubtype="16"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500"/>
                                            <p:tgtEl>
                                              <p:spTgt spid="17"/>
                                            </p:tgtEl>
                                          </p:cBhvr>
                                        </p:animEffect>
                                      </p:childTnLst>
                                    </p:cTn>
                                  </p:par>
                                  <p:par>
                                    <p:cTn id="25" presetID="6" presetClass="entr" presetSubtype="16" fill="hold" grpId="0"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500"/>
                                            <p:tgtEl>
                                              <p:spTgt spid="18"/>
                                            </p:tgtEl>
                                          </p:cBhvr>
                                        </p:animEffect>
                                      </p:childTnLst>
                                    </p:cTn>
                                  </p:par>
                                  <p:par>
                                    <p:cTn id="28" presetID="6" presetClass="entr" presetSubtype="16" fill="hold" grpId="0" nodeType="withEffect">
                                      <p:stCondLst>
                                        <p:cond delay="100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7" grpId="0"/>
          <p:bldP spid="18" grpId="0"/>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0" name="!!12">
            <a:extLst>
              <a:ext uri="{FF2B5EF4-FFF2-40B4-BE49-F238E27FC236}">
                <a16:creationId xmlns:a16="http://schemas.microsoft.com/office/drawing/2014/main" id="{09CFFB02-B122-4DC7-B6B0-9CA167DD3398}"/>
              </a:ext>
            </a:extLst>
          </p:cNvPr>
          <p:cNvSpPr/>
          <p:nvPr/>
        </p:nvSpPr>
        <p:spPr>
          <a:xfrm>
            <a:off x="461237" y="300424"/>
            <a:ext cx="11269525" cy="6257152"/>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775A0C3F-9A9F-44BC-9E02-C936B1383EEC}"/>
              </a:ext>
            </a:extLst>
          </p:cNvPr>
          <p:cNvSpPr txBox="1"/>
          <p:nvPr/>
        </p:nvSpPr>
        <p:spPr>
          <a:xfrm>
            <a:off x="703942" y="2034810"/>
            <a:ext cx="5902078" cy="954107"/>
          </a:xfrm>
          <a:prstGeom prst="rect">
            <a:avLst/>
          </a:prstGeom>
          <a:solidFill>
            <a:schemeClr val="bg1"/>
          </a:solidFill>
        </p:spPr>
        <p:txBody>
          <a:bodyPr wrap="square" rtlCol="0">
            <a:spAutoFit/>
          </a:bodyPr>
          <a:lstStyle/>
          <a:p>
            <a:r>
              <a:rPr lang="de-DE" sz="2800" dirty="0">
                <a:solidFill>
                  <a:srgbClr val="002060"/>
                </a:solidFill>
                <a:latin typeface="#9Slide03 Arima Madurai" panose="00000500000000000000" pitchFamily="2" charset="0"/>
                <a:cs typeface="#9Slide03 Arima Madurai" panose="00000500000000000000" pitchFamily="2" charset="0"/>
              </a:rPr>
              <a:t>- Hệ tọa độ gồm hai trục Ox và Oy vuông góc với nhau tại gốc tọa độ O. </a:t>
            </a:r>
            <a:endParaRPr lang="en-US" sz="2800" b="1" dirty="0">
              <a:solidFill>
                <a:srgbClr val="002060"/>
              </a:solidFill>
              <a:latin typeface="#9Slide03 Arima Madurai" panose="00000500000000000000" pitchFamily="2" charset="0"/>
              <a:cs typeface="#9Slide03 Arima Madurai" panose="00000500000000000000" pitchFamily="2" charset="0"/>
            </a:endParaRPr>
          </a:p>
        </p:txBody>
      </p:sp>
      <p:sp>
        <p:nvSpPr>
          <p:cNvPr id="18" name="TextBox 17">
            <a:extLst>
              <a:ext uri="{FF2B5EF4-FFF2-40B4-BE49-F238E27FC236}">
                <a16:creationId xmlns:a16="http://schemas.microsoft.com/office/drawing/2014/main" id="{B7BE1DD3-C167-4E1A-97F0-93D2F1FDAB21}"/>
              </a:ext>
            </a:extLst>
          </p:cNvPr>
          <p:cNvSpPr txBox="1"/>
          <p:nvPr/>
        </p:nvSpPr>
        <p:spPr>
          <a:xfrm>
            <a:off x="11509037" y="1967302"/>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x</a:t>
            </a:r>
          </a:p>
        </p:txBody>
      </p:sp>
      <p:sp>
        <p:nvSpPr>
          <p:cNvPr id="23" name="Rectangle 8">
            <a:extLst>
              <a:ext uri="{FF2B5EF4-FFF2-40B4-BE49-F238E27FC236}">
                <a16:creationId xmlns:a16="http://schemas.microsoft.com/office/drawing/2014/main" id="{2FD87DEF-C37F-4C2F-967A-77197D6561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TextBox 19">
            <a:extLst>
              <a:ext uri="{FF2B5EF4-FFF2-40B4-BE49-F238E27FC236}">
                <a16:creationId xmlns:a16="http://schemas.microsoft.com/office/drawing/2014/main" id="{892AA3CE-2F38-4029-AD13-FB7EA0D26982}"/>
              </a:ext>
            </a:extLst>
          </p:cNvPr>
          <p:cNvSpPr txBox="1"/>
          <p:nvPr/>
        </p:nvSpPr>
        <p:spPr>
          <a:xfrm>
            <a:off x="703942" y="580350"/>
            <a:ext cx="10892972" cy="954107"/>
          </a:xfrm>
          <a:prstGeom prst="rect">
            <a:avLst/>
          </a:prstGeom>
          <a:noFill/>
        </p:spPr>
        <p:txBody>
          <a:bodyPr wrap="square">
            <a:spAutoFit/>
          </a:bodyPr>
          <a:lstStyle/>
          <a:p>
            <a:pPr algn="just">
              <a:spcBef>
                <a:spcPts val="600"/>
              </a:spcBef>
              <a:spcAft>
                <a:spcPts val="600"/>
              </a:spcAft>
              <a:tabLst>
                <a:tab pos="180340" algn="l"/>
                <a:tab pos="342900" algn="l"/>
                <a:tab pos="3420745" algn="l"/>
              </a:tabLst>
            </a:pP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Hệ</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toạ</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2 </a:t>
            </a:r>
            <a:r>
              <a:rPr lang="en-US" sz="2800" b="1"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trục</a:t>
            </a:r>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dụng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khi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cong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phẳng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p>
        </p:txBody>
      </p:sp>
      <p:pic>
        <p:nvPicPr>
          <p:cNvPr id="2050" name="Picture 2" descr="Một viên bi lăn theo cạnh của một mặt bàn nằm ngang cao 1,25 m. Khi ra khỏi  mép bàn nó rơi xuống nền nhà cách mép bàn th... - Hoc24">
            <a:extLst>
              <a:ext uri="{FF2B5EF4-FFF2-40B4-BE49-F238E27FC236}">
                <a16:creationId xmlns:a16="http://schemas.microsoft.com/office/drawing/2014/main" id="{19E5C83D-E25B-4514-A583-7307CAB614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0466" y="1577392"/>
            <a:ext cx="3628571" cy="43385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90C0CE4-7B27-4522-8E59-123062A9C07A}"/>
              </a:ext>
            </a:extLst>
          </p:cNvPr>
          <p:cNvGrpSpPr/>
          <p:nvPr/>
        </p:nvGrpSpPr>
        <p:grpSpPr>
          <a:xfrm>
            <a:off x="9272391" y="2590799"/>
            <a:ext cx="2606760" cy="3971317"/>
            <a:chOff x="8765183" y="2617922"/>
            <a:chExt cx="2550849" cy="3886138"/>
          </a:xfrm>
          <a:solidFill>
            <a:srgbClr val="FFFF00"/>
          </a:solidFill>
        </p:grpSpPr>
        <p:grpSp>
          <p:nvGrpSpPr>
            <p:cNvPr id="26" name="Group 25">
              <a:extLst>
                <a:ext uri="{FF2B5EF4-FFF2-40B4-BE49-F238E27FC236}">
                  <a16:creationId xmlns:a16="http://schemas.microsoft.com/office/drawing/2014/main" id="{B5F31CE2-C3D2-4E10-85F4-153F0523BB68}"/>
                </a:ext>
              </a:extLst>
            </p:cNvPr>
            <p:cNvGrpSpPr/>
            <p:nvPr/>
          </p:nvGrpSpPr>
          <p:grpSpPr>
            <a:xfrm>
              <a:off x="8765184" y="2617922"/>
              <a:ext cx="2550848" cy="114533"/>
              <a:chOff x="1878156" y="6174797"/>
              <a:chExt cx="6132720" cy="275359"/>
            </a:xfrm>
            <a:grpFill/>
          </p:grpSpPr>
          <p:cxnSp>
            <p:nvCxnSpPr>
              <p:cNvPr id="28" name="Straight Arrow Connector 27">
                <a:extLst>
                  <a:ext uri="{FF2B5EF4-FFF2-40B4-BE49-F238E27FC236}">
                    <a16:creationId xmlns:a16="http://schemas.microsoft.com/office/drawing/2014/main" id="{C1603A85-03B5-4584-BA6E-426CDF524B81}"/>
                  </a:ext>
                </a:extLst>
              </p:cNvPr>
              <p:cNvCxnSpPr>
                <a:cxnSpLocks/>
              </p:cNvCxnSpPr>
              <p:nvPr/>
            </p:nvCxnSpPr>
            <p:spPr>
              <a:xfrm>
                <a:off x="2015836" y="6312478"/>
                <a:ext cx="5995040" cy="0"/>
              </a:xfrm>
              <a:prstGeom prst="straightConnector1">
                <a:avLst/>
              </a:prstGeom>
              <a:grpFill/>
              <a:ln w="5715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70DACEF-351A-4D0F-A6C6-EB6881FD48C4}"/>
                  </a:ext>
                </a:extLst>
              </p:cNvPr>
              <p:cNvSpPr/>
              <p:nvPr/>
            </p:nvSpPr>
            <p:spPr>
              <a:xfrm>
                <a:off x="1878156" y="6174797"/>
                <a:ext cx="275359" cy="275359"/>
              </a:xfrm>
              <a:prstGeom prst="ellipse">
                <a:avLst/>
              </a:prstGeom>
              <a:grp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24943260-7496-4029-982E-4FE21522DF2B}"/>
                </a:ext>
              </a:extLst>
            </p:cNvPr>
            <p:cNvGrpSpPr/>
            <p:nvPr/>
          </p:nvGrpSpPr>
          <p:grpSpPr>
            <a:xfrm rot="5400000">
              <a:off x="6879381" y="4503725"/>
              <a:ext cx="3886137" cy="114533"/>
              <a:chOff x="1878156" y="6174797"/>
              <a:chExt cx="9343006" cy="275359"/>
            </a:xfrm>
            <a:grpFill/>
          </p:grpSpPr>
          <p:cxnSp>
            <p:nvCxnSpPr>
              <p:cNvPr id="31" name="Straight Arrow Connector 30">
                <a:extLst>
                  <a:ext uri="{FF2B5EF4-FFF2-40B4-BE49-F238E27FC236}">
                    <a16:creationId xmlns:a16="http://schemas.microsoft.com/office/drawing/2014/main" id="{424368FD-567F-46E0-8C69-5D1E400F6386}"/>
                  </a:ext>
                </a:extLst>
              </p:cNvPr>
              <p:cNvCxnSpPr>
                <a:cxnSpLocks/>
              </p:cNvCxnSpPr>
              <p:nvPr/>
            </p:nvCxnSpPr>
            <p:spPr>
              <a:xfrm rot="16200000">
                <a:off x="6618499" y="1709813"/>
                <a:ext cx="0" cy="9205326"/>
              </a:xfrm>
              <a:prstGeom prst="straightConnector1">
                <a:avLst/>
              </a:prstGeom>
              <a:grpFill/>
              <a:ln w="5715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899AEE7-1C9D-46F2-97F6-1607626B981F}"/>
                  </a:ext>
                </a:extLst>
              </p:cNvPr>
              <p:cNvSpPr/>
              <p:nvPr/>
            </p:nvSpPr>
            <p:spPr>
              <a:xfrm>
                <a:off x="1878156" y="6174797"/>
                <a:ext cx="275359" cy="275359"/>
              </a:xfrm>
              <a:prstGeom prst="ellipse">
                <a:avLst/>
              </a:prstGeom>
              <a:grp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TextBox 33">
            <a:extLst>
              <a:ext uri="{FF2B5EF4-FFF2-40B4-BE49-F238E27FC236}">
                <a16:creationId xmlns:a16="http://schemas.microsoft.com/office/drawing/2014/main" id="{7264A460-4744-4427-A6C9-3F264C78B8BE}"/>
              </a:ext>
            </a:extLst>
          </p:cNvPr>
          <p:cNvSpPr txBox="1"/>
          <p:nvPr/>
        </p:nvSpPr>
        <p:spPr>
          <a:xfrm>
            <a:off x="8280399" y="1889807"/>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O</a:t>
            </a:r>
          </a:p>
        </p:txBody>
      </p:sp>
      <p:sp>
        <p:nvSpPr>
          <p:cNvPr id="36" name="TextBox 35">
            <a:extLst>
              <a:ext uri="{FF2B5EF4-FFF2-40B4-BE49-F238E27FC236}">
                <a16:creationId xmlns:a16="http://schemas.microsoft.com/office/drawing/2014/main" id="{0C93B435-C437-4145-AF0B-F4645C20D8CC}"/>
              </a:ext>
            </a:extLst>
          </p:cNvPr>
          <p:cNvSpPr txBox="1"/>
          <p:nvPr/>
        </p:nvSpPr>
        <p:spPr>
          <a:xfrm>
            <a:off x="8650513" y="6106986"/>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y</a:t>
            </a:r>
          </a:p>
        </p:txBody>
      </p:sp>
      <p:sp>
        <p:nvSpPr>
          <p:cNvPr id="37" name="TextBox 36">
            <a:extLst>
              <a:ext uri="{FF2B5EF4-FFF2-40B4-BE49-F238E27FC236}">
                <a16:creationId xmlns:a16="http://schemas.microsoft.com/office/drawing/2014/main" id="{8EC6F468-4AFF-4EBA-9A2A-2D0A6C580D99}"/>
              </a:ext>
            </a:extLst>
          </p:cNvPr>
          <p:cNvSpPr txBox="1"/>
          <p:nvPr/>
        </p:nvSpPr>
        <p:spPr>
          <a:xfrm>
            <a:off x="703942" y="3379227"/>
            <a:ext cx="7235275" cy="523220"/>
          </a:xfrm>
          <a:prstGeom prst="rect">
            <a:avLst/>
          </a:prstGeom>
          <a:solidFill>
            <a:schemeClr val="bg1"/>
          </a:solid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Toạ</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ở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vị</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M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xác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định</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bởi</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15" name="Rectangle 4">
            <a:extLst>
              <a:ext uri="{FF2B5EF4-FFF2-40B4-BE49-F238E27FC236}">
                <a16:creationId xmlns:a16="http://schemas.microsoft.com/office/drawing/2014/main" id="{128E555E-57D1-4AA3-A5E6-7B9F8393ED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11396363-A570-447D-8DF6-5749F3C049B1}"/>
              </a:ext>
            </a:extLst>
          </p:cNvPr>
          <p:cNvGraphicFramePr>
            <a:graphicFrameLocks noChangeAspect="1"/>
          </p:cNvGraphicFramePr>
          <p:nvPr>
            <p:extLst>
              <p:ext uri="{D42A27DB-BD31-4B8C-83A1-F6EECF244321}">
                <p14:modId xmlns:p14="http://schemas.microsoft.com/office/powerpoint/2010/main" val="2722076278"/>
              </p:ext>
            </p:extLst>
          </p:nvPr>
        </p:nvGraphicFramePr>
        <p:xfrm>
          <a:off x="2861086" y="4536642"/>
          <a:ext cx="1595448" cy="1329540"/>
        </p:xfrm>
        <a:graphic>
          <a:graphicData uri="http://schemas.openxmlformats.org/presentationml/2006/ole">
            <mc:AlternateContent xmlns:mc="http://schemas.openxmlformats.org/markup-compatibility/2006">
              <mc:Choice xmlns:v="urn:schemas-microsoft-com:vml" Requires="v">
                <p:oleObj r:id="rId4" imgW="685800" imgH="533400" progId="Equation.DSMT4">
                  <p:embed/>
                </p:oleObj>
              </mc:Choice>
              <mc:Fallback>
                <p:oleObj r:id="rId4" imgW="685800" imgH="5334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1086" y="4536642"/>
                        <a:ext cx="1595448" cy="1329540"/>
                      </a:xfrm>
                      <a:prstGeom prst="rect">
                        <a:avLst/>
                      </a:prstGeom>
                      <a:solidFill>
                        <a:srgbClr val="FFFF00"/>
                      </a:solidFill>
                      <a:ln>
                        <a:solidFill>
                          <a:srgbClr val="92D050"/>
                        </a:solidFill>
                      </a:ln>
                    </p:spPr>
                  </p:pic>
                </p:oleObj>
              </mc:Fallback>
            </mc:AlternateContent>
          </a:graphicData>
        </a:graphic>
      </p:graphicFrame>
    </p:spTree>
    <p:extLst>
      <p:ext uri="{BB962C8B-B14F-4D97-AF65-F5344CB8AC3E}">
        <p14:creationId xmlns:p14="http://schemas.microsoft.com/office/powerpoint/2010/main" val="2258154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1">
            <a:extLst>
              <a:ext uri="{FF2B5EF4-FFF2-40B4-BE49-F238E27FC236}">
                <a16:creationId xmlns:a16="http://schemas.microsoft.com/office/drawing/2014/main" id="{83172942-9B37-40BA-BE56-DD00EDC9D88D}"/>
              </a:ext>
            </a:extLst>
          </p:cNvPr>
          <p:cNvSpPr/>
          <p:nvPr/>
        </p:nvSpPr>
        <p:spPr>
          <a:xfrm>
            <a:off x="320040" y="150559"/>
            <a:ext cx="2996397" cy="6696011"/>
          </a:xfrm>
          <a:custGeom>
            <a:avLst/>
            <a:gdLst/>
            <a:ahLst/>
            <a:cxnLst/>
            <a:rect l="l" t="t" r="r" b="b"/>
            <a:pathLst>
              <a:path w="61357" h="54656" extrusionOk="0">
                <a:moveTo>
                  <a:pt x="0" y="1"/>
                </a:moveTo>
                <a:lnTo>
                  <a:pt x="0" y="54655"/>
                </a:lnTo>
                <a:lnTo>
                  <a:pt x="61357" y="54655"/>
                </a:lnTo>
                <a:lnTo>
                  <a:pt x="61357" y="1"/>
                </a:lnTo>
                <a:close/>
              </a:path>
            </a:pathLst>
          </a:custGeom>
          <a:solidFill>
            <a:schemeClr val="bg1"/>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9EAF6EB3-5CD6-48F7-8C71-EAF14F885351}"/>
              </a:ext>
            </a:extLst>
          </p:cNvPr>
          <p:cNvSpPr/>
          <p:nvPr/>
        </p:nvSpPr>
        <p:spPr>
          <a:xfrm>
            <a:off x="3845323" y="1039373"/>
            <a:ext cx="8346677"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A2457C9C-EAC0-4D90-8976-51589D0F16E9}"/>
              </a:ext>
            </a:extLst>
          </p:cNvPr>
          <p:cNvSpPr/>
          <p:nvPr/>
        </p:nvSpPr>
        <p:spPr>
          <a:xfrm>
            <a:off x="3845321" y="2598698"/>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1CF3BEBE-7AF6-47C5-91DD-2A1CBAC4C503}"/>
              </a:ext>
            </a:extLst>
          </p:cNvPr>
          <p:cNvSpPr/>
          <p:nvPr/>
        </p:nvSpPr>
        <p:spPr>
          <a:xfrm>
            <a:off x="3845321" y="4183759"/>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C0B1E5E9-7E4C-4A35-9060-55F317732A8E}"/>
              </a:ext>
            </a:extLst>
          </p:cNvPr>
          <p:cNvSpPr/>
          <p:nvPr/>
        </p:nvSpPr>
        <p:spPr>
          <a:xfrm>
            <a:off x="3845321" y="5768820"/>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9" name="!!8">
            <a:extLst>
              <a:ext uri="{FF2B5EF4-FFF2-40B4-BE49-F238E27FC236}">
                <a16:creationId xmlns:a16="http://schemas.microsoft.com/office/drawing/2014/main" id="{D5AC3C46-9F62-4796-B5B0-9E4E5532DF44}"/>
              </a:ext>
            </a:extLst>
          </p:cNvPr>
          <p:cNvSpPr/>
          <p:nvPr/>
        </p:nvSpPr>
        <p:spPr>
          <a:xfrm>
            <a:off x="4125950" y="482559"/>
            <a:ext cx="7288909"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cơ</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chất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0" name="Rectangle: Rounded Corners 89">
            <a:extLst>
              <a:ext uri="{FF2B5EF4-FFF2-40B4-BE49-F238E27FC236}">
                <a16:creationId xmlns:a16="http://schemas.microsoft.com/office/drawing/2014/main" id="{BD795325-CDFF-4108-8256-C67F7692BA6B}"/>
              </a:ext>
            </a:extLst>
          </p:cNvPr>
          <p:cNvSpPr/>
          <p:nvPr/>
        </p:nvSpPr>
        <p:spPr>
          <a:xfrm>
            <a:off x="4125948" y="2061110"/>
            <a:ext cx="7288911"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II-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vị</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trí</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của</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vật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không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1" name="Rectangle: Rounded Corners 90">
            <a:extLst>
              <a:ext uri="{FF2B5EF4-FFF2-40B4-BE49-F238E27FC236}">
                <a16:creationId xmlns:a16="http://schemas.microsoft.com/office/drawing/2014/main" id="{DA912297-752B-4A5D-ABA2-48DD18861786}"/>
              </a:ext>
            </a:extLst>
          </p:cNvPr>
          <p:cNvSpPr/>
          <p:nvPr/>
        </p:nvSpPr>
        <p:spPr>
          <a:xfrm>
            <a:off x="4125948" y="3629518"/>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2" name="Rectangle: Rounded Corners 91">
            <a:extLst>
              <a:ext uri="{FF2B5EF4-FFF2-40B4-BE49-F238E27FC236}">
                <a16:creationId xmlns:a16="http://schemas.microsoft.com/office/drawing/2014/main" id="{83A921C8-2045-4638-842F-1162B7F687FE}"/>
              </a:ext>
            </a:extLst>
          </p:cNvPr>
          <p:cNvSpPr/>
          <p:nvPr/>
        </p:nvSpPr>
        <p:spPr>
          <a:xfrm>
            <a:off x="4125947" y="5174460"/>
            <a:ext cx="7288913"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9Slide03 IcielSmoothy Sans" panose="00000500000000000000" pitchFamily="2" charset="0"/>
                <a:ea typeface="Times New Roman" panose="02020603050405020304" pitchFamily="18" charset="0"/>
              </a:rPr>
              <a:t>IV- </a:t>
            </a:r>
            <a:r>
              <a:rPr lang="en-US" sz="3200" b="1" dirty="0" err="1">
                <a:solidFill>
                  <a:srgbClr val="0070C0"/>
                </a:solidFill>
                <a:latin typeface="#9Slide03 IcielSmoothy Sans" panose="00000500000000000000" pitchFamily="2" charset="0"/>
                <a:ea typeface="Times New Roman" panose="02020603050405020304" pitchFamily="18" charset="0"/>
              </a:rPr>
              <a:t>hệ</a:t>
            </a:r>
            <a:r>
              <a:rPr lang="en-US" sz="3200" b="1" dirty="0">
                <a:solidFill>
                  <a:srgbClr val="0070C0"/>
                </a:solidFill>
                <a:latin typeface="#9Slide03 IcielSmoothy Sans" panose="00000500000000000000" pitchFamily="2" charset="0"/>
                <a:ea typeface="Times New Roman" panose="02020603050405020304" pitchFamily="18" charset="0"/>
              </a:rPr>
              <a:t> qui </a:t>
            </a:r>
            <a:r>
              <a:rPr lang="en-US" sz="3200" b="1" dirty="0" err="1">
                <a:solidFill>
                  <a:srgbClr val="0070C0"/>
                </a:solidFill>
                <a:latin typeface="#9Slide03 IcielSmoothy Sans" panose="00000500000000000000" pitchFamily="2" charset="0"/>
                <a:ea typeface="Times New Roman" panose="02020603050405020304" pitchFamily="18" charset="0"/>
              </a:rPr>
              <a:t>chiếu</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2">
            <a:extLst>
              <a:ext uri="{FF2B5EF4-FFF2-40B4-BE49-F238E27FC236}">
                <a16:creationId xmlns:a16="http://schemas.microsoft.com/office/drawing/2014/main" id="{B73164E5-C608-4695-9B68-48CA884F3844}"/>
              </a:ext>
            </a:extLst>
          </p:cNvPr>
          <p:cNvSpPr txBox="1">
            <a:spLocks/>
          </p:cNvSpPr>
          <p:nvPr/>
        </p:nvSpPr>
        <p:spPr>
          <a:xfrm>
            <a:off x="101799" y="2778045"/>
            <a:ext cx="3743522"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Chủ</a:t>
            </a:r>
            <a:r>
              <a:rPr lang="en-US" sz="5400" b="1" kern="0" noProof="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đề</a:t>
            </a:r>
            <a:r>
              <a:rPr lang="en-US" sz="5400" b="1" kern="0" noProof="0" dirty="0">
                <a:solidFill>
                  <a:schemeClr val="tx1">
                    <a:lumMod val="75000"/>
                  </a:schemeClr>
                </a:solidFill>
                <a:latin typeface="#9Slide07 SVNA Love Of Thunder" panose="02040603050506020204" pitchFamily="18" charset="0"/>
              </a:rPr>
              <a:t> 1: </a:t>
            </a:r>
            <a:r>
              <a:rPr lang="en-US" sz="5400" b="1" kern="0" dirty="0" err="1">
                <a:solidFill>
                  <a:schemeClr val="tx1">
                    <a:lumMod val="75000"/>
                  </a:schemeClr>
                </a:solidFill>
                <a:latin typeface="#9Slide07 SVNA Love Of Thunder" panose="02040603050506020204" pitchFamily="18" charset="0"/>
              </a:rPr>
              <a:t>Chuyển</a:t>
            </a:r>
            <a:endParaRPr lang="en-US" sz="5400" b="1" kern="0" dirty="0">
              <a:solidFill>
                <a:schemeClr val="tx1">
                  <a:lumMod val="75000"/>
                </a:schemeClr>
              </a:solidFill>
              <a:latin typeface="#9Slide07 SVNA Love Of Thunder" panose="02040603050506020204" pitchFamily="18" charset="0"/>
            </a:endParaRP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động</a:t>
            </a:r>
            <a:r>
              <a:rPr lang="en-US" sz="5400" b="1" kern="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cơ</a:t>
            </a:r>
            <a:endParaRPr lang="en-US" sz="5400" b="1" kern="0" noProof="0" dirty="0">
              <a:solidFill>
                <a:schemeClr val="tx1">
                  <a:lumMod val="75000"/>
                </a:schemeClr>
              </a:solidFill>
              <a:latin typeface="#9Slide07 SVNA Love Of Thunder" panose="02040603050506020204" pitchFamily="18" charset="0"/>
            </a:endParaRPr>
          </a:p>
        </p:txBody>
      </p:sp>
    </p:spTree>
    <p:extLst>
      <p:ext uri="{BB962C8B-B14F-4D97-AF65-F5344CB8AC3E}">
        <p14:creationId xmlns:p14="http://schemas.microsoft.com/office/powerpoint/2010/main" val="39341357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9" name="!!12">
            <a:extLst>
              <a:ext uri="{FF2B5EF4-FFF2-40B4-BE49-F238E27FC236}">
                <a16:creationId xmlns:a16="http://schemas.microsoft.com/office/drawing/2014/main" id="{882E52C9-2CD8-4E65-A634-FD6ACC69CAE7}"/>
              </a:ext>
            </a:extLst>
          </p:cNvPr>
          <p:cNvSpPr/>
          <p:nvPr/>
        </p:nvSpPr>
        <p:spPr>
          <a:xfrm>
            <a:off x="461236" y="1544185"/>
            <a:ext cx="11269525" cy="5050717"/>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Rectangle: Rounded Corners 10">
            <a:extLst>
              <a:ext uri="{FF2B5EF4-FFF2-40B4-BE49-F238E27FC236}">
                <a16:creationId xmlns:a16="http://schemas.microsoft.com/office/drawing/2014/main" id="{E17F7D57-E6D1-4F16-B63A-50AB0562C3E8}"/>
              </a:ext>
            </a:extLst>
          </p:cNvPr>
          <p:cNvSpPr/>
          <p:nvPr/>
        </p:nvSpPr>
        <p:spPr>
          <a:xfrm>
            <a:off x="2451542" y="263098"/>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B8495C3A-B00A-4849-8E91-B34E9C7F1509}"/>
              </a:ext>
            </a:extLst>
          </p:cNvPr>
          <p:cNvSpPr txBox="1"/>
          <p:nvPr/>
        </p:nvSpPr>
        <p:spPr>
          <a:xfrm>
            <a:off x="748858" y="1804373"/>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1. </a:t>
            </a:r>
            <a:r>
              <a:rPr lang="en-US" sz="3600" b="1" dirty="0" err="1">
                <a:solidFill>
                  <a:srgbClr val="C00000"/>
                </a:solidFill>
                <a:latin typeface="#9Slide03 Arima Madurai" panose="00000500000000000000" pitchFamily="2" charset="0"/>
                <a:cs typeface="#9Slide03 Arima Madurai" panose="00000500000000000000" pitchFamily="2" charset="0"/>
              </a:rPr>
              <a:t>Mốc</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thời</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gian</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và</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đồng</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bộ</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sp>
        <p:nvSpPr>
          <p:cNvPr id="14" name="TextBox 13">
            <a:extLst>
              <a:ext uri="{FF2B5EF4-FFF2-40B4-BE49-F238E27FC236}">
                <a16:creationId xmlns:a16="http://schemas.microsoft.com/office/drawing/2014/main" id="{7FD404F7-76B0-48DF-9C75-D98308D73D57}"/>
              </a:ext>
            </a:extLst>
          </p:cNvPr>
          <p:cNvSpPr txBox="1"/>
          <p:nvPr/>
        </p:nvSpPr>
        <p:spPr>
          <a:xfrm>
            <a:off x="748858" y="2450704"/>
            <a:ext cx="10981903" cy="1384995"/>
          </a:xfrm>
          <a:prstGeom prst="rect">
            <a:avLst/>
          </a:prstGeom>
          <a:noFill/>
        </p:spPr>
        <p:txBody>
          <a:bodyPr wrap="square">
            <a:spAutoFit/>
          </a:bodyPr>
          <a:lstStyle/>
          <a:p>
            <a:pPr algn="just">
              <a:tabLst>
                <a:tab pos="342900" algn="l"/>
              </a:tabLst>
            </a:pP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Để</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xác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định</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điểm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ứng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với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vị</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ta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phải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chọn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mốc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đo</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trôi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kể</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mốc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bằng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chiếc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đồng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hồ</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p>
        </p:txBody>
      </p:sp>
      <p:pic>
        <p:nvPicPr>
          <p:cNvPr id="3074" name="Picture 2" descr="Alarm Clock by Anastasia on Dribbble">
            <a:extLst>
              <a:ext uri="{FF2B5EF4-FFF2-40B4-BE49-F238E27FC236}">
                <a16:creationId xmlns:a16="http://schemas.microsoft.com/office/drawing/2014/main" id="{1772573F-88BB-412F-A7F3-0F3ED14AB4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83084" y="3322963"/>
            <a:ext cx="2468506" cy="1851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Phương trình chuyển động của một xe đạp là \(x=5+10t\) (m) Hoàn thành bảng  sau đây để vẽ đồ thị biểu diễn sự phụ thuộ... - Hoc24">
            <a:extLst>
              <a:ext uri="{FF2B5EF4-FFF2-40B4-BE49-F238E27FC236}">
                <a16:creationId xmlns:a16="http://schemas.microsoft.com/office/drawing/2014/main" id="{F0B006CE-8A65-44FD-B173-8CFC8D4DBF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7153" y="4586514"/>
            <a:ext cx="2316655" cy="17374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A26DFB4-B1E1-47E7-9451-B34451943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2896" y="5154360"/>
            <a:ext cx="1440542" cy="1440542"/>
          </a:xfrm>
          <a:prstGeom prst="rect">
            <a:avLst/>
          </a:prstGeom>
        </p:spPr>
      </p:pic>
    </p:spTree>
    <p:extLst>
      <p:ext uri="{BB962C8B-B14F-4D97-AF65-F5344CB8AC3E}">
        <p14:creationId xmlns:p14="http://schemas.microsoft.com/office/powerpoint/2010/main" val="323759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accel="50000" decel="50000" fill="hold" nodeType="clickEffect">
                                  <p:stCondLst>
                                    <p:cond delay="0"/>
                                  </p:stCondLst>
                                  <p:childTnLst>
                                    <p:animMotion origin="layout" path="M -1.66667E-6 -1.48148E-6 L -1.21588 0.00741 " pathEditMode="relative" rAng="0" ptsTypes="AA">
                                      <p:cBhvr>
                                        <p:cTn id="11" dur="4000" fill="hold"/>
                                        <p:tgtEl>
                                          <p:spTgt spid="22"/>
                                        </p:tgtEl>
                                        <p:attrNameLst>
                                          <p:attrName>ppt_x</p:attrName>
                                          <p:attrName>ppt_y</p:attrName>
                                        </p:attrNameLst>
                                      </p:cBhvr>
                                      <p:rCtr x="-60794" y="370"/>
                                    </p:animMotion>
                                  </p:childTnLst>
                                </p:cTn>
                              </p:par>
                              <p:par>
                                <p:cTn id="12" presetID="2" presetClass="entr" presetSubtype="8" decel="40000"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0-#ppt_w/2"/>
                                          </p:val>
                                        </p:tav>
                                        <p:tav tm="100000">
                                          <p:val>
                                            <p:strVal val="#ppt_x"/>
                                          </p:val>
                                        </p:tav>
                                      </p:tavLst>
                                    </p:anim>
                                    <p:anim calcmode="lin" valueType="num">
                                      <p:cBhvr additive="base">
                                        <p:cTn id="15" dur="1000" fill="hold"/>
                                        <p:tgtEl>
                                          <p:spTgt spid="21"/>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5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randombar(horizontal)">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23" name="Rectangle 8">
            <a:extLst>
              <a:ext uri="{FF2B5EF4-FFF2-40B4-BE49-F238E27FC236}">
                <a16:creationId xmlns:a16="http://schemas.microsoft.com/office/drawing/2014/main" id="{2FD87DEF-C37F-4C2F-967A-77197D6561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12">
            <a:extLst>
              <a:ext uri="{FF2B5EF4-FFF2-40B4-BE49-F238E27FC236}">
                <a16:creationId xmlns:a16="http://schemas.microsoft.com/office/drawing/2014/main" id="{EDA18A99-DFFB-47ED-A626-83717B86D519}"/>
              </a:ext>
            </a:extLst>
          </p:cNvPr>
          <p:cNvSpPr/>
          <p:nvPr/>
        </p:nvSpPr>
        <p:spPr>
          <a:xfrm>
            <a:off x="461236" y="355465"/>
            <a:ext cx="11269525" cy="6239437"/>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Rectangle: Rounded Corners 19">
            <a:extLst>
              <a:ext uri="{FF2B5EF4-FFF2-40B4-BE49-F238E27FC236}">
                <a16:creationId xmlns:a16="http://schemas.microsoft.com/office/drawing/2014/main" id="{DE7771BA-ECC2-436B-972A-507552006C87}"/>
              </a:ext>
            </a:extLst>
          </p:cNvPr>
          <p:cNvSpPr/>
          <p:nvPr/>
        </p:nvSpPr>
        <p:spPr>
          <a:xfrm>
            <a:off x="2451542" y="-1544184"/>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26" name="TextBox 25">
            <a:extLst>
              <a:ext uri="{FF2B5EF4-FFF2-40B4-BE49-F238E27FC236}">
                <a16:creationId xmlns:a16="http://schemas.microsoft.com/office/drawing/2014/main" id="{CC6636E2-D4CF-4288-A674-C3EFDCAD8E2D}"/>
              </a:ext>
            </a:extLst>
          </p:cNvPr>
          <p:cNvSpPr txBox="1"/>
          <p:nvPr/>
        </p:nvSpPr>
        <p:spPr>
          <a:xfrm>
            <a:off x="748858" y="607598"/>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2. </a:t>
            </a:r>
            <a:r>
              <a:rPr lang="en-US" sz="3600" b="1" dirty="0" err="1">
                <a:solidFill>
                  <a:srgbClr val="C00000"/>
                </a:solidFill>
                <a:latin typeface="#9Slide03 Arima Madurai" panose="00000500000000000000" pitchFamily="2" charset="0"/>
                <a:cs typeface="#9Slide03 Arima Madurai" panose="00000500000000000000" pitchFamily="2" charset="0"/>
              </a:rPr>
              <a:t>Thời</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điểm</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và</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thời</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gian</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pic>
        <p:nvPicPr>
          <p:cNvPr id="29" name="Picture 2" descr="Alarm Clock by Anastasia on Dribbble">
            <a:extLst>
              <a:ext uri="{FF2B5EF4-FFF2-40B4-BE49-F238E27FC236}">
                <a16:creationId xmlns:a16="http://schemas.microsoft.com/office/drawing/2014/main" id="{44C4334B-3FD5-4409-AF6B-1BA2CADF76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5760" y="897865"/>
            <a:ext cx="4195001" cy="314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2" descr="Phương trình chuyển động của một xe đạp là \(x=5+10t\) (m) Hoàn thành bảng  sau đây để vẽ đồ thị biểu diễn sự phụ thuộ... - Hoc24">
            <a:extLst>
              <a:ext uri="{FF2B5EF4-FFF2-40B4-BE49-F238E27FC236}">
                <a16:creationId xmlns:a16="http://schemas.microsoft.com/office/drawing/2014/main" id="{CFAD118E-2D80-4E43-AE7D-E39A300DD9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1892" y="4586514"/>
            <a:ext cx="2316655" cy="17374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DC2165D0-EB0C-44FB-8523-B500077CF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2896" y="5154360"/>
            <a:ext cx="1440542" cy="1440542"/>
          </a:xfrm>
          <a:prstGeom prst="rect">
            <a:avLst/>
          </a:prstGeom>
        </p:spPr>
      </p:pic>
      <p:sp>
        <p:nvSpPr>
          <p:cNvPr id="32" name="TextBox 31">
            <a:extLst>
              <a:ext uri="{FF2B5EF4-FFF2-40B4-BE49-F238E27FC236}">
                <a16:creationId xmlns:a16="http://schemas.microsoft.com/office/drawing/2014/main" id="{CAB4A09A-64E5-4AA0-923F-E9A36FCD5B5A}"/>
              </a:ext>
            </a:extLst>
          </p:cNvPr>
          <p:cNvSpPr txBox="1"/>
          <p:nvPr/>
        </p:nvSpPr>
        <p:spPr>
          <a:xfrm>
            <a:off x="461236" y="1504562"/>
            <a:ext cx="6519450" cy="1384995"/>
          </a:xfrm>
          <a:prstGeom prst="rect">
            <a:avLst/>
          </a:prstGeom>
          <a:solidFill>
            <a:schemeClr val="bg1"/>
          </a:solidFill>
        </p:spPr>
        <p:txBody>
          <a:bodyPr wrap="square">
            <a:spAutoFit/>
          </a:bodyPr>
          <a:lstStyle/>
          <a:p>
            <a:pPr algn="just">
              <a:tabLst>
                <a:tab pos="342900" algn="l"/>
                <a:tab pos="630555" algn="l"/>
              </a:tabLst>
            </a:pP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de-DE" sz="2800" b="1"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Thời điểm</a:t>
            </a: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có thể hiểu là giá trị mà đồng hồ hiện đang chỉ đến theo một mốc cho trước mà ta xét.</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3" name="TextBox 32">
            <a:extLst>
              <a:ext uri="{FF2B5EF4-FFF2-40B4-BE49-F238E27FC236}">
                <a16:creationId xmlns:a16="http://schemas.microsoft.com/office/drawing/2014/main" id="{241E2D84-81F7-4BF4-9E29-9882CA8AF84A}"/>
              </a:ext>
            </a:extLst>
          </p:cNvPr>
          <p:cNvSpPr txBox="1"/>
          <p:nvPr/>
        </p:nvSpPr>
        <p:spPr>
          <a:xfrm>
            <a:off x="461236" y="3140190"/>
            <a:ext cx="6519450" cy="1384995"/>
          </a:xfrm>
          <a:prstGeom prst="rect">
            <a:avLst/>
          </a:prstGeom>
          <a:solidFill>
            <a:schemeClr val="bg1"/>
          </a:solidFill>
        </p:spPr>
        <p:txBody>
          <a:bodyPr wrap="square">
            <a:spAutoFit/>
          </a:bodyPr>
          <a:lstStyle/>
          <a:p>
            <a:pPr algn="just">
              <a:tabLst>
                <a:tab pos="342900" algn="l"/>
                <a:tab pos="630555" algn="l"/>
              </a:tabLst>
            </a:pP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de-DE" sz="2800" b="1"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Thời gian</a:t>
            </a: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là khoảng thời gian trôi đi trong thực tế giữa hai thời điểm mà ta xét.</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extLst>
      <p:ext uri="{BB962C8B-B14F-4D97-AF65-F5344CB8AC3E}">
        <p14:creationId xmlns:p14="http://schemas.microsoft.com/office/powerpoint/2010/main" val="39935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1.48148E-6 L -1.21588 0.00741 " pathEditMode="relative" rAng="0" ptsTypes="AA">
                                      <p:cBhvr>
                                        <p:cTn id="6" dur="4000" fill="hold"/>
                                        <p:tgtEl>
                                          <p:spTgt spid="31"/>
                                        </p:tgtEl>
                                        <p:attrNameLst>
                                          <p:attrName>ppt_x</p:attrName>
                                          <p:attrName>ppt_y</p:attrName>
                                        </p:attrNameLst>
                                      </p:cBhvr>
                                      <p:rCtr x="-60794"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1">
            <a:extLst>
              <a:ext uri="{FF2B5EF4-FFF2-40B4-BE49-F238E27FC236}">
                <a16:creationId xmlns:a16="http://schemas.microsoft.com/office/drawing/2014/main" id="{83172942-9B37-40BA-BE56-DD00EDC9D88D}"/>
              </a:ext>
            </a:extLst>
          </p:cNvPr>
          <p:cNvSpPr/>
          <p:nvPr/>
        </p:nvSpPr>
        <p:spPr>
          <a:xfrm>
            <a:off x="320040" y="150559"/>
            <a:ext cx="2996397" cy="6696011"/>
          </a:xfrm>
          <a:custGeom>
            <a:avLst/>
            <a:gdLst/>
            <a:ahLst/>
            <a:cxnLst/>
            <a:rect l="l" t="t" r="r" b="b"/>
            <a:pathLst>
              <a:path w="61357" h="54656" extrusionOk="0">
                <a:moveTo>
                  <a:pt x="0" y="1"/>
                </a:moveTo>
                <a:lnTo>
                  <a:pt x="0" y="54655"/>
                </a:lnTo>
                <a:lnTo>
                  <a:pt x="61357" y="54655"/>
                </a:lnTo>
                <a:lnTo>
                  <a:pt x="61357" y="1"/>
                </a:lnTo>
                <a:close/>
              </a:path>
            </a:pathLst>
          </a:custGeom>
          <a:solidFill>
            <a:schemeClr val="bg1"/>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9EAF6EB3-5CD6-48F7-8C71-EAF14F885351}"/>
              </a:ext>
            </a:extLst>
          </p:cNvPr>
          <p:cNvSpPr/>
          <p:nvPr/>
        </p:nvSpPr>
        <p:spPr>
          <a:xfrm>
            <a:off x="3845323" y="1039373"/>
            <a:ext cx="8346677"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A2457C9C-EAC0-4D90-8976-51589D0F16E9}"/>
              </a:ext>
            </a:extLst>
          </p:cNvPr>
          <p:cNvSpPr/>
          <p:nvPr/>
        </p:nvSpPr>
        <p:spPr>
          <a:xfrm>
            <a:off x="3845321" y="2598698"/>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1CF3BEBE-7AF6-47C5-91DD-2A1CBAC4C503}"/>
              </a:ext>
            </a:extLst>
          </p:cNvPr>
          <p:cNvSpPr/>
          <p:nvPr/>
        </p:nvSpPr>
        <p:spPr>
          <a:xfrm>
            <a:off x="3845321" y="4183759"/>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C0B1E5E9-7E4C-4A35-9060-55F317732A8E}"/>
              </a:ext>
            </a:extLst>
          </p:cNvPr>
          <p:cNvSpPr/>
          <p:nvPr/>
        </p:nvSpPr>
        <p:spPr>
          <a:xfrm>
            <a:off x="3845321" y="5768820"/>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9" name="!!8">
            <a:extLst>
              <a:ext uri="{FF2B5EF4-FFF2-40B4-BE49-F238E27FC236}">
                <a16:creationId xmlns:a16="http://schemas.microsoft.com/office/drawing/2014/main" id="{D5AC3C46-9F62-4796-B5B0-9E4E5532DF44}"/>
              </a:ext>
            </a:extLst>
          </p:cNvPr>
          <p:cNvSpPr/>
          <p:nvPr/>
        </p:nvSpPr>
        <p:spPr>
          <a:xfrm>
            <a:off x="4125950" y="482559"/>
            <a:ext cx="7288909"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cơ</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chất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0" name="Rectangle: Rounded Corners 89">
            <a:extLst>
              <a:ext uri="{FF2B5EF4-FFF2-40B4-BE49-F238E27FC236}">
                <a16:creationId xmlns:a16="http://schemas.microsoft.com/office/drawing/2014/main" id="{BD795325-CDFF-4108-8256-C67F7692BA6B}"/>
              </a:ext>
            </a:extLst>
          </p:cNvPr>
          <p:cNvSpPr/>
          <p:nvPr/>
        </p:nvSpPr>
        <p:spPr>
          <a:xfrm>
            <a:off x="4125948" y="2061110"/>
            <a:ext cx="7288911"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II-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vị</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trí</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của</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vật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không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1" name="Rectangle: Rounded Corners 90">
            <a:extLst>
              <a:ext uri="{FF2B5EF4-FFF2-40B4-BE49-F238E27FC236}">
                <a16:creationId xmlns:a16="http://schemas.microsoft.com/office/drawing/2014/main" id="{DA912297-752B-4A5D-ABA2-48DD18861786}"/>
              </a:ext>
            </a:extLst>
          </p:cNvPr>
          <p:cNvSpPr/>
          <p:nvPr/>
        </p:nvSpPr>
        <p:spPr>
          <a:xfrm>
            <a:off x="4125948" y="3629518"/>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2" name="Rectangle: Rounded Corners 91">
            <a:extLst>
              <a:ext uri="{FF2B5EF4-FFF2-40B4-BE49-F238E27FC236}">
                <a16:creationId xmlns:a16="http://schemas.microsoft.com/office/drawing/2014/main" id="{83A921C8-2045-4638-842F-1162B7F687FE}"/>
              </a:ext>
            </a:extLst>
          </p:cNvPr>
          <p:cNvSpPr/>
          <p:nvPr/>
        </p:nvSpPr>
        <p:spPr>
          <a:xfrm>
            <a:off x="4125947" y="5174460"/>
            <a:ext cx="7288913"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9Slide03 IcielSmoothy Sans" panose="00000500000000000000" pitchFamily="2" charset="0"/>
                <a:ea typeface="Times New Roman" panose="02020603050405020304" pitchFamily="18" charset="0"/>
              </a:rPr>
              <a:t>IV- </a:t>
            </a:r>
            <a:r>
              <a:rPr lang="en-US" sz="3200" b="1" dirty="0" err="1">
                <a:solidFill>
                  <a:srgbClr val="0070C0"/>
                </a:solidFill>
                <a:latin typeface="#9Slide03 IcielSmoothy Sans" panose="00000500000000000000" pitchFamily="2" charset="0"/>
                <a:ea typeface="Times New Roman" panose="02020603050405020304" pitchFamily="18" charset="0"/>
              </a:rPr>
              <a:t>hệ</a:t>
            </a:r>
            <a:r>
              <a:rPr lang="en-US" sz="3200" b="1" dirty="0">
                <a:solidFill>
                  <a:srgbClr val="0070C0"/>
                </a:solidFill>
                <a:latin typeface="#9Slide03 IcielSmoothy Sans" panose="00000500000000000000" pitchFamily="2" charset="0"/>
                <a:ea typeface="Times New Roman" panose="02020603050405020304" pitchFamily="18" charset="0"/>
              </a:rPr>
              <a:t> qui </a:t>
            </a:r>
            <a:r>
              <a:rPr lang="en-US" sz="3200" b="1" dirty="0" err="1">
                <a:solidFill>
                  <a:srgbClr val="0070C0"/>
                </a:solidFill>
                <a:latin typeface="#9Slide03 IcielSmoothy Sans" panose="00000500000000000000" pitchFamily="2" charset="0"/>
                <a:ea typeface="Times New Roman" panose="02020603050405020304" pitchFamily="18" charset="0"/>
              </a:rPr>
              <a:t>chiếu</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2">
            <a:extLst>
              <a:ext uri="{FF2B5EF4-FFF2-40B4-BE49-F238E27FC236}">
                <a16:creationId xmlns:a16="http://schemas.microsoft.com/office/drawing/2014/main" id="{B73164E5-C608-4695-9B68-48CA884F3844}"/>
              </a:ext>
            </a:extLst>
          </p:cNvPr>
          <p:cNvSpPr txBox="1">
            <a:spLocks/>
          </p:cNvSpPr>
          <p:nvPr/>
        </p:nvSpPr>
        <p:spPr>
          <a:xfrm>
            <a:off x="101799" y="2778045"/>
            <a:ext cx="3743522"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Chủ</a:t>
            </a:r>
            <a:r>
              <a:rPr lang="en-US" sz="5400" b="1" kern="0" noProof="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đề</a:t>
            </a:r>
            <a:r>
              <a:rPr lang="en-US" sz="5400" b="1" kern="0" noProof="0" dirty="0">
                <a:solidFill>
                  <a:schemeClr val="tx1">
                    <a:lumMod val="75000"/>
                  </a:schemeClr>
                </a:solidFill>
                <a:latin typeface="#9Slide07 SVNA Love Of Thunder" panose="02040603050506020204" pitchFamily="18" charset="0"/>
              </a:rPr>
              <a:t> 1: </a:t>
            </a:r>
            <a:r>
              <a:rPr lang="en-US" sz="5400" b="1" kern="0" dirty="0" err="1">
                <a:solidFill>
                  <a:schemeClr val="tx1">
                    <a:lumMod val="75000"/>
                  </a:schemeClr>
                </a:solidFill>
                <a:latin typeface="#9Slide07 SVNA Love Of Thunder" panose="02040603050506020204" pitchFamily="18" charset="0"/>
              </a:rPr>
              <a:t>Chuyển</a:t>
            </a:r>
            <a:endParaRPr lang="en-US" sz="5400" b="1" kern="0" dirty="0">
              <a:solidFill>
                <a:schemeClr val="tx1">
                  <a:lumMod val="75000"/>
                </a:schemeClr>
              </a:solidFill>
              <a:latin typeface="#9Slide07 SVNA Love Of Thunder" panose="02040603050506020204" pitchFamily="18" charset="0"/>
            </a:endParaRP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động</a:t>
            </a:r>
            <a:r>
              <a:rPr lang="en-US" sz="5400" b="1" kern="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cơ</a:t>
            </a:r>
            <a:endParaRPr lang="en-US" sz="5400" b="1" kern="0" noProof="0" dirty="0">
              <a:solidFill>
                <a:schemeClr val="tx1">
                  <a:lumMod val="75000"/>
                </a:schemeClr>
              </a:solidFill>
              <a:latin typeface="#9Slide07 SVNA Love Of Thunder" panose="02040603050506020204" pitchFamily="18" charset="0"/>
            </a:endParaRPr>
          </a:p>
        </p:txBody>
      </p:sp>
    </p:spTree>
    <p:extLst>
      <p:ext uri="{BB962C8B-B14F-4D97-AF65-F5344CB8AC3E}">
        <p14:creationId xmlns:p14="http://schemas.microsoft.com/office/powerpoint/2010/main" val="261663194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9" name="!!12">
            <a:extLst>
              <a:ext uri="{FF2B5EF4-FFF2-40B4-BE49-F238E27FC236}">
                <a16:creationId xmlns:a16="http://schemas.microsoft.com/office/drawing/2014/main" id="{882E52C9-2CD8-4E65-A634-FD6ACC69CAE7}"/>
              </a:ext>
            </a:extLst>
          </p:cNvPr>
          <p:cNvSpPr/>
          <p:nvPr/>
        </p:nvSpPr>
        <p:spPr>
          <a:xfrm>
            <a:off x="461236" y="1544185"/>
            <a:ext cx="11269525" cy="5050717"/>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B8495C3A-B00A-4849-8E91-B34E9C7F1509}"/>
              </a:ext>
            </a:extLst>
          </p:cNvPr>
          <p:cNvSpPr txBox="1"/>
          <p:nvPr/>
        </p:nvSpPr>
        <p:spPr>
          <a:xfrm>
            <a:off x="748858" y="1933326"/>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Hệ</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quy</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chiếu</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gồm</a:t>
            </a:r>
            <a:r>
              <a:rPr lang="en-US" sz="3600" b="1" dirty="0">
                <a:solidFill>
                  <a:srgbClr val="C00000"/>
                </a:solidFill>
                <a:latin typeface="#9Slide03 Arima Madurai" panose="00000500000000000000" pitchFamily="2" charset="0"/>
                <a:cs typeface="#9Slide03 Arima Madurai" panose="00000500000000000000" pitchFamily="2" charset="0"/>
              </a:rPr>
              <a:t>:</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sp>
        <p:nvSpPr>
          <p:cNvPr id="10" name="Rectangle: Rounded Corners 9">
            <a:extLst>
              <a:ext uri="{FF2B5EF4-FFF2-40B4-BE49-F238E27FC236}">
                <a16:creationId xmlns:a16="http://schemas.microsoft.com/office/drawing/2014/main" id="{E22BE55F-D364-494E-9530-621F0A737DF4}"/>
              </a:ext>
            </a:extLst>
          </p:cNvPr>
          <p:cNvSpPr/>
          <p:nvPr/>
        </p:nvSpPr>
        <p:spPr>
          <a:xfrm>
            <a:off x="2451541" y="263098"/>
            <a:ext cx="7288913"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0070C0"/>
                </a:solidFill>
                <a:latin typeface="#9Slide03 IcielSmoothy Sans" panose="00000500000000000000" pitchFamily="2" charset="0"/>
                <a:ea typeface="Times New Roman" panose="02020603050405020304" pitchFamily="18" charset="0"/>
              </a:rPr>
              <a:t>IV- </a:t>
            </a:r>
            <a:r>
              <a:rPr lang="en-US" sz="4800" b="1" dirty="0" err="1">
                <a:solidFill>
                  <a:srgbClr val="0070C0"/>
                </a:solidFill>
                <a:latin typeface="#9Slide03 IcielSmoothy Sans" panose="00000500000000000000" pitchFamily="2" charset="0"/>
                <a:ea typeface="Times New Roman" panose="02020603050405020304" pitchFamily="18" charset="0"/>
              </a:rPr>
              <a:t>hệ</a:t>
            </a:r>
            <a:r>
              <a:rPr lang="en-US" sz="4800" b="1" dirty="0">
                <a:solidFill>
                  <a:srgbClr val="0070C0"/>
                </a:solidFill>
                <a:latin typeface="#9Slide03 IcielSmoothy Sans" panose="00000500000000000000" pitchFamily="2" charset="0"/>
                <a:ea typeface="Times New Roman" panose="02020603050405020304" pitchFamily="18" charset="0"/>
              </a:rPr>
              <a:t> qui </a:t>
            </a:r>
            <a:r>
              <a:rPr lang="en-US" sz="4800" b="1" dirty="0" err="1">
                <a:solidFill>
                  <a:srgbClr val="0070C0"/>
                </a:solidFill>
                <a:latin typeface="#9Slide03 IcielSmoothy Sans" panose="00000500000000000000" pitchFamily="2" charset="0"/>
                <a:ea typeface="Times New Roman" panose="02020603050405020304" pitchFamily="18" charset="0"/>
              </a:rPr>
              <a:t>chiếu</a:t>
            </a:r>
            <a:endParaRPr kumimoji="0" lang="en-US" sz="48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070F699E-E9F5-49ED-BCD5-C0DC79E301C2}"/>
              </a:ext>
            </a:extLst>
          </p:cNvPr>
          <p:cNvSpPr txBox="1"/>
          <p:nvPr/>
        </p:nvSpPr>
        <p:spPr>
          <a:xfrm>
            <a:off x="748858" y="2899992"/>
            <a:ext cx="8513884" cy="1169551"/>
          </a:xfrm>
          <a:prstGeom prst="rect">
            <a:avLst/>
          </a:prstGeom>
          <a:noFill/>
        </p:spPr>
        <p:txBody>
          <a:bodyPr wrap="square">
            <a:spAutoFit/>
          </a:bodyPr>
          <a:lstStyle/>
          <a:p>
            <a:pPr eaLnBrk="1" hangingPunct="1">
              <a:spcBef>
                <a:spcPct val="50000"/>
              </a:spcBef>
              <a:buFontTx/>
              <a:buChar char="-"/>
            </a:pP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Vật</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làm</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mốc</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một</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hệ</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tọa</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độ</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gắn</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với</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vật</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làm</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mốc</a:t>
            </a:r>
            <a:r>
              <a:rPr lang="en-US" altLang="en-US" sz="2800" b="0" dirty="0">
                <a:solidFill>
                  <a:srgbClr val="002060"/>
                </a:solidFill>
                <a:latin typeface="#9Slide03 Arima Madurai" panose="00000500000000000000" pitchFamily="2" charset="0"/>
                <a:cs typeface="#9Slide03 Arima Madurai" panose="00000500000000000000" pitchFamily="2" charset="0"/>
              </a:rPr>
              <a:t>.</a:t>
            </a:r>
          </a:p>
          <a:p>
            <a:pPr eaLnBrk="1" hangingPunct="1">
              <a:spcBef>
                <a:spcPct val="50000"/>
              </a:spcBef>
              <a:buFontTx/>
              <a:buChar char="-"/>
            </a:pP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Một</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mốc</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thời</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gian</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và</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một</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đồng</a:t>
            </a:r>
            <a:r>
              <a:rPr lang="en-US" altLang="en-US" sz="2800" b="0" dirty="0">
                <a:solidFill>
                  <a:srgbClr val="002060"/>
                </a:solidFill>
                <a:latin typeface="#9Slide03 Arima Madurai" panose="00000500000000000000" pitchFamily="2" charset="0"/>
                <a:cs typeface="#9Slide03 Arima Madurai" panose="00000500000000000000" pitchFamily="2" charset="0"/>
              </a:rPr>
              <a:t> </a:t>
            </a:r>
            <a:r>
              <a:rPr lang="en-US" altLang="en-US" sz="2800" b="0" dirty="0" err="1">
                <a:solidFill>
                  <a:srgbClr val="002060"/>
                </a:solidFill>
                <a:latin typeface="#9Slide03 Arima Madurai" panose="00000500000000000000" pitchFamily="2" charset="0"/>
                <a:cs typeface="#9Slide03 Arima Madurai" panose="00000500000000000000" pitchFamily="2" charset="0"/>
              </a:rPr>
              <a:t>hồ</a:t>
            </a:r>
            <a:r>
              <a:rPr lang="en-US" altLang="en-US" sz="2800" b="0" dirty="0">
                <a:solidFill>
                  <a:srgbClr val="002060"/>
                </a:solidFill>
                <a:latin typeface="#9Slide03 Arima Madurai" panose="00000500000000000000" pitchFamily="2" charset="0"/>
                <a:cs typeface="#9Slide03 Arima Madurai" panose="00000500000000000000" pitchFamily="2" charset="0"/>
              </a:rPr>
              <a:t>.</a:t>
            </a:r>
          </a:p>
        </p:txBody>
      </p:sp>
      <p:pic>
        <p:nvPicPr>
          <p:cNvPr id="15" name="Picture 2" descr="Alarm Clock by Anastasia on Dribbble">
            <a:extLst>
              <a:ext uri="{FF2B5EF4-FFF2-40B4-BE49-F238E27FC236}">
                <a16:creationId xmlns:a16="http://schemas.microsoft.com/office/drawing/2014/main" id="{C3F8C6CD-D779-402C-969E-3438418DBF1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43952" y="2622001"/>
            <a:ext cx="2680546" cy="2010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3EB6725-5299-45C1-87EF-242BFF2E1B44}"/>
              </a:ext>
            </a:extLst>
          </p:cNvPr>
          <p:cNvGrpSpPr/>
          <p:nvPr/>
        </p:nvGrpSpPr>
        <p:grpSpPr>
          <a:xfrm>
            <a:off x="1431605" y="5772277"/>
            <a:ext cx="9502646" cy="347714"/>
            <a:chOff x="1431605" y="3490686"/>
            <a:chExt cx="9502646" cy="347714"/>
          </a:xfrm>
        </p:grpSpPr>
        <p:cxnSp>
          <p:nvCxnSpPr>
            <p:cNvPr id="17" name="Straight Arrow Connector 16">
              <a:extLst>
                <a:ext uri="{FF2B5EF4-FFF2-40B4-BE49-F238E27FC236}">
                  <a16:creationId xmlns:a16="http://schemas.microsoft.com/office/drawing/2014/main" id="{33C60203-2C44-488B-B4EC-1B44A8808F56}"/>
                </a:ext>
              </a:extLst>
            </p:cNvPr>
            <p:cNvCxnSpPr/>
            <p:nvPr/>
          </p:nvCxnSpPr>
          <p:spPr>
            <a:xfrm>
              <a:off x="1431605" y="3664544"/>
              <a:ext cx="95026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D4118C9-DC19-4F51-9815-645A2A84445C}"/>
                </a:ext>
              </a:extLst>
            </p:cNvPr>
            <p:cNvSpPr/>
            <p:nvPr/>
          </p:nvSpPr>
          <p:spPr>
            <a:xfrm>
              <a:off x="3202662"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91D9E1-209A-4F91-B720-4A754E14E553}"/>
                </a:ext>
              </a:extLst>
            </p:cNvPr>
            <p:cNvSpPr/>
            <p:nvPr/>
          </p:nvSpPr>
          <p:spPr>
            <a:xfrm>
              <a:off x="8641626"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AC29462-3931-4F45-8C60-0331E93A2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246" y="4502120"/>
            <a:ext cx="1440542" cy="1440542"/>
          </a:xfrm>
          <a:prstGeom prst="rect">
            <a:avLst/>
          </a:prstGeom>
        </p:spPr>
      </p:pic>
    </p:spTree>
    <p:extLst>
      <p:ext uri="{BB962C8B-B14F-4D97-AF65-F5344CB8AC3E}">
        <p14:creationId xmlns:p14="http://schemas.microsoft.com/office/powerpoint/2010/main" val="410288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 presetClass="entr" presetSubtype="2" fill="hold" nodeType="withEffect" p14:presetBounceEnd="20000">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14:bounceEnd="20000">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20000">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par>
                                    <p:cTn id="20" presetID="14" presetClass="entr" presetSubtype="10"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 presetClass="entr" presetSubtype="2"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par>
                                    <p:cTn id="20" presetID="14" presetClass="entr" presetSubtype="10"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084409"/>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 1: [TTN]</a:t>
            </a:r>
            <a:r>
              <a:rPr lang="en-US" sz="2800" b="1"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Một</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người</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được</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xem</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là</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chất</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điểm</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khi</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người</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đó</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1" name="TextBox 10">
            <a:extLst>
              <a:ext uri="{FF2B5EF4-FFF2-40B4-BE49-F238E27FC236}">
                <a16:creationId xmlns:a16="http://schemas.microsoft.com/office/drawing/2014/main" id="{614D1417-6C7F-4E18-AA21-D65D667F94AE}"/>
              </a:ext>
            </a:extLst>
          </p:cNvPr>
          <p:cNvSpPr txBox="1"/>
          <p:nvPr/>
        </p:nvSpPr>
        <p:spPr>
          <a:xfrm>
            <a:off x="1425205" y="2920936"/>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14" name="TextBox 13">
            <a:extLst>
              <a:ext uri="{FF2B5EF4-FFF2-40B4-BE49-F238E27FC236}">
                <a16:creationId xmlns:a16="http://schemas.microsoft.com/office/drawing/2014/main" id="{102B7F93-20C9-4734-A226-BBB0C495C94E}"/>
              </a:ext>
            </a:extLst>
          </p:cNvPr>
          <p:cNvSpPr txBox="1"/>
          <p:nvPr/>
        </p:nvSpPr>
        <p:spPr>
          <a:xfrm>
            <a:off x="1425202" y="3669671"/>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15" name="TextBox 14">
            <a:extLst>
              <a:ext uri="{FF2B5EF4-FFF2-40B4-BE49-F238E27FC236}">
                <a16:creationId xmlns:a16="http://schemas.microsoft.com/office/drawing/2014/main" id="{2842D0E9-E347-4A79-A647-9FF5C234FF4F}"/>
              </a:ext>
            </a:extLst>
          </p:cNvPr>
          <p:cNvSpPr txBox="1"/>
          <p:nvPr/>
        </p:nvSpPr>
        <p:spPr>
          <a:xfrm>
            <a:off x="1425203" y="4407914"/>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16" name="TextBox 15">
            <a:extLst>
              <a:ext uri="{FF2B5EF4-FFF2-40B4-BE49-F238E27FC236}">
                <a16:creationId xmlns:a16="http://schemas.microsoft.com/office/drawing/2014/main" id="{851DA334-763D-419A-9A5E-BB551FA7666C}"/>
              </a:ext>
            </a:extLst>
          </p:cNvPr>
          <p:cNvSpPr txBox="1"/>
          <p:nvPr/>
        </p:nvSpPr>
        <p:spPr>
          <a:xfrm>
            <a:off x="1425202" y="5143918"/>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0" name="Rectangle 8">
            <a:extLst>
              <a:ext uri="{FF2B5EF4-FFF2-40B4-BE49-F238E27FC236}">
                <a16:creationId xmlns:a16="http://schemas.microsoft.com/office/drawing/2014/main" id="{27C50EDB-0329-4E2C-8429-4F7B2E5B84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1317170" y="2836894"/>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4" name="TextBox 33">
            <a:extLst>
              <a:ext uri="{FF2B5EF4-FFF2-40B4-BE49-F238E27FC236}">
                <a16:creationId xmlns:a16="http://schemas.microsoft.com/office/drawing/2014/main" id="{E8E8D71A-C001-407F-868F-D685431F07BA}"/>
              </a:ext>
            </a:extLst>
          </p:cNvPr>
          <p:cNvSpPr txBox="1"/>
          <p:nvPr/>
        </p:nvSpPr>
        <p:spPr>
          <a:xfrm>
            <a:off x="1924050" y="2923559"/>
            <a:ext cx="6096000" cy="523220"/>
          </a:xfrm>
          <a:prstGeom prst="rect">
            <a:avLst/>
          </a:prstGeom>
          <a:noFill/>
        </p:spPr>
        <p:txBody>
          <a:bodyPr wrap="square">
            <a:spAutoFit/>
          </a:bodyPr>
          <a:lstStyle/>
          <a:p>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hạy</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quãng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dài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1000 m.</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5C6C5A2B-50F7-4EBC-BCB6-85A62D43465B}"/>
              </a:ext>
            </a:extLst>
          </p:cNvPr>
          <p:cNvSpPr txBox="1"/>
          <p:nvPr/>
        </p:nvSpPr>
        <p:spPr>
          <a:xfrm>
            <a:off x="1924050" y="3667048"/>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Đứng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yên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7" name="TextBox 36">
            <a:extLst>
              <a:ext uri="{FF2B5EF4-FFF2-40B4-BE49-F238E27FC236}">
                <a16:creationId xmlns:a16="http://schemas.microsoft.com/office/drawing/2014/main" id="{91D02987-E18F-4581-BC6B-61548F4DAC78}"/>
              </a:ext>
            </a:extLst>
          </p:cNvPr>
          <p:cNvSpPr txBox="1"/>
          <p:nvPr/>
        </p:nvSpPr>
        <p:spPr>
          <a:xfrm>
            <a:off x="1924050" y="4410537"/>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bộ</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cây</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cầu</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dài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3 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8" name="TextBox 37">
            <a:extLst>
              <a:ext uri="{FF2B5EF4-FFF2-40B4-BE49-F238E27FC236}">
                <a16:creationId xmlns:a16="http://schemas.microsoft.com/office/drawing/2014/main" id="{806D2CFD-552C-4EB9-A665-4906567A95BD}"/>
              </a:ext>
            </a:extLst>
          </p:cNvPr>
          <p:cNvSpPr txBox="1"/>
          <p:nvPr/>
        </p:nvSpPr>
        <p:spPr>
          <a:xfrm>
            <a:off x="1924050" y="5157034"/>
            <a:ext cx="65786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Đang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bước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xe</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buýt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có</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cao</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0,75 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pic>
        <p:nvPicPr>
          <p:cNvPr id="4098" name="Picture 2" descr="GIF 2d animation animacion 2d run cycle - animated GIF on GIFER">
            <a:extLst>
              <a:ext uri="{FF2B5EF4-FFF2-40B4-BE49-F238E27FC236}">
                <a16:creationId xmlns:a16="http://schemas.microsoft.com/office/drawing/2014/main" id="{7EB3111D-44A4-4075-9DD8-FA4F0687D0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94699" y="3182546"/>
            <a:ext cx="3339163" cy="2875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42"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750"/>
                                        <p:tgtEl>
                                          <p:spTgt spid="4098"/>
                                        </p:tgtEl>
                                      </p:cBhvr>
                                    </p:animEffect>
                                    <p:anim calcmode="lin" valueType="num">
                                      <p:cBhvr>
                                        <p:cTn id="20" dur="750" fill="hold"/>
                                        <p:tgtEl>
                                          <p:spTgt spid="4098"/>
                                        </p:tgtEl>
                                        <p:attrNameLst>
                                          <p:attrName>ppt_x</p:attrName>
                                        </p:attrNameLst>
                                      </p:cBhvr>
                                      <p:tavLst>
                                        <p:tav tm="0">
                                          <p:val>
                                            <p:strVal val="#ppt_x"/>
                                          </p:val>
                                        </p:tav>
                                        <p:tav tm="100000">
                                          <p:val>
                                            <p:strVal val="#ppt_x"/>
                                          </p:val>
                                        </p:tav>
                                      </p:tavLst>
                                    </p:anim>
                                    <p:anim calcmode="lin" valueType="num">
                                      <p:cBhvr>
                                        <p:cTn id="21" dur="750" fill="hold"/>
                                        <p:tgtEl>
                                          <p:spTgt spid="4098"/>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4" grpId="0" animBg="1"/>
      <p:bldP spid="34" grpId="0"/>
      <p:bldP spid="35"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19810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err="1">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a:t>
            </a: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2: [TTN]</a:t>
            </a:r>
            <a:r>
              <a:rPr lang="en-US" sz="2800" b="1"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Một</a:t>
            </a:r>
            <a:r>
              <a:rPr lang="en-US" sz="2800" dirty="0">
                <a:solidFill>
                  <a:srgbClr val="002060"/>
                </a:solidFill>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người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ngồi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trên</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xe</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từ</a:t>
            </a:r>
            <a:r>
              <a:rPr lang="en-US" sz="2800" dirty="0">
                <a:solidFill>
                  <a:srgbClr val="002060"/>
                </a:solidFill>
                <a:latin typeface="#9Slide03 Arima Madurai" panose="00000500000000000000" pitchFamily="2" charset="0"/>
                <a:cs typeface="#9Slide03 Arima Madurai" panose="00000500000000000000" pitchFamily="2" charset="0"/>
              </a:rPr>
              <a:t> TPHCM ra </a:t>
            </a:r>
            <a:r>
              <a:rPr lang="en-US" sz="2800" dirty="0" err="1">
                <a:solidFill>
                  <a:srgbClr val="002060"/>
                </a:solidFill>
                <a:latin typeface="#9Slide03 Arima Madurai" panose="00000500000000000000" pitchFamily="2" charset="0"/>
                <a:cs typeface="#9Slide03 Arima Madurai" panose="00000500000000000000" pitchFamily="2" charset="0"/>
              </a:rPr>
              <a:t>Đà</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Nẵng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nếu</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lấy</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vật</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làm</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mốc</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là</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tài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xế</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đang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lái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xe</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thì</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vật</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chuyển</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động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là</a:t>
            </a:r>
            <a:endPar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cs typeface="#9Slide03 Arima Madurai" panose="00000500000000000000" pitchFamily="2" charset="0"/>
            </a:endParaRP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1" name="TextBox 10">
            <a:extLst>
              <a:ext uri="{FF2B5EF4-FFF2-40B4-BE49-F238E27FC236}">
                <a16:creationId xmlns:a16="http://schemas.microsoft.com/office/drawing/2014/main" id="{614D1417-6C7F-4E18-AA21-D65D667F94AE}"/>
              </a:ext>
            </a:extLst>
          </p:cNvPr>
          <p:cNvSpPr txBox="1"/>
          <p:nvPr/>
        </p:nvSpPr>
        <p:spPr>
          <a:xfrm>
            <a:off x="2052677" y="3111289"/>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14" name="TextBox 13">
            <a:extLst>
              <a:ext uri="{FF2B5EF4-FFF2-40B4-BE49-F238E27FC236}">
                <a16:creationId xmlns:a16="http://schemas.microsoft.com/office/drawing/2014/main" id="{102B7F93-20C9-4734-A226-BBB0C495C94E}"/>
              </a:ext>
            </a:extLst>
          </p:cNvPr>
          <p:cNvSpPr txBox="1"/>
          <p:nvPr/>
        </p:nvSpPr>
        <p:spPr>
          <a:xfrm>
            <a:off x="6168926" y="3140332"/>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15" name="TextBox 14">
            <a:extLst>
              <a:ext uri="{FF2B5EF4-FFF2-40B4-BE49-F238E27FC236}">
                <a16:creationId xmlns:a16="http://schemas.microsoft.com/office/drawing/2014/main" id="{2842D0E9-E347-4A79-A647-9FF5C234FF4F}"/>
              </a:ext>
            </a:extLst>
          </p:cNvPr>
          <p:cNvSpPr txBox="1"/>
          <p:nvPr/>
        </p:nvSpPr>
        <p:spPr>
          <a:xfrm>
            <a:off x="2052676" y="3952112"/>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16" name="TextBox 15">
            <a:extLst>
              <a:ext uri="{FF2B5EF4-FFF2-40B4-BE49-F238E27FC236}">
                <a16:creationId xmlns:a16="http://schemas.microsoft.com/office/drawing/2014/main" id="{851DA334-763D-419A-9A5E-BB551FA7666C}"/>
              </a:ext>
            </a:extLst>
          </p:cNvPr>
          <p:cNvSpPr txBox="1"/>
          <p:nvPr/>
        </p:nvSpPr>
        <p:spPr>
          <a:xfrm>
            <a:off x="6168923" y="3946543"/>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0" name="Rectangle 8">
            <a:extLst>
              <a:ext uri="{FF2B5EF4-FFF2-40B4-BE49-F238E27FC236}">
                <a16:creationId xmlns:a16="http://schemas.microsoft.com/office/drawing/2014/main" id="{27C50EDB-0329-4E2C-8429-4F7B2E5B84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6074413" y="3009595"/>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4" name="TextBox 33">
            <a:extLst>
              <a:ext uri="{FF2B5EF4-FFF2-40B4-BE49-F238E27FC236}">
                <a16:creationId xmlns:a16="http://schemas.microsoft.com/office/drawing/2014/main" id="{E8E8D71A-C001-407F-868F-D685431F07BA}"/>
              </a:ext>
            </a:extLst>
          </p:cNvPr>
          <p:cNvSpPr txBox="1"/>
          <p:nvPr/>
        </p:nvSpPr>
        <p:spPr>
          <a:xfrm>
            <a:off x="2551522" y="3113912"/>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Xe ô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tô</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5C6C5A2B-50F7-4EBC-BCB6-85A62D43465B}"/>
              </a:ext>
            </a:extLst>
          </p:cNvPr>
          <p:cNvSpPr txBox="1"/>
          <p:nvPr/>
        </p:nvSpPr>
        <p:spPr>
          <a:xfrm>
            <a:off x="6828956" y="3131667"/>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Cột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đèn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7" name="TextBox 36">
            <a:extLst>
              <a:ext uri="{FF2B5EF4-FFF2-40B4-BE49-F238E27FC236}">
                <a16:creationId xmlns:a16="http://schemas.microsoft.com/office/drawing/2014/main" id="{91D02987-E18F-4581-BC6B-61548F4DAC78}"/>
              </a:ext>
            </a:extLst>
          </p:cNvPr>
          <p:cNvSpPr txBox="1"/>
          <p:nvPr/>
        </p:nvSpPr>
        <p:spPr>
          <a:xfrm>
            <a:off x="2551522" y="3928788"/>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Bóng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đèn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xe</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8" name="TextBox 37">
            <a:extLst>
              <a:ext uri="{FF2B5EF4-FFF2-40B4-BE49-F238E27FC236}">
                <a16:creationId xmlns:a16="http://schemas.microsoft.com/office/drawing/2014/main" id="{806D2CFD-552C-4EB9-A665-4906567A95BD}"/>
              </a:ext>
            </a:extLst>
          </p:cNvPr>
          <p:cNvSpPr txBox="1"/>
          <p:nvPr/>
        </p:nvSpPr>
        <p:spPr>
          <a:xfrm>
            <a:off x="6876697" y="3933999"/>
            <a:ext cx="3675472"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Hành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khách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xe</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pic>
        <p:nvPicPr>
          <p:cNvPr id="4098" name="Picture 2" descr="GIF 2d animation animacion 2d run cycle - animated GIF on GIFER">
            <a:extLst>
              <a:ext uri="{FF2B5EF4-FFF2-40B4-BE49-F238E27FC236}">
                <a16:creationId xmlns:a16="http://schemas.microsoft.com/office/drawing/2014/main" id="{7EB3111D-44A4-4075-9DD8-FA4F0687D0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92894" y="3182546"/>
            <a:ext cx="3339163" cy="28757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265950B-5B3D-41C3-8278-C2E407B2D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2896" y="5154360"/>
            <a:ext cx="1440542" cy="1440542"/>
          </a:xfrm>
          <a:prstGeom prst="rect">
            <a:avLst/>
          </a:prstGeom>
        </p:spPr>
      </p:pic>
      <p:pic>
        <p:nvPicPr>
          <p:cNvPr id="7174" name="Picture 6" descr="House Tinyhouse Sticker by studioumi for iOS &amp;amp; Android | GIPHY">
            <a:extLst>
              <a:ext uri="{FF2B5EF4-FFF2-40B4-BE49-F238E27FC236}">
                <a16:creationId xmlns:a16="http://schemas.microsoft.com/office/drawing/2014/main" id="{9F0C72E0-2FD2-446F-9541-87C9F715B3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206479" y="4620418"/>
            <a:ext cx="1849225" cy="18492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USES animated gifs">
            <a:extLst>
              <a:ext uri="{FF2B5EF4-FFF2-40B4-BE49-F238E27FC236}">
                <a16:creationId xmlns:a16="http://schemas.microsoft.com/office/drawing/2014/main" id="{EC8B7517-E5DA-411D-B22F-2EA11C1700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54608" y="4827630"/>
            <a:ext cx="2828630" cy="202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12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0000">
                                          <p:cBhvr additive="base">
                                            <p:cTn id="7" dur="15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8" dur="1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repeatCount="indefinite" accel="50000" decel="50000" fill="hold" nodeType="withEffect">
                                      <p:stCondLst>
                                        <p:cond delay="0"/>
                                      </p:stCondLst>
                                      <p:childTnLst>
                                        <p:animMotion origin="layout" path="M -0.05898 0.00417 L -1.49778 0.01296 " pathEditMode="relative" rAng="0" ptsTypes="AA">
                                          <p:cBhvr>
                                            <p:cTn id="10" dur="4000" fill="hold"/>
                                            <p:tgtEl>
                                              <p:spTgt spid="23"/>
                                            </p:tgtEl>
                                            <p:attrNameLst>
                                              <p:attrName>ppt_x</p:attrName>
                                              <p:attrName>ppt_y</p:attrName>
                                            </p:attrNameLst>
                                          </p:cBhvr>
                                          <p:rCtr x="-71940" y="440"/>
                                        </p:animMotion>
                                      </p:childTnLst>
                                    </p:cTn>
                                  </p:par>
                                  <p:par>
                                    <p:cTn id="11" presetID="42" presetClass="path" presetSubtype="0" repeatCount="indefinite" accel="50000" decel="50000" fill="hold" nodeType="withEffect">
                                      <p:stCondLst>
                                        <p:cond delay="0"/>
                                      </p:stCondLst>
                                      <p:childTnLst>
                                        <p:animMotion origin="layout" path="M 1.875E-6 -3.33333E-6 L -1.47292 0.00903 " pathEditMode="relative" rAng="0" ptsTypes="AA">
                                          <p:cBhvr>
                                            <p:cTn id="12" dur="4000" fill="hold"/>
                                            <p:tgtEl>
                                              <p:spTgt spid="7174"/>
                                            </p:tgtEl>
                                            <p:attrNameLst>
                                              <p:attrName>ppt_x</p:attrName>
                                              <p:attrName>ppt_y</p:attrName>
                                            </p:attrNameLst>
                                          </p:cBhvr>
                                          <p:rCtr x="-73646" y="440"/>
                                        </p:animMotion>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1)">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4" grpId="0" animBg="1"/>
          <p:bldP spid="34" grpId="0"/>
          <p:bldP spid="35"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0-#ppt_w/2"/>
                                              </p:val>
                                            </p:tav>
                                            <p:tav tm="100000">
                                              <p:val>
                                                <p:strVal val="#ppt_x"/>
                                              </p:val>
                                            </p:tav>
                                          </p:tavLst>
                                        </p:anim>
                                        <p:anim calcmode="lin" valueType="num">
                                          <p:cBhvr additive="base">
                                            <p:cTn id="8" dur="1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repeatCount="indefinite" accel="50000" decel="50000" fill="hold" nodeType="withEffect">
                                      <p:stCondLst>
                                        <p:cond delay="0"/>
                                      </p:stCondLst>
                                      <p:childTnLst>
                                        <p:animMotion origin="layout" path="M -0.05898 0.00417 L -1.49778 0.01296 " pathEditMode="relative" rAng="0" ptsTypes="AA">
                                          <p:cBhvr>
                                            <p:cTn id="10" dur="4000" fill="hold"/>
                                            <p:tgtEl>
                                              <p:spTgt spid="23"/>
                                            </p:tgtEl>
                                            <p:attrNameLst>
                                              <p:attrName>ppt_x</p:attrName>
                                              <p:attrName>ppt_y</p:attrName>
                                            </p:attrNameLst>
                                          </p:cBhvr>
                                          <p:rCtr x="-71940" y="440"/>
                                        </p:animMotion>
                                      </p:childTnLst>
                                    </p:cTn>
                                  </p:par>
                                  <p:par>
                                    <p:cTn id="11" presetID="42" presetClass="path" presetSubtype="0" repeatCount="indefinite" accel="50000" decel="50000" fill="hold" nodeType="withEffect">
                                      <p:stCondLst>
                                        <p:cond delay="0"/>
                                      </p:stCondLst>
                                      <p:childTnLst>
                                        <p:animMotion origin="layout" path="M 1.875E-6 -3.33333E-6 L -1.47292 0.00903 " pathEditMode="relative" rAng="0" ptsTypes="AA">
                                          <p:cBhvr>
                                            <p:cTn id="12" dur="4000" fill="hold"/>
                                            <p:tgtEl>
                                              <p:spTgt spid="7174"/>
                                            </p:tgtEl>
                                            <p:attrNameLst>
                                              <p:attrName>ppt_x</p:attrName>
                                              <p:attrName>ppt_y</p:attrName>
                                            </p:attrNameLst>
                                          </p:cBhvr>
                                          <p:rCtr x="-73646" y="440"/>
                                        </p:animMotion>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1)">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4" grpId="0" animBg="1"/>
          <p:bldP spid="34" grpId="0"/>
          <p:bldP spid="35" grpId="0"/>
          <p:bldP spid="37" grpId="0"/>
          <p:bldP spid="3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a:extLst>
              <a:ext uri="{FF2B5EF4-FFF2-40B4-BE49-F238E27FC236}">
                <a16:creationId xmlns:a16="http://schemas.microsoft.com/office/drawing/2014/main" id="{8BC0A23B-226A-419D-801C-9299A75AE93E}"/>
              </a:ext>
            </a:extLst>
          </p:cNvPr>
          <p:cNvSpPr/>
          <p:nvPr/>
        </p:nvSpPr>
        <p:spPr>
          <a:xfrm>
            <a:off x="1765341" y="1079374"/>
            <a:ext cx="8279592" cy="4994745"/>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defTabSz="1176376">
              <a:buClr>
                <a:srgbClr val="000000"/>
              </a:buClr>
              <a:defRPr/>
            </a:pPr>
            <a:endParaRPr sz="1801" kern="0" dirty="0">
              <a:solidFill>
                <a:srgbClr val="000000"/>
              </a:solidFill>
              <a:cs typeface="Arial"/>
              <a:sym typeface="Arial"/>
            </a:endParaRPr>
          </a:p>
        </p:txBody>
      </p:sp>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2287;p67">
            <a:extLst>
              <a:ext uri="{FF2B5EF4-FFF2-40B4-BE49-F238E27FC236}">
                <a16:creationId xmlns:a16="http://schemas.microsoft.com/office/drawing/2014/main" id="{6B2EB1EB-46EC-4CA3-8E03-A508B1A466C7}"/>
              </a:ext>
            </a:extLst>
          </p:cNvPr>
          <p:cNvGrpSpPr/>
          <p:nvPr/>
        </p:nvGrpSpPr>
        <p:grpSpPr>
          <a:xfrm>
            <a:off x="9654536" y="501861"/>
            <a:ext cx="3666131" cy="2191716"/>
            <a:chOff x="1837875" y="1367375"/>
            <a:chExt cx="1664275" cy="994950"/>
          </a:xfrm>
        </p:grpSpPr>
        <p:sp>
          <p:nvSpPr>
            <p:cNvPr id="9" name="Google Shape;2288;p67">
              <a:extLst>
                <a:ext uri="{FF2B5EF4-FFF2-40B4-BE49-F238E27FC236}">
                  <a16:creationId xmlns:a16="http://schemas.microsoft.com/office/drawing/2014/main" id="{300EF718-91F4-42DC-AC5D-B92271E24837}"/>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 name="Google Shape;2289;p67">
              <a:extLst>
                <a:ext uri="{FF2B5EF4-FFF2-40B4-BE49-F238E27FC236}">
                  <a16:creationId xmlns:a16="http://schemas.microsoft.com/office/drawing/2014/main" id="{EDE65F29-B763-49F8-A563-E99100AF83B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3" name="Google Shape;2290;p67">
              <a:extLst>
                <a:ext uri="{FF2B5EF4-FFF2-40B4-BE49-F238E27FC236}">
                  <a16:creationId xmlns:a16="http://schemas.microsoft.com/office/drawing/2014/main" id="{8CADF72A-1BD4-433C-BAAA-09A6D095C98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4" name="Google Shape;2291;p67">
              <a:extLst>
                <a:ext uri="{FF2B5EF4-FFF2-40B4-BE49-F238E27FC236}">
                  <a16:creationId xmlns:a16="http://schemas.microsoft.com/office/drawing/2014/main" id="{0B08DD4A-A965-4612-AF45-0C3EAA9D2C5F}"/>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5" name="Google Shape;2292;p67">
              <a:extLst>
                <a:ext uri="{FF2B5EF4-FFF2-40B4-BE49-F238E27FC236}">
                  <a16:creationId xmlns:a16="http://schemas.microsoft.com/office/drawing/2014/main" id="{FF8C6598-6252-409C-AA5E-E785558726CC}"/>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6" name="Google Shape;2293;p67">
              <a:extLst>
                <a:ext uri="{FF2B5EF4-FFF2-40B4-BE49-F238E27FC236}">
                  <a16:creationId xmlns:a16="http://schemas.microsoft.com/office/drawing/2014/main" id="{08D3E89D-230E-4FF7-A285-EE09A56DBB3A}"/>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7" name="Google Shape;2294;p67">
              <a:extLst>
                <a:ext uri="{FF2B5EF4-FFF2-40B4-BE49-F238E27FC236}">
                  <a16:creationId xmlns:a16="http://schemas.microsoft.com/office/drawing/2014/main" id="{D591213E-07F7-4590-857A-26B6074FC25A}"/>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8" name="Google Shape;2295;p67">
              <a:extLst>
                <a:ext uri="{FF2B5EF4-FFF2-40B4-BE49-F238E27FC236}">
                  <a16:creationId xmlns:a16="http://schemas.microsoft.com/office/drawing/2014/main" id="{009DA4BD-687D-41AB-BA4C-B92AB169F51E}"/>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cs typeface="Arial"/>
                <a:sym typeface="Arial"/>
              </a:endParaRPr>
            </a:p>
          </p:txBody>
        </p:sp>
        <p:sp>
          <p:nvSpPr>
            <p:cNvPr id="19" name="Google Shape;2296;p67">
              <a:extLst>
                <a:ext uri="{FF2B5EF4-FFF2-40B4-BE49-F238E27FC236}">
                  <a16:creationId xmlns:a16="http://schemas.microsoft.com/office/drawing/2014/main" id="{264B7340-D167-4A10-AFB6-D1CF959E4CA2}"/>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0" name="Google Shape;2297;p67">
              <a:extLst>
                <a:ext uri="{FF2B5EF4-FFF2-40B4-BE49-F238E27FC236}">
                  <a16:creationId xmlns:a16="http://schemas.microsoft.com/office/drawing/2014/main" id="{4A3BE431-3377-4564-9FA6-959172A6BCFD}"/>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1" name="Google Shape;2298;p67">
              <a:extLst>
                <a:ext uri="{FF2B5EF4-FFF2-40B4-BE49-F238E27FC236}">
                  <a16:creationId xmlns:a16="http://schemas.microsoft.com/office/drawing/2014/main" id="{7E763B41-BC95-42C4-B607-ED5948460BD4}"/>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2" name="Google Shape;2299;p67">
              <a:extLst>
                <a:ext uri="{FF2B5EF4-FFF2-40B4-BE49-F238E27FC236}">
                  <a16:creationId xmlns:a16="http://schemas.microsoft.com/office/drawing/2014/main" id="{DCCEF145-83F1-42A3-AE3D-FF93685A345A}"/>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3" name="Google Shape;2300;p67">
              <a:extLst>
                <a:ext uri="{FF2B5EF4-FFF2-40B4-BE49-F238E27FC236}">
                  <a16:creationId xmlns:a16="http://schemas.microsoft.com/office/drawing/2014/main" id="{AA5A1660-3002-4779-BADC-BE8562A810A1}"/>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4" name="Google Shape;2301;p67">
              <a:extLst>
                <a:ext uri="{FF2B5EF4-FFF2-40B4-BE49-F238E27FC236}">
                  <a16:creationId xmlns:a16="http://schemas.microsoft.com/office/drawing/2014/main" id="{14877CDD-E4D0-4637-A197-C3BEA56354C2}"/>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5" name="Google Shape;2302;p67">
              <a:extLst>
                <a:ext uri="{FF2B5EF4-FFF2-40B4-BE49-F238E27FC236}">
                  <a16:creationId xmlns:a16="http://schemas.microsoft.com/office/drawing/2014/main" id="{4C03A151-7F50-413E-ACEC-74A83B44A6E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6" name="Google Shape;2303;p67">
              <a:extLst>
                <a:ext uri="{FF2B5EF4-FFF2-40B4-BE49-F238E27FC236}">
                  <a16:creationId xmlns:a16="http://schemas.microsoft.com/office/drawing/2014/main" id="{728DF3F2-BC14-439C-94AB-8C635A5DECAF}"/>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7" name="Google Shape;2304;p67">
              <a:extLst>
                <a:ext uri="{FF2B5EF4-FFF2-40B4-BE49-F238E27FC236}">
                  <a16:creationId xmlns:a16="http://schemas.microsoft.com/office/drawing/2014/main" id="{0CBB03F2-9FE9-4A30-9301-6512E70D79D0}"/>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8" name="Google Shape;2305;p67">
              <a:extLst>
                <a:ext uri="{FF2B5EF4-FFF2-40B4-BE49-F238E27FC236}">
                  <a16:creationId xmlns:a16="http://schemas.microsoft.com/office/drawing/2014/main" id="{C6E46AA1-9E7E-4816-9C15-C811E45337F6}"/>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9" name="Google Shape;2306;p67">
              <a:extLst>
                <a:ext uri="{FF2B5EF4-FFF2-40B4-BE49-F238E27FC236}">
                  <a16:creationId xmlns:a16="http://schemas.microsoft.com/office/drawing/2014/main" id="{6CE10939-5233-4C53-BD69-5757C6BDF704}"/>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30" name="Google Shape;2307;p67">
            <a:extLst>
              <a:ext uri="{FF2B5EF4-FFF2-40B4-BE49-F238E27FC236}">
                <a16:creationId xmlns:a16="http://schemas.microsoft.com/office/drawing/2014/main" id="{6C73FEDE-1E13-41A1-A215-7C86D8245B8D}"/>
              </a:ext>
            </a:extLst>
          </p:cNvPr>
          <p:cNvGrpSpPr/>
          <p:nvPr/>
        </p:nvGrpSpPr>
        <p:grpSpPr>
          <a:xfrm>
            <a:off x="4293676" y="5689715"/>
            <a:ext cx="1253416" cy="2261160"/>
            <a:chOff x="1332925" y="2597750"/>
            <a:chExt cx="569000" cy="1026475"/>
          </a:xfrm>
        </p:grpSpPr>
        <p:sp>
          <p:nvSpPr>
            <p:cNvPr id="31" name="Google Shape;2308;p67">
              <a:extLst>
                <a:ext uri="{FF2B5EF4-FFF2-40B4-BE49-F238E27FC236}">
                  <a16:creationId xmlns:a16="http://schemas.microsoft.com/office/drawing/2014/main" id="{83A44CB7-8788-44B0-B6B4-FE5C2EB307E3}"/>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2" name="Google Shape;2309;p67">
              <a:extLst>
                <a:ext uri="{FF2B5EF4-FFF2-40B4-BE49-F238E27FC236}">
                  <a16:creationId xmlns:a16="http://schemas.microsoft.com/office/drawing/2014/main" id="{5B946B8C-D4F7-4C75-9FEB-C2190676A708}"/>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cs typeface="Arial"/>
                <a:sym typeface="Arial"/>
              </a:endParaRPr>
            </a:p>
          </p:txBody>
        </p:sp>
        <p:sp>
          <p:nvSpPr>
            <p:cNvPr id="33" name="Google Shape;2310;p67">
              <a:extLst>
                <a:ext uri="{FF2B5EF4-FFF2-40B4-BE49-F238E27FC236}">
                  <a16:creationId xmlns:a16="http://schemas.microsoft.com/office/drawing/2014/main" id="{6B31956B-F47B-41E5-AF47-EFAB058C3005}"/>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4" name="Google Shape;2311;p67">
              <a:extLst>
                <a:ext uri="{FF2B5EF4-FFF2-40B4-BE49-F238E27FC236}">
                  <a16:creationId xmlns:a16="http://schemas.microsoft.com/office/drawing/2014/main" id="{20F9A409-5F2C-41B4-AD17-9333EF1E5B58}"/>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5" name="Google Shape;2312;p67">
              <a:extLst>
                <a:ext uri="{FF2B5EF4-FFF2-40B4-BE49-F238E27FC236}">
                  <a16:creationId xmlns:a16="http://schemas.microsoft.com/office/drawing/2014/main" id="{81A69A8A-0AAA-40CA-9462-3F8454FD1653}"/>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6" name="Google Shape;2313;p67">
              <a:extLst>
                <a:ext uri="{FF2B5EF4-FFF2-40B4-BE49-F238E27FC236}">
                  <a16:creationId xmlns:a16="http://schemas.microsoft.com/office/drawing/2014/main" id="{DEDCB7F8-3CA3-4D4D-9095-632748E3D6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7" name="Google Shape;2314;p67">
              <a:extLst>
                <a:ext uri="{FF2B5EF4-FFF2-40B4-BE49-F238E27FC236}">
                  <a16:creationId xmlns:a16="http://schemas.microsoft.com/office/drawing/2014/main" id="{448E16DD-434B-45FF-B440-D77B6A33E9BF}"/>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8" name="Google Shape;2315;p67">
              <a:extLst>
                <a:ext uri="{FF2B5EF4-FFF2-40B4-BE49-F238E27FC236}">
                  <a16:creationId xmlns:a16="http://schemas.microsoft.com/office/drawing/2014/main" id="{ACA8F801-DF69-4894-8AB1-48EAA6031CC8}"/>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9" name="Google Shape;2316;p67">
              <a:extLst>
                <a:ext uri="{FF2B5EF4-FFF2-40B4-BE49-F238E27FC236}">
                  <a16:creationId xmlns:a16="http://schemas.microsoft.com/office/drawing/2014/main" id="{6650C278-1119-4B13-92FD-8A4C507E4FB5}"/>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40" name="Google Shape;2317;p67">
            <a:extLst>
              <a:ext uri="{FF2B5EF4-FFF2-40B4-BE49-F238E27FC236}">
                <a16:creationId xmlns:a16="http://schemas.microsoft.com/office/drawing/2014/main" id="{5E034E10-FCF7-46A8-901D-A702B861B807}"/>
              </a:ext>
            </a:extLst>
          </p:cNvPr>
          <p:cNvGrpSpPr/>
          <p:nvPr/>
        </p:nvGrpSpPr>
        <p:grpSpPr>
          <a:xfrm>
            <a:off x="7696308" y="5500160"/>
            <a:ext cx="2998946" cy="3542001"/>
            <a:chOff x="2008600" y="2588450"/>
            <a:chExt cx="1361400" cy="1607925"/>
          </a:xfrm>
        </p:grpSpPr>
        <p:sp>
          <p:nvSpPr>
            <p:cNvPr id="41" name="Google Shape;2318;p67">
              <a:extLst>
                <a:ext uri="{FF2B5EF4-FFF2-40B4-BE49-F238E27FC236}">
                  <a16:creationId xmlns:a16="http://schemas.microsoft.com/office/drawing/2014/main" id="{4156ABC4-6413-4EA3-AA94-7AFD3B966782}"/>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2" name="Google Shape;2319;p67">
              <a:extLst>
                <a:ext uri="{FF2B5EF4-FFF2-40B4-BE49-F238E27FC236}">
                  <a16:creationId xmlns:a16="http://schemas.microsoft.com/office/drawing/2014/main" id="{9500917B-4CB3-4FB4-A77B-F741692F0F44}"/>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3" name="Google Shape;2320;p67">
              <a:extLst>
                <a:ext uri="{FF2B5EF4-FFF2-40B4-BE49-F238E27FC236}">
                  <a16:creationId xmlns:a16="http://schemas.microsoft.com/office/drawing/2014/main" id="{244023C2-FDBF-4E3D-9B8C-52AF7386E5BA}"/>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4" name="Google Shape;2321;p67">
              <a:extLst>
                <a:ext uri="{FF2B5EF4-FFF2-40B4-BE49-F238E27FC236}">
                  <a16:creationId xmlns:a16="http://schemas.microsoft.com/office/drawing/2014/main" id="{C4FC1AD5-3009-44B1-AB21-D883C6AF1A7D}"/>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5" name="Google Shape;2322;p67">
              <a:extLst>
                <a:ext uri="{FF2B5EF4-FFF2-40B4-BE49-F238E27FC236}">
                  <a16:creationId xmlns:a16="http://schemas.microsoft.com/office/drawing/2014/main" id="{375EAE0F-674F-47C2-98E3-D77EFA5A078A}"/>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6" name="Google Shape;2323;p67">
              <a:extLst>
                <a:ext uri="{FF2B5EF4-FFF2-40B4-BE49-F238E27FC236}">
                  <a16:creationId xmlns:a16="http://schemas.microsoft.com/office/drawing/2014/main" id="{F49C095F-A7F7-44CE-BC81-3D89911769E8}"/>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7" name="Google Shape;2324;p67">
              <a:extLst>
                <a:ext uri="{FF2B5EF4-FFF2-40B4-BE49-F238E27FC236}">
                  <a16:creationId xmlns:a16="http://schemas.microsoft.com/office/drawing/2014/main" id="{758E0E97-CED1-4889-A55A-8F33F3C57C05}"/>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8" name="Google Shape;2325;p67">
              <a:extLst>
                <a:ext uri="{FF2B5EF4-FFF2-40B4-BE49-F238E27FC236}">
                  <a16:creationId xmlns:a16="http://schemas.microsoft.com/office/drawing/2014/main" id="{75E68E41-A3BD-473D-BAFB-A12342BD0CE7}"/>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9" name="Google Shape;2326;p67">
              <a:extLst>
                <a:ext uri="{FF2B5EF4-FFF2-40B4-BE49-F238E27FC236}">
                  <a16:creationId xmlns:a16="http://schemas.microsoft.com/office/drawing/2014/main" id="{763FBE82-B787-4291-BDE3-D84F8859B949}"/>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0" name="Google Shape;2327;p67">
              <a:extLst>
                <a:ext uri="{FF2B5EF4-FFF2-40B4-BE49-F238E27FC236}">
                  <a16:creationId xmlns:a16="http://schemas.microsoft.com/office/drawing/2014/main" id="{458D1BE4-6742-4BE7-9923-621A7177B2F4}"/>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1" name="Google Shape;2328;p67">
              <a:extLst>
                <a:ext uri="{FF2B5EF4-FFF2-40B4-BE49-F238E27FC236}">
                  <a16:creationId xmlns:a16="http://schemas.microsoft.com/office/drawing/2014/main" id="{B7B5FCD7-1A41-4A4E-806B-4B082979BA08}"/>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52" name="Google Shape;2329;p67">
            <a:extLst>
              <a:ext uri="{FF2B5EF4-FFF2-40B4-BE49-F238E27FC236}">
                <a16:creationId xmlns:a16="http://schemas.microsoft.com/office/drawing/2014/main" id="{EAC07BE4-867A-406B-9C20-2C21303A13EF}"/>
              </a:ext>
            </a:extLst>
          </p:cNvPr>
          <p:cNvGrpSpPr/>
          <p:nvPr/>
        </p:nvGrpSpPr>
        <p:grpSpPr>
          <a:xfrm>
            <a:off x="10127837" y="3312316"/>
            <a:ext cx="3559017" cy="2072601"/>
            <a:chOff x="5224320" y="1831359"/>
            <a:chExt cx="2766477" cy="1611063"/>
          </a:xfrm>
        </p:grpSpPr>
        <p:grpSp>
          <p:nvGrpSpPr>
            <p:cNvPr id="53" name="Google Shape;2330;p67">
              <a:extLst>
                <a:ext uri="{FF2B5EF4-FFF2-40B4-BE49-F238E27FC236}">
                  <a16:creationId xmlns:a16="http://schemas.microsoft.com/office/drawing/2014/main" id="{67E4B92E-A36C-4B18-9341-9B6468469C83}"/>
                </a:ext>
              </a:extLst>
            </p:cNvPr>
            <p:cNvGrpSpPr/>
            <p:nvPr/>
          </p:nvGrpSpPr>
          <p:grpSpPr>
            <a:xfrm>
              <a:off x="5224320" y="1831359"/>
              <a:ext cx="1636746" cy="807820"/>
              <a:chOff x="2315575" y="2119875"/>
              <a:chExt cx="955876" cy="471775"/>
            </a:xfrm>
          </p:grpSpPr>
          <p:sp>
            <p:nvSpPr>
              <p:cNvPr id="57" name="Google Shape;2331;p67">
                <a:extLst>
                  <a:ext uri="{FF2B5EF4-FFF2-40B4-BE49-F238E27FC236}">
                    <a16:creationId xmlns:a16="http://schemas.microsoft.com/office/drawing/2014/main" id="{15BFD836-6F68-46D7-8362-860D84FB87EB}"/>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8" name="Google Shape;2332;p67">
                <a:extLst>
                  <a:ext uri="{FF2B5EF4-FFF2-40B4-BE49-F238E27FC236}">
                    <a16:creationId xmlns:a16="http://schemas.microsoft.com/office/drawing/2014/main" id="{3B8C7F28-51AC-4D0E-A938-54FF4A5E323E}"/>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9" name="Google Shape;2333;p67">
                <a:extLst>
                  <a:ext uri="{FF2B5EF4-FFF2-40B4-BE49-F238E27FC236}">
                    <a16:creationId xmlns:a16="http://schemas.microsoft.com/office/drawing/2014/main" id="{066BBE16-CB06-45C3-AC37-4BC6BFB1C286}"/>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0" name="Google Shape;2334;p67">
                <a:extLst>
                  <a:ext uri="{FF2B5EF4-FFF2-40B4-BE49-F238E27FC236}">
                    <a16:creationId xmlns:a16="http://schemas.microsoft.com/office/drawing/2014/main" id="{DB10216D-7881-4637-8921-DEDA37C78E13}"/>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1" name="Google Shape;2335;p67">
                <a:extLst>
                  <a:ext uri="{FF2B5EF4-FFF2-40B4-BE49-F238E27FC236}">
                    <a16:creationId xmlns:a16="http://schemas.microsoft.com/office/drawing/2014/main" id="{9B2FE229-615F-4FB1-85FC-0158BFC4F7D4}"/>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2" name="Google Shape;2336;p67">
                <a:extLst>
                  <a:ext uri="{FF2B5EF4-FFF2-40B4-BE49-F238E27FC236}">
                    <a16:creationId xmlns:a16="http://schemas.microsoft.com/office/drawing/2014/main" id="{ADF6CB52-3502-4B59-81DF-C92692C8B6A2}"/>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3" name="Google Shape;2337;p67">
                <a:extLst>
                  <a:ext uri="{FF2B5EF4-FFF2-40B4-BE49-F238E27FC236}">
                    <a16:creationId xmlns:a16="http://schemas.microsoft.com/office/drawing/2014/main" id="{773A5176-90C9-43E1-81C4-0A1671B9ECA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4" name="Google Shape;2338;p67">
                <a:extLst>
                  <a:ext uri="{FF2B5EF4-FFF2-40B4-BE49-F238E27FC236}">
                    <a16:creationId xmlns:a16="http://schemas.microsoft.com/office/drawing/2014/main" id="{F7B5F41F-7EB4-4E3F-BDFC-A4F933C658E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5" name="Google Shape;2339;p67">
                <a:extLst>
                  <a:ext uri="{FF2B5EF4-FFF2-40B4-BE49-F238E27FC236}">
                    <a16:creationId xmlns:a16="http://schemas.microsoft.com/office/drawing/2014/main" id="{0108A8ED-0897-4AEC-98B0-72F877AB0D2B}"/>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54" name="Google Shape;2340;p67">
              <a:extLst>
                <a:ext uri="{FF2B5EF4-FFF2-40B4-BE49-F238E27FC236}">
                  <a16:creationId xmlns:a16="http://schemas.microsoft.com/office/drawing/2014/main" id="{92082D9F-8A4D-4CEA-8BE5-686DF6C602BC}"/>
                </a:ext>
              </a:extLst>
            </p:cNvPr>
            <p:cNvGrpSpPr/>
            <p:nvPr/>
          </p:nvGrpSpPr>
          <p:grpSpPr>
            <a:xfrm rot="-2700000">
              <a:off x="6957406" y="1838311"/>
              <a:ext cx="1033391" cy="1604111"/>
              <a:chOff x="2766500" y="3259575"/>
              <a:chExt cx="603500" cy="936800"/>
            </a:xfrm>
          </p:grpSpPr>
          <p:sp>
            <p:nvSpPr>
              <p:cNvPr id="55" name="Google Shape;2341;p67">
                <a:extLst>
                  <a:ext uri="{FF2B5EF4-FFF2-40B4-BE49-F238E27FC236}">
                    <a16:creationId xmlns:a16="http://schemas.microsoft.com/office/drawing/2014/main" id="{ECE0369B-95A8-4146-BD00-D25CD7F58A02}"/>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6" name="Google Shape;2342;p67">
                <a:extLst>
                  <a:ext uri="{FF2B5EF4-FFF2-40B4-BE49-F238E27FC236}">
                    <a16:creationId xmlns:a16="http://schemas.microsoft.com/office/drawing/2014/main" id="{A6C3D975-D683-452D-B3FA-7EFB539BFB7D}"/>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grpSp>
        <p:nvGrpSpPr>
          <p:cNvPr id="66" name="Google Shape;2345;p67">
            <a:extLst>
              <a:ext uri="{FF2B5EF4-FFF2-40B4-BE49-F238E27FC236}">
                <a16:creationId xmlns:a16="http://schemas.microsoft.com/office/drawing/2014/main" id="{D1472D9A-DCAB-40B1-BC66-977666414C6B}"/>
              </a:ext>
            </a:extLst>
          </p:cNvPr>
          <p:cNvGrpSpPr/>
          <p:nvPr/>
        </p:nvGrpSpPr>
        <p:grpSpPr>
          <a:xfrm>
            <a:off x="-820589" y="-39289"/>
            <a:ext cx="3811303" cy="2239304"/>
            <a:chOff x="-176671" y="557597"/>
            <a:chExt cx="2966735" cy="1739948"/>
          </a:xfrm>
        </p:grpSpPr>
        <p:grpSp>
          <p:nvGrpSpPr>
            <p:cNvPr id="67" name="Google Shape;2346;p67">
              <a:extLst>
                <a:ext uri="{FF2B5EF4-FFF2-40B4-BE49-F238E27FC236}">
                  <a16:creationId xmlns:a16="http://schemas.microsoft.com/office/drawing/2014/main" id="{23F8AEFF-BF8B-42D7-811B-D98809FFBE47}"/>
                </a:ext>
              </a:extLst>
            </p:cNvPr>
            <p:cNvGrpSpPr/>
            <p:nvPr/>
          </p:nvGrpSpPr>
          <p:grpSpPr>
            <a:xfrm>
              <a:off x="-176671" y="557597"/>
              <a:ext cx="2339644" cy="1242573"/>
              <a:chOff x="238125" y="1323775"/>
              <a:chExt cx="1366375" cy="725675"/>
            </a:xfrm>
          </p:grpSpPr>
          <p:sp>
            <p:nvSpPr>
              <p:cNvPr id="69" name="Google Shape;2347;p67">
                <a:extLst>
                  <a:ext uri="{FF2B5EF4-FFF2-40B4-BE49-F238E27FC236}">
                    <a16:creationId xmlns:a16="http://schemas.microsoft.com/office/drawing/2014/main" id="{5C49FC9C-1523-4DD9-9335-1B7BE023273A}"/>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0" name="Google Shape;2348;p67">
                <a:extLst>
                  <a:ext uri="{FF2B5EF4-FFF2-40B4-BE49-F238E27FC236}">
                    <a16:creationId xmlns:a16="http://schemas.microsoft.com/office/drawing/2014/main" id="{B100F372-F6EF-46C8-81AE-8AC740B789B3}"/>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1" name="Google Shape;2349;p67">
                <a:extLst>
                  <a:ext uri="{FF2B5EF4-FFF2-40B4-BE49-F238E27FC236}">
                    <a16:creationId xmlns:a16="http://schemas.microsoft.com/office/drawing/2014/main" id="{6A874616-F89E-434B-ADE9-A25424CCCE4F}"/>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2" name="Google Shape;2350;p67">
                <a:extLst>
                  <a:ext uri="{FF2B5EF4-FFF2-40B4-BE49-F238E27FC236}">
                    <a16:creationId xmlns:a16="http://schemas.microsoft.com/office/drawing/2014/main" id="{B6D2178D-6911-4F3D-9A53-25D196C18E2E}"/>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3" name="Google Shape;2351;p67">
                <a:extLst>
                  <a:ext uri="{FF2B5EF4-FFF2-40B4-BE49-F238E27FC236}">
                    <a16:creationId xmlns:a16="http://schemas.microsoft.com/office/drawing/2014/main" id="{8363BF44-6C81-4038-AE69-467C77B40E18}"/>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4" name="Google Shape;2352;p67">
                <a:extLst>
                  <a:ext uri="{FF2B5EF4-FFF2-40B4-BE49-F238E27FC236}">
                    <a16:creationId xmlns:a16="http://schemas.microsoft.com/office/drawing/2014/main" id="{CB245685-1530-4ED4-B01D-39764E3D969C}"/>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5" name="Google Shape;2353;p67">
                <a:extLst>
                  <a:ext uri="{FF2B5EF4-FFF2-40B4-BE49-F238E27FC236}">
                    <a16:creationId xmlns:a16="http://schemas.microsoft.com/office/drawing/2014/main" id="{1A0291EA-4AF6-49ED-AB35-F980A47F290E}"/>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6" name="Google Shape;2354;p67">
                <a:extLst>
                  <a:ext uri="{FF2B5EF4-FFF2-40B4-BE49-F238E27FC236}">
                    <a16:creationId xmlns:a16="http://schemas.microsoft.com/office/drawing/2014/main" id="{1C114E01-8AA1-44EB-BD78-F78C8A46D070}"/>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7" name="Google Shape;2355;p67">
                <a:extLst>
                  <a:ext uri="{FF2B5EF4-FFF2-40B4-BE49-F238E27FC236}">
                    <a16:creationId xmlns:a16="http://schemas.microsoft.com/office/drawing/2014/main" id="{0E19D0F0-8BD5-4595-82F0-6297AC3F39F5}"/>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8" name="Google Shape;2356;p67">
                <a:extLst>
                  <a:ext uri="{FF2B5EF4-FFF2-40B4-BE49-F238E27FC236}">
                    <a16:creationId xmlns:a16="http://schemas.microsoft.com/office/drawing/2014/main" id="{022FE28A-17E8-4B59-AF28-B755914DB3B1}"/>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sp>
          <p:nvSpPr>
            <p:cNvPr id="68" name="Google Shape;2357;p67">
              <a:extLst>
                <a:ext uri="{FF2B5EF4-FFF2-40B4-BE49-F238E27FC236}">
                  <a16:creationId xmlns:a16="http://schemas.microsoft.com/office/drawing/2014/main" id="{30C1B941-5D14-4BBD-9343-6F0DB4053362}"/>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sp>
      </p:grpSp>
      <p:grpSp>
        <p:nvGrpSpPr>
          <p:cNvPr id="79" name="Google Shape;2358;p67">
            <a:extLst>
              <a:ext uri="{FF2B5EF4-FFF2-40B4-BE49-F238E27FC236}">
                <a16:creationId xmlns:a16="http://schemas.microsoft.com/office/drawing/2014/main" id="{5113711D-1F3A-43EB-8C37-085BABBF1435}"/>
              </a:ext>
            </a:extLst>
          </p:cNvPr>
          <p:cNvGrpSpPr/>
          <p:nvPr/>
        </p:nvGrpSpPr>
        <p:grpSpPr>
          <a:xfrm>
            <a:off x="-665825" y="3850816"/>
            <a:ext cx="2529153" cy="1976755"/>
            <a:chOff x="307600" y="2118900"/>
            <a:chExt cx="1146125" cy="887775"/>
          </a:xfrm>
        </p:grpSpPr>
        <p:sp>
          <p:nvSpPr>
            <p:cNvPr id="80" name="Google Shape;2359;p67">
              <a:extLst>
                <a:ext uri="{FF2B5EF4-FFF2-40B4-BE49-F238E27FC236}">
                  <a16:creationId xmlns:a16="http://schemas.microsoft.com/office/drawing/2014/main" id="{F96232DA-575C-4270-A5CC-A352DC84B601}"/>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1" name="Google Shape;2360;p67">
              <a:extLst>
                <a:ext uri="{FF2B5EF4-FFF2-40B4-BE49-F238E27FC236}">
                  <a16:creationId xmlns:a16="http://schemas.microsoft.com/office/drawing/2014/main" id="{6686FBA9-15B6-455E-AE25-07E4A7C3A525}"/>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2" name="Google Shape;2361;p67">
              <a:extLst>
                <a:ext uri="{FF2B5EF4-FFF2-40B4-BE49-F238E27FC236}">
                  <a16:creationId xmlns:a16="http://schemas.microsoft.com/office/drawing/2014/main" id="{B54582AF-1387-4822-97B3-6D6BB7E66249}"/>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3" name="Google Shape;2362;p67">
              <a:extLst>
                <a:ext uri="{FF2B5EF4-FFF2-40B4-BE49-F238E27FC236}">
                  <a16:creationId xmlns:a16="http://schemas.microsoft.com/office/drawing/2014/main" id="{E3F59A8E-FD5B-4E4A-A556-83D686A2188C}"/>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4" name="Google Shape;2363;p67">
              <a:extLst>
                <a:ext uri="{FF2B5EF4-FFF2-40B4-BE49-F238E27FC236}">
                  <a16:creationId xmlns:a16="http://schemas.microsoft.com/office/drawing/2014/main" id="{DF9C2575-82EC-435A-A5EC-214153165F2C}"/>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6" name="Google Shape;2364;p67">
              <a:extLst>
                <a:ext uri="{FF2B5EF4-FFF2-40B4-BE49-F238E27FC236}">
                  <a16:creationId xmlns:a16="http://schemas.microsoft.com/office/drawing/2014/main" id="{48A22EBF-82CF-43D8-A507-BE9564A43E10}"/>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7" name="Google Shape;2365;p67">
              <a:extLst>
                <a:ext uri="{FF2B5EF4-FFF2-40B4-BE49-F238E27FC236}">
                  <a16:creationId xmlns:a16="http://schemas.microsoft.com/office/drawing/2014/main" id="{8B8B8BE4-38F1-4BD4-B135-AE48115B641D}"/>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8" name="Google Shape;2366;p67">
              <a:extLst>
                <a:ext uri="{FF2B5EF4-FFF2-40B4-BE49-F238E27FC236}">
                  <a16:creationId xmlns:a16="http://schemas.microsoft.com/office/drawing/2014/main" id="{50D7DC8F-94BF-4957-9894-4F3BFB7D0ECC}"/>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9" name="Google Shape;2367;p67">
              <a:extLst>
                <a:ext uri="{FF2B5EF4-FFF2-40B4-BE49-F238E27FC236}">
                  <a16:creationId xmlns:a16="http://schemas.microsoft.com/office/drawing/2014/main" id="{AC906FE4-A0AB-4376-BE98-D6FC839926E1}"/>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0" name="Google Shape;2368;p67">
              <a:extLst>
                <a:ext uri="{FF2B5EF4-FFF2-40B4-BE49-F238E27FC236}">
                  <a16:creationId xmlns:a16="http://schemas.microsoft.com/office/drawing/2014/main" id="{2082E065-4E79-418D-A5E4-477CE891EC4E}"/>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1" name="Google Shape;2369;p67">
              <a:extLst>
                <a:ext uri="{FF2B5EF4-FFF2-40B4-BE49-F238E27FC236}">
                  <a16:creationId xmlns:a16="http://schemas.microsoft.com/office/drawing/2014/main" id="{A72701C2-CF1B-45D5-8B78-ED779120468D}"/>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2" name="Google Shape;2370;p67">
              <a:extLst>
                <a:ext uri="{FF2B5EF4-FFF2-40B4-BE49-F238E27FC236}">
                  <a16:creationId xmlns:a16="http://schemas.microsoft.com/office/drawing/2014/main" id="{5E2550C6-C9D5-482D-A93A-3D67ED282074}"/>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3" name="Google Shape;2371;p67">
              <a:extLst>
                <a:ext uri="{FF2B5EF4-FFF2-40B4-BE49-F238E27FC236}">
                  <a16:creationId xmlns:a16="http://schemas.microsoft.com/office/drawing/2014/main" id="{1918E0A8-F9BF-441C-B0ED-A74E49A09872}"/>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4" name="Google Shape;2372;p67">
              <a:extLst>
                <a:ext uri="{FF2B5EF4-FFF2-40B4-BE49-F238E27FC236}">
                  <a16:creationId xmlns:a16="http://schemas.microsoft.com/office/drawing/2014/main" id="{FB1A4DF4-AE5C-4E3B-A3C7-C6529C157D7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5" name="Google Shape;2373;p67">
              <a:extLst>
                <a:ext uri="{FF2B5EF4-FFF2-40B4-BE49-F238E27FC236}">
                  <a16:creationId xmlns:a16="http://schemas.microsoft.com/office/drawing/2014/main" id="{576647DC-49A7-4F4B-BBEF-7573A26D11A3}"/>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6" name="Google Shape;2374;p67">
              <a:extLst>
                <a:ext uri="{FF2B5EF4-FFF2-40B4-BE49-F238E27FC236}">
                  <a16:creationId xmlns:a16="http://schemas.microsoft.com/office/drawing/2014/main" id="{38514F6F-FBC8-447C-9790-CCE0B371CCE3}"/>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7" name="Google Shape;2375;p67">
              <a:extLst>
                <a:ext uri="{FF2B5EF4-FFF2-40B4-BE49-F238E27FC236}">
                  <a16:creationId xmlns:a16="http://schemas.microsoft.com/office/drawing/2014/main" id="{5FBD8301-885C-46AC-9E2E-64FC2D4DEBD5}"/>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8" name="Google Shape;2376;p67">
              <a:extLst>
                <a:ext uri="{FF2B5EF4-FFF2-40B4-BE49-F238E27FC236}">
                  <a16:creationId xmlns:a16="http://schemas.microsoft.com/office/drawing/2014/main" id="{3F1349EF-4F7D-4A2D-973D-36B1E993C8B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9" name="Google Shape;2377;p67">
              <a:extLst>
                <a:ext uri="{FF2B5EF4-FFF2-40B4-BE49-F238E27FC236}">
                  <a16:creationId xmlns:a16="http://schemas.microsoft.com/office/drawing/2014/main" id="{A2EBF8D2-69B6-48FF-8150-FAE4FF8B396D}"/>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0" name="Google Shape;2378;p67">
              <a:extLst>
                <a:ext uri="{FF2B5EF4-FFF2-40B4-BE49-F238E27FC236}">
                  <a16:creationId xmlns:a16="http://schemas.microsoft.com/office/drawing/2014/main" id="{96C082FF-251D-4347-BF98-F56A3D5DC1FB}"/>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1" name="Google Shape;2379;p67">
              <a:extLst>
                <a:ext uri="{FF2B5EF4-FFF2-40B4-BE49-F238E27FC236}">
                  <a16:creationId xmlns:a16="http://schemas.microsoft.com/office/drawing/2014/main" id="{83FF08A9-EB2B-4B7A-85B2-E57BEE8049C3}"/>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2" name="Google Shape;2380;p67">
              <a:extLst>
                <a:ext uri="{FF2B5EF4-FFF2-40B4-BE49-F238E27FC236}">
                  <a16:creationId xmlns:a16="http://schemas.microsoft.com/office/drawing/2014/main" id="{8F62CC3D-1842-4EE1-AD69-1D245C49D089}"/>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3" name="Google Shape;2381;p67">
              <a:extLst>
                <a:ext uri="{FF2B5EF4-FFF2-40B4-BE49-F238E27FC236}">
                  <a16:creationId xmlns:a16="http://schemas.microsoft.com/office/drawing/2014/main" id="{7EF5A069-6C01-4EDA-9B0C-49E6D35E68BA}"/>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4" name="Google Shape;2382;p67">
              <a:extLst>
                <a:ext uri="{FF2B5EF4-FFF2-40B4-BE49-F238E27FC236}">
                  <a16:creationId xmlns:a16="http://schemas.microsoft.com/office/drawing/2014/main" id="{C2AB4F9F-FD5E-40E2-850A-562DC09B46E2}"/>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5" name="Google Shape;2383;p67">
              <a:extLst>
                <a:ext uri="{FF2B5EF4-FFF2-40B4-BE49-F238E27FC236}">
                  <a16:creationId xmlns:a16="http://schemas.microsoft.com/office/drawing/2014/main" id="{0B324C12-B608-4E2C-B32C-2EE618895960}"/>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6" name="Google Shape;2384;p67">
              <a:extLst>
                <a:ext uri="{FF2B5EF4-FFF2-40B4-BE49-F238E27FC236}">
                  <a16:creationId xmlns:a16="http://schemas.microsoft.com/office/drawing/2014/main" id="{D8E15BDC-0D32-4476-A22E-429DAA68EF97}"/>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7" name="Google Shape;2385;p67">
              <a:extLst>
                <a:ext uri="{FF2B5EF4-FFF2-40B4-BE49-F238E27FC236}">
                  <a16:creationId xmlns:a16="http://schemas.microsoft.com/office/drawing/2014/main" id="{2877BF41-F3A7-4AC9-BACA-CD2874530ACF}"/>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8" name="Google Shape;2386;p67">
              <a:extLst>
                <a:ext uri="{FF2B5EF4-FFF2-40B4-BE49-F238E27FC236}">
                  <a16:creationId xmlns:a16="http://schemas.microsoft.com/office/drawing/2014/main" id="{23D02B7A-5AB0-4699-B53A-8DD95FAC682B}"/>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9" name="Google Shape;2387;p67">
              <a:extLst>
                <a:ext uri="{FF2B5EF4-FFF2-40B4-BE49-F238E27FC236}">
                  <a16:creationId xmlns:a16="http://schemas.microsoft.com/office/drawing/2014/main" id="{88A54F09-6D30-427C-B07B-22521F987FC0}"/>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0" name="Google Shape;2388;p67">
              <a:extLst>
                <a:ext uri="{FF2B5EF4-FFF2-40B4-BE49-F238E27FC236}">
                  <a16:creationId xmlns:a16="http://schemas.microsoft.com/office/drawing/2014/main" id="{DF18638E-5E35-4B36-8A0A-FF8982054026}"/>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1" name="Google Shape;2389;p67">
              <a:extLst>
                <a:ext uri="{FF2B5EF4-FFF2-40B4-BE49-F238E27FC236}">
                  <a16:creationId xmlns:a16="http://schemas.microsoft.com/office/drawing/2014/main" id="{2C6E9C0D-D584-485B-B5B2-5425DBE3C758}"/>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2" name="Google Shape;2390;p67">
              <a:extLst>
                <a:ext uri="{FF2B5EF4-FFF2-40B4-BE49-F238E27FC236}">
                  <a16:creationId xmlns:a16="http://schemas.microsoft.com/office/drawing/2014/main" id="{B3F44B9D-E4C4-46A1-BA99-D54566C653B5}"/>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3" name="Google Shape;2391;p67">
              <a:extLst>
                <a:ext uri="{FF2B5EF4-FFF2-40B4-BE49-F238E27FC236}">
                  <a16:creationId xmlns:a16="http://schemas.microsoft.com/office/drawing/2014/main" id="{FDD5C78A-53D4-45A4-8F6F-D6D1F467C0B2}"/>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4" name="Google Shape;2392;p67">
              <a:extLst>
                <a:ext uri="{FF2B5EF4-FFF2-40B4-BE49-F238E27FC236}">
                  <a16:creationId xmlns:a16="http://schemas.microsoft.com/office/drawing/2014/main" id="{2E703D7B-068B-400E-A359-B6F97F4BEEBB}"/>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5" name="Google Shape;2393;p67">
              <a:extLst>
                <a:ext uri="{FF2B5EF4-FFF2-40B4-BE49-F238E27FC236}">
                  <a16:creationId xmlns:a16="http://schemas.microsoft.com/office/drawing/2014/main" id="{F3203D0C-0C1E-45E3-A3CC-EFF74DE295D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6" name="Google Shape;2394;p67">
              <a:extLst>
                <a:ext uri="{FF2B5EF4-FFF2-40B4-BE49-F238E27FC236}">
                  <a16:creationId xmlns:a16="http://schemas.microsoft.com/office/drawing/2014/main" id="{657A9DE1-B772-40E3-9FA2-92210005057B}"/>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7" name="Google Shape;2395;p67">
              <a:extLst>
                <a:ext uri="{FF2B5EF4-FFF2-40B4-BE49-F238E27FC236}">
                  <a16:creationId xmlns:a16="http://schemas.microsoft.com/office/drawing/2014/main" id="{F52544DC-87C7-4509-9E9B-C551597B7A9B}"/>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8" name="Google Shape;2396;p67">
              <a:extLst>
                <a:ext uri="{FF2B5EF4-FFF2-40B4-BE49-F238E27FC236}">
                  <a16:creationId xmlns:a16="http://schemas.microsoft.com/office/drawing/2014/main" id="{B95CC23A-1D30-4F7F-8D0F-798736C5931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9" name="Google Shape;2397;p67">
              <a:extLst>
                <a:ext uri="{FF2B5EF4-FFF2-40B4-BE49-F238E27FC236}">
                  <a16:creationId xmlns:a16="http://schemas.microsoft.com/office/drawing/2014/main" id="{B12A01F2-98F3-419B-B51A-27D92BEBB475}"/>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0" name="Google Shape;2398;p67">
              <a:extLst>
                <a:ext uri="{FF2B5EF4-FFF2-40B4-BE49-F238E27FC236}">
                  <a16:creationId xmlns:a16="http://schemas.microsoft.com/office/drawing/2014/main" id="{A9E2D9C4-B2E7-484B-9415-A9D91A30C907}"/>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1" name="Google Shape;2399;p67">
              <a:extLst>
                <a:ext uri="{FF2B5EF4-FFF2-40B4-BE49-F238E27FC236}">
                  <a16:creationId xmlns:a16="http://schemas.microsoft.com/office/drawing/2014/main" id="{D8112782-4638-4F05-8E55-8CEA0FFF32EA}"/>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2" name="Google Shape;2400;p67">
              <a:extLst>
                <a:ext uri="{FF2B5EF4-FFF2-40B4-BE49-F238E27FC236}">
                  <a16:creationId xmlns:a16="http://schemas.microsoft.com/office/drawing/2014/main" id="{007ED42C-680F-4892-904D-0513C2C66015}"/>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3" name="Google Shape;2401;p67">
              <a:extLst>
                <a:ext uri="{FF2B5EF4-FFF2-40B4-BE49-F238E27FC236}">
                  <a16:creationId xmlns:a16="http://schemas.microsoft.com/office/drawing/2014/main" id="{60A67C42-760B-4B37-B029-A0169A8317F6}"/>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sp>
        <p:nvSpPr>
          <p:cNvPr id="124" name="!!2">
            <a:extLst>
              <a:ext uri="{FF2B5EF4-FFF2-40B4-BE49-F238E27FC236}">
                <a16:creationId xmlns:a16="http://schemas.microsoft.com/office/drawing/2014/main" id="{7FAAF36F-8616-4C33-9C83-09FA469585C1}"/>
              </a:ext>
            </a:extLst>
          </p:cNvPr>
          <p:cNvSpPr txBox="1">
            <a:spLocks/>
          </p:cNvSpPr>
          <p:nvPr/>
        </p:nvSpPr>
        <p:spPr>
          <a:xfrm>
            <a:off x="2046368" y="2510840"/>
            <a:ext cx="7938264"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6000" b="1" kern="0" noProof="0" dirty="0" err="1">
                <a:solidFill>
                  <a:schemeClr val="accent1"/>
                </a:solidFill>
                <a:latin typeface="#9Slide07 SVNA Love Of Thunder" panose="02040603050506020204" pitchFamily="18" charset="0"/>
              </a:rPr>
              <a:t>Chương</a:t>
            </a:r>
            <a:r>
              <a:rPr lang="en-US" sz="6000" b="1" kern="0" noProof="0" dirty="0">
                <a:solidFill>
                  <a:schemeClr val="accent1"/>
                </a:solidFill>
                <a:latin typeface="#9Slide07 SVNA Love Of Thunder" panose="02040603050506020204" pitchFamily="18" charset="0"/>
              </a:rPr>
              <a:t> 1: </a:t>
            </a:r>
          </a:p>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6000" b="1" kern="0" noProof="0" dirty="0" err="1">
                <a:solidFill>
                  <a:schemeClr val="accent1"/>
                </a:solidFill>
                <a:latin typeface="#9Slide07 SVNA Love Of Thunder" panose="02040603050506020204" pitchFamily="18" charset="0"/>
              </a:rPr>
              <a:t>động</a:t>
            </a:r>
            <a:r>
              <a:rPr lang="en-US" sz="6000" b="1" kern="0" noProof="0" dirty="0">
                <a:solidFill>
                  <a:schemeClr val="accent1"/>
                </a:solidFill>
                <a:latin typeface="#9Slide07 SVNA Love Of Thunder" panose="02040603050506020204" pitchFamily="18" charset="0"/>
              </a:rPr>
              <a:t> </a:t>
            </a:r>
            <a:r>
              <a:rPr lang="en-US" sz="6000" b="1" kern="0" noProof="0" dirty="0" err="1">
                <a:solidFill>
                  <a:schemeClr val="accent1"/>
                </a:solidFill>
                <a:latin typeface="#9Slide07 SVNA Love Of Thunder" panose="02040603050506020204" pitchFamily="18" charset="0"/>
              </a:rPr>
              <a:t>học</a:t>
            </a:r>
            <a:r>
              <a:rPr lang="en-US" sz="6000" b="1" kern="0" noProof="0" dirty="0">
                <a:solidFill>
                  <a:schemeClr val="accent1"/>
                </a:solidFill>
                <a:latin typeface="#9Slide07 SVNA Love Of Thunder" panose="02040603050506020204" pitchFamily="18" charset="0"/>
              </a:rPr>
              <a:t> </a:t>
            </a:r>
            <a:r>
              <a:rPr lang="en-US" sz="6000" b="1" kern="0" noProof="0" dirty="0" err="1">
                <a:solidFill>
                  <a:schemeClr val="accent1"/>
                </a:solidFill>
                <a:latin typeface="#9Slide07 SVNA Love Of Thunder" panose="02040603050506020204" pitchFamily="18" charset="0"/>
              </a:rPr>
              <a:t>chất</a:t>
            </a:r>
            <a:r>
              <a:rPr lang="en-US" sz="6000" b="1" kern="0" noProof="0" dirty="0">
                <a:solidFill>
                  <a:schemeClr val="accent1"/>
                </a:solidFill>
                <a:latin typeface="#9Slide07 SVNA Love Of Thunder" panose="02040603050506020204" pitchFamily="18" charset="0"/>
              </a:rPr>
              <a:t> </a:t>
            </a:r>
            <a:r>
              <a:rPr lang="en-US" sz="6000" b="1" kern="0" noProof="0" dirty="0" err="1">
                <a:solidFill>
                  <a:schemeClr val="accent1"/>
                </a:solidFill>
                <a:latin typeface="#9Slide07 SVNA Love Of Thunder" panose="02040603050506020204" pitchFamily="18" charset="0"/>
              </a:rPr>
              <a:t>điểm</a:t>
            </a:r>
            <a:endParaRPr lang="en-US" sz="6000" b="1" kern="0" noProof="0" dirty="0">
              <a:solidFill>
                <a:schemeClr val="accent1"/>
              </a:solidFill>
              <a:latin typeface="#9Slide07 SVNA Love Of Thunder" panose="02040603050506020204" pitchFamily="18" charset="0"/>
            </a:endParaRPr>
          </a:p>
        </p:txBody>
      </p:sp>
      <p:pic>
        <p:nvPicPr>
          <p:cNvPr id="126" name="Picture 2" descr="Loading animation | Bike drawing, Animation, Bicycle art">
            <a:extLst>
              <a:ext uri="{FF2B5EF4-FFF2-40B4-BE49-F238E27FC236}">
                <a16:creationId xmlns:a16="http://schemas.microsoft.com/office/drawing/2014/main" id="{F9B6BD2F-C3AB-4A15-A5DC-6B01D02583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07431" y="5091321"/>
            <a:ext cx="1754137" cy="131560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Pin on CYCLING">
            <a:extLst>
              <a:ext uri="{FF2B5EF4-FFF2-40B4-BE49-F238E27FC236}">
                <a16:creationId xmlns:a16="http://schemas.microsoft.com/office/drawing/2014/main" id="{101192EB-F2E4-4BD2-9A56-4A3555C58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7007" y="5025711"/>
            <a:ext cx="1383926" cy="1383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24">
                                            <p:txEl>
                                              <p:pRg st="0" end="0"/>
                                            </p:txEl>
                                          </p:spTgt>
                                        </p:tgtEl>
                                        <p:attrNameLst>
                                          <p:attrName>style.visibility</p:attrName>
                                        </p:attrNameLst>
                                      </p:cBhvr>
                                      <p:to>
                                        <p:strVal val="visible"/>
                                      </p:to>
                                    </p:set>
                                    <p:anim calcmode="lin" valueType="num">
                                      <p:cBhvr additive="base">
                                        <p:cTn id="7" dur="500" fill="hold"/>
                                        <p:tgtEl>
                                          <p:spTgt spid="12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10000"/>
                                  </p:iterate>
                                  <p:childTnLst>
                                    <p:set>
                                      <p:cBhvr>
                                        <p:cTn id="10" dur="1" fill="hold">
                                          <p:stCondLst>
                                            <p:cond delay="0"/>
                                          </p:stCondLst>
                                        </p:cTn>
                                        <p:tgtEl>
                                          <p:spTgt spid="124">
                                            <p:txEl>
                                              <p:pRg st="1" end="1"/>
                                            </p:txEl>
                                          </p:spTgt>
                                        </p:tgtEl>
                                        <p:attrNameLst>
                                          <p:attrName>style.visibility</p:attrName>
                                        </p:attrNameLst>
                                      </p:cBhvr>
                                      <p:to>
                                        <p:strVal val="visible"/>
                                      </p:to>
                                    </p:set>
                                    <p:anim calcmode="lin" valueType="num">
                                      <p:cBhvr additive="base">
                                        <p:cTn id="11" dur="500" fill="hold"/>
                                        <p:tgtEl>
                                          <p:spTgt spid="12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19810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err="1">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a:t>
            </a: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3: [TTN]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Tọa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tại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điểm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phụ</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thuộc</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vào</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1" name="TextBox 10">
            <a:extLst>
              <a:ext uri="{FF2B5EF4-FFF2-40B4-BE49-F238E27FC236}">
                <a16:creationId xmlns:a16="http://schemas.microsoft.com/office/drawing/2014/main" id="{614D1417-6C7F-4E18-AA21-D65D667F94AE}"/>
              </a:ext>
            </a:extLst>
          </p:cNvPr>
          <p:cNvSpPr txBox="1"/>
          <p:nvPr/>
        </p:nvSpPr>
        <p:spPr>
          <a:xfrm>
            <a:off x="2052677" y="3111289"/>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14" name="TextBox 13">
            <a:extLst>
              <a:ext uri="{FF2B5EF4-FFF2-40B4-BE49-F238E27FC236}">
                <a16:creationId xmlns:a16="http://schemas.microsoft.com/office/drawing/2014/main" id="{102B7F93-20C9-4734-A226-BBB0C495C94E}"/>
              </a:ext>
            </a:extLst>
          </p:cNvPr>
          <p:cNvSpPr txBox="1"/>
          <p:nvPr/>
        </p:nvSpPr>
        <p:spPr>
          <a:xfrm>
            <a:off x="6168926" y="3140332"/>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15" name="TextBox 14">
            <a:extLst>
              <a:ext uri="{FF2B5EF4-FFF2-40B4-BE49-F238E27FC236}">
                <a16:creationId xmlns:a16="http://schemas.microsoft.com/office/drawing/2014/main" id="{2842D0E9-E347-4A79-A647-9FF5C234FF4F}"/>
              </a:ext>
            </a:extLst>
          </p:cNvPr>
          <p:cNvSpPr txBox="1"/>
          <p:nvPr/>
        </p:nvSpPr>
        <p:spPr>
          <a:xfrm>
            <a:off x="2052676" y="3952112"/>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16" name="TextBox 15">
            <a:extLst>
              <a:ext uri="{FF2B5EF4-FFF2-40B4-BE49-F238E27FC236}">
                <a16:creationId xmlns:a16="http://schemas.microsoft.com/office/drawing/2014/main" id="{851DA334-763D-419A-9A5E-BB551FA7666C}"/>
              </a:ext>
            </a:extLst>
          </p:cNvPr>
          <p:cNvSpPr txBox="1"/>
          <p:nvPr/>
        </p:nvSpPr>
        <p:spPr>
          <a:xfrm>
            <a:off x="6168923" y="3946543"/>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6074413" y="3847623"/>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4" name="TextBox 33">
            <a:extLst>
              <a:ext uri="{FF2B5EF4-FFF2-40B4-BE49-F238E27FC236}">
                <a16:creationId xmlns:a16="http://schemas.microsoft.com/office/drawing/2014/main" id="{E8E8D71A-C001-407F-868F-D685431F07BA}"/>
              </a:ext>
            </a:extLst>
          </p:cNvPr>
          <p:cNvSpPr txBox="1"/>
          <p:nvPr/>
        </p:nvSpPr>
        <p:spPr>
          <a:xfrm>
            <a:off x="2551522" y="3113912"/>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Tốc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5C6C5A2B-50F7-4EBC-BCB6-85A62D43465B}"/>
              </a:ext>
            </a:extLst>
          </p:cNvPr>
          <p:cNvSpPr txBox="1"/>
          <p:nvPr/>
        </p:nvSpPr>
        <p:spPr>
          <a:xfrm>
            <a:off x="6828956" y="3131667"/>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Kích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thước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7" name="TextBox 36">
            <a:extLst>
              <a:ext uri="{FF2B5EF4-FFF2-40B4-BE49-F238E27FC236}">
                <a16:creationId xmlns:a16="http://schemas.microsoft.com/office/drawing/2014/main" id="{91D02987-E18F-4581-BC6B-61548F4DAC78}"/>
              </a:ext>
            </a:extLst>
          </p:cNvPr>
          <p:cNvSpPr txBox="1"/>
          <p:nvPr/>
        </p:nvSpPr>
        <p:spPr>
          <a:xfrm>
            <a:off x="2551522" y="3928788"/>
            <a:ext cx="6096000" cy="523220"/>
          </a:xfrm>
          <a:prstGeom prst="rect">
            <a:avLst/>
          </a:prstGeom>
          <a:noFill/>
        </p:spPr>
        <p:txBody>
          <a:bodyPr wrap="square">
            <a:spAutoFit/>
          </a:bodyPr>
          <a:lstStyle/>
          <a:p>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Quỹ</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đạo</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38" name="TextBox 37">
            <a:extLst>
              <a:ext uri="{FF2B5EF4-FFF2-40B4-BE49-F238E27FC236}">
                <a16:creationId xmlns:a16="http://schemas.microsoft.com/office/drawing/2014/main" id="{806D2CFD-552C-4EB9-A665-4906567A95BD}"/>
              </a:ext>
            </a:extLst>
          </p:cNvPr>
          <p:cNvSpPr txBox="1"/>
          <p:nvPr/>
        </p:nvSpPr>
        <p:spPr>
          <a:xfrm>
            <a:off x="6876697" y="3933999"/>
            <a:ext cx="3675472"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Hệ</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trục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tọa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grpSp>
        <p:nvGrpSpPr>
          <p:cNvPr id="25" name="Group 24">
            <a:extLst>
              <a:ext uri="{FF2B5EF4-FFF2-40B4-BE49-F238E27FC236}">
                <a16:creationId xmlns:a16="http://schemas.microsoft.com/office/drawing/2014/main" id="{E26A2546-005D-469C-94B2-E4C6C2F588B2}"/>
              </a:ext>
            </a:extLst>
          </p:cNvPr>
          <p:cNvGrpSpPr/>
          <p:nvPr/>
        </p:nvGrpSpPr>
        <p:grpSpPr>
          <a:xfrm>
            <a:off x="1431605" y="5810763"/>
            <a:ext cx="9502646" cy="347714"/>
            <a:chOff x="1431605" y="3490686"/>
            <a:chExt cx="9502646" cy="347714"/>
          </a:xfrm>
        </p:grpSpPr>
        <p:cxnSp>
          <p:nvCxnSpPr>
            <p:cNvPr id="29" name="Straight Arrow Connector 28">
              <a:extLst>
                <a:ext uri="{FF2B5EF4-FFF2-40B4-BE49-F238E27FC236}">
                  <a16:creationId xmlns:a16="http://schemas.microsoft.com/office/drawing/2014/main" id="{7B232B2B-E2DA-4DAC-AA68-B9F7D1FA277A}"/>
                </a:ext>
              </a:extLst>
            </p:cNvPr>
            <p:cNvCxnSpPr/>
            <p:nvPr/>
          </p:nvCxnSpPr>
          <p:spPr>
            <a:xfrm>
              <a:off x="1431605" y="3664544"/>
              <a:ext cx="95026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4559561-1563-45DD-8ED5-A48C5C909374}"/>
                </a:ext>
              </a:extLst>
            </p:cNvPr>
            <p:cNvSpPr/>
            <p:nvPr/>
          </p:nvSpPr>
          <p:spPr>
            <a:xfrm>
              <a:off x="3202662"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01C977C-6EFD-4676-AAFC-801CC7F8F233}"/>
                </a:ext>
              </a:extLst>
            </p:cNvPr>
            <p:cNvSpPr/>
            <p:nvPr/>
          </p:nvSpPr>
          <p:spPr>
            <a:xfrm>
              <a:off x="8641626" y="3490686"/>
              <a:ext cx="347714" cy="34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AAB546E-79ED-436C-8A94-07BCBDDE89EB}"/>
              </a:ext>
            </a:extLst>
          </p:cNvPr>
          <p:cNvSpPr txBox="1"/>
          <p:nvPr/>
        </p:nvSpPr>
        <p:spPr>
          <a:xfrm>
            <a:off x="3113314" y="6347791"/>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O</a:t>
            </a:r>
          </a:p>
        </p:txBody>
      </p:sp>
      <p:sp>
        <p:nvSpPr>
          <p:cNvPr id="36" name="TextBox 35">
            <a:extLst>
              <a:ext uri="{FF2B5EF4-FFF2-40B4-BE49-F238E27FC236}">
                <a16:creationId xmlns:a16="http://schemas.microsoft.com/office/drawing/2014/main" id="{EC4FF2CC-E7A3-4D50-9FB5-4D388BE6DA19}"/>
              </a:ext>
            </a:extLst>
          </p:cNvPr>
          <p:cNvSpPr txBox="1"/>
          <p:nvPr/>
        </p:nvSpPr>
        <p:spPr>
          <a:xfrm>
            <a:off x="10564136" y="6282477"/>
            <a:ext cx="740229" cy="707886"/>
          </a:xfrm>
          <a:prstGeom prst="rect">
            <a:avLst/>
          </a:prstGeom>
          <a:noFill/>
        </p:spPr>
        <p:txBody>
          <a:bodyPr wrap="square" rtlCol="0">
            <a:spAutoFit/>
          </a:bodyPr>
          <a:lstStyle/>
          <a:p>
            <a:r>
              <a:rPr lang="en-US" sz="4000" b="1" dirty="0">
                <a:solidFill>
                  <a:srgbClr val="0070C0"/>
                </a:solidFill>
                <a:latin typeface="#9Slide03 Arima Madurai" panose="00000500000000000000" pitchFamily="2" charset="0"/>
                <a:cs typeface="#9Slide03 Arima Madurai" panose="00000500000000000000" pitchFamily="2" charset="0"/>
              </a:rPr>
              <a:t>x</a:t>
            </a:r>
          </a:p>
        </p:txBody>
      </p:sp>
      <p:pic>
        <p:nvPicPr>
          <p:cNvPr id="39" name="Picture 38">
            <a:extLst>
              <a:ext uri="{FF2B5EF4-FFF2-40B4-BE49-F238E27FC236}">
                <a16:creationId xmlns:a16="http://schemas.microsoft.com/office/drawing/2014/main" id="{E46AB282-2485-4B9A-9620-7B7E4E5C2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246" y="4540606"/>
            <a:ext cx="1440542" cy="1440542"/>
          </a:xfrm>
          <a:prstGeom prst="rect">
            <a:avLst/>
          </a:prstGeom>
        </p:spPr>
      </p:pic>
      <p:pic>
        <p:nvPicPr>
          <p:cNvPr id="41" name="Picture 2" descr="Phương trình chuyển động của một xe đạp là \(x=5+10t\) (m) Hoàn thành bảng  sau đây để vẽ đồ thị biểu diễn sự phụ thuộ... - Hoc24">
            <a:extLst>
              <a:ext uri="{FF2B5EF4-FFF2-40B4-BE49-F238E27FC236}">
                <a16:creationId xmlns:a16="http://schemas.microsoft.com/office/drawing/2014/main" id="{38028BFC-F75C-4B38-B82D-EEB3837026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95211" y="4672572"/>
            <a:ext cx="1440543" cy="108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9934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 presetClass="entr" presetSubtype="2" fill="hold" nodeType="withEffect" p14:presetBounceEnd="20000">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14:bounceEnd="20000">
                                          <p:cBhvr additive="base">
                                            <p:cTn id="31" dur="1500" fill="hold"/>
                                            <p:tgtEl>
                                              <p:spTgt spid="39"/>
                                            </p:tgtEl>
                                            <p:attrNameLst>
                                              <p:attrName>ppt_x</p:attrName>
                                            </p:attrNameLst>
                                          </p:cBhvr>
                                          <p:tavLst>
                                            <p:tav tm="0">
                                              <p:val>
                                                <p:strVal val="1+#ppt_w/2"/>
                                              </p:val>
                                            </p:tav>
                                            <p:tav tm="100000">
                                              <p:val>
                                                <p:strVal val="#ppt_x"/>
                                              </p:val>
                                            </p:tav>
                                          </p:tavLst>
                                        </p:anim>
                                        <p:anim calcmode="lin" valueType="num" p14:bounceEnd="20000">
                                          <p:cBhvr additive="base">
                                            <p:cTn id="32" dur="1500" fill="hold"/>
                                            <p:tgtEl>
                                              <p:spTgt spid="39"/>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100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par>
                                    <p:cTn id="36" presetID="6" presetClass="entr" presetSubtype="16" fill="hold" grpId="0" nodeType="withEffect">
                                      <p:stCondLst>
                                        <p:cond delay="100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500"/>
                                            <p:tgtEl>
                                              <p:spTgt spid="33"/>
                                            </p:tgtEl>
                                          </p:cBhvr>
                                        </p:animEffect>
                                      </p:childTnLst>
                                    </p:cTn>
                                  </p:par>
                                  <p:par>
                                    <p:cTn id="39" presetID="6" presetClass="entr" presetSubtype="16" fill="hold" grpId="0" nodeType="withEffect">
                                      <p:stCondLst>
                                        <p:cond delay="100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500"/>
                                            <p:tgtEl>
                                              <p:spTgt spid="36"/>
                                            </p:tgtEl>
                                          </p:cBhvr>
                                        </p:animEffect>
                                      </p:childTnLst>
                                    </p:cTn>
                                  </p:par>
                                  <p:par>
                                    <p:cTn id="42" presetID="2" presetClass="entr" presetSubtype="8" decel="40000" fill="hold" nodeType="withEffect">
                                      <p:stCondLst>
                                        <p:cond delay="10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1500" fill="hold"/>
                                            <p:tgtEl>
                                              <p:spTgt spid="41"/>
                                            </p:tgtEl>
                                            <p:attrNameLst>
                                              <p:attrName>ppt_x</p:attrName>
                                            </p:attrNameLst>
                                          </p:cBhvr>
                                          <p:tavLst>
                                            <p:tav tm="0">
                                              <p:val>
                                                <p:strVal val="0-#ppt_w/2"/>
                                              </p:val>
                                            </p:tav>
                                            <p:tav tm="100000">
                                              <p:val>
                                                <p:strVal val="#ppt_x"/>
                                              </p:val>
                                            </p:tav>
                                          </p:tavLst>
                                        </p:anim>
                                        <p:anim calcmode="lin" valueType="num">
                                          <p:cBhvr additive="base">
                                            <p:cTn id="45" dur="1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4" grpId="0" animBg="1"/>
          <p:bldP spid="34" grpId="0"/>
          <p:bldP spid="35" grpId="0"/>
          <p:bldP spid="37" grpId="0"/>
          <p:bldP spid="38" grpId="0"/>
          <p:bldP spid="33"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 presetClass="entr" presetSubtype="2" fill="hold" nodeType="withEffect">
                                      <p:stCondLst>
                                        <p:cond delay="50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500" fill="hold"/>
                                            <p:tgtEl>
                                              <p:spTgt spid="39"/>
                                            </p:tgtEl>
                                            <p:attrNameLst>
                                              <p:attrName>ppt_x</p:attrName>
                                            </p:attrNameLst>
                                          </p:cBhvr>
                                          <p:tavLst>
                                            <p:tav tm="0">
                                              <p:val>
                                                <p:strVal val="1+#ppt_w/2"/>
                                              </p:val>
                                            </p:tav>
                                            <p:tav tm="100000">
                                              <p:val>
                                                <p:strVal val="#ppt_x"/>
                                              </p:val>
                                            </p:tav>
                                          </p:tavLst>
                                        </p:anim>
                                        <p:anim calcmode="lin" valueType="num">
                                          <p:cBhvr additive="base">
                                            <p:cTn id="32" dur="1500" fill="hold"/>
                                            <p:tgtEl>
                                              <p:spTgt spid="39"/>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100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par>
                                    <p:cTn id="36" presetID="6" presetClass="entr" presetSubtype="16" fill="hold" grpId="0" nodeType="withEffect">
                                      <p:stCondLst>
                                        <p:cond delay="100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500"/>
                                            <p:tgtEl>
                                              <p:spTgt spid="33"/>
                                            </p:tgtEl>
                                          </p:cBhvr>
                                        </p:animEffect>
                                      </p:childTnLst>
                                    </p:cTn>
                                  </p:par>
                                  <p:par>
                                    <p:cTn id="39" presetID="6" presetClass="entr" presetSubtype="16" fill="hold" grpId="0" nodeType="withEffect">
                                      <p:stCondLst>
                                        <p:cond delay="100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500"/>
                                            <p:tgtEl>
                                              <p:spTgt spid="36"/>
                                            </p:tgtEl>
                                          </p:cBhvr>
                                        </p:animEffect>
                                      </p:childTnLst>
                                    </p:cTn>
                                  </p:par>
                                  <p:par>
                                    <p:cTn id="42" presetID="2" presetClass="entr" presetSubtype="8" decel="40000" fill="hold" nodeType="withEffect">
                                      <p:stCondLst>
                                        <p:cond delay="10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1500" fill="hold"/>
                                            <p:tgtEl>
                                              <p:spTgt spid="41"/>
                                            </p:tgtEl>
                                            <p:attrNameLst>
                                              <p:attrName>ppt_x</p:attrName>
                                            </p:attrNameLst>
                                          </p:cBhvr>
                                          <p:tavLst>
                                            <p:tav tm="0">
                                              <p:val>
                                                <p:strVal val="0-#ppt_w/2"/>
                                              </p:val>
                                            </p:tav>
                                            <p:tav tm="100000">
                                              <p:val>
                                                <p:strVal val="#ppt_x"/>
                                              </p:val>
                                            </p:tav>
                                          </p:tavLst>
                                        </p:anim>
                                        <p:anim calcmode="lin" valueType="num">
                                          <p:cBhvr additive="base">
                                            <p:cTn id="45" dur="1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4" grpId="0" animBg="1"/>
          <p:bldP spid="34" grpId="0"/>
          <p:bldP spid="35" grpId="0"/>
          <p:bldP spid="37" grpId="0"/>
          <p:bldP spid="38" grpId="0"/>
          <p:bldP spid="33" grpId="0"/>
          <p:bldP spid="3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19810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err="1">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a:t>
            </a: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4: [TTN]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nào</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dưới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đây</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quỹ</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đạo</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thẳng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1371188" y="4293286"/>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44" name="TextBox 43">
            <a:extLst>
              <a:ext uri="{FF2B5EF4-FFF2-40B4-BE49-F238E27FC236}">
                <a16:creationId xmlns:a16="http://schemas.microsoft.com/office/drawing/2014/main" id="{1559A400-DC6D-4414-9A96-156B1032FA1E}"/>
              </a:ext>
            </a:extLst>
          </p:cNvPr>
          <p:cNvSpPr txBox="1"/>
          <p:nvPr/>
        </p:nvSpPr>
        <p:spPr>
          <a:xfrm>
            <a:off x="1425205" y="2920936"/>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45" name="TextBox 44">
            <a:extLst>
              <a:ext uri="{FF2B5EF4-FFF2-40B4-BE49-F238E27FC236}">
                <a16:creationId xmlns:a16="http://schemas.microsoft.com/office/drawing/2014/main" id="{D57C010E-3676-4487-9890-7CB1B74B9438}"/>
              </a:ext>
            </a:extLst>
          </p:cNvPr>
          <p:cNvSpPr txBox="1"/>
          <p:nvPr/>
        </p:nvSpPr>
        <p:spPr>
          <a:xfrm>
            <a:off x="1425202" y="3669671"/>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46" name="TextBox 45">
            <a:extLst>
              <a:ext uri="{FF2B5EF4-FFF2-40B4-BE49-F238E27FC236}">
                <a16:creationId xmlns:a16="http://schemas.microsoft.com/office/drawing/2014/main" id="{D943F688-3C0F-4166-8A94-4FF8781CE7D1}"/>
              </a:ext>
            </a:extLst>
          </p:cNvPr>
          <p:cNvSpPr txBox="1"/>
          <p:nvPr/>
        </p:nvSpPr>
        <p:spPr>
          <a:xfrm>
            <a:off x="1425203" y="4407914"/>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47" name="TextBox 46">
            <a:extLst>
              <a:ext uri="{FF2B5EF4-FFF2-40B4-BE49-F238E27FC236}">
                <a16:creationId xmlns:a16="http://schemas.microsoft.com/office/drawing/2014/main" id="{0CD8DE9E-A684-4209-9DCB-B0DF867AACB1}"/>
              </a:ext>
            </a:extLst>
          </p:cNvPr>
          <p:cNvSpPr txBox="1"/>
          <p:nvPr/>
        </p:nvSpPr>
        <p:spPr>
          <a:xfrm>
            <a:off x="1425202" y="5143918"/>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48" name="TextBox 47">
            <a:extLst>
              <a:ext uri="{FF2B5EF4-FFF2-40B4-BE49-F238E27FC236}">
                <a16:creationId xmlns:a16="http://schemas.microsoft.com/office/drawing/2014/main" id="{63260265-1B46-434C-81F3-A9F62490E35B}"/>
              </a:ext>
            </a:extLst>
          </p:cNvPr>
          <p:cNvSpPr txBox="1"/>
          <p:nvPr/>
        </p:nvSpPr>
        <p:spPr>
          <a:xfrm>
            <a:off x="1924050" y="2923559"/>
            <a:ext cx="6096000" cy="523220"/>
          </a:xfrm>
          <a:prstGeom prst="rect">
            <a:avLst/>
          </a:prstGeom>
          <a:noFill/>
        </p:spPr>
        <p:txBody>
          <a:bodyPr wrap="square">
            <a:spAutoFit/>
          </a:bodyPr>
          <a:lstStyle/>
          <a:p>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Chiếc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lá</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rơi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cành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cây</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49" name="TextBox 48">
            <a:extLst>
              <a:ext uri="{FF2B5EF4-FFF2-40B4-BE49-F238E27FC236}">
                <a16:creationId xmlns:a16="http://schemas.microsoft.com/office/drawing/2014/main" id="{9694E98A-9A73-431B-9D47-3027CCD881F0}"/>
              </a:ext>
            </a:extLst>
          </p:cNvPr>
          <p:cNvSpPr txBox="1"/>
          <p:nvPr/>
        </p:nvSpPr>
        <p:spPr>
          <a:xfrm>
            <a:off x="1924050" y="3667048"/>
            <a:ext cx="6951614"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Xe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lửa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chạy</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tuyến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Bắc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 Nam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0" name="TextBox 49">
            <a:extLst>
              <a:ext uri="{FF2B5EF4-FFF2-40B4-BE49-F238E27FC236}">
                <a16:creationId xmlns:a16="http://schemas.microsoft.com/office/drawing/2014/main" id="{76F9D64F-9F3E-447D-A8F7-D723DDA52CF9}"/>
              </a:ext>
            </a:extLst>
          </p:cNvPr>
          <p:cNvSpPr txBox="1"/>
          <p:nvPr/>
        </p:nvSpPr>
        <p:spPr>
          <a:xfrm>
            <a:off x="1924050" y="4410537"/>
            <a:ext cx="6096000"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Viên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bi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sắt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rơi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tự</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do</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1" name="TextBox 50">
            <a:extLst>
              <a:ext uri="{FF2B5EF4-FFF2-40B4-BE49-F238E27FC236}">
                <a16:creationId xmlns:a16="http://schemas.microsoft.com/office/drawing/2014/main" id="{15EEDC15-3D30-4697-8B15-32D7AE94205C}"/>
              </a:ext>
            </a:extLst>
          </p:cNvPr>
          <p:cNvSpPr txBox="1"/>
          <p:nvPr/>
        </p:nvSpPr>
        <p:spPr>
          <a:xfrm>
            <a:off x="1924049" y="5157034"/>
            <a:ext cx="7125607"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đất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quanh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pic>
        <p:nvPicPr>
          <p:cNvPr id="8194" name="Picture 2" descr="Pin on Quick Saves">
            <a:extLst>
              <a:ext uri="{FF2B5EF4-FFF2-40B4-BE49-F238E27FC236}">
                <a16:creationId xmlns:a16="http://schemas.microsoft.com/office/drawing/2014/main" id="{F74B4CB0-7714-4D5A-A3A9-5A03A6D1E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680088" y="4293287"/>
            <a:ext cx="3511909" cy="256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833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500"/>
                                        <p:tgtEl>
                                          <p:spTgt spid="4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par>
                                <p:cTn id="29" presetID="14" presetClass="entr" presetSubtype="1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randombar(horizontal)">
                                      <p:cBhvr>
                                        <p:cTn id="31" dur="500"/>
                                        <p:tgtEl>
                                          <p:spTgt spid="819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4" grpId="0"/>
      <p:bldP spid="45" grpId="0"/>
      <p:bldP spid="46" grpId="0"/>
      <p:bldP spid="47" grpId="0"/>
      <p:bldP spid="48" grpId="0"/>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19810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err="1">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a:t>
            </a: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5: [TTN]</a:t>
            </a:r>
            <a:r>
              <a:rPr kumimoji="0" lang="en-US" sz="2800" b="1" i="0" u="none" strike="noStrike" kern="1200" cap="none" spc="0" normalizeH="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Trong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trường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hợp</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nào</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sau</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đây</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không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thể</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coi</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vật</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chuyển</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động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là</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chất</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điểm</a:t>
            </a:r>
            <a:r>
              <a:rPr lang="en-US" sz="2800" dirty="0">
                <a:solidFill>
                  <a:srgbClr val="002060"/>
                </a:solidFill>
                <a:latin typeface="#9Slide03 Arima Madurai" panose="00000500000000000000" pitchFamily="2" charset="0"/>
                <a:cs typeface="#9Slide03 Arima Madurai" panose="00000500000000000000" pitchFamily="2" charset="0"/>
              </a:rPr>
              <a:t>?</a:t>
            </a: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1371188" y="5045719"/>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44" name="TextBox 43">
            <a:extLst>
              <a:ext uri="{FF2B5EF4-FFF2-40B4-BE49-F238E27FC236}">
                <a16:creationId xmlns:a16="http://schemas.microsoft.com/office/drawing/2014/main" id="{1559A400-DC6D-4414-9A96-156B1032FA1E}"/>
              </a:ext>
            </a:extLst>
          </p:cNvPr>
          <p:cNvSpPr txBox="1"/>
          <p:nvPr/>
        </p:nvSpPr>
        <p:spPr>
          <a:xfrm>
            <a:off x="1425205" y="2920936"/>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45" name="TextBox 44">
            <a:extLst>
              <a:ext uri="{FF2B5EF4-FFF2-40B4-BE49-F238E27FC236}">
                <a16:creationId xmlns:a16="http://schemas.microsoft.com/office/drawing/2014/main" id="{D57C010E-3676-4487-9890-7CB1B74B9438}"/>
              </a:ext>
            </a:extLst>
          </p:cNvPr>
          <p:cNvSpPr txBox="1"/>
          <p:nvPr/>
        </p:nvSpPr>
        <p:spPr>
          <a:xfrm>
            <a:off x="1425202" y="3669671"/>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46" name="TextBox 45">
            <a:extLst>
              <a:ext uri="{FF2B5EF4-FFF2-40B4-BE49-F238E27FC236}">
                <a16:creationId xmlns:a16="http://schemas.microsoft.com/office/drawing/2014/main" id="{D943F688-3C0F-4166-8A94-4FF8781CE7D1}"/>
              </a:ext>
            </a:extLst>
          </p:cNvPr>
          <p:cNvSpPr txBox="1"/>
          <p:nvPr/>
        </p:nvSpPr>
        <p:spPr>
          <a:xfrm>
            <a:off x="1425203" y="4407914"/>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47" name="TextBox 46">
            <a:extLst>
              <a:ext uri="{FF2B5EF4-FFF2-40B4-BE49-F238E27FC236}">
                <a16:creationId xmlns:a16="http://schemas.microsoft.com/office/drawing/2014/main" id="{0CD8DE9E-A684-4209-9DCB-B0DF867AACB1}"/>
              </a:ext>
            </a:extLst>
          </p:cNvPr>
          <p:cNvSpPr txBox="1"/>
          <p:nvPr/>
        </p:nvSpPr>
        <p:spPr>
          <a:xfrm>
            <a:off x="1425202" y="5143918"/>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48" name="TextBox 47">
            <a:extLst>
              <a:ext uri="{FF2B5EF4-FFF2-40B4-BE49-F238E27FC236}">
                <a16:creationId xmlns:a16="http://schemas.microsoft.com/office/drawing/2014/main" id="{63260265-1B46-434C-81F3-A9F62490E35B}"/>
              </a:ext>
            </a:extLst>
          </p:cNvPr>
          <p:cNvSpPr txBox="1"/>
          <p:nvPr/>
        </p:nvSpPr>
        <p:spPr>
          <a:xfrm>
            <a:off x="1924049" y="2923559"/>
            <a:ext cx="6639379" cy="523220"/>
          </a:xfrm>
          <a:prstGeom prst="rect">
            <a:avLst/>
          </a:prstGeom>
          <a:noFill/>
        </p:spPr>
        <p:txBody>
          <a:bodyPr wrap="square">
            <a:spAutoFit/>
          </a:bodyPr>
          <a:lstStyle/>
          <a:p>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Viên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đạn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khí</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49" name="TextBox 48">
            <a:extLst>
              <a:ext uri="{FF2B5EF4-FFF2-40B4-BE49-F238E27FC236}">
                <a16:creationId xmlns:a16="http://schemas.microsoft.com/office/drawing/2014/main" id="{9694E98A-9A73-431B-9D47-3027CCD881F0}"/>
              </a:ext>
            </a:extLst>
          </p:cNvPr>
          <p:cNvSpPr txBox="1"/>
          <p:nvPr/>
        </p:nvSpPr>
        <p:spPr>
          <a:xfrm>
            <a:off x="1924049" y="3667048"/>
            <a:ext cx="8141607"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Đất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quay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quanh</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trời</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0" name="TextBox 49">
            <a:extLst>
              <a:ext uri="{FF2B5EF4-FFF2-40B4-BE49-F238E27FC236}">
                <a16:creationId xmlns:a16="http://schemas.microsoft.com/office/drawing/2014/main" id="{76F9D64F-9F3E-447D-A8F7-D723DDA52CF9}"/>
              </a:ext>
            </a:extLst>
          </p:cNvPr>
          <p:cNvSpPr txBox="1"/>
          <p:nvPr/>
        </p:nvSpPr>
        <p:spPr>
          <a:xfrm>
            <a:off x="1924049" y="4410537"/>
            <a:ext cx="7452179"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Viên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bi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rơi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tầng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5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tòa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nhà</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xuống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đất</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1" name="TextBox 50">
            <a:extLst>
              <a:ext uri="{FF2B5EF4-FFF2-40B4-BE49-F238E27FC236}">
                <a16:creationId xmlns:a16="http://schemas.microsoft.com/office/drawing/2014/main" id="{15EEDC15-3D30-4697-8B15-32D7AE94205C}"/>
              </a:ext>
            </a:extLst>
          </p:cNvPr>
          <p:cNvSpPr txBox="1"/>
          <p:nvPr/>
        </p:nvSpPr>
        <p:spPr>
          <a:xfrm>
            <a:off x="1924049" y="5157034"/>
            <a:ext cx="7125607"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đất</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tự</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quay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nó</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mc:AlternateContent xmlns:mc="http://schemas.openxmlformats.org/markup-compatibility/2006">
        <mc:Choice xmlns:am3d="http://schemas.microsoft.com/office/drawing/2017/model3d" Requires="am3d">
          <p:graphicFrame>
            <p:nvGraphicFramePr>
              <p:cNvPr id="2" name="3D Model 1" descr="Solar System">
                <a:extLst>
                  <a:ext uri="{FF2B5EF4-FFF2-40B4-BE49-F238E27FC236}">
                    <a16:creationId xmlns:a16="http://schemas.microsoft.com/office/drawing/2014/main" id="{07716E7A-623D-45D7-AD20-E7221344E2F1}"/>
                  </a:ext>
                </a:extLst>
              </p:cNvPr>
              <p:cNvGraphicFramePr>
                <a:graphicFrameLocks noChangeAspect="1"/>
              </p:cNvGraphicFramePr>
              <p:nvPr>
                <p:extLst>
                  <p:ext uri="{D42A27DB-BD31-4B8C-83A1-F6EECF244321}">
                    <p14:modId xmlns:p14="http://schemas.microsoft.com/office/powerpoint/2010/main" val="2888991622"/>
                  </p:ext>
                </p:extLst>
              </p:nvPr>
            </p:nvGraphicFramePr>
            <p:xfrm>
              <a:off x="7991244" y="4147319"/>
              <a:ext cx="5455001" cy="3741389"/>
            </p:xfrm>
            <a:graphic>
              <a:graphicData uri="http://schemas.microsoft.com/office/drawing/2017/model3d">
                <am3d:model3d r:embed="rId3">
                  <am3d:spPr>
                    <a:xfrm>
                      <a:off x="0" y="0"/>
                      <a:ext cx="5455001" cy="3741389"/>
                    </a:xfrm>
                    <a:prstGeom prst="rect">
                      <a:avLst/>
                    </a:prstGeom>
                  </am3d:spPr>
                  <am3d:camera>
                    <am3d:pos x="0" y="0" z="66914033"/>
                    <am3d:up dx="0" dy="36000000" dz="0"/>
                    <am3d:lookAt x="0" y="0" z="0"/>
                    <am3d:perspective fov="2700000"/>
                  </am3d:camera>
                  <am3d:trans>
                    <am3d:meterPerModelUnit n="63" d="1000000"/>
                    <am3d:preTrans dx="-200638" dy="-51960" dz="-12378"/>
                    <am3d:scale>
                      <am3d:sx n="1000000" d="1000000"/>
                      <am3d:sy n="1000000" d="1000000"/>
                      <am3d:sz n="1000000" d="1000000"/>
                    </am3d:scale>
                    <am3d:rot ax="1441987" ay="579040" az="256508"/>
                    <am3d:postTrans dx="0" dy="0" dz="0"/>
                  </am3d:trans>
                  <am3d:raster rName="Office3DRenderer" rVer="16.0.8326">
                    <am3d:blip r:embed="rId4"/>
                  </am3d:raster>
                  <am3d:objViewport viewportSz="83681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Solar System">
                <a:extLst>
                  <a:ext uri="{FF2B5EF4-FFF2-40B4-BE49-F238E27FC236}">
                    <a16:creationId xmlns:a16="http://schemas.microsoft.com/office/drawing/2014/main" id="{07716E7A-623D-45D7-AD20-E7221344E2F1}"/>
                  </a:ext>
                </a:extLst>
              </p:cNvPr>
              <p:cNvPicPr>
                <a:picLocks noGrp="1" noRot="1" noChangeAspect="1" noMove="1" noResize="1" noEditPoints="1" noAdjustHandles="1" noChangeArrowheads="1" noChangeShapeType="1" noCrop="1"/>
              </p:cNvPicPr>
              <p:nvPr/>
            </p:nvPicPr>
            <p:blipFill>
              <a:blip r:embed="rId4"/>
              <a:stretch>
                <a:fillRect/>
              </a:stretch>
            </p:blipFill>
            <p:spPr>
              <a:xfrm>
                <a:off x="7991244" y="4147319"/>
                <a:ext cx="5455001" cy="3741389"/>
              </a:xfrm>
              <a:prstGeom prst="rect">
                <a:avLst/>
              </a:prstGeom>
            </p:spPr>
          </p:pic>
        </mc:Fallback>
      </mc:AlternateContent>
    </p:spTree>
    <p:extLst>
      <p:ext uri="{BB962C8B-B14F-4D97-AF65-F5344CB8AC3E}">
        <p14:creationId xmlns:p14="http://schemas.microsoft.com/office/powerpoint/2010/main" val="3731769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500"/>
                                        <p:tgtEl>
                                          <p:spTgt spid="4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par>
                                <p:cTn id="29" presetID="60" presetClass="entr" presetSubtype="12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additive="sum">
                                        <p:cTn id="32"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3"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4"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5"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6" presetID="37" presetClass="emph" presetSubtype="128" repeatCount="indefinite" accel="10000" decel="10000" fill="hold" nodeType="withEffect">
                                  <p:stCondLst>
                                    <p:cond delay="0"/>
                                  </p:stCondLst>
                                  <p:childTnLst>
                                    <p:animRot by="21600000">
                                      <p:cBhvr>
                                        <p:cTn id="37" dur="20000" fill="hold"/>
                                        <p:tgtEl>
                                          <p:spTgt spid="2"/>
                                        </p:tgtEl>
                                        <p:attrNameLst>
                                          <p:attrName>3d.view.rotation.y</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4" grpId="0"/>
      <p:bldP spid="45" grpId="0"/>
      <p:bldP spid="46" grpId="0"/>
      <p:bldP spid="47" grpId="0"/>
      <p:bldP spid="48" grpId="0"/>
      <p:bldP spid="49"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2">
            <a:extLst>
              <a:ext uri="{FF2B5EF4-FFF2-40B4-BE49-F238E27FC236}">
                <a16:creationId xmlns:a16="http://schemas.microsoft.com/office/drawing/2014/main" id="{5C65F68D-96FA-4CD2-8C2C-A72D26C43A3A}"/>
              </a:ext>
            </a:extLst>
          </p:cNvPr>
          <p:cNvSpPr/>
          <p:nvPr/>
        </p:nvSpPr>
        <p:spPr>
          <a:xfrm>
            <a:off x="458137" y="1968501"/>
            <a:ext cx="11275724" cy="4202086"/>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C54CF7B-726E-4F31-ADE9-5A6EBDBBFBCD}"/>
              </a:ext>
            </a:extLst>
          </p:cNvPr>
          <p:cNvSpPr txBox="1"/>
          <p:nvPr/>
        </p:nvSpPr>
        <p:spPr>
          <a:xfrm>
            <a:off x="3462191" y="420735"/>
            <a:ext cx="5413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rPr>
              <a:t>BÀI TẬP VÍ DỤ</a:t>
            </a:r>
            <a:endParaRPr kumimoji="0" lang="en-US" sz="5400" b="0" i="0" u="none" strike="noStrike" kern="1200" cap="none" spc="0" normalizeH="0" baseline="0" noProof="0" dirty="0">
              <a:ln>
                <a:solidFill>
                  <a:srgbClr val="4D4848">
                    <a:lumMod val="50000"/>
                  </a:srgbClr>
                </a:solidFill>
              </a:ln>
              <a:solidFill>
                <a:srgbClr val="5CBFC2"/>
              </a:solidFill>
              <a:effectLst>
                <a:glow rad="101600">
                  <a:srgbClr val="FACF74">
                    <a:satMod val="175000"/>
                    <a:alpha val="40000"/>
                  </a:srgbClr>
                </a:glow>
              </a:effectLst>
              <a:uLnTx/>
              <a:uFillTx/>
              <a:latin typeface="#9Slide07 IcielCadena" panose="02000503000000020004" pitchFamily="2" charset="0"/>
              <a:ea typeface="+mn-ea"/>
              <a:cs typeface="+mn-cs"/>
            </a:endParaRPr>
          </a:p>
        </p:txBody>
      </p:sp>
      <p:sp>
        <p:nvSpPr>
          <p:cNvPr id="8" name="Rectangle: Rounded Corners 7">
            <a:extLst>
              <a:ext uri="{FF2B5EF4-FFF2-40B4-BE49-F238E27FC236}">
                <a16:creationId xmlns:a16="http://schemas.microsoft.com/office/drawing/2014/main" id="{E6F166A3-84BF-46E4-800D-5D93902854C4}"/>
              </a:ext>
            </a:extLst>
          </p:cNvPr>
          <p:cNvSpPr/>
          <p:nvPr/>
        </p:nvSpPr>
        <p:spPr>
          <a:xfrm>
            <a:off x="603989" y="1480991"/>
            <a:ext cx="11129875" cy="1198106"/>
          </a:xfrm>
          <a:prstGeom prst="round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800" b="1" i="0" u="none" strike="noStrike" kern="1200" cap="none" spc="0" normalizeH="0" baseline="0" noProof="0" dirty="0" err="1">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Câu</a:t>
            </a:r>
            <a:r>
              <a:rPr kumimoji="0" lang="en-US" sz="2800" b="1" i="0" u="none" strike="noStrike" kern="1200" cap="none" spc="0" normalizeH="0" baseline="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6: [TTN]</a:t>
            </a:r>
            <a:r>
              <a:rPr kumimoji="0" lang="en-US" sz="2800" b="1" i="0" u="none" strike="noStrike" kern="1200" cap="none" spc="0" normalizeH="0" noProof="0" dirty="0">
                <a:ln>
                  <a:noFill/>
                </a:ln>
                <a:solidFill>
                  <a:srgbClr val="002060"/>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Trong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trường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hợp</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nào</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sau</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đây</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quỹ</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đạo</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chuyển</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động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của</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vật</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là</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đường</a:t>
            </a:r>
            <a:r>
              <a:rPr lang="en-US" sz="2800" dirty="0">
                <a:solidFill>
                  <a:srgbClr val="002060"/>
                </a:solidFill>
                <a:latin typeface="#9Slide03 Arima Madurai" panose="00000500000000000000" pitchFamily="2" charset="0"/>
                <a:cs typeface="#9Slide03 Arima Madurai" panose="00000500000000000000" pitchFamily="2" charset="0"/>
              </a:rPr>
              <a:t> </a:t>
            </a:r>
            <a:r>
              <a:rPr lang="en-US" sz="2800" dirty="0" err="1">
                <a:solidFill>
                  <a:srgbClr val="002060"/>
                </a:solidFill>
                <a:latin typeface="#9Slide03 Arima Madurai" panose="00000500000000000000" pitchFamily="2" charset="0"/>
                <a:cs typeface="#9Slide03 Arima Madurai" panose="00000500000000000000" pitchFamily="2" charset="0"/>
              </a:rPr>
              <a:t>thẳng</a:t>
            </a:r>
            <a:r>
              <a:rPr lang="en-US" sz="2800" dirty="0">
                <a:solidFill>
                  <a:srgbClr val="002060"/>
                </a:solidFill>
                <a:latin typeface="#9Slide03 Arima Madurai" panose="00000500000000000000" pitchFamily="2" charset="0"/>
                <a:cs typeface="#9Slide03 Arima Madurai" panose="00000500000000000000" pitchFamily="2" charset="0"/>
              </a:rPr>
              <a:t>?</a:t>
            </a:r>
          </a:p>
        </p:txBody>
      </p:sp>
      <p:sp>
        <p:nvSpPr>
          <p:cNvPr id="9" name="Rectangle 2">
            <a:extLst>
              <a:ext uri="{FF2B5EF4-FFF2-40B4-BE49-F238E27FC236}">
                <a16:creationId xmlns:a16="http://schemas.microsoft.com/office/drawing/2014/main" id="{5241B1FD-154A-46A4-BEBC-E7958FAD6A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3" name="Rectangle 4">
            <a:extLst>
              <a:ext uri="{FF2B5EF4-FFF2-40B4-BE49-F238E27FC236}">
                <a16:creationId xmlns:a16="http://schemas.microsoft.com/office/drawing/2014/main" id="{E3BD512A-D1BC-47C0-82FE-4CBABD6F762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18" name="Rectangle 6">
            <a:extLst>
              <a:ext uri="{FF2B5EF4-FFF2-40B4-BE49-F238E27FC236}">
                <a16:creationId xmlns:a16="http://schemas.microsoft.com/office/drawing/2014/main" id="{71112CFE-AEED-4F80-92D5-E2EEF22BD2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24" name="Oval 23">
            <a:extLst>
              <a:ext uri="{FF2B5EF4-FFF2-40B4-BE49-F238E27FC236}">
                <a16:creationId xmlns:a16="http://schemas.microsoft.com/office/drawing/2014/main" id="{12AF4FB8-5737-47D1-B5D7-CED893F7C4BA}"/>
              </a:ext>
            </a:extLst>
          </p:cNvPr>
          <p:cNvSpPr/>
          <p:nvPr/>
        </p:nvSpPr>
        <p:spPr>
          <a:xfrm>
            <a:off x="1317169" y="4348580"/>
            <a:ext cx="606877" cy="606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8" name="Rectangle 12">
            <a:extLst>
              <a:ext uri="{FF2B5EF4-FFF2-40B4-BE49-F238E27FC236}">
                <a16:creationId xmlns:a16="http://schemas.microsoft.com/office/drawing/2014/main" id="{4E577FBF-F1EB-4947-B733-62E27D0630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32" name="Rectangle 14">
            <a:extLst>
              <a:ext uri="{FF2B5EF4-FFF2-40B4-BE49-F238E27FC236}">
                <a16:creationId xmlns:a16="http://schemas.microsoft.com/office/drawing/2014/main" id="{3FDD24D0-EE37-4A0B-9CAB-67E137EAA8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sp>
        <p:nvSpPr>
          <p:cNvPr id="44" name="TextBox 43">
            <a:extLst>
              <a:ext uri="{FF2B5EF4-FFF2-40B4-BE49-F238E27FC236}">
                <a16:creationId xmlns:a16="http://schemas.microsoft.com/office/drawing/2014/main" id="{1559A400-DC6D-4414-9A96-156B1032FA1E}"/>
              </a:ext>
            </a:extLst>
          </p:cNvPr>
          <p:cNvSpPr txBox="1"/>
          <p:nvPr/>
        </p:nvSpPr>
        <p:spPr>
          <a:xfrm>
            <a:off x="1425205" y="2920936"/>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A.</a:t>
            </a:r>
          </a:p>
        </p:txBody>
      </p:sp>
      <p:sp>
        <p:nvSpPr>
          <p:cNvPr id="45" name="TextBox 44">
            <a:extLst>
              <a:ext uri="{FF2B5EF4-FFF2-40B4-BE49-F238E27FC236}">
                <a16:creationId xmlns:a16="http://schemas.microsoft.com/office/drawing/2014/main" id="{D57C010E-3676-4487-9890-7CB1B74B9438}"/>
              </a:ext>
            </a:extLst>
          </p:cNvPr>
          <p:cNvSpPr txBox="1"/>
          <p:nvPr/>
        </p:nvSpPr>
        <p:spPr>
          <a:xfrm>
            <a:off x="1425202" y="3669671"/>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B.</a:t>
            </a:r>
          </a:p>
        </p:txBody>
      </p:sp>
      <p:sp>
        <p:nvSpPr>
          <p:cNvPr id="46" name="TextBox 45">
            <a:extLst>
              <a:ext uri="{FF2B5EF4-FFF2-40B4-BE49-F238E27FC236}">
                <a16:creationId xmlns:a16="http://schemas.microsoft.com/office/drawing/2014/main" id="{D943F688-3C0F-4166-8A94-4FF8781CE7D1}"/>
              </a:ext>
            </a:extLst>
          </p:cNvPr>
          <p:cNvSpPr txBox="1"/>
          <p:nvPr/>
        </p:nvSpPr>
        <p:spPr>
          <a:xfrm>
            <a:off x="1425203" y="4407914"/>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C.</a:t>
            </a:r>
          </a:p>
        </p:txBody>
      </p:sp>
      <p:sp>
        <p:nvSpPr>
          <p:cNvPr id="47" name="TextBox 46">
            <a:extLst>
              <a:ext uri="{FF2B5EF4-FFF2-40B4-BE49-F238E27FC236}">
                <a16:creationId xmlns:a16="http://schemas.microsoft.com/office/drawing/2014/main" id="{0CD8DE9E-A684-4209-9DCB-B0DF867AACB1}"/>
              </a:ext>
            </a:extLst>
          </p:cNvPr>
          <p:cNvSpPr txBox="1"/>
          <p:nvPr/>
        </p:nvSpPr>
        <p:spPr>
          <a:xfrm>
            <a:off x="1425202" y="5143918"/>
            <a:ext cx="707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rPr>
              <a:t>D.</a:t>
            </a:r>
          </a:p>
        </p:txBody>
      </p:sp>
      <p:sp>
        <p:nvSpPr>
          <p:cNvPr id="48" name="TextBox 47">
            <a:extLst>
              <a:ext uri="{FF2B5EF4-FFF2-40B4-BE49-F238E27FC236}">
                <a16:creationId xmlns:a16="http://schemas.microsoft.com/office/drawing/2014/main" id="{63260265-1B46-434C-81F3-A9F62490E35B}"/>
              </a:ext>
            </a:extLst>
          </p:cNvPr>
          <p:cNvSpPr txBox="1"/>
          <p:nvPr/>
        </p:nvSpPr>
        <p:spPr>
          <a:xfrm>
            <a:off x="1924049" y="2923559"/>
            <a:ext cx="6639379" cy="523220"/>
          </a:xfrm>
          <a:prstGeom prst="rect">
            <a:avLst/>
          </a:prstGeom>
          <a:noFill/>
        </p:spPr>
        <p:txBody>
          <a:bodyPr wrap="square">
            <a:spAutoFit/>
          </a:bodyPr>
          <a:lstStyle/>
          <a:p>
            <a:r>
              <a:rPr lang="en-US" sz="2800" b="1"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Hòn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đá</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ném</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theo</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phương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ngang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49" name="TextBox 48">
            <a:extLst>
              <a:ext uri="{FF2B5EF4-FFF2-40B4-BE49-F238E27FC236}">
                <a16:creationId xmlns:a16="http://schemas.microsoft.com/office/drawing/2014/main" id="{9694E98A-9A73-431B-9D47-3027CCD881F0}"/>
              </a:ext>
            </a:extLst>
          </p:cNvPr>
          <p:cNvSpPr txBox="1"/>
          <p:nvPr/>
        </p:nvSpPr>
        <p:spPr>
          <a:xfrm>
            <a:off x="1924049" y="3667048"/>
            <a:ext cx="8141607"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Đoàn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tàu</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Hà</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Nội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về</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Hải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Phòng</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0" name="TextBox 49">
            <a:extLst>
              <a:ext uri="{FF2B5EF4-FFF2-40B4-BE49-F238E27FC236}">
                <a16:creationId xmlns:a16="http://schemas.microsoft.com/office/drawing/2014/main" id="{76F9D64F-9F3E-447D-A8F7-D723DDA52CF9}"/>
              </a:ext>
            </a:extLst>
          </p:cNvPr>
          <p:cNvSpPr txBox="1"/>
          <p:nvPr/>
        </p:nvSpPr>
        <p:spPr>
          <a:xfrm>
            <a:off x="1924049" y="4410537"/>
            <a:ext cx="7452179"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Hòn</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đá</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rơi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cao</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2 m</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sp>
        <p:nvSpPr>
          <p:cNvPr id="51" name="TextBox 50">
            <a:extLst>
              <a:ext uri="{FF2B5EF4-FFF2-40B4-BE49-F238E27FC236}">
                <a16:creationId xmlns:a16="http://schemas.microsoft.com/office/drawing/2014/main" id="{15EEDC15-3D30-4697-8B15-32D7AE94205C}"/>
              </a:ext>
            </a:extLst>
          </p:cNvPr>
          <p:cNvSpPr txBox="1"/>
          <p:nvPr/>
        </p:nvSpPr>
        <p:spPr>
          <a:xfrm>
            <a:off x="1924049" y="5157034"/>
            <a:ext cx="7125607" cy="523220"/>
          </a:xfrm>
          <a:prstGeom prst="rect">
            <a:avLst/>
          </a:prstGeom>
          <a:noFill/>
        </p:spPr>
        <p:txBody>
          <a:bodyPr wrap="square">
            <a:spAutoFit/>
          </a:bodyPr>
          <a:lstStyle/>
          <a:p>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Tờ</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báo</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rơi</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tự</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do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2800" dirty="0">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2060"/>
                </a:solidFill>
                <a:latin typeface="#9Slide03 Arima Madurai" panose="00000500000000000000" pitchFamily="2" charset="0"/>
                <a:ea typeface="Times New Roman" panose="02020603050405020304" pitchFamily="18" charset="0"/>
                <a:cs typeface="#9Slide03 Arima Madurai" panose="00000500000000000000" pitchFamily="2" charset="0"/>
              </a:rPr>
              <a:t>gió</a:t>
            </a:r>
            <a:r>
              <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pic>
        <p:nvPicPr>
          <p:cNvPr id="10242" name="Picture 2" descr="10 Driving Force Examples in Real Life – StudiousGuy">
            <a:extLst>
              <a:ext uri="{FF2B5EF4-FFF2-40B4-BE49-F238E27FC236}">
                <a16:creationId xmlns:a16="http://schemas.microsoft.com/office/drawing/2014/main" id="{FFAE476D-0E78-4248-9FD0-1CD787F4E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84243" y="3839030"/>
            <a:ext cx="4149618" cy="233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216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500"/>
                                            <p:tgtEl>
                                              <p:spTgt spid="4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par>
                                    <p:cTn id="29" presetID="2" presetClass="entr" presetSubtype="4" fill="hold" nodeType="withEffect" p14:presetBounceEnd="60000">
                                      <p:stCondLst>
                                        <p:cond delay="0"/>
                                      </p:stCondLst>
                                      <p:childTnLst>
                                        <p:set>
                                          <p:cBhvr>
                                            <p:cTn id="30" dur="1" fill="hold">
                                              <p:stCondLst>
                                                <p:cond delay="0"/>
                                              </p:stCondLst>
                                            </p:cTn>
                                            <p:tgtEl>
                                              <p:spTgt spid="10242"/>
                                            </p:tgtEl>
                                            <p:attrNameLst>
                                              <p:attrName>style.visibility</p:attrName>
                                            </p:attrNameLst>
                                          </p:cBhvr>
                                          <p:to>
                                            <p:strVal val="visible"/>
                                          </p:to>
                                        </p:set>
                                        <p:anim calcmode="lin" valueType="num" p14:bounceEnd="60000">
                                          <p:cBhvr additive="base">
                                            <p:cTn id="31" dur="1000" fill="hold"/>
                                            <p:tgtEl>
                                              <p:spTgt spid="10242"/>
                                            </p:tgtEl>
                                            <p:attrNameLst>
                                              <p:attrName>ppt_x</p:attrName>
                                            </p:attrNameLst>
                                          </p:cBhvr>
                                          <p:tavLst>
                                            <p:tav tm="0">
                                              <p:val>
                                                <p:strVal val="#ppt_x"/>
                                              </p:val>
                                            </p:tav>
                                            <p:tav tm="100000">
                                              <p:val>
                                                <p:strVal val="#ppt_x"/>
                                              </p:val>
                                            </p:tav>
                                          </p:tavLst>
                                        </p:anim>
                                        <p:anim calcmode="lin" valueType="num" p14:bounceEnd="60000">
                                          <p:cBhvr additive="base">
                                            <p:cTn id="32" dur="10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4" grpId="0"/>
          <p:bldP spid="45" grpId="0"/>
          <p:bldP spid="46" grpId="0"/>
          <p:bldP spid="47" grpId="0"/>
          <p:bldP spid="48" grpId="0"/>
          <p:bldP spid="49" grpId="0"/>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500"/>
                                            <p:tgtEl>
                                              <p:spTgt spid="4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par>
                                    <p:cTn id="29" presetID="2" presetClass="entr" presetSubtype="4" fill="hold" nodeType="withEffect">
                                      <p:stCondLst>
                                        <p:cond delay="0"/>
                                      </p:stCondLst>
                                      <p:childTnLst>
                                        <p:set>
                                          <p:cBhvr>
                                            <p:cTn id="30" dur="1" fill="hold">
                                              <p:stCondLst>
                                                <p:cond delay="0"/>
                                              </p:stCondLst>
                                            </p:cTn>
                                            <p:tgtEl>
                                              <p:spTgt spid="10242"/>
                                            </p:tgtEl>
                                            <p:attrNameLst>
                                              <p:attrName>style.visibility</p:attrName>
                                            </p:attrNameLst>
                                          </p:cBhvr>
                                          <p:to>
                                            <p:strVal val="visible"/>
                                          </p:to>
                                        </p:set>
                                        <p:anim calcmode="lin" valueType="num">
                                          <p:cBhvr additive="base">
                                            <p:cTn id="31" dur="1000" fill="hold"/>
                                            <p:tgtEl>
                                              <p:spTgt spid="10242"/>
                                            </p:tgtEl>
                                            <p:attrNameLst>
                                              <p:attrName>ppt_x</p:attrName>
                                            </p:attrNameLst>
                                          </p:cBhvr>
                                          <p:tavLst>
                                            <p:tav tm="0">
                                              <p:val>
                                                <p:strVal val="#ppt_x"/>
                                              </p:val>
                                            </p:tav>
                                            <p:tav tm="100000">
                                              <p:val>
                                                <p:strVal val="#ppt_x"/>
                                              </p:val>
                                            </p:tav>
                                          </p:tavLst>
                                        </p:anim>
                                        <p:anim calcmode="lin" valueType="num">
                                          <p:cBhvr additive="base">
                                            <p:cTn id="32" dur="10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4" grpId="0"/>
          <p:bldP spid="45" grpId="0"/>
          <p:bldP spid="46" grpId="0"/>
          <p:bldP spid="47" grpId="0"/>
          <p:bldP spid="48" grpId="0"/>
          <p:bldP spid="49" grpId="0"/>
          <p:bldP spid="50" grpId="0"/>
          <p:bldP spid="5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a:extLst>
              <a:ext uri="{FF2B5EF4-FFF2-40B4-BE49-F238E27FC236}">
                <a16:creationId xmlns:a16="http://schemas.microsoft.com/office/drawing/2014/main" id="{8BC0A23B-226A-419D-801C-9299A75AE93E}"/>
              </a:ext>
            </a:extLst>
          </p:cNvPr>
          <p:cNvSpPr/>
          <p:nvPr/>
        </p:nvSpPr>
        <p:spPr>
          <a:xfrm>
            <a:off x="751208" y="690474"/>
            <a:ext cx="10610147" cy="5747106"/>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defTabSz="1176376">
              <a:buClr>
                <a:srgbClr val="000000"/>
              </a:buClr>
              <a:defRPr/>
            </a:pPr>
            <a:endParaRPr sz="1801" kern="0" dirty="0">
              <a:solidFill>
                <a:srgbClr val="000000"/>
              </a:solidFill>
              <a:cs typeface="Arial"/>
              <a:sym typeface="Arial"/>
            </a:endParaRPr>
          </a:p>
        </p:txBody>
      </p:sp>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2287;p67">
            <a:extLst>
              <a:ext uri="{FF2B5EF4-FFF2-40B4-BE49-F238E27FC236}">
                <a16:creationId xmlns:a16="http://schemas.microsoft.com/office/drawing/2014/main" id="{6B2EB1EB-46EC-4CA3-8E03-A508B1A466C7}"/>
              </a:ext>
            </a:extLst>
          </p:cNvPr>
          <p:cNvGrpSpPr/>
          <p:nvPr/>
        </p:nvGrpSpPr>
        <p:grpSpPr>
          <a:xfrm>
            <a:off x="12523466" y="214052"/>
            <a:ext cx="3666131" cy="2191716"/>
            <a:chOff x="1837875" y="1367375"/>
            <a:chExt cx="1664275" cy="994950"/>
          </a:xfrm>
        </p:grpSpPr>
        <p:sp>
          <p:nvSpPr>
            <p:cNvPr id="9" name="Google Shape;2288;p67">
              <a:extLst>
                <a:ext uri="{FF2B5EF4-FFF2-40B4-BE49-F238E27FC236}">
                  <a16:creationId xmlns:a16="http://schemas.microsoft.com/office/drawing/2014/main" id="{300EF718-91F4-42DC-AC5D-B92271E24837}"/>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 name="Google Shape;2289;p67">
              <a:extLst>
                <a:ext uri="{FF2B5EF4-FFF2-40B4-BE49-F238E27FC236}">
                  <a16:creationId xmlns:a16="http://schemas.microsoft.com/office/drawing/2014/main" id="{EDE65F29-B763-49F8-A563-E99100AF83B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3" name="Google Shape;2290;p67">
              <a:extLst>
                <a:ext uri="{FF2B5EF4-FFF2-40B4-BE49-F238E27FC236}">
                  <a16:creationId xmlns:a16="http://schemas.microsoft.com/office/drawing/2014/main" id="{8CADF72A-1BD4-433C-BAAA-09A6D095C98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4" name="Google Shape;2291;p67">
              <a:extLst>
                <a:ext uri="{FF2B5EF4-FFF2-40B4-BE49-F238E27FC236}">
                  <a16:creationId xmlns:a16="http://schemas.microsoft.com/office/drawing/2014/main" id="{0B08DD4A-A965-4612-AF45-0C3EAA9D2C5F}"/>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5" name="Google Shape;2292;p67">
              <a:extLst>
                <a:ext uri="{FF2B5EF4-FFF2-40B4-BE49-F238E27FC236}">
                  <a16:creationId xmlns:a16="http://schemas.microsoft.com/office/drawing/2014/main" id="{FF8C6598-6252-409C-AA5E-E785558726CC}"/>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6" name="Google Shape;2293;p67">
              <a:extLst>
                <a:ext uri="{FF2B5EF4-FFF2-40B4-BE49-F238E27FC236}">
                  <a16:creationId xmlns:a16="http://schemas.microsoft.com/office/drawing/2014/main" id="{08D3E89D-230E-4FF7-A285-EE09A56DBB3A}"/>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7" name="Google Shape;2294;p67">
              <a:extLst>
                <a:ext uri="{FF2B5EF4-FFF2-40B4-BE49-F238E27FC236}">
                  <a16:creationId xmlns:a16="http://schemas.microsoft.com/office/drawing/2014/main" id="{D591213E-07F7-4590-857A-26B6074FC25A}"/>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8" name="Google Shape;2295;p67">
              <a:extLst>
                <a:ext uri="{FF2B5EF4-FFF2-40B4-BE49-F238E27FC236}">
                  <a16:creationId xmlns:a16="http://schemas.microsoft.com/office/drawing/2014/main" id="{009DA4BD-687D-41AB-BA4C-B92AB169F51E}"/>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cs typeface="Arial"/>
                <a:sym typeface="Arial"/>
              </a:endParaRPr>
            </a:p>
          </p:txBody>
        </p:sp>
        <p:sp>
          <p:nvSpPr>
            <p:cNvPr id="19" name="Google Shape;2296;p67">
              <a:extLst>
                <a:ext uri="{FF2B5EF4-FFF2-40B4-BE49-F238E27FC236}">
                  <a16:creationId xmlns:a16="http://schemas.microsoft.com/office/drawing/2014/main" id="{264B7340-D167-4A10-AFB6-D1CF959E4CA2}"/>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0" name="Google Shape;2297;p67">
              <a:extLst>
                <a:ext uri="{FF2B5EF4-FFF2-40B4-BE49-F238E27FC236}">
                  <a16:creationId xmlns:a16="http://schemas.microsoft.com/office/drawing/2014/main" id="{4A3BE431-3377-4564-9FA6-959172A6BCFD}"/>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1" name="Google Shape;2298;p67">
              <a:extLst>
                <a:ext uri="{FF2B5EF4-FFF2-40B4-BE49-F238E27FC236}">
                  <a16:creationId xmlns:a16="http://schemas.microsoft.com/office/drawing/2014/main" id="{7E763B41-BC95-42C4-B607-ED5948460BD4}"/>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2" name="Google Shape;2299;p67">
              <a:extLst>
                <a:ext uri="{FF2B5EF4-FFF2-40B4-BE49-F238E27FC236}">
                  <a16:creationId xmlns:a16="http://schemas.microsoft.com/office/drawing/2014/main" id="{DCCEF145-83F1-42A3-AE3D-FF93685A345A}"/>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3" name="Google Shape;2300;p67">
              <a:extLst>
                <a:ext uri="{FF2B5EF4-FFF2-40B4-BE49-F238E27FC236}">
                  <a16:creationId xmlns:a16="http://schemas.microsoft.com/office/drawing/2014/main" id="{AA5A1660-3002-4779-BADC-BE8562A810A1}"/>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4" name="Google Shape;2301;p67">
              <a:extLst>
                <a:ext uri="{FF2B5EF4-FFF2-40B4-BE49-F238E27FC236}">
                  <a16:creationId xmlns:a16="http://schemas.microsoft.com/office/drawing/2014/main" id="{14877CDD-E4D0-4637-A197-C3BEA56354C2}"/>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5" name="Google Shape;2302;p67">
              <a:extLst>
                <a:ext uri="{FF2B5EF4-FFF2-40B4-BE49-F238E27FC236}">
                  <a16:creationId xmlns:a16="http://schemas.microsoft.com/office/drawing/2014/main" id="{4C03A151-7F50-413E-ACEC-74A83B44A6E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6" name="Google Shape;2303;p67">
              <a:extLst>
                <a:ext uri="{FF2B5EF4-FFF2-40B4-BE49-F238E27FC236}">
                  <a16:creationId xmlns:a16="http://schemas.microsoft.com/office/drawing/2014/main" id="{728DF3F2-BC14-439C-94AB-8C635A5DECAF}"/>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7" name="Google Shape;2304;p67">
              <a:extLst>
                <a:ext uri="{FF2B5EF4-FFF2-40B4-BE49-F238E27FC236}">
                  <a16:creationId xmlns:a16="http://schemas.microsoft.com/office/drawing/2014/main" id="{0CBB03F2-9FE9-4A30-9301-6512E70D79D0}"/>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8" name="Google Shape;2305;p67">
              <a:extLst>
                <a:ext uri="{FF2B5EF4-FFF2-40B4-BE49-F238E27FC236}">
                  <a16:creationId xmlns:a16="http://schemas.microsoft.com/office/drawing/2014/main" id="{C6E46AA1-9E7E-4816-9C15-C811E45337F6}"/>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29" name="Google Shape;2306;p67">
              <a:extLst>
                <a:ext uri="{FF2B5EF4-FFF2-40B4-BE49-F238E27FC236}">
                  <a16:creationId xmlns:a16="http://schemas.microsoft.com/office/drawing/2014/main" id="{6CE10939-5233-4C53-BD69-5757C6BDF704}"/>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30" name="Google Shape;2307;p67">
            <a:extLst>
              <a:ext uri="{FF2B5EF4-FFF2-40B4-BE49-F238E27FC236}">
                <a16:creationId xmlns:a16="http://schemas.microsoft.com/office/drawing/2014/main" id="{6C73FEDE-1E13-41A1-A215-7C86D8245B8D}"/>
              </a:ext>
            </a:extLst>
          </p:cNvPr>
          <p:cNvGrpSpPr/>
          <p:nvPr/>
        </p:nvGrpSpPr>
        <p:grpSpPr>
          <a:xfrm>
            <a:off x="4179376" y="7406502"/>
            <a:ext cx="1253416" cy="2261160"/>
            <a:chOff x="1332925" y="2597750"/>
            <a:chExt cx="569000" cy="1026475"/>
          </a:xfrm>
        </p:grpSpPr>
        <p:sp>
          <p:nvSpPr>
            <p:cNvPr id="31" name="Google Shape;2308;p67">
              <a:extLst>
                <a:ext uri="{FF2B5EF4-FFF2-40B4-BE49-F238E27FC236}">
                  <a16:creationId xmlns:a16="http://schemas.microsoft.com/office/drawing/2014/main" id="{83A44CB7-8788-44B0-B6B4-FE5C2EB307E3}"/>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2" name="Google Shape;2309;p67">
              <a:extLst>
                <a:ext uri="{FF2B5EF4-FFF2-40B4-BE49-F238E27FC236}">
                  <a16:creationId xmlns:a16="http://schemas.microsoft.com/office/drawing/2014/main" id="{5B946B8C-D4F7-4C75-9FEB-C2190676A708}"/>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cs typeface="Arial"/>
                <a:sym typeface="Arial"/>
              </a:endParaRPr>
            </a:p>
          </p:txBody>
        </p:sp>
        <p:sp>
          <p:nvSpPr>
            <p:cNvPr id="33" name="Google Shape;2310;p67">
              <a:extLst>
                <a:ext uri="{FF2B5EF4-FFF2-40B4-BE49-F238E27FC236}">
                  <a16:creationId xmlns:a16="http://schemas.microsoft.com/office/drawing/2014/main" id="{6B31956B-F47B-41E5-AF47-EFAB058C3005}"/>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4" name="Google Shape;2311;p67">
              <a:extLst>
                <a:ext uri="{FF2B5EF4-FFF2-40B4-BE49-F238E27FC236}">
                  <a16:creationId xmlns:a16="http://schemas.microsoft.com/office/drawing/2014/main" id="{20F9A409-5F2C-41B4-AD17-9333EF1E5B58}"/>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5" name="Google Shape;2312;p67">
              <a:extLst>
                <a:ext uri="{FF2B5EF4-FFF2-40B4-BE49-F238E27FC236}">
                  <a16:creationId xmlns:a16="http://schemas.microsoft.com/office/drawing/2014/main" id="{81A69A8A-0AAA-40CA-9462-3F8454FD1653}"/>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6" name="Google Shape;2313;p67">
              <a:extLst>
                <a:ext uri="{FF2B5EF4-FFF2-40B4-BE49-F238E27FC236}">
                  <a16:creationId xmlns:a16="http://schemas.microsoft.com/office/drawing/2014/main" id="{DEDCB7F8-3CA3-4D4D-9095-632748E3D6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7" name="Google Shape;2314;p67">
              <a:extLst>
                <a:ext uri="{FF2B5EF4-FFF2-40B4-BE49-F238E27FC236}">
                  <a16:creationId xmlns:a16="http://schemas.microsoft.com/office/drawing/2014/main" id="{448E16DD-434B-45FF-B440-D77B6A33E9BF}"/>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8" name="Google Shape;2315;p67">
              <a:extLst>
                <a:ext uri="{FF2B5EF4-FFF2-40B4-BE49-F238E27FC236}">
                  <a16:creationId xmlns:a16="http://schemas.microsoft.com/office/drawing/2014/main" id="{ACA8F801-DF69-4894-8AB1-48EAA6031CC8}"/>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39" name="Google Shape;2316;p67">
              <a:extLst>
                <a:ext uri="{FF2B5EF4-FFF2-40B4-BE49-F238E27FC236}">
                  <a16:creationId xmlns:a16="http://schemas.microsoft.com/office/drawing/2014/main" id="{6650C278-1119-4B13-92FD-8A4C507E4FB5}"/>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40" name="Google Shape;2317;p67">
            <a:extLst>
              <a:ext uri="{FF2B5EF4-FFF2-40B4-BE49-F238E27FC236}">
                <a16:creationId xmlns:a16="http://schemas.microsoft.com/office/drawing/2014/main" id="{5E034E10-FCF7-46A8-901D-A702B861B807}"/>
              </a:ext>
            </a:extLst>
          </p:cNvPr>
          <p:cNvGrpSpPr/>
          <p:nvPr/>
        </p:nvGrpSpPr>
        <p:grpSpPr>
          <a:xfrm>
            <a:off x="8580036" y="7058701"/>
            <a:ext cx="2998946" cy="3542001"/>
            <a:chOff x="2008600" y="2588450"/>
            <a:chExt cx="1361400" cy="1607925"/>
          </a:xfrm>
        </p:grpSpPr>
        <p:sp>
          <p:nvSpPr>
            <p:cNvPr id="41" name="Google Shape;2318;p67">
              <a:extLst>
                <a:ext uri="{FF2B5EF4-FFF2-40B4-BE49-F238E27FC236}">
                  <a16:creationId xmlns:a16="http://schemas.microsoft.com/office/drawing/2014/main" id="{4156ABC4-6413-4EA3-AA94-7AFD3B966782}"/>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2" name="Google Shape;2319;p67">
              <a:extLst>
                <a:ext uri="{FF2B5EF4-FFF2-40B4-BE49-F238E27FC236}">
                  <a16:creationId xmlns:a16="http://schemas.microsoft.com/office/drawing/2014/main" id="{9500917B-4CB3-4FB4-A77B-F741692F0F44}"/>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3" name="Google Shape;2320;p67">
              <a:extLst>
                <a:ext uri="{FF2B5EF4-FFF2-40B4-BE49-F238E27FC236}">
                  <a16:creationId xmlns:a16="http://schemas.microsoft.com/office/drawing/2014/main" id="{244023C2-FDBF-4E3D-9B8C-52AF7386E5BA}"/>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4" name="Google Shape;2321;p67">
              <a:extLst>
                <a:ext uri="{FF2B5EF4-FFF2-40B4-BE49-F238E27FC236}">
                  <a16:creationId xmlns:a16="http://schemas.microsoft.com/office/drawing/2014/main" id="{C4FC1AD5-3009-44B1-AB21-D883C6AF1A7D}"/>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5" name="Google Shape;2322;p67">
              <a:extLst>
                <a:ext uri="{FF2B5EF4-FFF2-40B4-BE49-F238E27FC236}">
                  <a16:creationId xmlns:a16="http://schemas.microsoft.com/office/drawing/2014/main" id="{375EAE0F-674F-47C2-98E3-D77EFA5A078A}"/>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6" name="Google Shape;2323;p67">
              <a:extLst>
                <a:ext uri="{FF2B5EF4-FFF2-40B4-BE49-F238E27FC236}">
                  <a16:creationId xmlns:a16="http://schemas.microsoft.com/office/drawing/2014/main" id="{F49C095F-A7F7-44CE-BC81-3D89911769E8}"/>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7" name="Google Shape;2324;p67">
              <a:extLst>
                <a:ext uri="{FF2B5EF4-FFF2-40B4-BE49-F238E27FC236}">
                  <a16:creationId xmlns:a16="http://schemas.microsoft.com/office/drawing/2014/main" id="{758E0E97-CED1-4889-A55A-8F33F3C57C05}"/>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8" name="Google Shape;2325;p67">
              <a:extLst>
                <a:ext uri="{FF2B5EF4-FFF2-40B4-BE49-F238E27FC236}">
                  <a16:creationId xmlns:a16="http://schemas.microsoft.com/office/drawing/2014/main" id="{75E68E41-A3BD-473D-BAFB-A12342BD0CE7}"/>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49" name="Google Shape;2326;p67">
              <a:extLst>
                <a:ext uri="{FF2B5EF4-FFF2-40B4-BE49-F238E27FC236}">
                  <a16:creationId xmlns:a16="http://schemas.microsoft.com/office/drawing/2014/main" id="{763FBE82-B787-4291-BDE3-D84F8859B949}"/>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0" name="Google Shape;2327;p67">
              <a:extLst>
                <a:ext uri="{FF2B5EF4-FFF2-40B4-BE49-F238E27FC236}">
                  <a16:creationId xmlns:a16="http://schemas.microsoft.com/office/drawing/2014/main" id="{458D1BE4-6742-4BE7-9923-621A7177B2F4}"/>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1" name="Google Shape;2328;p67">
              <a:extLst>
                <a:ext uri="{FF2B5EF4-FFF2-40B4-BE49-F238E27FC236}">
                  <a16:creationId xmlns:a16="http://schemas.microsoft.com/office/drawing/2014/main" id="{B7B5FCD7-1A41-4A4E-806B-4B082979BA08}"/>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52" name="Google Shape;2329;p67">
            <a:extLst>
              <a:ext uri="{FF2B5EF4-FFF2-40B4-BE49-F238E27FC236}">
                <a16:creationId xmlns:a16="http://schemas.microsoft.com/office/drawing/2014/main" id="{EAC07BE4-867A-406B-9C20-2C21303A13EF}"/>
              </a:ext>
            </a:extLst>
          </p:cNvPr>
          <p:cNvGrpSpPr/>
          <p:nvPr/>
        </p:nvGrpSpPr>
        <p:grpSpPr>
          <a:xfrm>
            <a:off x="13085111" y="3884596"/>
            <a:ext cx="3559017" cy="2072601"/>
            <a:chOff x="5224320" y="1831359"/>
            <a:chExt cx="2766477" cy="1611063"/>
          </a:xfrm>
        </p:grpSpPr>
        <p:grpSp>
          <p:nvGrpSpPr>
            <p:cNvPr id="53" name="Google Shape;2330;p67">
              <a:extLst>
                <a:ext uri="{FF2B5EF4-FFF2-40B4-BE49-F238E27FC236}">
                  <a16:creationId xmlns:a16="http://schemas.microsoft.com/office/drawing/2014/main" id="{67E4B92E-A36C-4B18-9341-9B6468469C83}"/>
                </a:ext>
              </a:extLst>
            </p:cNvPr>
            <p:cNvGrpSpPr/>
            <p:nvPr/>
          </p:nvGrpSpPr>
          <p:grpSpPr>
            <a:xfrm>
              <a:off x="5224320" y="1831359"/>
              <a:ext cx="1636746" cy="807820"/>
              <a:chOff x="2315575" y="2119875"/>
              <a:chExt cx="955876" cy="471775"/>
            </a:xfrm>
          </p:grpSpPr>
          <p:sp>
            <p:nvSpPr>
              <p:cNvPr id="57" name="Google Shape;2331;p67">
                <a:extLst>
                  <a:ext uri="{FF2B5EF4-FFF2-40B4-BE49-F238E27FC236}">
                    <a16:creationId xmlns:a16="http://schemas.microsoft.com/office/drawing/2014/main" id="{15BFD836-6F68-46D7-8362-860D84FB87EB}"/>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8" name="Google Shape;2332;p67">
                <a:extLst>
                  <a:ext uri="{FF2B5EF4-FFF2-40B4-BE49-F238E27FC236}">
                    <a16:creationId xmlns:a16="http://schemas.microsoft.com/office/drawing/2014/main" id="{3B8C7F28-51AC-4D0E-A938-54FF4A5E323E}"/>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9" name="Google Shape;2333;p67">
                <a:extLst>
                  <a:ext uri="{FF2B5EF4-FFF2-40B4-BE49-F238E27FC236}">
                    <a16:creationId xmlns:a16="http://schemas.microsoft.com/office/drawing/2014/main" id="{066BBE16-CB06-45C3-AC37-4BC6BFB1C286}"/>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0" name="Google Shape;2334;p67">
                <a:extLst>
                  <a:ext uri="{FF2B5EF4-FFF2-40B4-BE49-F238E27FC236}">
                    <a16:creationId xmlns:a16="http://schemas.microsoft.com/office/drawing/2014/main" id="{DB10216D-7881-4637-8921-DEDA37C78E13}"/>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1" name="Google Shape;2335;p67">
                <a:extLst>
                  <a:ext uri="{FF2B5EF4-FFF2-40B4-BE49-F238E27FC236}">
                    <a16:creationId xmlns:a16="http://schemas.microsoft.com/office/drawing/2014/main" id="{9B2FE229-615F-4FB1-85FC-0158BFC4F7D4}"/>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2" name="Google Shape;2336;p67">
                <a:extLst>
                  <a:ext uri="{FF2B5EF4-FFF2-40B4-BE49-F238E27FC236}">
                    <a16:creationId xmlns:a16="http://schemas.microsoft.com/office/drawing/2014/main" id="{ADF6CB52-3502-4B59-81DF-C92692C8B6A2}"/>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3" name="Google Shape;2337;p67">
                <a:extLst>
                  <a:ext uri="{FF2B5EF4-FFF2-40B4-BE49-F238E27FC236}">
                    <a16:creationId xmlns:a16="http://schemas.microsoft.com/office/drawing/2014/main" id="{773A5176-90C9-43E1-81C4-0A1671B9ECA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4" name="Google Shape;2338;p67">
                <a:extLst>
                  <a:ext uri="{FF2B5EF4-FFF2-40B4-BE49-F238E27FC236}">
                    <a16:creationId xmlns:a16="http://schemas.microsoft.com/office/drawing/2014/main" id="{F7B5F41F-7EB4-4E3F-BDFC-A4F933C658E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65" name="Google Shape;2339;p67">
                <a:extLst>
                  <a:ext uri="{FF2B5EF4-FFF2-40B4-BE49-F238E27FC236}">
                    <a16:creationId xmlns:a16="http://schemas.microsoft.com/office/drawing/2014/main" id="{0108A8ED-0897-4AEC-98B0-72F877AB0D2B}"/>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nvGrpSpPr>
            <p:cNvPr id="54" name="Google Shape;2340;p67">
              <a:extLst>
                <a:ext uri="{FF2B5EF4-FFF2-40B4-BE49-F238E27FC236}">
                  <a16:creationId xmlns:a16="http://schemas.microsoft.com/office/drawing/2014/main" id="{92082D9F-8A4D-4CEA-8BE5-686DF6C602BC}"/>
                </a:ext>
              </a:extLst>
            </p:cNvPr>
            <p:cNvGrpSpPr/>
            <p:nvPr/>
          </p:nvGrpSpPr>
          <p:grpSpPr>
            <a:xfrm rot="-2700000">
              <a:off x="6957406" y="1838311"/>
              <a:ext cx="1033391" cy="1604111"/>
              <a:chOff x="2766500" y="3259575"/>
              <a:chExt cx="603500" cy="936800"/>
            </a:xfrm>
          </p:grpSpPr>
          <p:sp>
            <p:nvSpPr>
              <p:cNvPr id="55" name="Google Shape;2341;p67">
                <a:extLst>
                  <a:ext uri="{FF2B5EF4-FFF2-40B4-BE49-F238E27FC236}">
                    <a16:creationId xmlns:a16="http://schemas.microsoft.com/office/drawing/2014/main" id="{ECE0369B-95A8-4146-BD00-D25CD7F58A02}"/>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56" name="Google Shape;2342;p67">
                <a:extLst>
                  <a:ext uri="{FF2B5EF4-FFF2-40B4-BE49-F238E27FC236}">
                    <a16:creationId xmlns:a16="http://schemas.microsoft.com/office/drawing/2014/main" id="{A6C3D975-D683-452D-B3FA-7EFB539BFB7D}"/>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grpSp>
      <p:grpSp>
        <p:nvGrpSpPr>
          <p:cNvPr id="66" name="Google Shape;2345;p67">
            <a:extLst>
              <a:ext uri="{FF2B5EF4-FFF2-40B4-BE49-F238E27FC236}">
                <a16:creationId xmlns:a16="http://schemas.microsoft.com/office/drawing/2014/main" id="{D1472D9A-DCAB-40B1-BC66-977666414C6B}"/>
              </a:ext>
            </a:extLst>
          </p:cNvPr>
          <p:cNvGrpSpPr/>
          <p:nvPr/>
        </p:nvGrpSpPr>
        <p:grpSpPr>
          <a:xfrm>
            <a:off x="-3952605" y="-202143"/>
            <a:ext cx="3811303" cy="2239304"/>
            <a:chOff x="-176671" y="557597"/>
            <a:chExt cx="2966735" cy="1739948"/>
          </a:xfrm>
        </p:grpSpPr>
        <p:grpSp>
          <p:nvGrpSpPr>
            <p:cNvPr id="67" name="Google Shape;2346;p67">
              <a:extLst>
                <a:ext uri="{FF2B5EF4-FFF2-40B4-BE49-F238E27FC236}">
                  <a16:creationId xmlns:a16="http://schemas.microsoft.com/office/drawing/2014/main" id="{23F8AEFF-BF8B-42D7-811B-D98809FFBE47}"/>
                </a:ext>
              </a:extLst>
            </p:cNvPr>
            <p:cNvGrpSpPr/>
            <p:nvPr/>
          </p:nvGrpSpPr>
          <p:grpSpPr>
            <a:xfrm>
              <a:off x="-176671" y="557597"/>
              <a:ext cx="2339644" cy="1242573"/>
              <a:chOff x="238125" y="1323775"/>
              <a:chExt cx="1366375" cy="725675"/>
            </a:xfrm>
          </p:grpSpPr>
          <p:sp>
            <p:nvSpPr>
              <p:cNvPr id="69" name="Google Shape;2347;p67">
                <a:extLst>
                  <a:ext uri="{FF2B5EF4-FFF2-40B4-BE49-F238E27FC236}">
                    <a16:creationId xmlns:a16="http://schemas.microsoft.com/office/drawing/2014/main" id="{5C49FC9C-1523-4DD9-9335-1B7BE023273A}"/>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0" name="Google Shape;2348;p67">
                <a:extLst>
                  <a:ext uri="{FF2B5EF4-FFF2-40B4-BE49-F238E27FC236}">
                    <a16:creationId xmlns:a16="http://schemas.microsoft.com/office/drawing/2014/main" id="{B100F372-F6EF-46C8-81AE-8AC740B789B3}"/>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1" name="Google Shape;2349;p67">
                <a:extLst>
                  <a:ext uri="{FF2B5EF4-FFF2-40B4-BE49-F238E27FC236}">
                    <a16:creationId xmlns:a16="http://schemas.microsoft.com/office/drawing/2014/main" id="{6A874616-F89E-434B-ADE9-A25424CCCE4F}"/>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2" name="Google Shape;2350;p67">
                <a:extLst>
                  <a:ext uri="{FF2B5EF4-FFF2-40B4-BE49-F238E27FC236}">
                    <a16:creationId xmlns:a16="http://schemas.microsoft.com/office/drawing/2014/main" id="{B6D2178D-6911-4F3D-9A53-25D196C18E2E}"/>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3" name="Google Shape;2351;p67">
                <a:extLst>
                  <a:ext uri="{FF2B5EF4-FFF2-40B4-BE49-F238E27FC236}">
                    <a16:creationId xmlns:a16="http://schemas.microsoft.com/office/drawing/2014/main" id="{8363BF44-6C81-4038-AE69-467C77B40E18}"/>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4" name="Google Shape;2352;p67">
                <a:extLst>
                  <a:ext uri="{FF2B5EF4-FFF2-40B4-BE49-F238E27FC236}">
                    <a16:creationId xmlns:a16="http://schemas.microsoft.com/office/drawing/2014/main" id="{CB245685-1530-4ED4-B01D-39764E3D969C}"/>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5" name="Google Shape;2353;p67">
                <a:extLst>
                  <a:ext uri="{FF2B5EF4-FFF2-40B4-BE49-F238E27FC236}">
                    <a16:creationId xmlns:a16="http://schemas.microsoft.com/office/drawing/2014/main" id="{1A0291EA-4AF6-49ED-AB35-F980A47F290E}"/>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6" name="Google Shape;2354;p67">
                <a:extLst>
                  <a:ext uri="{FF2B5EF4-FFF2-40B4-BE49-F238E27FC236}">
                    <a16:creationId xmlns:a16="http://schemas.microsoft.com/office/drawing/2014/main" id="{1C114E01-8AA1-44EB-BD78-F78C8A46D070}"/>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7" name="Google Shape;2355;p67">
                <a:extLst>
                  <a:ext uri="{FF2B5EF4-FFF2-40B4-BE49-F238E27FC236}">
                    <a16:creationId xmlns:a16="http://schemas.microsoft.com/office/drawing/2014/main" id="{0E19D0F0-8BD5-4595-82F0-6297AC3F39F5}"/>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78" name="Google Shape;2356;p67">
                <a:extLst>
                  <a:ext uri="{FF2B5EF4-FFF2-40B4-BE49-F238E27FC236}">
                    <a16:creationId xmlns:a16="http://schemas.microsoft.com/office/drawing/2014/main" id="{022FE28A-17E8-4B59-AF28-B755914DB3B1}"/>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sp>
          <p:nvSpPr>
            <p:cNvPr id="68" name="Google Shape;2357;p67">
              <a:extLst>
                <a:ext uri="{FF2B5EF4-FFF2-40B4-BE49-F238E27FC236}">
                  <a16:creationId xmlns:a16="http://schemas.microsoft.com/office/drawing/2014/main" id="{30C1B941-5D14-4BBD-9343-6F0DB4053362}"/>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sp>
      </p:grpSp>
      <p:grpSp>
        <p:nvGrpSpPr>
          <p:cNvPr id="79" name="Google Shape;2358;p67">
            <a:extLst>
              <a:ext uri="{FF2B5EF4-FFF2-40B4-BE49-F238E27FC236}">
                <a16:creationId xmlns:a16="http://schemas.microsoft.com/office/drawing/2014/main" id="{5113711D-1F3A-43EB-8C37-085BABBF1435}"/>
              </a:ext>
            </a:extLst>
          </p:cNvPr>
          <p:cNvGrpSpPr/>
          <p:nvPr/>
        </p:nvGrpSpPr>
        <p:grpSpPr>
          <a:xfrm>
            <a:off x="-3488113" y="5631982"/>
            <a:ext cx="2529153" cy="1976755"/>
            <a:chOff x="307600" y="2118900"/>
            <a:chExt cx="1146125" cy="887775"/>
          </a:xfrm>
        </p:grpSpPr>
        <p:sp>
          <p:nvSpPr>
            <p:cNvPr id="80" name="Google Shape;2359;p67">
              <a:extLst>
                <a:ext uri="{FF2B5EF4-FFF2-40B4-BE49-F238E27FC236}">
                  <a16:creationId xmlns:a16="http://schemas.microsoft.com/office/drawing/2014/main" id="{F96232DA-575C-4270-A5CC-A352DC84B601}"/>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1" name="Google Shape;2360;p67">
              <a:extLst>
                <a:ext uri="{FF2B5EF4-FFF2-40B4-BE49-F238E27FC236}">
                  <a16:creationId xmlns:a16="http://schemas.microsoft.com/office/drawing/2014/main" id="{6686FBA9-15B6-455E-AE25-07E4A7C3A525}"/>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2" name="Google Shape;2361;p67">
              <a:extLst>
                <a:ext uri="{FF2B5EF4-FFF2-40B4-BE49-F238E27FC236}">
                  <a16:creationId xmlns:a16="http://schemas.microsoft.com/office/drawing/2014/main" id="{B54582AF-1387-4822-97B3-6D6BB7E66249}"/>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3" name="Google Shape;2362;p67">
              <a:extLst>
                <a:ext uri="{FF2B5EF4-FFF2-40B4-BE49-F238E27FC236}">
                  <a16:creationId xmlns:a16="http://schemas.microsoft.com/office/drawing/2014/main" id="{E3F59A8E-FD5B-4E4A-A556-83D686A2188C}"/>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4" name="Google Shape;2363;p67">
              <a:extLst>
                <a:ext uri="{FF2B5EF4-FFF2-40B4-BE49-F238E27FC236}">
                  <a16:creationId xmlns:a16="http://schemas.microsoft.com/office/drawing/2014/main" id="{DF9C2575-82EC-435A-A5EC-214153165F2C}"/>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6" name="Google Shape;2364;p67">
              <a:extLst>
                <a:ext uri="{FF2B5EF4-FFF2-40B4-BE49-F238E27FC236}">
                  <a16:creationId xmlns:a16="http://schemas.microsoft.com/office/drawing/2014/main" id="{48A22EBF-82CF-43D8-A507-BE9564A43E10}"/>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7" name="Google Shape;2365;p67">
              <a:extLst>
                <a:ext uri="{FF2B5EF4-FFF2-40B4-BE49-F238E27FC236}">
                  <a16:creationId xmlns:a16="http://schemas.microsoft.com/office/drawing/2014/main" id="{8B8B8BE4-38F1-4BD4-B135-AE48115B641D}"/>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8" name="Google Shape;2366;p67">
              <a:extLst>
                <a:ext uri="{FF2B5EF4-FFF2-40B4-BE49-F238E27FC236}">
                  <a16:creationId xmlns:a16="http://schemas.microsoft.com/office/drawing/2014/main" id="{50D7DC8F-94BF-4957-9894-4F3BFB7D0ECC}"/>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89" name="Google Shape;2367;p67">
              <a:extLst>
                <a:ext uri="{FF2B5EF4-FFF2-40B4-BE49-F238E27FC236}">
                  <a16:creationId xmlns:a16="http://schemas.microsoft.com/office/drawing/2014/main" id="{AC906FE4-A0AB-4376-BE98-D6FC839926E1}"/>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0" name="Google Shape;2368;p67">
              <a:extLst>
                <a:ext uri="{FF2B5EF4-FFF2-40B4-BE49-F238E27FC236}">
                  <a16:creationId xmlns:a16="http://schemas.microsoft.com/office/drawing/2014/main" id="{2082E065-4E79-418D-A5E4-477CE891EC4E}"/>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1" name="Google Shape;2369;p67">
              <a:extLst>
                <a:ext uri="{FF2B5EF4-FFF2-40B4-BE49-F238E27FC236}">
                  <a16:creationId xmlns:a16="http://schemas.microsoft.com/office/drawing/2014/main" id="{A72701C2-CF1B-45D5-8B78-ED779120468D}"/>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2" name="Google Shape;2370;p67">
              <a:extLst>
                <a:ext uri="{FF2B5EF4-FFF2-40B4-BE49-F238E27FC236}">
                  <a16:creationId xmlns:a16="http://schemas.microsoft.com/office/drawing/2014/main" id="{5E2550C6-C9D5-482D-A93A-3D67ED282074}"/>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3" name="Google Shape;2371;p67">
              <a:extLst>
                <a:ext uri="{FF2B5EF4-FFF2-40B4-BE49-F238E27FC236}">
                  <a16:creationId xmlns:a16="http://schemas.microsoft.com/office/drawing/2014/main" id="{1918E0A8-F9BF-441C-B0ED-A74E49A09872}"/>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4" name="Google Shape;2372;p67">
              <a:extLst>
                <a:ext uri="{FF2B5EF4-FFF2-40B4-BE49-F238E27FC236}">
                  <a16:creationId xmlns:a16="http://schemas.microsoft.com/office/drawing/2014/main" id="{FB1A4DF4-AE5C-4E3B-A3C7-C6529C157D7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5" name="Google Shape;2373;p67">
              <a:extLst>
                <a:ext uri="{FF2B5EF4-FFF2-40B4-BE49-F238E27FC236}">
                  <a16:creationId xmlns:a16="http://schemas.microsoft.com/office/drawing/2014/main" id="{576647DC-49A7-4F4B-BBEF-7573A26D11A3}"/>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6" name="Google Shape;2374;p67">
              <a:extLst>
                <a:ext uri="{FF2B5EF4-FFF2-40B4-BE49-F238E27FC236}">
                  <a16:creationId xmlns:a16="http://schemas.microsoft.com/office/drawing/2014/main" id="{38514F6F-FBC8-447C-9790-CCE0B371CCE3}"/>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7" name="Google Shape;2375;p67">
              <a:extLst>
                <a:ext uri="{FF2B5EF4-FFF2-40B4-BE49-F238E27FC236}">
                  <a16:creationId xmlns:a16="http://schemas.microsoft.com/office/drawing/2014/main" id="{5FBD8301-885C-46AC-9E2E-64FC2D4DEBD5}"/>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8" name="Google Shape;2376;p67">
              <a:extLst>
                <a:ext uri="{FF2B5EF4-FFF2-40B4-BE49-F238E27FC236}">
                  <a16:creationId xmlns:a16="http://schemas.microsoft.com/office/drawing/2014/main" id="{3F1349EF-4F7D-4A2D-973D-36B1E993C8B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99" name="Google Shape;2377;p67">
              <a:extLst>
                <a:ext uri="{FF2B5EF4-FFF2-40B4-BE49-F238E27FC236}">
                  <a16:creationId xmlns:a16="http://schemas.microsoft.com/office/drawing/2014/main" id="{A2EBF8D2-69B6-48FF-8150-FAE4FF8B396D}"/>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0" name="Google Shape;2378;p67">
              <a:extLst>
                <a:ext uri="{FF2B5EF4-FFF2-40B4-BE49-F238E27FC236}">
                  <a16:creationId xmlns:a16="http://schemas.microsoft.com/office/drawing/2014/main" id="{96C082FF-251D-4347-BF98-F56A3D5DC1FB}"/>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1" name="Google Shape;2379;p67">
              <a:extLst>
                <a:ext uri="{FF2B5EF4-FFF2-40B4-BE49-F238E27FC236}">
                  <a16:creationId xmlns:a16="http://schemas.microsoft.com/office/drawing/2014/main" id="{83FF08A9-EB2B-4B7A-85B2-E57BEE8049C3}"/>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2" name="Google Shape;2380;p67">
              <a:extLst>
                <a:ext uri="{FF2B5EF4-FFF2-40B4-BE49-F238E27FC236}">
                  <a16:creationId xmlns:a16="http://schemas.microsoft.com/office/drawing/2014/main" id="{8F62CC3D-1842-4EE1-AD69-1D245C49D089}"/>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3" name="Google Shape;2381;p67">
              <a:extLst>
                <a:ext uri="{FF2B5EF4-FFF2-40B4-BE49-F238E27FC236}">
                  <a16:creationId xmlns:a16="http://schemas.microsoft.com/office/drawing/2014/main" id="{7EF5A069-6C01-4EDA-9B0C-49E6D35E68BA}"/>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4" name="Google Shape;2382;p67">
              <a:extLst>
                <a:ext uri="{FF2B5EF4-FFF2-40B4-BE49-F238E27FC236}">
                  <a16:creationId xmlns:a16="http://schemas.microsoft.com/office/drawing/2014/main" id="{C2AB4F9F-FD5E-40E2-850A-562DC09B46E2}"/>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5" name="Google Shape;2383;p67">
              <a:extLst>
                <a:ext uri="{FF2B5EF4-FFF2-40B4-BE49-F238E27FC236}">
                  <a16:creationId xmlns:a16="http://schemas.microsoft.com/office/drawing/2014/main" id="{0B324C12-B608-4E2C-B32C-2EE618895960}"/>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6" name="Google Shape;2384;p67">
              <a:extLst>
                <a:ext uri="{FF2B5EF4-FFF2-40B4-BE49-F238E27FC236}">
                  <a16:creationId xmlns:a16="http://schemas.microsoft.com/office/drawing/2014/main" id="{D8E15BDC-0D32-4476-A22E-429DAA68EF97}"/>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7" name="Google Shape;2385;p67">
              <a:extLst>
                <a:ext uri="{FF2B5EF4-FFF2-40B4-BE49-F238E27FC236}">
                  <a16:creationId xmlns:a16="http://schemas.microsoft.com/office/drawing/2014/main" id="{2877BF41-F3A7-4AC9-BACA-CD2874530ACF}"/>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8" name="Google Shape;2386;p67">
              <a:extLst>
                <a:ext uri="{FF2B5EF4-FFF2-40B4-BE49-F238E27FC236}">
                  <a16:creationId xmlns:a16="http://schemas.microsoft.com/office/drawing/2014/main" id="{23D02B7A-5AB0-4699-B53A-8DD95FAC682B}"/>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09" name="Google Shape;2387;p67">
              <a:extLst>
                <a:ext uri="{FF2B5EF4-FFF2-40B4-BE49-F238E27FC236}">
                  <a16:creationId xmlns:a16="http://schemas.microsoft.com/office/drawing/2014/main" id="{88A54F09-6D30-427C-B07B-22521F987FC0}"/>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0" name="Google Shape;2388;p67">
              <a:extLst>
                <a:ext uri="{FF2B5EF4-FFF2-40B4-BE49-F238E27FC236}">
                  <a16:creationId xmlns:a16="http://schemas.microsoft.com/office/drawing/2014/main" id="{DF18638E-5E35-4B36-8A0A-FF8982054026}"/>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1" name="Google Shape;2389;p67">
              <a:extLst>
                <a:ext uri="{FF2B5EF4-FFF2-40B4-BE49-F238E27FC236}">
                  <a16:creationId xmlns:a16="http://schemas.microsoft.com/office/drawing/2014/main" id="{2C6E9C0D-D584-485B-B5B2-5425DBE3C758}"/>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2" name="Google Shape;2390;p67">
              <a:extLst>
                <a:ext uri="{FF2B5EF4-FFF2-40B4-BE49-F238E27FC236}">
                  <a16:creationId xmlns:a16="http://schemas.microsoft.com/office/drawing/2014/main" id="{B3F44B9D-E4C4-46A1-BA99-D54566C653B5}"/>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3" name="Google Shape;2391;p67">
              <a:extLst>
                <a:ext uri="{FF2B5EF4-FFF2-40B4-BE49-F238E27FC236}">
                  <a16:creationId xmlns:a16="http://schemas.microsoft.com/office/drawing/2014/main" id="{FDD5C78A-53D4-45A4-8F6F-D6D1F467C0B2}"/>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4" name="Google Shape;2392;p67">
              <a:extLst>
                <a:ext uri="{FF2B5EF4-FFF2-40B4-BE49-F238E27FC236}">
                  <a16:creationId xmlns:a16="http://schemas.microsoft.com/office/drawing/2014/main" id="{2E703D7B-068B-400E-A359-B6F97F4BEEBB}"/>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5" name="Google Shape;2393;p67">
              <a:extLst>
                <a:ext uri="{FF2B5EF4-FFF2-40B4-BE49-F238E27FC236}">
                  <a16:creationId xmlns:a16="http://schemas.microsoft.com/office/drawing/2014/main" id="{F3203D0C-0C1E-45E3-A3CC-EFF74DE295D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6" name="Google Shape;2394;p67">
              <a:extLst>
                <a:ext uri="{FF2B5EF4-FFF2-40B4-BE49-F238E27FC236}">
                  <a16:creationId xmlns:a16="http://schemas.microsoft.com/office/drawing/2014/main" id="{657A9DE1-B772-40E3-9FA2-92210005057B}"/>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7" name="Google Shape;2395;p67">
              <a:extLst>
                <a:ext uri="{FF2B5EF4-FFF2-40B4-BE49-F238E27FC236}">
                  <a16:creationId xmlns:a16="http://schemas.microsoft.com/office/drawing/2014/main" id="{F52544DC-87C7-4509-9E9B-C551597B7A9B}"/>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8" name="Google Shape;2396;p67">
              <a:extLst>
                <a:ext uri="{FF2B5EF4-FFF2-40B4-BE49-F238E27FC236}">
                  <a16:creationId xmlns:a16="http://schemas.microsoft.com/office/drawing/2014/main" id="{B95CC23A-1D30-4F7F-8D0F-798736C5931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19" name="Google Shape;2397;p67">
              <a:extLst>
                <a:ext uri="{FF2B5EF4-FFF2-40B4-BE49-F238E27FC236}">
                  <a16:creationId xmlns:a16="http://schemas.microsoft.com/office/drawing/2014/main" id="{B12A01F2-98F3-419B-B51A-27D92BEBB475}"/>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0" name="Google Shape;2398;p67">
              <a:extLst>
                <a:ext uri="{FF2B5EF4-FFF2-40B4-BE49-F238E27FC236}">
                  <a16:creationId xmlns:a16="http://schemas.microsoft.com/office/drawing/2014/main" id="{A9E2D9C4-B2E7-484B-9415-A9D91A30C907}"/>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1" name="Google Shape;2399;p67">
              <a:extLst>
                <a:ext uri="{FF2B5EF4-FFF2-40B4-BE49-F238E27FC236}">
                  <a16:creationId xmlns:a16="http://schemas.microsoft.com/office/drawing/2014/main" id="{D8112782-4638-4F05-8E55-8CEA0FFF32EA}"/>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2" name="Google Shape;2400;p67">
              <a:extLst>
                <a:ext uri="{FF2B5EF4-FFF2-40B4-BE49-F238E27FC236}">
                  <a16:creationId xmlns:a16="http://schemas.microsoft.com/office/drawing/2014/main" id="{007ED42C-680F-4892-904D-0513C2C66015}"/>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sp>
          <p:nvSpPr>
            <p:cNvPr id="123" name="Google Shape;2401;p67">
              <a:extLst>
                <a:ext uri="{FF2B5EF4-FFF2-40B4-BE49-F238E27FC236}">
                  <a16:creationId xmlns:a16="http://schemas.microsoft.com/office/drawing/2014/main" id="{60A67C42-760B-4B37-B029-A0169A8317F6}"/>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defTabSz="1176376"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cs typeface="Arial"/>
                <a:sym typeface="Arial"/>
              </a:endParaRPr>
            </a:p>
          </p:txBody>
        </p:sp>
      </p:grpSp>
      <p:sp>
        <p:nvSpPr>
          <p:cNvPr id="124" name="!!2">
            <a:extLst>
              <a:ext uri="{FF2B5EF4-FFF2-40B4-BE49-F238E27FC236}">
                <a16:creationId xmlns:a16="http://schemas.microsoft.com/office/drawing/2014/main" id="{7FAAF36F-8616-4C33-9C83-09FA469585C1}"/>
              </a:ext>
            </a:extLst>
          </p:cNvPr>
          <p:cNvSpPr txBox="1">
            <a:spLocks/>
          </p:cNvSpPr>
          <p:nvPr/>
        </p:nvSpPr>
        <p:spPr>
          <a:xfrm>
            <a:off x="830645" y="1504813"/>
            <a:ext cx="10370755"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7200" b="1" kern="0" noProof="0" dirty="0" err="1">
                <a:solidFill>
                  <a:schemeClr val="accent1"/>
                </a:solidFill>
                <a:latin typeface="#9Slide07 SVNA Love Of Thunder" panose="02040603050506020204" pitchFamily="18" charset="0"/>
              </a:rPr>
              <a:t>Chương</a:t>
            </a:r>
            <a:r>
              <a:rPr lang="en-US" sz="7200" b="1" kern="0" noProof="0" dirty="0">
                <a:solidFill>
                  <a:schemeClr val="accent1"/>
                </a:solidFill>
                <a:latin typeface="#9Slide07 SVNA Love Of Thunder" panose="02040603050506020204" pitchFamily="18" charset="0"/>
              </a:rPr>
              <a:t> 1: </a:t>
            </a:r>
          </a:p>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7200" b="1" kern="0" noProof="0" dirty="0" err="1">
                <a:solidFill>
                  <a:schemeClr val="accent1"/>
                </a:solidFill>
                <a:latin typeface="#9Slide07 SVNA Love Of Thunder" panose="02040603050506020204" pitchFamily="18" charset="0"/>
              </a:rPr>
              <a:t>động</a:t>
            </a:r>
            <a:r>
              <a:rPr lang="en-US" sz="7200" b="1" kern="0" noProof="0" dirty="0">
                <a:solidFill>
                  <a:schemeClr val="accent1"/>
                </a:solidFill>
                <a:latin typeface="#9Slide07 SVNA Love Of Thunder" panose="02040603050506020204" pitchFamily="18" charset="0"/>
              </a:rPr>
              <a:t> </a:t>
            </a:r>
            <a:r>
              <a:rPr lang="en-US" sz="7200" b="1" kern="0" noProof="0" dirty="0" err="1">
                <a:solidFill>
                  <a:schemeClr val="accent1"/>
                </a:solidFill>
                <a:latin typeface="#9Slide07 SVNA Love Of Thunder" panose="02040603050506020204" pitchFamily="18" charset="0"/>
              </a:rPr>
              <a:t>học</a:t>
            </a:r>
            <a:r>
              <a:rPr lang="en-US" sz="7200" b="1" kern="0" noProof="0" dirty="0">
                <a:solidFill>
                  <a:schemeClr val="accent1"/>
                </a:solidFill>
                <a:latin typeface="#9Slide07 SVNA Love Of Thunder" panose="02040603050506020204" pitchFamily="18" charset="0"/>
              </a:rPr>
              <a:t> </a:t>
            </a:r>
            <a:r>
              <a:rPr lang="en-US" sz="7200" b="1" kern="0" noProof="0" dirty="0" err="1">
                <a:solidFill>
                  <a:schemeClr val="accent1"/>
                </a:solidFill>
                <a:latin typeface="#9Slide07 SVNA Love Of Thunder" panose="02040603050506020204" pitchFamily="18" charset="0"/>
              </a:rPr>
              <a:t>chất</a:t>
            </a:r>
            <a:r>
              <a:rPr lang="en-US" sz="7200" b="1" kern="0" noProof="0" dirty="0">
                <a:solidFill>
                  <a:schemeClr val="accent1"/>
                </a:solidFill>
                <a:latin typeface="#9Slide07 SVNA Love Of Thunder" panose="02040603050506020204" pitchFamily="18" charset="0"/>
              </a:rPr>
              <a:t> </a:t>
            </a:r>
            <a:r>
              <a:rPr lang="en-US" sz="7200" b="1" kern="0" noProof="0" dirty="0" err="1">
                <a:solidFill>
                  <a:schemeClr val="accent1"/>
                </a:solidFill>
                <a:latin typeface="#9Slide07 SVNA Love Of Thunder" panose="02040603050506020204" pitchFamily="18" charset="0"/>
              </a:rPr>
              <a:t>điểm</a:t>
            </a:r>
            <a:endParaRPr lang="en-US" sz="7200" b="1" kern="0" noProof="0" dirty="0">
              <a:solidFill>
                <a:schemeClr val="accent1"/>
              </a:solidFill>
              <a:latin typeface="#9Slide07 SVNA Love Of Thunder" panose="02040603050506020204" pitchFamily="18" charset="0"/>
            </a:endParaRPr>
          </a:p>
        </p:txBody>
      </p:sp>
      <p:sp>
        <p:nvSpPr>
          <p:cNvPr id="126" name="!!2">
            <a:extLst>
              <a:ext uri="{FF2B5EF4-FFF2-40B4-BE49-F238E27FC236}">
                <a16:creationId xmlns:a16="http://schemas.microsoft.com/office/drawing/2014/main" id="{E924FC1A-4643-441F-83B6-EE9A58680FE1}"/>
              </a:ext>
            </a:extLst>
          </p:cNvPr>
          <p:cNvSpPr txBox="1">
            <a:spLocks/>
          </p:cNvSpPr>
          <p:nvPr/>
        </p:nvSpPr>
        <p:spPr>
          <a:xfrm>
            <a:off x="46009" y="3775644"/>
            <a:ext cx="11935402"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6000" b="1" kern="0" noProof="0" dirty="0" err="1">
                <a:solidFill>
                  <a:schemeClr val="tx1">
                    <a:lumMod val="75000"/>
                  </a:schemeClr>
                </a:solidFill>
                <a:highlight>
                  <a:srgbClr val="FFFF00"/>
                </a:highlight>
                <a:latin typeface="#9Slide07 SVNA Love Of Thunder" panose="02040603050506020204" pitchFamily="18" charset="0"/>
              </a:rPr>
              <a:t>Chủ</a:t>
            </a:r>
            <a:r>
              <a:rPr lang="en-US" sz="6000" b="1" kern="0" noProof="0" dirty="0">
                <a:solidFill>
                  <a:schemeClr val="tx1">
                    <a:lumMod val="75000"/>
                  </a:schemeClr>
                </a:solidFill>
                <a:highlight>
                  <a:srgbClr val="FFFF00"/>
                </a:highlight>
                <a:latin typeface="#9Slide07 SVNA Love Of Thunder" panose="02040603050506020204" pitchFamily="18" charset="0"/>
              </a:rPr>
              <a:t> </a:t>
            </a:r>
            <a:r>
              <a:rPr lang="en-US" sz="6000" b="1" kern="0" noProof="0" dirty="0" err="1">
                <a:solidFill>
                  <a:schemeClr val="tx1">
                    <a:lumMod val="75000"/>
                  </a:schemeClr>
                </a:solidFill>
                <a:highlight>
                  <a:srgbClr val="FFFF00"/>
                </a:highlight>
                <a:latin typeface="#9Slide07 SVNA Love Of Thunder" panose="02040603050506020204" pitchFamily="18" charset="0"/>
              </a:rPr>
              <a:t>đề</a:t>
            </a:r>
            <a:r>
              <a:rPr lang="en-US" sz="6000" b="1" kern="0" noProof="0" dirty="0">
                <a:solidFill>
                  <a:schemeClr val="tx1">
                    <a:lumMod val="75000"/>
                  </a:schemeClr>
                </a:solidFill>
                <a:highlight>
                  <a:srgbClr val="FFFF00"/>
                </a:highlight>
                <a:latin typeface="#9Slide07 SVNA Love Of Thunder" panose="02040603050506020204" pitchFamily="18" charset="0"/>
              </a:rPr>
              <a:t> 1:  </a:t>
            </a:r>
            <a:r>
              <a:rPr lang="en-US" sz="6000" b="1" kern="0" dirty="0" err="1">
                <a:solidFill>
                  <a:schemeClr val="tx1">
                    <a:lumMod val="75000"/>
                  </a:schemeClr>
                </a:solidFill>
                <a:highlight>
                  <a:srgbClr val="FFFF00"/>
                </a:highlight>
                <a:latin typeface="#9Slide07 SVNA Love Of Thunder" panose="02040603050506020204" pitchFamily="18" charset="0"/>
              </a:rPr>
              <a:t>Chuyển</a:t>
            </a:r>
            <a:r>
              <a:rPr lang="en-US" sz="6000" b="1" kern="0" dirty="0">
                <a:solidFill>
                  <a:schemeClr val="tx1">
                    <a:lumMod val="75000"/>
                  </a:schemeClr>
                </a:solidFill>
                <a:highlight>
                  <a:srgbClr val="FFFF00"/>
                </a:highlight>
                <a:latin typeface="#9Slide07 SVNA Love Of Thunder" panose="02040603050506020204" pitchFamily="18" charset="0"/>
              </a:rPr>
              <a:t> </a:t>
            </a:r>
            <a:r>
              <a:rPr lang="en-US" sz="6000" b="1" kern="0" dirty="0" err="1">
                <a:solidFill>
                  <a:schemeClr val="tx1">
                    <a:lumMod val="75000"/>
                  </a:schemeClr>
                </a:solidFill>
                <a:highlight>
                  <a:srgbClr val="FFFF00"/>
                </a:highlight>
                <a:latin typeface="#9Slide07 SVNA Love Of Thunder" panose="02040603050506020204" pitchFamily="18" charset="0"/>
              </a:rPr>
              <a:t>động</a:t>
            </a:r>
            <a:r>
              <a:rPr lang="en-US" sz="6000" b="1" kern="0" dirty="0">
                <a:solidFill>
                  <a:schemeClr val="tx1">
                    <a:lumMod val="75000"/>
                  </a:schemeClr>
                </a:solidFill>
                <a:highlight>
                  <a:srgbClr val="FFFF00"/>
                </a:highlight>
                <a:latin typeface="#9Slide07 SVNA Love Of Thunder" panose="02040603050506020204" pitchFamily="18" charset="0"/>
              </a:rPr>
              <a:t> </a:t>
            </a:r>
            <a:r>
              <a:rPr lang="en-US" sz="6000" b="1" kern="0" dirty="0" err="1">
                <a:solidFill>
                  <a:schemeClr val="tx1">
                    <a:lumMod val="75000"/>
                  </a:schemeClr>
                </a:solidFill>
                <a:highlight>
                  <a:srgbClr val="FFFF00"/>
                </a:highlight>
                <a:latin typeface="#9Slide07 SVNA Love Of Thunder" panose="02040603050506020204" pitchFamily="18" charset="0"/>
              </a:rPr>
              <a:t>cơ</a:t>
            </a:r>
            <a:endParaRPr lang="en-US" sz="6000" b="1" kern="0" noProof="0" dirty="0">
              <a:solidFill>
                <a:schemeClr val="tx1">
                  <a:lumMod val="75000"/>
                </a:schemeClr>
              </a:solidFill>
              <a:highlight>
                <a:srgbClr val="FFFF00"/>
              </a:highlight>
              <a:latin typeface="#9Slide07 SVNA Love Of Thunder" panose="02040603050506020204" pitchFamily="18" charset="0"/>
            </a:endParaRPr>
          </a:p>
        </p:txBody>
      </p:sp>
      <p:pic>
        <p:nvPicPr>
          <p:cNvPr id="1026" name="Picture 2" descr="Loading animation | Bike drawing, Animation, Bicycle art">
            <a:extLst>
              <a:ext uri="{FF2B5EF4-FFF2-40B4-BE49-F238E27FC236}">
                <a16:creationId xmlns:a16="http://schemas.microsoft.com/office/drawing/2014/main" id="{E182C267-525D-4F3E-9228-AAA57898A7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30436" y="5091321"/>
            <a:ext cx="1754137" cy="1315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CYCLING">
            <a:extLst>
              <a:ext uri="{FF2B5EF4-FFF2-40B4-BE49-F238E27FC236}">
                <a16:creationId xmlns:a16="http://schemas.microsoft.com/office/drawing/2014/main" id="{5FF2D06E-F797-47A1-B561-924DA535E2F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93323" y="5025711"/>
            <a:ext cx="1383926" cy="1383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463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14:bounceEnd="40000">
                                          <p:cBhvr additive="base">
                                            <p:cTn id="7" dur="750" fill="hold"/>
                                            <p:tgtEl>
                                              <p:spTgt spid="12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750" fill="hold"/>
                                            <p:tgtEl>
                                              <p:spTgt spid="126"/>
                                            </p:tgtEl>
                                            <p:attrNameLst>
                                              <p:attrName>ppt_x</p:attrName>
                                            </p:attrNameLst>
                                          </p:cBhvr>
                                          <p:tavLst>
                                            <p:tav tm="0">
                                              <p:val>
                                                <p:strVal val="#ppt_x"/>
                                              </p:val>
                                            </p:tav>
                                            <p:tav tm="100000">
                                              <p:val>
                                                <p:strVal val="#ppt_x"/>
                                              </p:val>
                                            </p:tav>
                                          </p:tavLst>
                                        </p:anim>
                                        <p:anim calcmode="lin" valueType="num">
                                          <p:cBhvr additive="base">
                                            <p:cTn id="8" dur="75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1">
            <a:extLst>
              <a:ext uri="{FF2B5EF4-FFF2-40B4-BE49-F238E27FC236}">
                <a16:creationId xmlns:a16="http://schemas.microsoft.com/office/drawing/2014/main" id="{83172942-9B37-40BA-BE56-DD00EDC9D88D}"/>
              </a:ext>
            </a:extLst>
          </p:cNvPr>
          <p:cNvSpPr/>
          <p:nvPr/>
        </p:nvSpPr>
        <p:spPr>
          <a:xfrm>
            <a:off x="320040" y="150559"/>
            <a:ext cx="2996397" cy="6696011"/>
          </a:xfrm>
          <a:custGeom>
            <a:avLst/>
            <a:gdLst/>
            <a:ahLst/>
            <a:cxnLst/>
            <a:rect l="l" t="t" r="r" b="b"/>
            <a:pathLst>
              <a:path w="61357" h="54656" extrusionOk="0">
                <a:moveTo>
                  <a:pt x="0" y="1"/>
                </a:moveTo>
                <a:lnTo>
                  <a:pt x="0" y="54655"/>
                </a:lnTo>
                <a:lnTo>
                  <a:pt x="61357" y="54655"/>
                </a:lnTo>
                <a:lnTo>
                  <a:pt x="61357" y="1"/>
                </a:lnTo>
                <a:close/>
              </a:path>
            </a:pathLst>
          </a:custGeom>
          <a:solidFill>
            <a:schemeClr val="bg1"/>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9EAF6EB3-5CD6-48F7-8C71-EAF14F885351}"/>
              </a:ext>
            </a:extLst>
          </p:cNvPr>
          <p:cNvSpPr/>
          <p:nvPr/>
        </p:nvSpPr>
        <p:spPr>
          <a:xfrm>
            <a:off x="3845323" y="1039373"/>
            <a:ext cx="8346677"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A2457C9C-EAC0-4D90-8976-51589D0F16E9}"/>
              </a:ext>
            </a:extLst>
          </p:cNvPr>
          <p:cNvSpPr/>
          <p:nvPr/>
        </p:nvSpPr>
        <p:spPr>
          <a:xfrm>
            <a:off x="3845321" y="2598698"/>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1CF3BEBE-7AF6-47C5-91DD-2A1CBAC4C503}"/>
              </a:ext>
            </a:extLst>
          </p:cNvPr>
          <p:cNvSpPr/>
          <p:nvPr/>
        </p:nvSpPr>
        <p:spPr>
          <a:xfrm>
            <a:off x="3845321" y="4183759"/>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C0B1E5E9-7E4C-4A35-9060-55F317732A8E}"/>
              </a:ext>
            </a:extLst>
          </p:cNvPr>
          <p:cNvSpPr/>
          <p:nvPr/>
        </p:nvSpPr>
        <p:spPr>
          <a:xfrm>
            <a:off x="3845321" y="5768820"/>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9" name="!!8">
            <a:extLst>
              <a:ext uri="{FF2B5EF4-FFF2-40B4-BE49-F238E27FC236}">
                <a16:creationId xmlns:a16="http://schemas.microsoft.com/office/drawing/2014/main" id="{D5AC3C46-9F62-4796-B5B0-9E4E5532DF44}"/>
              </a:ext>
            </a:extLst>
          </p:cNvPr>
          <p:cNvSpPr/>
          <p:nvPr/>
        </p:nvSpPr>
        <p:spPr>
          <a:xfrm>
            <a:off x="4125950" y="482559"/>
            <a:ext cx="7288909"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cơ</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chất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0" name="Rectangle: Rounded Corners 89">
            <a:extLst>
              <a:ext uri="{FF2B5EF4-FFF2-40B4-BE49-F238E27FC236}">
                <a16:creationId xmlns:a16="http://schemas.microsoft.com/office/drawing/2014/main" id="{BD795325-CDFF-4108-8256-C67F7692BA6B}"/>
              </a:ext>
            </a:extLst>
          </p:cNvPr>
          <p:cNvSpPr/>
          <p:nvPr/>
        </p:nvSpPr>
        <p:spPr>
          <a:xfrm>
            <a:off x="4125948" y="2061110"/>
            <a:ext cx="7288911"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II-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vị</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trí</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của</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vật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không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1" name="Rectangle: Rounded Corners 90">
            <a:extLst>
              <a:ext uri="{FF2B5EF4-FFF2-40B4-BE49-F238E27FC236}">
                <a16:creationId xmlns:a16="http://schemas.microsoft.com/office/drawing/2014/main" id="{DA912297-752B-4A5D-ABA2-48DD18861786}"/>
              </a:ext>
            </a:extLst>
          </p:cNvPr>
          <p:cNvSpPr/>
          <p:nvPr/>
        </p:nvSpPr>
        <p:spPr>
          <a:xfrm>
            <a:off x="4125948" y="3629518"/>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2" name="Rectangle: Rounded Corners 91">
            <a:extLst>
              <a:ext uri="{FF2B5EF4-FFF2-40B4-BE49-F238E27FC236}">
                <a16:creationId xmlns:a16="http://schemas.microsoft.com/office/drawing/2014/main" id="{83A921C8-2045-4638-842F-1162B7F687FE}"/>
              </a:ext>
            </a:extLst>
          </p:cNvPr>
          <p:cNvSpPr/>
          <p:nvPr/>
        </p:nvSpPr>
        <p:spPr>
          <a:xfrm>
            <a:off x="4125947" y="5174460"/>
            <a:ext cx="7288913"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9Slide03 IcielSmoothy Sans" panose="00000500000000000000" pitchFamily="2" charset="0"/>
                <a:ea typeface="Times New Roman" panose="02020603050405020304" pitchFamily="18" charset="0"/>
              </a:rPr>
              <a:t>IV- </a:t>
            </a:r>
            <a:r>
              <a:rPr lang="en-US" sz="3200" b="1" dirty="0" err="1">
                <a:solidFill>
                  <a:srgbClr val="0070C0"/>
                </a:solidFill>
                <a:latin typeface="#9Slide03 IcielSmoothy Sans" panose="00000500000000000000" pitchFamily="2" charset="0"/>
                <a:ea typeface="Times New Roman" panose="02020603050405020304" pitchFamily="18" charset="0"/>
              </a:rPr>
              <a:t>hệ</a:t>
            </a:r>
            <a:r>
              <a:rPr lang="en-US" sz="3200" b="1" dirty="0">
                <a:solidFill>
                  <a:srgbClr val="0070C0"/>
                </a:solidFill>
                <a:latin typeface="#9Slide03 IcielSmoothy Sans" panose="00000500000000000000" pitchFamily="2" charset="0"/>
                <a:ea typeface="Times New Roman" panose="02020603050405020304" pitchFamily="18" charset="0"/>
              </a:rPr>
              <a:t> qui </a:t>
            </a:r>
            <a:r>
              <a:rPr lang="en-US" sz="3200" b="1" dirty="0" err="1">
                <a:solidFill>
                  <a:srgbClr val="0070C0"/>
                </a:solidFill>
                <a:latin typeface="#9Slide03 IcielSmoothy Sans" panose="00000500000000000000" pitchFamily="2" charset="0"/>
                <a:ea typeface="Times New Roman" panose="02020603050405020304" pitchFamily="18" charset="0"/>
              </a:rPr>
              <a:t>chiếu</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2">
            <a:extLst>
              <a:ext uri="{FF2B5EF4-FFF2-40B4-BE49-F238E27FC236}">
                <a16:creationId xmlns:a16="http://schemas.microsoft.com/office/drawing/2014/main" id="{B73164E5-C608-4695-9B68-48CA884F3844}"/>
              </a:ext>
            </a:extLst>
          </p:cNvPr>
          <p:cNvSpPr txBox="1">
            <a:spLocks/>
          </p:cNvSpPr>
          <p:nvPr/>
        </p:nvSpPr>
        <p:spPr>
          <a:xfrm>
            <a:off x="101799" y="2778045"/>
            <a:ext cx="3743522"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Chủ</a:t>
            </a:r>
            <a:r>
              <a:rPr lang="en-US" sz="5400" b="1" kern="0" noProof="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đề</a:t>
            </a:r>
            <a:r>
              <a:rPr lang="en-US" sz="5400" b="1" kern="0" noProof="0" dirty="0">
                <a:solidFill>
                  <a:schemeClr val="tx1">
                    <a:lumMod val="75000"/>
                  </a:schemeClr>
                </a:solidFill>
                <a:latin typeface="#9Slide07 SVNA Love Of Thunder" panose="02040603050506020204" pitchFamily="18" charset="0"/>
              </a:rPr>
              <a:t> 1: </a:t>
            </a:r>
            <a:r>
              <a:rPr lang="en-US" sz="5400" b="1" kern="0" dirty="0" err="1">
                <a:solidFill>
                  <a:schemeClr val="tx1">
                    <a:lumMod val="75000"/>
                  </a:schemeClr>
                </a:solidFill>
                <a:latin typeface="#9Slide07 SVNA Love Of Thunder" panose="02040603050506020204" pitchFamily="18" charset="0"/>
              </a:rPr>
              <a:t>Chuyển</a:t>
            </a:r>
            <a:endParaRPr lang="en-US" sz="5400" b="1" kern="0" dirty="0">
              <a:solidFill>
                <a:schemeClr val="tx1">
                  <a:lumMod val="75000"/>
                </a:schemeClr>
              </a:solidFill>
              <a:latin typeface="#9Slide07 SVNA Love Of Thunder" panose="02040603050506020204" pitchFamily="18" charset="0"/>
            </a:endParaRP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động</a:t>
            </a:r>
            <a:r>
              <a:rPr lang="en-US" sz="5400" b="1" kern="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cơ</a:t>
            </a:r>
            <a:endParaRPr lang="en-US" sz="5400" b="1" kern="0" noProof="0" dirty="0">
              <a:solidFill>
                <a:schemeClr val="tx1">
                  <a:lumMod val="75000"/>
                </a:schemeClr>
              </a:solidFill>
              <a:latin typeface="#9Slide07 SVNA Love Of Thunder"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left)">
                                      <p:cBhvr>
                                        <p:cTn id="10" dur="1000"/>
                                        <p:tgtEl>
                                          <p:spTgt spid="8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left)">
                                      <p:cBhvr>
                                        <p:cTn id="13" dur="1000"/>
                                        <p:tgtEl>
                                          <p:spTgt spid="8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left)">
                                      <p:cBhvr>
                                        <p:cTn id="16" dur="1000"/>
                                        <p:tgtEl>
                                          <p:spTgt spid="88"/>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5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750" fill="hold"/>
                                        <p:tgtEl>
                                          <p:spTgt spid="90"/>
                                        </p:tgtEl>
                                        <p:attrNameLst>
                                          <p:attrName>ppt_x</p:attrName>
                                        </p:attrNameLst>
                                      </p:cBhvr>
                                      <p:tavLst>
                                        <p:tav tm="0">
                                          <p:val>
                                            <p:strVal val="1+#ppt_w/2"/>
                                          </p:val>
                                        </p:tav>
                                        <p:tav tm="100000">
                                          <p:val>
                                            <p:strVal val="#ppt_x"/>
                                          </p:val>
                                        </p:tav>
                                      </p:tavLst>
                                    </p:anim>
                                    <p:anim calcmode="lin" valueType="num">
                                      <p:cBhvr additive="base">
                                        <p:cTn id="24" dur="750" fill="hold"/>
                                        <p:tgtEl>
                                          <p:spTgt spid="9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91"/>
                                        </p:tgtEl>
                                        <p:attrNameLst>
                                          <p:attrName>style.visibility</p:attrName>
                                        </p:attrNameLst>
                                      </p:cBhvr>
                                      <p:to>
                                        <p:strVal val="visible"/>
                                      </p:to>
                                    </p:set>
                                    <p:anim calcmode="lin" valueType="num">
                                      <p:cBhvr additive="base">
                                        <p:cTn id="27" dur="750" fill="hold"/>
                                        <p:tgtEl>
                                          <p:spTgt spid="91"/>
                                        </p:tgtEl>
                                        <p:attrNameLst>
                                          <p:attrName>ppt_x</p:attrName>
                                        </p:attrNameLst>
                                      </p:cBhvr>
                                      <p:tavLst>
                                        <p:tav tm="0">
                                          <p:val>
                                            <p:strVal val="1+#ppt_w/2"/>
                                          </p:val>
                                        </p:tav>
                                        <p:tav tm="100000">
                                          <p:val>
                                            <p:strVal val="#ppt_x"/>
                                          </p:val>
                                        </p:tav>
                                      </p:tavLst>
                                    </p:anim>
                                    <p:anim calcmode="lin" valueType="num">
                                      <p:cBhvr additive="base">
                                        <p:cTn id="28" dur="750" fill="hold"/>
                                        <p:tgtEl>
                                          <p:spTgt spid="9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75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750" fill="hold"/>
                                        <p:tgtEl>
                                          <p:spTgt spid="92"/>
                                        </p:tgtEl>
                                        <p:attrNameLst>
                                          <p:attrName>ppt_x</p:attrName>
                                        </p:attrNameLst>
                                      </p:cBhvr>
                                      <p:tavLst>
                                        <p:tav tm="0">
                                          <p:val>
                                            <p:strVal val="1+#ppt_w/2"/>
                                          </p:val>
                                        </p:tav>
                                        <p:tav tm="100000">
                                          <p:val>
                                            <p:strVal val="#ppt_x"/>
                                          </p:val>
                                        </p:tav>
                                      </p:tavLst>
                                    </p:anim>
                                    <p:anim calcmode="lin" valueType="num">
                                      <p:cBhvr additive="base">
                                        <p:cTn id="32" dur="75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6" grpId="0" animBg="1"/>
      <p:bldP spid="87" grpId="0" animBg="1"/>
      <p:bldP spid="88" grpId="0" animBg="1"/>
      <p:bldP spid="9" grpId="0" animBg="1"/>
      <p:bldP spid="90" grpId="0" animBg="1"/>
      <p:bldP spid="91"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9" name="!!12">
            <a:extLst>
              <a:ext uri="{FF2B5EF4-FFF2-40B4-BE49-F238E27FC236}">
                <a16:creationId xmlns:a16="http://schemas.microsoft.com/office/drawing/2014/main" id="{882E52C9-2CD8-4E65-A634-FD6ACC69CAE7}"/>
              </a:ext>
            </a:extLst>
          </p:cNvPr>
          <p:cNvSpPr/>
          <p:nvPr/>
        </p:nvSpPr>
        <p:spPr>
          <a:xfrm>
            <a:off x="461236" y="1544185"/>
            <a:ext cx="11269525" cy="5050717"/>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8">
            <a:extLst>
              <a:ext uri="{FF2B5EF4-FFF2-40B4-BE49-F238E27FC236}">
                <a16:creationId xmlns:a16="http://schemas.microsoft.com/office/drawing/2014/main" id="{29CF121F-F808-4CF7-9731-C9DDE91FE236}"/>
              </a:ext>
            </a:extLst>
          </p:cNvPr>
          <p:cNvSpPr/>
          <p:nvPr/>
        </p:nvSpPr>
        <p:spPr>
          <a:xfrm>
            <a:off x="1456389" y="263098"/>
            <a:ext cx="9279218"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4000" b="1" dirty="0" err="1">
                <a:solidFill>
                  <a:srgbClr val="0070C0"/>
                </a:solidFill>
                <a:latin typeface="#9Slide03 IcielSmoothy Sans" panose="00000500000000000000" pitchFamily="2" charset="0"/>
                <a:ea typeface="Times New Roman" panose="02020603050405020304" pitchFamily="18" charset="0"/>
              </a:rPr>
              <a:t>chuyển</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động</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cơ</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chất</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40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4D21FF78-F4FB-48B3-8FD0-C7ACFECEF2E3}"/>
              </a:ext>
            </a:extLst>
          </p:cNvPr>
          <p:cNvSpPr txBox="1"/>
          <p:nvPr/>
        </p:nvSpPr>
        <p:spPr>
          <a:xfrm>
            <a:off x="748858" y="1753573"/>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1. </a:t>
            </a:r>
            <a:r>
              <a:rPr lang="en-US" sz="3600" b="1" dirty="0" err="1">
                <a:solidFill>
                  <a:srgbClr val="C00000"/>
                </a:solidFill>
                <a:latin typeface="#9Slide03 Arima Madurai" panose="00000500000000000000" pitchFamily="2" charset="0"/>
                <a:cs typeface="#9Slide03 Arima Madurai" panose="00000500000000000000" pitchFamily="2" charset="0"/>
              </a:rPr>
              <a:t>Chuyển</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động</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cơ</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sp>
        <p:nvSpPr>
          <p:cNvPr id="17" name="TextBox 16">
            <a:extLst>
              <a:ext uri="{FF2B5EF4-FFF2-40B4-BE49-F238E27FC236}">
                <a16:creationId xmlns:a16="http://schemas.microsoft.com/office/drawing/2014/main" id="{9719F281-EEC3-4CBF-AF77-596305A3FCE9}"/>
              </a:ext>
            </a:extLst>
          </p:cNvPr>
          <p:cNvSpPr txBox="1"/>
          <p:nvPr/>
        </p:nvSpPr>
        <p:spPr>
          <a:xfrm>
            <a:off x="748858" y="2492271"/>
            <a:ext cx="10295572" cy="954107"/>
          </a:xfrm>
          <a:prstGeom prst="rect">
            <a:avLst/>
          </a:prstGeom>
          <a:noFill/>
        </p:spPr>
        <p:txBody>
          <a:bodyPr wrap="square">
            <a:spAutoFit/>
          </a:bodyPr>
          <a:lstStyle/>
          <a:p>
            <a:pPr algn="just">
              <a:tabLst>
                <a:tab pos="342900" algn="l"/>
                <a:tab pos="630555" algn="l"/>
              </a:tabLst>
            </a:pPr>
            <a:r>
              <a:rPr lang="de-DE" sz="2800" b="1"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Chuyển động cơ của một vật</a:t>
            </a: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(gọi tắt là chuyển động) của một vật là sự thay đổi vị trí của vật đó so với vật khác theo thời gian.</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2050" name="Picture 2" descr="AIS-140">
            <a:extLst>
              <a:ext uri="{FF2B5EF4-FFF2-40B4-BE49-F238E27FC236}">
                <a16:creationId xmlns:a16="http://schemas.microsoft.com/office/drawing/2014/main" id="{BC8F9482-130E-4912-A3CE-7B14756118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36856" y="3787269"/>
            <a:ext cx="3709664" cy="27822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36C101-BA69-48F2-B7A7-A105D808F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2924" y="4511399"/>
            <a:ext cx="2548896" cy="25488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 presetClass="entr" presetSubtype="8" decel="4000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0-#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cTn>
                              </p:par>
                              <p:par>
                                <p:cTn id="17" presetID="42" presetClass="path" presetSubtype="0" repeatCount="indefinite" accel="50000" decel="50000" fill="hold" nodeType="withEffect">
                                  <p:stCondLst>
                                    <p:cond delay="0"/>
                                  </p:stCondLst>
                                  <p:childTnLst>
                                    <p:animMotion origin="layout" path="M 4.16667E-7 1.48148E-6 L -1.26471 -0.00509 " pathEditMode="relative" rAng="0" ptsTypes="AA">
                                      <p:cBhvr>
                                        <p:cTn id="18" dur="3000" fill="hold"/>
                                        <p:tgtEl>
                                          <p:spTgt spid="18"/>
                                        </p:tgtEl>
                                        <p:attrNameLst>
                                          <p:attrName>ppt_x</p:attrName>
                                          <p:attrName>ppt_y</p:attrName>
                                        </p:attrNameLst>
                                      </p:cBhvr>
                                      <p:rCtr x="-63242"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0" name="!!12">
            <a:extLst>
              <a:ext uri="{FF2B5EF4-FFF2-40B4-BE49-F238E27FC236}">
                <a16:creationId xmlns:a16="http://schemas.microsoft.com/office/drawing/2014/main" id="{09CFFB02-B122-4DC7-B6B0-9CA167DD3398}"/>
              </a:ext>
            </a:extLst>
          </p:cNvPr>
          <p:cNvSpPr/>
          <p:nvPr/>
        </p:nvSpPr>
        <p:spPr>
          <a:xfrm>
            <a:off x="461237" y="300424"/>
            <a:ext cx="11269525" cy="6257152"/>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2B722695-2DD7-43F2-B5E1-0981DCBCD0E4}"/>
              </a:ext>
            </a:extLst>
          </p:cNvPr>
          <p:cNvSpPr txBox="1"/>
          <p:nvPr/>
        </p:nvSpPr>
        <p:spPr>
          <a:xfrm>
            <a:off x="748858" y="625131"/>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2. </a:t>
            </a:r>
            <a:r>
              <a:rPr lang="en-US" sz="3600" b="1" dirty="0" err="1">
                <a:solidFill>
                  <a:srgbClr val="C00000"/>
                </a:solidFill>
                <a:latin typeface="#9Slide03 Arima Madurai" panose="00000500000000000000" pitchFamily="2" charset="0"/>
                <a:cs typeface="#9Slide03 Arima Madurai" panose="00000500000000000000" pitchFamily="2" charset="0"/>
              </a:rPr>
              <a:t>Chất</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điểm</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pic>
        <p:nvPicPr>
          <p:cNvPr id="9" name="Picture 2" descr="AIS-140">
            <a:extLst>
              <a:ext uri="{FF2B5EF4-FFF2-40B4-BE49-F238E27FC236}">
                <a16:creationId xmlns:a16="http://schemas.microsoft.com/office/drawing/2014/main" id="{D7CE5E83-1448-4554-B47B-4D3EC3322B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1778" y="4473626"/>
            <a:ext cx="1274252" cy="95569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BD2E07B-49E3-44E4-89F4-F1698FEB3184}"/>
              </a:ext>
            </a:extLst>
          </p:cNvPr>
          <p:cNvCxnSpPr/>
          <p:nvPr/>
        </p:nvCxnSpPr>
        <p:spPr>
          <a:xfrm>
            <a:off x="748858" y="5726430"/>
            <a:ext cx="10738292"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8">
            <a:extLst>
              <a:ext uri="{FF2B5EF4-FFF2-40B4-BE49-F238E27FC236}">
                <a16:creationId xmlns:a16="http://schemas.microsoft.com/office/drawing/2014/main" id="{B078B5B6-EE8D-4BB1-8AB4-8F8C0ED97B19}"/>
              </a:ext>
            </a:extLst>
          </p:cNvPr>
          <p:cNvSpPr/>
          <p:nvPr/>
        </p:nvSpPr>
        <p:spPr>
          <a:xfrm>
            <a:off x="1456389" y="-1498700"/>
            <a:ext cx="9279218"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4000" b="1" dirty="0" err="1">
                <a:solidFill>
                  <a:srgbClr val="0070C0"/>
                </a:solidFill>
                <a:latin typeface="#9Slide03 IcielSmoothy Sans" panose="00000500000000000000" pitchFamily="2" charset="0"/>
                <a:ea typeface="Times New Roman" panose="02020603050405020304" pitchFamily="18" charset="0"/>
              </a:rPr>
              <a:t>chuyển</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động</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cơ</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chất</a:t>
            </a:r>
            <a:r>
              <a:rPr lang="en-US" sz="4000" b="1" dirty="0">
                <a:solidFill>
                  <a:srgbClr val="0070C0"/>
                </a:solidFill>
                <a:latin typeface="#9Slide03 IcielSmoothy Sans" panose="00000500000000000000" pitchFamily="2" charset="0"/>
                <a:ea typeface="Times New Roman" panose="02020603050405020304" pitchFamily="18" charset="0"/>
              </a:rPr>
              <a:t> </a:t>
            </a:r>
            <a:r>
              <a:rPr lang="en-US" sz="40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40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1963A652-A829-406E-A100-DF14862CDE24}"/>
              </a:ext>
            </a:extLst>
          </p:cNvPr>
          <p:cNvSpPr txBox="1"/>
          <p:nvPr/>
        </p:nvSpPr>
        <p:spPr>
          <a:xfrm>
            <a:off x="748858" y="1390153"/>
            <a:ext cx="10475402" cy="1384995"/>
          </a:xfrm>
          <a:prstGeom prst="rect">
            <a:avLst/>
          </a:prstGeom>
          <a:noFill/>
        </p:spPr>
        <p:txBody>
          <a:bodyPr wrap="square">
            <a:spAutoFit/>
          </a:bodyPr>
          <a:lstStyle/>
          <a:p>
            <a:pPr algn="just">
              <a:tabLst>
                <a:tab pos="217170" algn="l"/>
                <a:tab pos="342900" algn="l"/>
              </a:tabLst>
            </a:pP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de-DE" sz="2800" b="1"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Chất điểm</a:t>
            </a: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de-DE"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 những vật có kích thước rất nhỏ so với độ dài đường đi (hoặc với những khoảng cách mà ta đề cập đến), được coi là chất điểm.</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5" name="TextBox 14">
            <a:extLst>
              <a:ext uri="{FF2B5EF4-FFF2-40B4-BE49-F238E27FC236}">
                <a16:creationId xmlns:a16="http://schemas.microsoft.com/office/drawing/2014/main" id="{3B0D25C8-EFB1-45D1-8779-4EE7DA6DE650}"/>
              </a:ext>
            </a:extLst>
          </p:cNvPr>
          <p:cNvSpPr txBox="1"/>
          <p:nvPr/>
        </p:nvSpPr>
        <p:spPr>
          <a:xfrm>
            <a:off x="748858" y="3074311"/>
            <a:ext cx="10372532" cy="954107"/>
          </a:xfrm>
          <a:prstGeom prst="rect">
            <a:avLst/>
          </a:prstGeom>
          <a:noFill/>
        </p:spPr>
        <p:txBody>
          <a:bodyPr wrap="square">
            <a:spAutoFit/>
          </a:bodyPr>
          <a:lstStyle/>
          <a:p>
            <a:pPr algn="just">
              <a:tabLst>
                <a:tab pos="342900" algn="l"/>
              </a:tabLst>
            </a:pPr>
            <a:r>
              <a:rPr lang="de-DE" sz="2800" dirty="0">
                <a:solidFill>
                  <a:srgbClr val="002060"/>
                </a:solidFill>
                <a:effectLst/>
                <a:latin typeface="Palatino Linotype" panose="02040502050505030304" pitchFamily="18" charset="0"/>
                <a:ea typeface="Times New Roman" panose="02020603050405020304" pitchFamily="18" charset="0"/>
              </a:rPr>
              <a:t>- Khi một vật được coi là chất điểm thì khối lượng của vật coi như tập trung tại chất điểm đó.</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5122" name="Picture 2">
            <a:extLst>
              <a:ext uri="{FF2B5EF4-FFF2-40B4-BE49-F238E27FC236}">
                <a16:creationId xmlns:a16="http://schemas.microsoft.com/office/drawing/2014/main" id="{2B19666D-9974-4417-8F87-BCB4EA1FA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545" y="3496528"/>
            <a:ext cx="2104832" cy="210483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8E040F9B-5264-4C0B-AC5E-6623224946D5}"/>
              </a:ext>
            </a:extLst>
          </p:cNvPr>
          <p:cNvCxnSpPr/>
          <p:nvPr/>
        </p:nvCxnSpPr>
        <p:spPr>
          <a:xfrm flipH="1">
            <a:off x="2628900" y="4585744"/>
            <a:ext cx="4674870" cy="237716"/>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500"/>
                                  </p:stCondLst>
                                  <p:childTnLst>
                                    <p:set>
                                      <p:cBhvr>
                                        <p:cTn id="11" dur="1" fill="hold">
                                          <p:stCondLst>
                                            <p:cond delay="0"/>
                                          </p:stCondLst>
                                        </p:cTn>
                                        <p:tgtEl>
                                          <p:spTgt spid="5122"/>
                                        </p:tgtEl>
                                        <p:attrNameLst>
                                          <p:attrName>style.visibility</p:attrName>
                                        </p:attrNameLst>
                                      </p:cBhvr>
                                      <p:to>
                                        <p:strVal val="visible"/>
                                      </p:to>
                                    </p:set>
                                    <p:animEffect transition="in" filter="wipe(right)">
                                      <p:cBhvr>
                                        <p:cTn id="12" dur="500"/>
                                        <p:tgtEl>
                                          <p:spTgt spid="5122"/>
                                        </p:tgtEl>
                                      </p:cBhvr>
                                    </p:animEffect>
                                  </p:childTnLst>
                                </p:cTn>
                              </p:par>
                              <p:par>
                                <p:cTn id="13" presetID="22" presetClass="entr" presetSubtype="2"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0" name="!!12">
            <a:extLst>
              <a:ext uri="{FF2B5EF4-FFF2-40B4-BE49-F238E27FC236}">
                <a16:creationId xmlns:a16="http://schemas.microsoft.com/office/drawing/2014/main" id="{09CFFB02-B122-4DC7-B6B0-9CA167DD3398}"/>
              </a:ext>
            </a:extLst>
          </p:cNvPr>
          <p:cNvSpPr/>
          <p:nvPr/>
        </p:nvSpPr>
        <p:spPr>
          <a:xfrm>
            <a:off x="461237" y="300424"/>
            <a:ext cx="11269525" cy="6257152"/>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2B722695-2DD7-43F2-B5E1-0981DCBCD0E4}"/>
              </a:ext>
            </a:extLst>
          </p:cNvPr>
          <p:cNvSpPr txBox="1"/>
          <p:nvPr/>
        </p:nvSpPr>
        <p:spPr>
          <a:xfrm>
            <a:off x="748858" y="625131"/>
            <a:ext cx="6903034" cy="646331"/>
          </a:xfrm>
          <a:prstGeom prst="rect">
            <a:avLst/>
          </a:prstGeom>
          <a:noFill/>
        </p:spPr>
        <p:txBody>
          <a:bodyPr wrap="square" rtlCol="0">
            <a:spAutoFit/>
          </a:bodyPr>
          <a:lstStyle/>
          <a:p>
            <a:r>
              <a:rPr lang="en-US" sz="3600" b="1" dirty="0">
                <a:solidFill>
                  <a:srgbClr val="C00000"/>
                </a:solidFill>
                <a:latin typeface="#9Slide03 Arima Madurai" panose="00000500000000000000" pitchFamily="2" charset="0"/>
                <a:cs typeface="#9Slide03 Arima Madurai" panose="00000500000000000000" pitchFamily="2" charset="0"/>
              </a:rPr>
              <a:t>3. </a:t>
            </a:r>
            <a:r>
              <a:rPr lang="en-US" sz="3600" b="1" dirty="0" err="1">
                <a:solidFill>
                  <a:srgbClr val="C00000"/>
                </a:solidFill>
                <a:latin typeface="#9Slide03 Arima Madurai" panose="00000500000000000000" pitchFamily="2" charset="0"/>
                <a:cs typeface="#9Slide03 Arima Madurai" panose="00000500000000000000" pitchFamily="2" charset="0"/>
              </a:rPr>
              <a:t>Quỹ</a:t>
            </a:r>
            <a:r>
              <a:rPr lang="en-US" sz="3600" b="1" dirty="0">
                <a:solidFill>
                  <a:srgbClr val="C00000"/>
                </a:solidFill>
                <a:latin typeface="#9Slide03 Arima Madurai" panose="00000500000000000000" pitchFamily="2" charset="0"/>
                <a:cs typeface="#9Slide03 Arima Madurai" panose="00000500000000000000" pitchFamily="2" charset="0"/>
              </a:rPr>
              <a:t> </a:t>
            </a:r>
            <a:r>
              <a:rPr lang="en-US" sz="3600" b="1" dirty="0" err="1">
                <a:solidFill>
                  <a:srgbClr val="C00000"/>
                </a:solidFill>
                <a:latin typeface="#9Slide03 Arima Madurai" panose="00000500000000000000" pitchFamily="2" charset="0"/>
                <a:cs typeface="#9Slide03 Arima Madurai" panose="00000500000000000000" pitchFamily="2" charset="0"/>
              </a:rPr>
              <a:t>đạo</a:t>
            </a:r>
            <a:r>
              <a:rPr lang="en-US" sz="3600" b="1" dirty="0">
                <a:solidFill>
                  <a:schemeClr val="accent5">
                    <a:lumMod val="50000"/>
                  </a:schemeClr>
                </a:solidFill>
                <a:latin typeface="#9Slide03 Arima Madurai" panose="00000500000000000000" pitchFamily="2" charset="0"/>
                <a:cs typeface="#9Slide03 Arima Madurai" panose="00000500000000000000" pitchFamily="2" charset="0"/>
              </a:rPr>
              <a:t> </a:t>
            </a:r>
          </a:p>
        </p:txBody>
      </p:sp>
      <p:pic>
        <p:nvPicPr>
          <p:cNvPr id="9" name="Picture 2" descr="AIS-140">
            <a:extLst>
              <a:ext uri="{FF2B5EF4-FFF2-40B4-BE49-F238E27FC236}">
                <a16:creationId xmlns:a16="http://schemas.microsoft.com/office/drawing/2014/main" id="{D7CE5E83-1448-4554-B47B-4D3EC3322B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519" y="5417907"/>
            <a:ext cx="1274252" cy="95569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BD2E07B-49E3-44E4-89F4-F1698FEB3184}"/>
              </a:ext>
            </a:extLst>
          </p:cNvPr>
          <p:cNvCxnSpPr/>
          <p:nvPr/>
        </p:nvCxnSpPr>
        <p:spPr>
          <a:xfrm>
            <a:off x="748858" y="7749540"/>
            <a:ext cx="10738292"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2B19666D-9974-4417-8F87-BCB4EA1FA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924" y="3496528"/>
            <a:ext cx="2104832" cy="21048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3CADAA-A084-417B-8BAF-FA22021A14C4}"/>
              </a:ext>
            </a:extLst>
          </p:cNvPr>
          <p:cNvSpPr txBox="1"/>
          <p:nvPr/>
        </p:nvSpPr>
        <p:spPr>
          <a:xfrm>
            <a:off x="748858" y="1340041"/>
            <a:ext cx="10738292" cy="954107"/>
          </a:xfrm>
          <a:prstGeom prst="rect">
            <a:avLst/>
          </a:prstGeom>
          <a:noFill/>
        </p:spPr>
        <p:txBody>
          <a:bodyPr wrap="square">
            <a:spAutoFit/>
          </a:bodyPr>
          <a:lstStyle/>
          <a:p>
            <a:pPr algn="just">
              <a:tabLst>
                <a:tab pos="342900" algn="l"/>
                <a:tab pos="630555" algn="l"/>
              </a:tabLst>
            </a:pP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de-DE" sz="2800" b="1"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Quĩ đạo của chuyển động</a:t>
            </a:r>
            <a:r>
              <a:rPr lang="de-DE" sz="2800" dirty="0">
                <a:solidFill>
                  <a:srgbClr val="002060"/>
                </a:solidFill>
                <a:effectLst/>
                <a:latin typeface="#9Slide03 Arima Madurai" panose="00000500000000000000" pitchFamily="2" charset="0"/>
                <a:ea typeface="Arial" panose="020B0604020202020204" pitchFamily="34" charset="0"/>
                <a:cs typeface="#9Slide03 Arima Madurai" panose="00000500000000000000" pitchFamily="2" charset="0"/>
              </a:rPr>
              <a:t> là tập hợp tất cả các điểm mà vật chuyển động qua.</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4" name="TextBox 13">
            <a:extLst>
              <a:ext uri="{FF2B5EF4-FFF2-40B4-BE49-F238E27FC236}">
                <a16:creationId xmlns:a16="http://schemas.microsoft.com/office/drawing/2014/main" id="{36451EEF-F86B-49CF-9669-98B586722ED7}"/>
              </a:ext>
            </a:extLst>
          </p:cNvPr>
          <p:cNvSpPr txBox="1"/>
          <p:nvPr/>
        </p:nvSpPr>
        <p:spPr>
          <a:xfrm>
            <a:off x="748858" y="2339868"/>
            <a:ext cx="10829732" cy="1384995"/>
          </a:xfrm>
          <a:prstGeom prst="rect">
            <a:avLst/>
          </a:prstGeom>
          <a:noFill/>
        </p:spPr>
        <p:txBody>
          <a:bodyPr wrap="square">
            <a:spAutoFit/>
          </a:bodyPr>
          <a:lstStyle/>
          <a:p>
            <a:pPr algn="just">
              <a:tabLst>
                <a:tab pos="342900" algn="l"/>
              </a:tabLst>
            </a:pPr>
            <a:r>
              <a:rPr lang="de-DE"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Định nghĩa khác tập hợp tất cả các vị trí của một chất điểm chuyển động tạo ra một đường nhất định. Đường đó gọi là quỹ đạo của chuyển động.</a:t>
            </a:r>
            <a:endParaRPr lang="en-US"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7" name="Freeform: Shape 16">
            <a:extLst>
              <a:ext uri="{FF2B5EF4-FFF2-40B4-BE49-F238E27FC236}">
                <a16:creationId xmlns:a16="http://schemas.microsoft.com/office/drawing/2014/main" id="{A60CD15C-24FB-43CA-B557-60E5F94D6F73}"/>
              </a:ext>
            </a:extLst>
          </p:cNvPr>
          <p:cNvSpPr/>
          <p:nvPr/>
        </p:nvSpPr>
        <p:spPr>
          <a:xfrm>
            <a:off x="22860" y="5088784"/>
            <a:ext cx="12184380" cy="1334876"/>
          </a:xfrm>
          <a:custGeom>
            <a:avLst/>
            <a:gdLst>
              <a:gd name="connsiteX0" fmla="*/ 0 w 12184380"/>
              <a:gd name="connsiteY0" fmla="*/ 1323446 h 1334876"/>
              <a:gd name="connsiteX1" fmla="*/ 57150 w 12184380"/>
              <a:gd name="connsiteY1" fmla="*/ 1312016 h 1334876"/>
              <a:gd name="connsiteX2" fmla="*/ 251460 w 12184380"/>
              <a:gd name="connsiteY2" fmla="*/ 1334876 h 1334876"/>
              <a:gd name="connsiteX3" fmla="*/ 925830 w 12184380"/>
              <a:gd name="connsiteY3" fmla="*/ 1300586 h 1334876"/>
              <a:gd name="connsiteX4" fmla="*/ 1108710 w 12184380"/>
              <a:gd name="connsiteY4" fmla="*/ 1289156 h 1334876"/>
              <a:gd name="connsiteX5" fmla="*/ 1165860 w 12184380"/>
              <a:gd name="connsiteY5" fmla="*/ 1277726 h 1334876"/>
              <a:gd name="connsiteX6" fmla="*/ 1268730 w 12184380"/>
              <a:gd name="connsiteY6" fmla="*/ 1254866 h 1334876"/>
              <a:gd name="connsiteX7" fmla="*/ 1623060 w 12184380"/>
              <a:gd name="connsiteY7" fmla="*/ 1129136 h 1334876"/>
              <a:gd name="connsiteX8" fmla="*/ 1737360 w 12184380"/>
              <a:gd name="connsiteY8" fmla="*/ 1060556 h 1334876"/>
              <a:gd name="connsiteX9" fmla="*/ 1977390 w 12184380"/>
              <a:gd name="connsiteY9" fmla="*/ 1014836 h 1334876"/>
              <a:gd name="connsiteX10" fmla="*/ 2091690 w 12184380"/>
              <a:gd name="connsiteY10" fmla="*/ 957686 h 1334876"/>
              <a:gd name="connsiteX11" fmla="*/ 2377440 w 12184380"/>
              <a:gd name="connsiteY11" fmla="*/ 740516 h 1334876"/>
              <a:gd name="connsiteX12" fmla="*/ 2628900 w 12184380"/>
              <a:gd name="connsiteY12" fmla="*/ 603356 h 1334876"/>
              <a:gd name="connsiteX13" fmla="*/ 2720340 w 12184380"/>
              <a:gd name="connsiteY13" fmla="*/ 523346 h 1334876"/>
              <a:gd name="connsiteX14" fmla="*/ 2800350 w 12184380"/>
              <a:gd name="connsiteY14" fmla="*/ 443336 h 1334876"/>
              <a:gd name="connsiteX15" fmla="*/ 2960370 w 12184380"/>
              <a:gd name="connsiteY15" fmla="*/ 317606 h 1334876"/>
              <a:gd name="connsiteX16" fmla="*/ 3051810 w 12184380"/>
              <a:gd name="connsiteY16" fmla="*/ 226166 h 1334876"/>
              <a:gd name="connsiteX17" fmla="*/ 3074670 w 12184380"/>
              <a:gd name="connsiteY17" fmla="*/ 191876 h 1334876"/>
              <a:gd name="connsiteX18" fmla="*/ 3188970 w 12184380"/>
              <a:gd name="connsiteY18" fmla="*/ 89006 h 1334876"/>
              <a:gd name="connsiteX19" fmla="*/ 3314700 w 12184380"/>
              <a:gd name="connsiteY19" fmla="*/ 8996 h 1334876"/>
              <a:gd name="connsiteX20" fmla="*/ 4046220 w 12184380"/>
              <a:gd name="connsiteY20" fmla="*/ 43286 h 1334876"/>
              <a:gd name="connsiteX21" fmla="*/ 4286250 w 12184380"/>
              <a:gd name="connsiteY21" fmla="*/ 169016 h 1334876"/>
              <a:gd name="connsiteX22" fmla="*/ 4411980 w 12184380"/>
              <a:gd name="connsiteY22" fmla="*/ 237596 h 1334876"/>
              <a:gd name="connsiteX23" fmla="*/ 4526280 w 12184380"/>
              <a:gd name="connsiteY23" fmla="*/ 329036 h 1334876"/>
              <a:gd name="connsiteX24" fmla="*/ 4663440 w 12184380"/>
              <a:gd name="connsiteY24" fmla="*/ 409046 h 1334876"/>
              <a:gd name="connsiteX25" fmla="*/ 4732020 w 12184380"/>
              <a:gd name="connsiteY25" fmla="*/ 477626 h 1334876"/>
              <a:gd name="connsiteX26" fmla="*/ 4823460 w 12184380"/>
              <a:gd name="connsiteY26" fmla="*/ 511916 h 1334876"/>
              <a:gd name="connsiteX27" fmla="*/ 4903470 w 12184380"/>
              <a:gd name="connsiteY27" fmla="*/ 546206 h 1334876"/>
              <a:gd name="connsiteX28" fmla="*/ 5132070 w 12184380"/>
              <a:gd name="connsiteY28" fmla="*/ 626216 h 1334876"/>
              <a:gd name="connsiteX29" fmla="*/ 5269230 w 12184380"/>
              <a:gd name="connsiteY29" fmla="*/ 683366 h 1334876"/>
              <a:gd name="connsiteX30" fmla="*/ 5406390 w 12184380"/>
              <a:gd name="connsiteY30" fmla="*/ 706226 h 1334876"/>
              <a:gd name="connsiteX31" fmla="*/ 5520690 w 12184380"/>
              <a:gd name="connsiteY31" fmla="*/ 717656 h 1334876"/>
              <a:gd name="connsiteX32" fmla="*/ 5612130 w 12184380"/>
              <a:gd name="connsiteY32" fmla="*/ 729086 h 1334876"/>
              <a:gd name="connsiteX33" fmla="*/ 6080760 w 12184380"/>
              <a:gd name="connsiteY33" fmla="*/ 706226 h 1334876"/>
              <a:gd name="connsiteX34" fmla="*/ 6206490 w 12184380"/>
              <a:gd name="connsiteY34" fmla="*/ 660506 h 1334876"/>
              <a:gd name="connsiteX35" fmla="*/ 6343650 w 12184380"/>
              <a:gd name="connsiteY35" fmla="*/ 603356 h 1334876"/>
              <a:gd name="connsiteX36" fmla="*/ 6435090 w 12184380"/>
              <a:gd name="connsiteY36" fmla="*/ 569066 h 1334876"/>
              <a:gd name="connsiteX37" fmla="*/ 6537960 w 12184380"/>
              <a:gd name="connsiteY37" fmla="*/ 511916 h 1334876"/>
              <a:gd name="connsiteX38" fmla="*/ 6812280 w 12184380"/>
              <a:gd name="connsiteY38" fmla="*/ 409046 h 1334876"/>
              <a:gd name="connsiteX39" fmla="*/ 6926580 w 12184380"/>
              <a:gd name="connsiteY39" fmla="*/ 351896 h 1334876"/>
              <a:gd name="connsiteX40" fmla="*/ 7086600 w 12184380"/>
              <a:gd name="connsiteY40" fmla="*/ 283316 h 1334876"/>
              <a:gd name="connsiteX41" fmla="*/ 7223760 w 12184380"/>
              <a:gd name="connsiteY41" fmla="*/ 249026 h 1334876"/>
              <a:gd name="connsiteX42" fmla="*/ 7463790 w 12184380"/>
              <a:gd name="connsiteY42" fmla="*/ 214736 h 1334876"/>
              <a:gd name="connsiteX43" fmla="*/ 7669530 w 12184380"/>
              <a:gd name="connsiteY43" fmla="*/ 203306 h 1334876"/>
              <a:gd name="connsiteX44" fmla="*/ 7783830 w 12184380"/>
              <a:gd name="connsiteY44" fmla="*/ 191876 h 1334876"/>
              <a:gd name="connsiteX45" fmla="*/ 8252460 w 12184380"/>
              <a:gd name="connsiteY45" fmla="*/ 214736 h 1334876"/>
              <a:gd name="connsiteX46" fmla="*/ 8618220 w 12184380"/>
              <a:gd name="connsiteY46" fmla="*/ 260456 h 1334876"/>
              <a:gd name="connsiteX47" fmla="*/ 8778240 w 12184380"/>
              <a:gd name="connsiteY47" fmla="*/ 271886 h 1334876"/>
              <a:gd name="connsiteX48" fmla="*/ 9212580 w 12184380"/>
              <a:gd name="connsiteY48" fmla="*/ 317606 h 1334876"/>
              <a:gd name="connsiteX49" fmla="*/ 9338310 w 12184380"/>
              <a:gd name="connsiteY49" fmla="*/ 340466 h 1334876"/>
              <a:gd name="connsiteX50" fmla="*/ 9486900 w 12184380"/>
              <a:gd name="connsiteY50" fmla="*/ 351896 h 1334876"/>
              <a:gd name="connsiteX51" fmla="*/ 9601200 w 12184380"/>
              <a:gd name="connsiteY51" fmla="*/ 363326 h 1334876"/>
              <a:gd name="connsiteX52" fmla="*/ 9921240 w 12184380"/>
              <a:gd name="connsiteY52" fmla="*/ 409046 h 1334876"/>
              <a:gd name="connsiteX53" fmla="*/ 10287000 w 12184380"/>
              <a:gd name="connsiteY53" fmla="*/ 454766 h 1334876"/>
              <a:gd name="connsiteX54" fmla="*/ 10389870 w 12184380"/>
              <a:gd name="connsiteY54" fmla="*/ 466196 h 1334876"/>
              <a:gd name="connsiteX55" fmla="*/ 10789920 w 12184380"/>
              <a:gd name="connsiteY55" fmla="*/ 489056 h 1334876"/>
              <a:gd name="connsiteX56" fmla="*/ 11201400 w 12184380"/>
              <a:gd name="connsiteY56" fmla="*/ 523346 h 1334876"/>
              <a:gd name="connsiteX57" fmla="*/ 11521440 w 12184380"/>
              <a:gd name="connsiteY57" fmla="*/ 546206 h 1334876"/>
              <a:gd name="connsiteX58" fmla="*/ 11658600 w 12184380"/>
              <a:gd name="connsiteY58" fmla="*/ 557636 h 1334876"/>
              <a:gd name="connsiteX59" fmla="*/ 12184380 w 12184380"/>
              <a:gd name="connsiteY59" fmla="*/ 580496 h 13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84380" h="1334876">
                <a:moveTo>
                  <a:pt x="0" y="1323446"/>
                </a:moveTo>
                <a:cubicBezTo>
                  <a:pt x="19050" y="1319636"/>
                  <a:pt x="37723" y="1312016"/>
                  <a:pt x="57150" y="1312016"/>
                </a:cubicBezTo>
                <a:cubicBezTo>
                  <a:pt x="192322" y="1312016"/>
                  <a:pt x="174744" y="1309304"/>
                  <a:pt x="251460" y="1334876"/>
                </a:cubicBezTo>
                <a:lnTo>
                  <a:pt x="925830" y="1300586"/>
                </a:lnTo>
                <a:cubicBezTo>
                  <a:pt x="986822" y="1297333"/>
                  <a:pt x="1047906" y="1294947"/>
                  <a:pt x="1108710" y="1289156"/>
                </a:cubicBezTo>
                <a:cubicBezTo>
                  <a:pt x="1128050" y="1287314"/>
                  <a:pt x="1146864" y="1281797"/>
                  <a:pt x="1165860" y="1277726"/>
                </a:cubicBezTo>
                <a:cubicBezTo>
                  <a:pt x="1200207" y="1270366"/>
                  <a:pt x="1234841" y="1264108"/>
                  <a:pt x="1268730" y="1254866"/>
                </a:cubicBezTo>
                <a:cubicBezTo>
                  <a:pt x="1348854" y="1233014"/>
                  <a:pt x="1566103" y="1163310"/>
                  <a:pt x="1623060" y="1129136"/>
                </a:cubicBezTo>
                <a:cubicBezTo>
                  <a:pt x="1661160" y="1106276"/>
                  <a:pt x="1695074" y="1074197"/>
                  <a:pt x="1737360" y="1060556"/>
                </a:cubicBezTo>
                <a:cubicBezTo>
                  <a:pt x="1814875" y="1035551"/>
                  <a:pt x="1897380" y="1030076"/>
                  <a:pt x="1977390" y="1014836"/>
                </a:cubicBezTo>
                <a:cubicBezTo>
                  <a:pt x="2015490" y="995786"/>
                  <a:pt x="2055975" y="980901"/>
                  <a:pt x="2091690" y="957686"/>
                </a:cubicBezTo>
                <a:cubicBezTo>
                  <a:pt x="2243920" y="858736"/>
                  <a:pt x="2191932" y="841702"/>
                  <a:pt x="2377440" y="740516"/>
                </a:cubicBezTo>
                <a:cubicBezTo>
                  <a:pt x="2461260" y="694796"/>
                  <a:pt x="2557045" y="666229"/>
                  <a:pt x="2628900" y="603356"/>
                </a:cubicBezTo>
                <a:cubicBezTo>
                  <a:pt x="2659380" y="576686"/>
                  <a:pt x="2690732" y="550980"/>
                  <a:pt x="2720340" y="523346"/>
                </a:cubicBezTo>
                <a:cubicBezTo>
                  <a:pt x="2747913" y="497611"/>
                  <a:pt x="2771713" y="467882"/>
                  <a:pt x="2800350" y="443336"/>
                </a:cubicBezTo>
                <a:cubicBezTo>
                  <a:pt x="2851854" y="399189"/>
                  <a:pt x="2912403" y="365573"/>
                  <a:pt x="2960370" y="317606"/>
                </a:cubicBezTo>
                <a:cubicBezTo>
                  <a:pt x="2990850" y="287126"/>
                  <a:pt x="3022814" y="258061"/>
                  <a:pt x="3051810" y="226166"/>
                </a:cubicBezTo>
                <a:cubicBezTo>
                  <a:pt x="3061051" y="216001"/>
                  <a:pt x="3065876" y="202429"/>
                  <a:pt x="3074670" y="191876"/>
                </a:cubicBezTo>
                <a:cubicBezTo>
                  <a:pt x="3097055" y="165014"/>
                  <a:pt x="3176533" y="97988"/>
                  <a:pt x="3188970" y="89006"/>
                </a:cubicBezTo>
                <a:cubicBezTo>
                  <a:pt x="3229242" y="59921"/>
                  <a:pt x="3314700" y="8996"/>
                  <a:pt x="3314700" y="8996"/>
                </a:cubicBezTo>
                <a:cubicBezTo>
                  <a:pt x="3538550" y="12993"/>
                  <a:pt x="3813664" y="-30153"/>
                  <a:pt x="4046220" y="43286"/>
                </a:cubicBezTo>
                <a:cubicBezTo>
                  <a:pt x="4227532" y="100543"/>
                  <a:pt x="4123032" y="67976"/>
                  <a:pt x="4286250" y="169016"/>
                </a:cubicBezTo>
                <a:cubicBezTo>
                  <a:pt x="4326841" y="194144"/>
                  <a:pt x="4372259" y="211115"/>
                  <a:pt x="4411980" y="237596"/>
                </a:cubicBezTo>
                <a:cubicBezTo>
                  <a:pt x="4452577" y="264661"/>
                  <a:pt x="4485967" y="301550"/>
                  <a:pt x="4526280" y="329036"/>
                </a:cubicBezTo>
                <a:cubicBezTo>
                  <a:pt x="4570012" y="358854"/>
                  <a:pt x="4620531" y="378056"/>
                  <a:pt x="4663440" y="409046"/>
                </a:cubicBezTo>
                <a:cubicBezTo>
                  <a:pt x="4689648" y="427974"/>
                  <a:pt x="4704826" y="460144"/>
                  <a:pt x="4732020" y="477626"/>
                </a:cubicBezTo>
                <a:cubicBezTo>
                  <a:pt x="4759403" y="495229"/>
                  <a:pt x="4793236" y="499826"/>
                  <a:pt x="4823460" y="511916"/>
                </a:cubicBezTo>
                <a:cubicBezTo>
                  <a:pt x="4850401" y="522692"/>
                  <a:pt x="4877517" y="533230"/>
                  <a:pt x="4903470" y="546206"/>
                </a:cubicBezTo>
                <a:cubicBezTo>
                  <a:pt x="5130356" y="659649"/>
                  <a:pt x="4783529" y="514683"/>
                  <a:pt x="5132070" y="626216"/>
                </a:cubicBezTo>
                <a:cubicBezTo>
                  <a:pt x="5179244" y="641312"/>
                  <a:pt x="5221681" y="669498"/>
                  <a:pt x="5269230" y="683366"/>
                </a:cubicBezTo>
                <a:cubicBezTo>
                  <a:pt x="5313727" y="696344"/>
                  <a:pt x="5360464" y="699963"/>
                  <a:pt x="5406390" y="706226"/>
                </a:cubicBezTo>
                <a:cubicBezTo>
                  <a:pt x="5444329" y="711399"/>
                  <a:pt x="5482634" y="713428"/>
                  <a:pt x="5520690" y="717656"/>
                </a:cubicBezTo>
                <a:cubicBezTo>
                  <a:pt x="5551219" y="721048"/>
                  <a:pt x="5581650" y="725276"/>
                  <a:pt x="5612130" y="729086"/>
                </a:cubicBezTo>
                <a:cubicBezTo>
                  <a:pt x="5768340" y="721466"/>
                  <a:pt x="5925395" y="724153"/>
                  <a:pt x="6080760" y="706226"/>
                </a:cubicBezTo>
                <a:cubicBezTo>
                  <a:pt x="6125061" y="701114"/>
                  <a:pt x="6164961" y="676756"/>
                  <a:pt x="6206490" y="660506"/>
                </a:cubicBezTo>
                <a:cubicBezTo>
                  <a:pt x="6252614" y="642457"/>
                  <a:pt x="6297663" y="621751"/>
                  <a:pt x="6343650" y="603356"/>
                </a:cubicBezTo>
                <a:cubicBezTo>
                  <a:pt x="6373874" y="591266"/>
                  <a:pt x="6405636" y="582927"/>
                  <a:pt x="6435090" y="569066"/>
                </a:cubicBezTo>
                <a:cubicBezTo>
                  <a:pt x="6470583" y="552364"/>
                  <a:pt x="6503212" y="530117"/>
                  <a:pt x="6537960" y="511916"/>
                </a:cubicBezTo>
                <a:cubicBezTo>
                  <a:pt x="6834325" y="356677"/>
                  <a:pt x="6517612" y="516198"/>
                  <a:pt x="6812280" y="409046"/>
                </a:cubicBezTo>
                <a:cubicBezTo>
                  <a:pt x="6852312" y="394489"/>
                  <a:pt x="6887856" y="369644"/>
                  <a:pt x="6926580" y="351896"/>
                </a:cubicBezTo>
                <a:cubicBezTo>
                  <a:pt x="6979335" y="327717"/>
                  <a:pt x="7031760" y="302299"/>
                  <a:pt x="7086600" y="283316"/>
                </a:cubicBezTo>
                <a:cubicBezTo>
                  <a:pt x="7131134" y="267900"/>
                  <a:pt x="7177393" y="257456"/>
                  <a:pt x="7223760" y="249026"/>
                </a:cubicBezTo>
                <a:cubicBezTo>
                  <a:pt x="7303279" y="234568"/>
                  <a:pt x="7383389" y="222982"/>
                  <a:pt x="7463790" y="214736"/>
                </a:cubicBezTo>
                <a:cubicBezTo>
                  <a:pt x="7532117" y="207728"/>
                  <a:pt x="7601019" y="208200"/>
                  <a:pt x="7669530" y="203306"/>
                </a:cubicBezTo>
                <a:cubicBezTo>
                  <a:pt x="7707723" y="200578"/>
                  <a:pt x="7745730" y="195686"/>
                  <a:pt x="7783830" y="191876"/>
                </a:cubicBezTo>
                <a:cubicBezTo>
                  <a:pt x="7940040" y="199496"/>
                  <a:pt x="8096435" y="203976"/>
                  <a:pt x="8252460" y="214736"/>
                </a:cubicBezTo>
                <a:cubicBezTo>
                  <a:pt x="8380320" y="223554"/>
                  <a:pt x="8491493" y="247346"/>
                  <a:pt x="8618220" y="260456"/>
                </a:cubicBezTo>
                <a:cubicBezTo>
                  <a:pt x="8671412" y="265959"/>
                  <a:pt x="8724900" y="268076"/>
                  <a:pt x="8778240" y="271886"/>
                </a:cubicBezTo>
                <a:cubicBezTo>
                  <a:pt x="9052867" y="340543"/>
                  <a:pt x="8781445" y="282649"/>
                  <a:pt x="9212580" y="317606"/>
                </a:cubicBezTo>
                <a:cubicBezTo>
                  <a:pt x="9255038" y="321049"/>
                  <a:pt x="9296042" y="335182"/>
                  <a:pt x="9338310" y="340466"/>
                </a:cubicBezTo>
                <a:cubicBezTo>
                  <a:pt x="9387603" y="346628"/>
                  <a:pt x="9437410" y="347593"/>
                  <a:pt x="9486900" y="351896"/>
                </a:cubicBezTo>
                <a:cubicBezTo>
                  <a:pt x="9525046" y="355213"/>
                  <a:pt x="9563100" y="359516"/>
                  <a:pt x="9601200" y="363326"/>
                </a:cubicBezTo>
                <a:cubicBezTo>
                  <a:pt x="9789534" y="405178"/>
                  <a:pt x="9639282" y="375874"/>
                  <a:pt x="9921240" y="409046"/>
                </a:cubicBezTo>
                <a:lnTo>
                  <a:pt x="10287000" y="454766"/>
                </a:lnTo>
                <a:cubicBezTo>
                  <a:pt x="10321290" y="458576"/>
                  <a:pt x="10355511" y="463072"/>
                  <a:pt x="10389870" y="466196"/>
                </a:cubicBezTo>
                <a:cubicBezTo>
                  <a:pt x="10550658" y="480813"/>
                  <a:pt x="10609538" y="480857"/>
                  <a:pt x="10789920" y="489056"/>
                </a:cubicBezTo>
                <a:cubicBezTo>
                  <a:pt x="11095202" y="527216"/>
                  <a:pt x="10853451" y="501599"/>
                  <a:pt x="11201400" y="523346"/>
                </a:cubicBezTo>
                <a:lnTo>
                  <a:pt x="11521440" y="546206"/>
                </a:lnTo>
                <a:cubicBezTo>
                  <a:pt x="11567190" y="549637"/>
                  <a:pt x="11612749" y="556055"/>
                  <a:pt x="11658600" y="557636"/>
                </a:cubicBezTo>
                <a:cubicBezTo>
                  <a:pt x="12188189" y="575898"/>
                  <a:pt x="12184380" y="393618"/>
                  <a:pt x="12184380" y="5804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0A7B21-9081-454C-9095-4E4159719BC0}"/>
              </a:ext>
            </a:extLst>
          </p:cNvPr>
          <p:cNvSpPr/>
          <p:nvPr/>
        </p:nvSpPr>
        <p:spPr>
          <a:xfrm>
            <a:off x="1472599" y="6095709"/>
            <a:ext cx="262890" cy="262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7F1373-FAFC-457E-B02B-19CA935B2136}"/>
              </a:ext>
            </a:extLst>
          </p:cNvPr>
          <p:cNvSpPr/>
          <p:nvPr/>
        </p:nvSpPr>
        <p:spPr>
          <a:xfrm>
            <a:off x="3623651" y="4957339"/>
            <a:ext cx="262890" cy="262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991D7B-478F-4CA4-8201-19BC234B8468}"/>
              </a:ext>
            </a:extLst>
          </p:cNvPr>
          <p:cNvSpPr/>
          <p:nvPr/>
        </p:nvSpPr>
        <p:spPr>
          <a:xfrm>
            <a:off x="5646761" y="5632862"/>
            <a:ext cx="262890" cy="262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64F575-6F6D-4559-BA0D-83FB43BB47B1}"/>
              </a:ext>
            </a:extLst>
          </p:cNvPr>
          <p:cNvSpPr/>
          <p:nvPr/>
        </p:nvSpPr>
        <p:spPr>
          <a:xfrm>
            <a:off x="7520447" y="5163079"/>
            <a:ext cx="262890" cy="262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8A99F27-B480-4EAF-8F17-F903312BC92E}"/>
              </a:ext>
            </a:extLst>
          </p:cNvPr>
          <p:cNvSpPr/>
          <p:nvPr/>
        </p:nvSpPr>
        <p:spPr>
          <a:xfrm>
            <a:off x="10663697" y="5425969"/>
            <a:ext cx="262890" cy="2628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26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1000"/>
                                        <p:tgtEl>
                                          <p:spTgt spid="18"/>
                                        </p:tgtEl>
                                      </p:cBhvr>
                                    </p:animEffect>
                                  </p:childTnLst>
                                </p:cTn>
                              </p:par>
                              <p:par>
                                <p:cTn id="14" presetID="6" presetClass="entr" presetSubtype="16" fill="hold" grpId="1"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1000"/>
                                        <p:tgtEl>
                                          <p:spTgt spid="21"/>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1000"/>
                                        <p:tgtEl>
                                          <p:spTgt spid="22"/>
                                        </p:tgtEl>
                                      </p:cBhvr>
                                    </p:animEffect>
                                  </p:childTnLst>
                                </p:cTn>
                              </p:par>
                              <p:par>
                                <p:cTn id="20" presetID="6" presetClass="entr" presetSubtype="16" fill="hold" grpId="1"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1000"/>
                                        <p:tgtEl>
                                          <p:spTgt spid="23"/>
                                        </p:tgtEl>
                                      </p:cBhvr>
                                    </p:animEffect>
                                  </p:childTnLst>
                                </p:cTn>
                              </p:par>
                              <p:par>
                                <p:cTn id="23" presetID="6" presetClass="entr" presetSubtype="16" fill="hold" grpId="1"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1000"/>
                                        <p:tgtEl>
                                          <p:spTgt spid="24"/>
                                        </p:tgtEl>
                                      </p:cBhvr>
                                    </p:animEffect>
                                  </p:childTnLst>
                                </p:cTn>
                              </p:par>
                              <p:par>
                                <p:cTn id="26" presetID="0" presetClass="path" presetSubtype="0" repeatCount="indefinite" accel="50000" decel="50000" fill="hold" nodeType="withEffect">
                                  <p:stCondLst>
                                    <p:cond delay="2000"/>
                                  </p:stCondLst>
                                  <p:childTnLst>
                                    <p:animMotion origin="layout" path="M -0.00013 0.02014 L 0.19388 0.0419 L 0.37006 -0.16967 L 0.5323 -0.05324 L 0.68698 -0.14815 L 0.94753 -0.09815 L 1.15287 -0.1081 L 1.15469 -0.11319 " pathEditMode="relative" ptsTypes="AAAAAAAA">
                                      <p:cBhvr>
                                        <p:cTn id="27" dur="5000" fill="hold"/>
                                        <p:tgtEl>
                                          <p:spTgt spid="9"/>
                                        </p:tgtEl>
                                        <p:attrNameLst>
                                          <p:attrName>ppt_x</p:attrName>
                                          <p:attrName>ppt_y</p:attrName>
                                        </p:attrNameLst>
                                      </p:cBhvr>
                                    </p:animMotion>
                                  </p:childTnLst>
                                </p:cTn>
                              </p:par>
                              <p:par>
                                <p:cTn id="28" presetID="22" presetClass="entr" presetSubtype="4" fill="hold" grpId="0" nodeType="withEffect">
                                  <p:stCondLst>
                                    <p:cond delay="100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animBg="1"/>
      <p:bldP spid="18" grpId="1" animBg="1"/>
      <p:bldP spid="21" grpId="1" animBg="1"/>
      <p:bldP spid="22" grpId="1" animBg="1"/>
      <p:bldP spid="23" grpId="1"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0" name="!!12">
            <a:extLst>
              <a:ext uri="{FF2B5EF4-FFF2-40B4-BE49-F238E27FC236}">
                <a16:creationId xmlns:a16="http://schemas.microsoft.com/office/drawing/2014/main" id="{09CFFB02-B122-4DC7-B6B0-9CA167DD3398}"/>
              </a:ext>
            </a:extLst>
          </p:cNvPr>
          <p:cNvSpPr/>
          <p:nvPr/>
        </p:nvSpPr>
        <p:spPr>
          <a:xfrm>
            <a:off x="461237" y="300424"/>
            <a:ext cx="11269525" cy="6257152"/>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FBC751F8-F1F0-49FF-8CD5-B40A90E9420D}"/>
              </a:ext>
            </a:extLst>
          </p:cNvPr>
          <p:cNvSpPr txBox="1"/>
          <p:nvPr/>
        </p:nvSpPr>
        <p:spPr>
          <a:xfrm>
            <a:off x="911542" y="762685"/>
            <a:ext cx="11002100" cy="954107"/>
          </a:xfrm>
          <a:prstGeom prst="rect">
            <a:avLst/>
          </a:prstGeom>
          <a:noFill/>
        </p:spPr>
        <p:txBody>
          <a:bodyPr wrap="square">
            <a:spAutoFit/>
          </a:bodyPr>
          <a:lstStyle/>
          <a:p>
            <a:r>
              <a:rPr lang="de-DE" sz="2800" dirty="0">
                <a:solidFill>
                  <a:srgbClr val="00206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Các dạng quỹ đạo của chuyển động như quỹ đạo thẳng, quỹ đạo tròn, quỹ đạo cong,....</a:t>
            </a:r>
            <a:endParaRPr lang="en-US" sz="2800" dirty="0">
              <a:solidFill>
                <a:srgbClr val="002060"/>
              </a:solidFill>
              <a:latin typeface="#9Slide03 Arima Madurai" panose="00000500000000000000" pitchFamily="2" charset="0"/>
              <a:cs typeface="#9Slide03 Arima Madurai" panose="00000500000000000000" pitchFamily="2" charset="0"/>
            </a:endParaRPr>
          </a:p>
        </p:txBody>
      </p:sp>
      <p:pic>
        <p:nvPicPr>
          <p:cNvPr id="6146" name="Picture 2" descr="Lực quán tính Archives - Vật lí phổ thông">
            <a:extLst>
              <a:ext uri="{FF2B5EF4-FFF2-40B4-BE49-F238E27FC236}">
                <a16:creationId xmlns:a16="http://schemas.microsoft.com/office/drawing/2014/main" id="{6909D065-324C-4EFB-9437-5D155EF279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4562" y="14859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IS-140">
            <a:extLst>
              <a:ext uri="{FF2B5EF4-FFF2-40B4-BE49-F238E27FC236}">
                <a16:creationId xmlns:a16="http://schemas.microsoft.com/office/drawing/2014/main" id="{463C23BD-CB08-497A-9349-9110492D18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7439" y="5250684"/>
            <a:ext cx="1904412" cy="14283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8DC617D-BC09-4B8D-90BF-842CF54AE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3305" y="5751780"/>
            <a:ext cx="1308514" cy="1308514"/>
          </a:xfrm>
          <a:prstGeom prst="rect">
            <a:avLst/>
          </a:prstGeom>
        </p:spPr>
      </p:pic>
      <p:pic>
        <p:nvPicPr>
          <p:cNvPr id="6148" name="Picture 4" descr="Chuyển động của vật bị ném - những bài toán thường gặp | Kiến thức mới -  Sáng tạo mới - Diễn đàn VnKienthuc.com!">
            <a:extLst>
              <a:ext uri="{FF2B5EF4-FFF2-40B4-BE49-F238E27FC236}">
                <a16:creationId xmlns:a16="http://schemas.microsoft.com/office/drawing/2014/main" id="{BE983D80-08AA-442A-B3A3-24170F36D7B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1236" y="1716792"/>
            <a:ext cx="6762524" cy="3118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64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42" presetClass="path" presetSubtype="0" repeatCount="indefinite" accel="50000" decel="50000" fill="hold" nodeType="withEffect">
                                  <p:stCondLst>
                                    <p:cond delay="0"/>
                                  </p:stCondLst>
                                  <p:childTnLst>
                                    <p:animMotion origin="layout" path="M -1.04167E-6 2.22222E-6 L -1.26471 -0.00509 " pathEditMode="relative" rAng="0" ptsTypes="AA">
                                      <p:cBhvr>
                                        <p:cTn id="10" dur="3000" fill="hold"/>
                                        <p:tgtEl>
                                          <p:spTgt spid="20"/>
                                        </p:tgtEl>
                                        <p:attrNameLst>
                                          <p:attrName>ppt_x</p:attrName>
                                          <p:attrName>ppt_y</p:attrName>
                                        </p:attrNameLst>
                                      </p:cBhvr>
                                      <p:rCtr x="-63242"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1">
            <a:extLst>
              <a:ext uri="{FF2B5EF4-FFF2-40B4-BE49-F238E27FC236}">
                <a16:creationId xmlns:a16="http://schemas.microsoft.com/office/drawing/2014/main" id="{83172942-9B37-40BA-BE56-DD00EDC9D88D}"/>
              </a:ext>
            </a:extLst>
          </p:cNvPr>
          <p:cNvSpPr/>
          <p:nvPr/>
        </p:nvSpPr>
        <p:spPr>
          <a:xfrm>
            <a:off x="320040" y="150559"/>
            <a:ext cx="2996397" cy="6696011"/>
          </a:xfrm>
          <a:custGeom>
            <a:avLst/>
            <a:gdLst/>
            <a:ahLst/>
            <a:cxnLst/>
            <a:rect l="l" t="t" r="r" b="b"/>
            <a:pathLst>
              <a:path w="61357" h="54656" extrusionOk="0">
                <a:moveTo>
                  <a:pt x="0" y="1"/>
                </a:moveTo>
                <a:lnTo>
                  <a:pt x="0" y="54655"/>
                </a:lnTo>
                <a:lnTo>
                  <a:pt x="61357" y="54655"/>
                </a:lnTo>
                <a:lnTo>
                  <a:pt x="61357" y="1"/>
                </a:lnTo>
                <a:close/>
              </a:path>
            </a:pathLst>
          </a:custGeom>
          <a:solidFill>
            <a:schemeClr val="bg1"/>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9EAF6EB3-5CD6-48F7-8C71-EAF14F885351}"/>
              </a:ext>
            </a:extLst>
          </p:cNvPr>
          <p:cNvSpPr/>
          <p:nvPr/>
        </p:nvSpPr>
        <p:spPr>
          <a:xfrm>
            <a:off x="3845323" y="1039373"/>
            <a:ext cx="8346677"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A2457C9C-EAC0-4D90-8976-51589D0F16E9}"/>
              </a:ext>
            </a:extLst>
          </p:cNvPr>
          <p:cNvSpPr/>
          <p:nvPr/>
        </p:nvSpPr>
        <p:spPr>
          <a:xfrm>
            <a:off x="3845321" y="2598698"/>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1CF3BEBE-7AF6-47C5-91DD-2A1CBAC4C503}"/>
              </a:ext>
            </a:extLst>
          </p:cNvPr>
          <p:cNvSpPr/>
          <p:nvPr/>
        </p:nvSpPr>
        <p:spPr>
          <a:xfrm>
            <a:off x="3845321" y="4183759"/>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C0B1E5E9-7E4C-4A35-9060-55F317732A8E}"/>
              </a:ext>
            </a:extLst>
          </p:cNvPr>
          <p:cNvSpPr/>
          <p:nvPr/>
        </p:nvSpPr>
        <p:spPr>
          <a:xfrm>
            <a:off x="3845321" y="5768820"/>
            <a:ext cx="8346679" cy="805398"/>
          </a:xfrm>
          <a:prstGeom prst="rect">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9" name="!!8">
            <a:extLst>
              <a:ext uri="{FF2B5EF4-FFF2-40B4-BE49-F238E27FC236}">
                <a16:creationId xmlns:a16="http://schemas.microsoft.com/office/drawing/2014/main" id="{D5AC3C46-9F62-4796-B5B0-9E4E5532DF44}"/>
              </a:ext>
            </a:extLst>
          </p:cNvPr>
          <p:cNvSpPr/>
          <p:nvPr/>
        </p:nvSpPr>
        <p:spPr>
          <a:xfrm>
            <a:off x="4125950" y="482559"/>
            <a:ext cx="7288909"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cơ</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chất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điểm</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0" name="Rectangle: Rounded Corners 89">
            <a:extLst>
              <a:ext uri="{FF2B5EF4-FFF2-40B4-BE49-F238E27FC236}">
                <a16:creationId xmlns:a16="http://schemas.microsoft.com/office/drawing/2014/main" id="{BD795325-CDFF-4108-8256-C67F7692BA6B}"/>
              </a:ext>
            </a:extLst>
          </p:cNvPr>
          <p:cNvSpPr/>
          <p:nvPr/>
        </p:nvSpPr>
        <p:spPr>
          <a:xfrm>
            <a:off x="4125948" y="2061110"/>
            <a:ext cx="7288911"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II-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vị</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trí</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của</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vật</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không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1" name="Rectangle: Rounded Corners 90">
            <a:extLst>
              <a:ext uri="{FF2B5EF4-FFF2-40B4-BE49-F238E27FC236}">
                <a16:creationId xmlns:a16="http://schemas.microsoft.com/office/drawing/2014/main" id="{DA912297-752B-4A5D-ABA2-48DD18861786}"/>
              </a:ext>
            </a:extLst>
          </p:cNvPr>
          <p:cNvSpPr/>
          <p:nvPr/>
        </p:nvSpPr>
        <p:spPr>
          <a:xfrm>
            <a:off x="4125948" y="3629518"/>
            <a:ext cx="7288912"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9Slide03 IcielSmoothy Sans" panose="00000500000000000000" pitchFamily="2" charset="0"/>
                <a:ea typeface="Times New Roman" panose="02020603050405020304" pitchFamily="18" charset="0"/>
              </a:rPr>
              <a:t>Iii</a:t>
            </a:r>
            <a:r>
              <a:rPr kumimoji="0" lang="en-US" sz="3200" b="1"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cách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xác</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định</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thời</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gian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trong</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chuyển</a:t>
            </a:r>
            <a:r>
              <a:rPr lang="en-US" sz="3200" b="1" dirty="0">
                <a:solidFill>
                  <a:srgbClr val="0070C0"/>
                </a:solidFill>
                <a:latin typeface="#9Slide03 IcielSmoothy Sans" panose="00000500000000000000" pitchFamily="2" charset="0"/>
                <a:ea typeface="Times New Roman" panose="02020603050405020304" pitchFamily="18" charset="0"/>
              </a:rPr>
              <a:t> </a:t>
            </a:r>
            <a:r>
              <a:rPr lang="en-US" sz="3200" b="1" dirty="0" err="1">
                <a:solidFill>
                  <a:srgbClr val="0070C0"/>
                </a:solidFill>
                <a:latin typeface="#9Slide03 IcielSmoothy Sans" panose="00000500000000000000" pitchFamily="2" charset="0"/>
                <a:ea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92" name="Rectangle: Rounded Corners 91">
            <a:extLst>
              <a:ext uri="{FF2B5EF4-FFF2-40B4-BE49-F238E27FC236}">
                <a16:creationId xmlns:a16="http://schemas.microsoft.com/office/drawing/2014/main" id="{83A921C8-2045-4638-842F-1162B7F687FE}"/>
              </a:ext>
            </a:extLst>
          </p:cNvPr>
          <p:cNvSpPr/>
          <p:nvPr/>
        </p:nvSpPr>
        <p:spPr>
          <a:xfrm>
            <a:off x="4125947" y="5174460"/>
            <a:ext cx="7288913" cy="1188720"/>
          </a:xfrm>
          <a:prstGeom prst="round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9Slide03 IcielSmoothy Sans" panose="00000500000000000000" pitchFamily="2" charset="0"/>
                <a:ea typeface="Times New Roman" panose="02020603050405020304" pitchFamily="18" charset="0"/>
              </a:rPr>
              <a:t>IV- </a:t>
            </a:r>
            <a:r>
              <a:rPr lang="en-US" sz="3200" b="1" dirty="0" err="1">
                <a:solidFill>
                  <a:srgbClr val="0070C0"/>
                </a:solidFill>
                <a:latin typeface="#9Slide03 IcielSmoothy Sans" panose="00000500000000000000" pitchFamily="2" charset="0"/>
                <a:ea typeface="Times New Roman" panose="02020603050405020304" pitchFamily="18" charset="0"/>
              </a:rPr>
              <a:t>hệ</a:t>
            </a:r>
            <a:r>
              <a:rPr lang="en-US" sz="3200" b="1" dirty="0">
                <a:solidFill>
                  <a:srgbClr val="0070C0"/>
                </a:solidFill>
                <a:latin typeface="#9Slide03 IcielSmoothy Sans" panose="00000500000000000000" pitchFamily="2" charset="0"/>
                <a:ea typeface="Times New Roman" panose="02020603050405020304" pitchFamily="18" charset="0"/>
              </a:rPr>
              <a:t> qui </a:t>
            </a:r>
            <a:r>
              <a:rPr lang="en-US" sz="3200" b="1" dirty="0" err="1">
                <a:solidFill>
                  <a:srgbClr val="0070C0"/>
                </a:solidFill>
                <a:latin typeface="#9Slide03 IcielSmoothy Sans" panose="00000500000000000000" pitchFamily="2" charset="0"/>
                <a:ea typeface="Times New Roman" panose="02020603050405020304" pitchFamily="18" charset="0"/>
              </a:rPr>
              <a:t>chiếu</a:t>
            </a:r>
            <a:endParaRPr kumimoji="0" lang="en-US" sz="3200" b="0" i="0" u="none" strike="noStrike" kern="1200" cap="none" spc="0" normalizeH="0" baseline="0" noProof="0" dirty="0">
              <a:ln>
                <a:noFill/>
              </a:ln>
              <a:solidFill>
                <a:srgbClr val="0070C0"/>
              </a:solidFill>
              <a:effectLst/>
              <a:uLnTx/>
              <a:uFillTx/>
              <a:latin typeface="#9Slide03 IcielSmoothy Sans" panose="00000500000000000000" pitchFamily="2" charset="0"/>
              <a:ea typeface="Times New Roman" panose="02020603050405020304" pitchFamily="18" charset="0"/>
            </a:endParaRPr>
          </a:p>
        </p:txBody>
      </p:sp>
      <p:sp>
        <p:nvSpPr>
          <p:cNvPr id="13" name="!!2">
            <a:extLst>
              <a:ext uri="{FF2B5EF4-FFF2-40B4-BE49-F238E27FC236}">
                <a16:creationId xmlns:a16="http://schemas.microsoft.com/office/drawing/2014/main" id="{B73164E5-C608-4695-9B68-48CA884F3844}"/>
              </a:ext>
            </a:extLst>
          </p:cNvPr>
          <p:cNvSpPr txBox="1">
            <a:spLocks/>
          </p:cNvSpPr>
          <p:nvPr/>
        </p:nvSpPr>
        <p:spPr>
          <a:xfrm>
            <a:off x="101799" y="2778045"/>
            <a:ext cx="3743522"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Chủ</a:t>
            </a:r>
            <a:r>
              <a:rPr lang="en-US" sz="5400" b="1" kern="0" noProof="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noProof="0" dirty="0">
                <a:solidFill>
                  <a:schemeClr val="tx1">
                    <a:lumMod val="75000"/>
                  </a:schemeClr>
                </a:solidFill>
                <a:latin typeface="#9Slide07 SVNA Love Of Thunder" panose="02040603050506020204" pitchFamily="18" charset="0"/>
              </a:rPr>
              <a:t>  </a:t>
            </a:r>
            <a:r>
              <a:rPr lang="en-US" sz="5400" b="1" kern="0" noProof="0" dirty="0" err="1">
                <a:solidFill>
                  <a:schemeClr val="tx1">
                    <a:lumMod val="75000"/>
                  </a:schemeClr>
                </a:solidFill>
                <a:latin typeface="#9Slide07 SVNA Love Of Thunder" panose="02040603050506020204" pitchFamily="18" charset="0"/>
              </a:rPr>
              <a:t>đề</a:t>
            </a:r>
            <a:r>
              <a:rPr lang="en-US" sz="5400" b="1" kern="0" noProof="0" dirty="0">
                <a:solidFill>
                  <a:schemeClr val="tx1">
                    <a:lumMod val="75000"/>
                  </a:schemeClr>
                </a:solidFill>
                <a:latin typeface="#9Slide07 SVNA Love Of Thunder" panose="02040603050506020204" pitchFamily="18" charset="0"/>
              </a:rPr>
              <a:t> 1: </a:t>
            </a:r>
            <a:r>
              <a:rPr lang="en-US" sz="5400" b="1" kern="0" dirty="0" err="1">
                <a:solidFill>
                  <a:schemeClr val="tx1">
                    <a:lumMod val="75000"/>
                  </a:schemeClr>
                </a:solidFill>
                <a:latin typeface="#9Slide07 SVNA Love Of Thunder" panose="02040603050506020204" pitchFamily="18" charset="0"/>
              </a:rPr>
              <a:t>Chuyển</a:t>
            </a:r>
            <a:endParaRPr lang="en-US" sz="5400" b="1" kern="0" dirty="0">
              <a:solidFill>
                <a:schemeClr val="tx1">
                  <a:lumMod val="75000"/>
                </a:schemeClr>
              </a:solidFill>
              <a:latin typeface="#9Slide07 SVNA Love Of Thunder" panose="02040603050506020204" pitchFamily="18" charset="0"/>
            </a:endParaRP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động</a:t>
            </a:r>
            <a:r>
              <a:rPr lang="en-US" sz="5400" b="1" kern="0" dirty="0">
                <a:solidFill>
                  <a:schemeClr val="tx1">
                    <a:lumMod val="75000"/>
                  </a:schemeClr>
                </a:solidFill>
                <a:latin typeface="#9Slide07 SVNA Love Of Thunder" panose="02040603050506020204" pitchFamily="18" charset="0"/>
              </a:rPr>
              <a:t> </a:t>
            </a:r>
          </a:p>
          <a:p>
            <a:pPr marL="457200" marR="0" lvl="0" indent="-330200" algn="l" defTabSz="914400" rtl="0" eaLnBrk="1" fontAlgn="auto" latinLnBrk="0" hangingPunct="1">
              <a:lnSpc>
                <a:spcPct val="150000"/>
              </a:lnSpc>
              <a:spcBef>
                <a:spcPts val="0"/>
              </a:spcBef>
              <a:spcAft>
                <a:spcPts val="0"/>
              </a:spcAft>
              <a:buClr>
                <a:srgbClr val="3D425B"/>
              </a:buClr>
              <a:buSzPts val="1600"/>
              <a:buFont typeface="Nunito"/>
              <a:buNone/>
              <a:tabLst/>
              <a:defRPr/>
            </a:pPr>
            <a:r>
              <a:rPr lang="en-US" sz="5400" b="1" kern="0" dirty="0">
                <a:solidFill>
                  <a:schemeClr val="tx1">
                    <a:lumMod val="75000"/>
                  </a:schemeClr>
                </a:solidFill>
                <a:latin typeface="#9Slide07 SVNA Love Of Thunder" panose="02040603050506020204" pitchFamily="18" charset="0"/>
              </a:rPr>
              <a:t>	</a:t>
            </a:r>
            <a:r>
              <a:rPr lang="en-US" sz="5400" b="1" kern="0" dirty="0" err="1">
                <a:solidFill>
                  <a:schemeClr val="tx1">
                    <a:lumMod val="75000"/>
                  </a:schemeClr>
                </a:solidFill>
                <a:latin typeface="#9Slide07 SVNA Love Of Thunder" panose="02040603050506020204" pitchFamily="18" charset="0"/>
              </a:rPr>
              <a:t>cơ</a:t>
            </a:r>
            <a:endParaRPr lang="en-US" sz="5400" b="1" kern="0" noProof="0" dirty="0">
              <a:solidFill>
                <a:schemeClr val="tx1">
                  <a:lumMod val="75000"/>
                </a:schemeClr>
              </a:solidFill>
              <a:latin typeface="#9Slide07 SVNA Love Of Thunder" panose="02040603050506020204" pitchFamily="18" charset="0"/>
            </a:endParaRPr>
          </a:p>
        </p:txBody>
      </p:sp>
    </p:spTree>
    <p:extLst>
      <p:ext uri="{BB962C8B-B14F-4D97-AF65-F5344CB8AC3E}">
        <p14:creationId xmlns:p14="http://schemas.microsoft.com/office/powerpoint/2010/main" val="209102446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1113</Words>
  <Application>Microsoft Office PowerPoint</Application>
  <PresentationFormat>Widescreen</PresentationFormat>
  <Paragraphs>141</Paragraphs>
  <Slides>23</Slides>
  <Notes>22</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40" baseType="lpstr">
      <vt:lpstr>#9Slide03 AllRoundGothic</vt:lpstr>
      <vt:lpstr>#9Slide03 Arima Madurai</vt:lpstr>
      <vt:lpstr>#9Slide03 IcielSmoothy Sans</vt:lpstr>
      <vt:lpstr>#9Slide07 IcielCadena</vt:lpstr>
      <vt:lpstr>#9Slide07 SVNA Love Of Thunder</vt:lpstr>
      <vt:lpstr>Arial</vt:lpstr>
      <vt:lpstr>Bebas Neue</vt:lpstr>
      <vt:lpstr>Calibri</vt:lpstr>
      <vt:lpstr>Calibri Light</vt:lpstr>
      <vt:lpstr>Century Gothic</vt:lpstr>
      <vt:lpstr>Nunito</vt:lpstr>
      <vt:lpstr>Palatino Linotype</vt:lpstr>
      <vt:lpstr>Times New Roman</vt:lpstr>
      <vt:lpstr>Titan One</vt:lpstr>
      <vt:lpstr>Office Theme</vt:lpstr>
      <vt:lpstr>Save the Elephant Day by Slidesgo</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Khanh</dc:creator>
  <cp:lastModifiedBy>Admin</cp:lastModifiedBy>
  <cp:revision>5</cp:revision>
  <dcterms:created xsi:type="dcterms:W3CDTF">2021-08-08T02:41:11Z</dcterms:created>
  <dcterms:modified xsi:type="dcterms:W3CDTF">2021-09-03T11:18:01Z</dcterms:modified>
</cp:coreProperties>
</file>