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57" r:id="rId3"/>
    <p:sldId id="260" r:id="rId4"/>
    <p:sldId id="263" r:id="rId5"/>
    <p:sldId id="272" r:id="rId6"/>
    <p:sldId id="275" r:id="rId7"/>
    <p:sldId id="276" r:id="rId8"/>
    <p:sldId id="266" r:id="rId9"/>
    <p:sldId id="268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8AF3A-319E-4865-B931-2EF0121D864C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861DE-A6DF-48C0-A85C-7A60F64839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5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61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398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61DE-A6DF-48C0-A85C-7A60F64839F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398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76087-1C3C-4E24-9944-0DD7E247A97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76087-1C3C-4E24-9944-0DD7E247A97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5366-665B-42A3-8EBD-18A6126446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2"/>
            <a:ext cx="10260330" cy="6823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16007"/>
            <a:ext cx="9521952" cy="1046426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3" y="1892456"/>
            <a:ext cx="2285282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212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78531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8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7" y="2658111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569597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7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6297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-219043"/>
            <a:ext cx="7803556" cy="66086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" y="2850792"/>
            <a:ext cx="3578662" cy="40074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27" y="2850792"/>
            <a:ext cx="3572566" cy="400745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088572" y="2299118"/>
            <a:ext cx="6966857" cy="1572313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30DE03B9-1CA8-4ED6-BEA2-F185E39EEDAB}"/>
              </a:ext>
            </a:extLst>
          </p:cNvPr>
          <p:cNvSpPr txBox="1"/>
          <p:nvPr/>
        </p:nvSpPr>
        <p:spPr>
          <a:xfrm>
            <a:off x="608" y="1"/>
            <a:ext cx="3105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F9D3D4"/>
                </a:solidFill>
                <a:latin typeface="Brush Script MT" panose="03060802040406070304" pitchFamily="66" charset="0"/>
              </a:rPr>
              <a:t>Summer</a:t>
            </a:r>
            <a:endParaRPr lang="zh-CN" altLang="en-US" sz="7200" dirty="0">
              <a:solidFill>
                <a:srgbClr val="F9D3D4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965175" y="2299117"/>
            <a:ext cx="72197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Tập</a:t>
            </a:r>
            <a:r>
              <a:rPr lang="en-US" altLang="zh-CN" sz="3200" b="1" dirty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viết</a:t>
            </a:r>
            <a:endParaRPr lang="en-US" altLang="zh-CN" sz="3200" b="1" dirty="0">
              <a:solidFill>
                <a:srgbClr val="002060"/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(1 </a:t>
            </a:r>
            <a:r>
              <a:rPr lang="en-US" altLang="zh-CN" sz="3200" b="1" dirty="0" err="1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tiết</a:t>
            </a:r>
            <a:r>
              <a:rPr lang="en-US" altLang="zh-CN" sz="3200" b="1" dirty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sau</a:t>
            </a:r>
            <a:r>
              <a:rPr lang="en-US" altLang="zh-CN" sz="3200" b="1" dirty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bài</a:t>
            </a:r>
            <a:r>
              <a:rPr lang="en-US" altLang="zh-CN" sz="3200" b="1" dirty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60, 61)</a:t>
            </a:r>
            <a:endParaRPr lang="zh-CN" altLang="en-US" sz="3200" b="1" dirty="0">
              <a:solidFill>
                <a:srgbClr val="002060"/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449" y="63267"/>
            <a:ext cx="890093" cy="12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917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1" y="0"/>
            <a:ext cx="425163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B398EA6-FFD0-4ABF-BBC5-23EF72EFA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33" y="1496927"/>
            <a:ext cx="2786113" cy="3576629"/>
          </a:xfrm>
          <a:prstGeom prst="rect">
            <a:avLst/>
          </a:prstGeom>
        </p:spPr>
      </p:pic>
      <p:sp>
        <p:nvSpPr>
          <p:cNvPr id="53" name="TextBox 18">
            <a:extLst>
              <a:ext uri="{FF2B5EF4-FFF2-40B4-BE49-F238E27FC236}">
                <a16:creationId xmlns="" xmlns:a16="http://schemas.microsoft.com/office/drawing/2014/main" id="{31D2507C-3E22-4426-AA5A-6FAC0814B9B3}"/>
              </a:ext>
            </a:extLst>
          </p:cNvPr>
          <p:cNvSpPr txBox="1"/>
          <p:nvPr/>
        </p:nvSpPr>
        <p:spPr>
          <a:xfrm>
            <a:off x="4076754" y="1828521"/>
            <a:ext cx="4781953" cy="1415659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r>
              <a:rPr lang="en-US" altLang="zh-CN" sz="2800" dirty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 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Viết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đúng</a:t>
            </a:r>
            <a:r>
              <a:rPr lang="en-US" altLang="zh-CN" sz="2800" dirty="0" smtClean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:</a:t>
            </a:r>
          </a:p>
          <a:p>
            <a:r>
              <a:rPr lang="en-US" altLang="zh-CN" sz="2800" b="1" dirty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-</a:t>
            </a:r>
            <a:r>
              <a:rPr lang="en-US" altLang="zh-CN" sz="2800" b="1" dirty="0" smtClean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en, et,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ên</a:t>
            </a:r>
            <a:r>
              <a:rPr lang="en-US" altLang="zh-CN" sz="2800" b="1" dirty="0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êt</a:t>
            </a:r>
            <a:endParaRPr lang="en-US" altLang="zh-CN" sz="2800" b="1" dirty="0" smtClean="0">
              <a:solidFill>
                <a:srgbClr val="FF0000"/>
              </a:solidFill>
              <a:latin typeface="HP-222" panose="020B0803050302020204" pitchFamily="34" charset="0"/>
              <a:ea typeface="+mj-ea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-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xe</a:t>
            </a:r>
            <a:r>
              <a:rPr lang="en-US" altLang="zh-CN" sz="2800" b="1" dirty="0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 ben,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vẹt</a:t>
            </a:r>
            <a:r>
              <a:rPr lang="en-US" altLang="zh-CN" sz="2800" b="1" dirty="0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tên</a:t>
            </a:r>
            <a:r>
              <a:rPr lang="en-US" altLang="zh-CN" sz="2800" b="1" dirty="0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lửa</a:t>
            </a:r>
            <a:r>
              <a:rPr lang="en-US" altLang="zh-CN" sz="2800" b="1" dirty="0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HP-222" panose="020B0803050302020204" pitchFamily="34" charset="0"/>
                <a:ea typeface="+mj-ea"/>
              </a:rPr>
              <a:t>tết</a:t>
            </a:r>
            <a:endParaRPr lang="zh-CN" altLang="en-US" sz="2800" b="1" dirty="0">
              <a:solidFill>
                <a:srgbClr val="FF0000"/>
              </a:solidFill>
              <a:latin typeface="HP-222" panose="020B0803050302020204" pitchFamily="34" charset="0"/>
              <a:ea typeface="+mj-ea"/>
            </a:endParaRPr>
          </a:p>
        </p:txBody>
      </p:sp>
      <p:sp>
        <p:nvSpPr>
          <p:cNvPr id="58" name="TextBox 18">
            <a:extLst>
              <a:ext uri="{FF2B5EF4-FFF2-40B4-BE49-F238E27FC236}">
                <a16:creationId xmlns="" xmlns:a16="http://schemas.microsoft.com/office/drawing/2014/main" id="{0FC7AD69-6216-4511-950C-66CC7AA25388}"/>
              </a:ext>
            </a:extLst>
          </p:cNvPr>
          <p:cNvSpPr txBox="1"/>
          <p:nvPr/>
        </p:nvSpPr>
        <p:spPr>
          <a:xfrm>
            <a:off x="4076753" y="3973586"/>
            <a:ext cx="4218684" cy="984772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r>
              <a:rPr lang="en-US" altLang="zh-CN" sz="2800" dirty="0">
                <a:solidFill>
                  <a:schemeClr val="accent3"/>
                </a:solidFill>
                <a:latin typeface="HP-222" panose="020B0803050302020204" pitchFamily="34" charset="0"/>
                <a:ea typeface="+mj-ea"/>
              </a:rPr>
              <a:t>  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Chữ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thường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cỡ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vừa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đúng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kiểu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,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đều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nét</a:t>
            </a:r>
            <a:r>
              <a:rPr lang="en-US" altLang="zh-CN" sz="2800" dirty="0">
                <a:solidFill>
                  <a:srgbClr val="0070C0"/>
                </a:solidFill>
                <a:latin typeface="HP-222" panose="020B0803050302020204" pitchFamily="34" charset="0"/>
                <a:ea typeface="+mj-ea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HP-222" panose="020B0803050302020204" pitchFamily="34" charset="0"/>
              <a:ea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5513969D-6B59-46AD-B71B-3BCE4BF7E7BC}"/>
              </a:ext>
            </a:extLst>
          </p:cNvPr>
          <p:cNvSpPr txBox="1"/>
          <p:nvPr/>
        </p:nvSpPr>
        <p:spPr>
          <a:xfrm>
            <a:off x="1" y="159063"/>
            <a:ext cx="3905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HP-222" panose="020B0803050302020204" pitchFamily="34" charset="0"/>
              </a:rPr>
              <a:t>Nội</a:t>
            </a:r>
            <a:r>
              <a:rPr lang="en-US" altLang="zh-CN" sz="3200" b="1" dirty="0">
                <a:solidFill>
                  <a:srgbClr val="002060"/>
                </a:solidFill>
                <a:latin typeface="HP-222" panose="020B0803050302020204" pitchFamily="34" charset="0"/>
              </a:rPr>
              <a:t> dung </a:t>
            </a:r>
            <a:r>
              <a:rPr lang="en-US" altLang="zh-CN" sz="3200" b="1" dirty="0" err="1">
                <a:solidFill>
                  <a:srgbClr val="002060"/>
                </a:solidFill>
                <a:latin typeface="HP-222" panose="020B0803050302020204" pitchFamily="34" charset="0"/>
              </a:rPr>
              <a:t>viết</a:t>
            </a:r>
            <a:r>
              <a:rPr lang="en-US" altLang="zh-CN" sz="3200" b="1" dirty="0">
                <a:solidFill>
                  <a:srgbClr val="F9D3D4"/>
                </a:solidFill>
                <a:latin typeface="HP-222" panose="020B0803050302020204" pitchFamily="34" charset="0"/>
              </a:rPr>
              <a:t>:</a:t>
            </a:r>
            <a:endParaRPr lang="zh-CN" altLang="en-US" sz="3200" b="1" dirty="0">
              <a:solidFill>
                <a:srgbClr val="F9D3D4"/>
              </a:solidFill>
              <a:latin typeface="HP-222" panose="020B0803050302020204" pitchFamily="34" charset="0"/>
            </a:endParaRPr>
          </a:p>
        </p:txBody>
      </p:sp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9083" y="1800487"/>
            <a:ext cx="792549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205" y="4261440"/>
            <a:ext cx="792549" cy="100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5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5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50"/>
                            </p:stCondLst>
                            <p:childTnLst>
                              <p:par>
                                <p:cTn id="5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-228600"/>
            <a:ext cx="7803556" cy="72893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5" y="5476875"/>
            <a:ext cx="1560711" cy="13818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405" y="5476875"/>
            <a:ext cx="1560711" cy="1381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1523" y="1525535"/>
            <a:ext cx="580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HP-222" panose="020B0803050302020204" pitchFamily="34" charset="0"/>
              </a:rPr>
              <a:t>Em</a:t>
            </a:r>
            <a:r>
              <a:rPr lang="en-US" sz="3200" dirty="0">
                <a:latin typeface="HP-222" panose="020B0803050302020204" pitchFamily="34" charset="0"/>
              </a:rPr>
              <a:t> </a:t>
            </a:r>
            <a:r>
              <a:rPr lang="en-US" sz="3200" dirty="0" err="1">
                <a:latin typeface="HP-222" panose="020B0803050302020204" pitchFamily="34" charset="0"/>
              </a:rPr>
              <a:t>nêu</a:t>
            </a:r>
            <a:r>
              <a:rPr lang="en-US" sz="3200" dirty="0">
                <a:latin typeface="HP-222" panose="020B0803050302020204" pitchFamily="34" charset="0"/>
              </a:rPr>
              <a:t> </a:t>
            </a:r>
            <a:r>
              <a:rPr lang="en-US" sz="3200" dirty="0" err="1">
                <a:latin typeface="HP-222" panose="020B0803050302020204" pitchFamily="34" charset="0"/>
              </a:rPr>
              <a:t>cách</a:t>
            </a:r>
            <a:r>
              <a:rPr lang="en-US" sz="3200" dirty="0">
                <a:latin typeface="HP-222" panose="020B0803050302020204" pitchFamily="34" charset="0"/>
              </a:rPr>
              <a:t> </a:t>
            </a:r>
            <a:r>
              <a:rPr lang="en-US" sz="3200" dirty="0" err="1">
                <a:latin typeface="HP-222" panose="020B0803050302020204" pitchFamily="34" charset="0"/>
              </a:rPr>
              <a:t>viết</a:t>
            </a:r>
            <a:r>
              <a:rPr lang="en-US" sz="3200" dirty="0">
                <a:latin typeface="HP-222" panose="020B0803050302020204" pitchFamily="34" charset="0"/>
              </a:rPr>
              <a:t> </a:t>
            </a:r>
            <a:r>
              <a:rPr lang="en-US" sz="3200" dirty="0" err="1">
                <a:latin typeface="HP-222" panose="020B0803050302020204" pitchFamily="34" charset="0"/>
              </a:rPr>
              <a:t>các</a:t>
            </a:r>
            <a:r>
              <a:rPr lang="en-US" sz="3200" dirty="0">
                <a:latin typeface="HP-222" panose="020B0803050302020204" pitchFamily="34" charset="0"/>
              </a:rPr>
              <a:t> </a:t>
            </a:r>
            <a:r>
              <a:rPr lang="en-US" sz="3200" dirty="0" err="1" smtClean="0">
                <a:latin typeface="HP-222" panose="020B0803050302020204" pitchFamily="34" charset="0"/>
              </a:rPr>
              <a:t>chữ</a:t>
            </a:r>
            <a:r>
              <a:rPr lang="en-US" sz="3200" dirty="0" smtClean="0">
                <a:latin typeface="HP-222" panose="020B0803050302020204" pitchFamily="34" charset="0"/>
              </a:rPr>
              <a:t> .</a:t>
            </a:r>
            <a:endParaRPr lang="en-US" sz="3200" dirty="0">
              <a:latin typeface="HP-222" panose="020B0803050302020204" pitchFamily="34" charset="0"/>
            </a:endParaRPr>
          </a:p>
        </p:txBody>
      </p:sp>
      <p:pic>
        <p:nvPicPr>
          <p:cNvPr id="1026" name="Picture 2" descr="Code minigame bằng HTML - CSS - JavaScript | Tìm ở đâ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8" y="1029889"/>
            <a:ext cx="1474304" cy="19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Q\Desktop\Tập viết sau bài 61\052cad92-f100-46b5-b58d-1f015bd62019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765115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919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Chèn</a:t>
            </a:r>
            <a:r>
              <a:rPr lang="en-US" dirty="0" smtClean="0"/>
              <a:t> video: en, </a:t>
            </a:r>
            <a:r>
              <a:rPr lang="en-US" dirty="0" err="1" smtClean="0"/>
              <a:t>xe</a:t>
            </a:r>
            <a:r>
              <a:rPr lang="en-US" dirty="0" smtClean="0"/>
              <a:t> ben…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B3D0A18-478D-40D5-9D21-72F88422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-228600"/>
            <a:ext cx="7803556" cy="728938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F4202328-919A-4A7E-914A-95964EF4A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15" y="5476875"/>
            <a:ext cx="1560711" cy="13818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4CD9FA54-D10D-4FA0-8E70-E26A72233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405" y="5476875"/>
            <a:ext cx="1560711" cy="1381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1523" y="1525535"/>
            <a:ext cx="580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HP-222" panose="020B0803050302020204" pitchFamily="34" charset="0"/>
              </a:rPr>
              <a:t>Em</a:t>
            </a:r>
            <a:r>
              <a:rPr lang="en-US" sz="3200" dirty="0">
                <a:latin typeface="HP-222" panose="020B0803050302020204" pitchFamily="34" charset="0"/>
              </a:rPr>
              <a:t> </a:t>
            </a:r>
            <a:r>
              <a:rPr lang="en-US" sz="3200" dirty="0" err="1">
                <a:latin typeface="HP-222" panose="020B0803050302020204" pitchFamily="34" charset="0"/>
              </a:rPr>
              <a:t>nêu</a:t>
            </a:r>
            <a:r>
              <a:rPr lang="en-US" sz="3200" dirty="0">
                <a:latin typeface="HP-222" panose="020B0803050302020204" pitchFamily="34" charset="0"/>
              </a:rPr>
              <a:t> </a:t>
            </a:r>
            <a:r>
              <a:rPr lang="en-US" sz="3200" dirty="0" err="1">
                <a:latin typeface="HP-222" panose="020B0803050302020204" pitchFamily="34" charset="0"/>
              </a:rPr>
              <a:t>cách</a:t>
            </a:r>
            <a:r>
              <a:rPr lang="en-US" sz="3200" dirty="0">
                <a:latin typeface="HP-222" panose="020B0803050302020204" pitchFamily="34" charset="0"/>
              </a:rPr>
              <a:t> </a:t>
            </a:r>
            <a:r>
              <a:rPr lang="en-US" sz="3200" dirty="0" err="1">
                <a:latin typeface="HP-222" panose="020B0803050302020204" pitchFamily="34" charset="0"/>
              </a:rPr>
              <a:t>viết</a:t>
            </a:r>
            <a:r>
              <a:rPr lang="en-US" sz="3200" dirty="0">
                <a:latin typeface="HP-222" panose="020B0803050302020204" pitchFamily="34" charset="0"/>
              </a:rPr>
              <a:t> </a:t>
            </a:r>
            <a:r>
              <a:rPr lang="en-US" sz="3200" dirty="0" err="1">
                <a:latin typeface="HP-222" panose="020B0803050302020204" pitchFamily="34" charset="0"/>
              </a:rPr>
              <a:t>các</a:t>
            </a:r>
            <a:r>
              <a:rPr lang="en-US" sz="3200" dirty="0">
                <a:latin typeface="HP-222" panose="020B0803050302020204" pitchFamily="34" charset="0"/>
              </a:rPr>
              <a:t> </a:t>
            </a:r>
            <a:r>
              <a:rPr lang="en-US" sz="3200" dirty="0" err="1" smtClean="0">
                <a:latin typeface="HP-222" panose="020B0803050302020204" pitchFamily="34" charset="0"/>
              </a:rPr>
              <a:t>chữ</a:t>
            </a:r>
            <a:r>
              <a:rPr lang="en-US" sz="3200" dirty="0" smtClean="0">
                <a:latin typeface="HP-222" panose="020B0803050302020204" pitchFamily="34" charset="0"/>
              </a:rPr>
              <a:t> .</a:t>
            </a:r>
            <a:endParaRPr lang="en-US" sz="3200" dirty="0">
              <a:latin typeface="HP-222" panose="020B0803050302020204" pitchFamily="34" charset="0"/>
            </a:endParaRPr>
          </a:p>
        </p:txBody>
      </p:sp>
      <p:pic>
        <p:nvPicPr>
          <p:cNvPr id="1026" name="Picture 2" descr="Code minigame bằng HTML - CSS - JavaScript | Tìm ở đâ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8" y="1029889"/>
            <a:ext cx="1474304" cy="196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Q\Desktop\Tập viết sau bài 61\80463771-3ecc-4e0b-bf1d-9bec376661fa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522" y="2209799"/>
            <a:ext cx="6939078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23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Chèn</a:t>
            </a:r>
            <a:r>
              <a:rPr lang="en-US" dirty="0"/>
              <a:t> video</a:t>
            </a:r>
            <a:r>
              <a:rPr lang="en-US" dirty="0" smtClean="0"/>
              <a:t>: </a:t>
            </a:r>
            <a:r>
              <a:rPr lang="en-US" dirty="0" err="1" smtClean="0"/>
              <a:t>ên</a:t>
            </a:r>
            <a:r>
              <a:rPr lang="en-US" dirty="0" smtClean="0"/>
              <a:t>,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lửa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BF821F8B-9324-47D0-8DF6-501CD7094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-219043"/>
            <a:ext cx="7803556" cy="66086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8114330F-0087-43F7-8559-B24273475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" y="2850792"/>
            <a:ext cx="3578662" cy="40074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640171F-9C99-4A5D-B0E4-302E34764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0827" y="2850792"/>
            <a:ext cx="3572566" cy="400745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BE7F5242-15D2-4686-8845-71F0D23D1CA1}"/>
              </a:ext>
            </a:extLst>
          </p:cNvPr>
          <p:cNvSpPr/>
          <p:nvPr/>
        </p:nvSpPr>
        <p:spPr>
          <a:xfrm>
            <a:off x="1088572" y="2299118"/>
            <a:ext cx="6966857" cy="1572313"/>
          </a:xfrm>
          <a:prstGeom prst="rect">
            <a:avLst/>
          </a:prstGeom>
          <a:solidFill>
            <a:srgbClr val="F9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30DE03B9-1CA8-4ED6-BEA2-F185E39EEDAB}"/>
              </a:ext>
            </a:extLst>
          </p:cNvPr>
          <p:cNvSpPr txBox="1"/>
          <p:nvPr/>
        </p:nvSpPr>
        <p:spPr>
          <a:xfrm>
            <a:off x="608" y="1"/>
            <a:ext cx="3105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F9D3D4"/>
                </a:solidFill>
                <a:latin typeface="Brush Script MT" panose="03060802040406070304" pitchFamily="66" charset="0"/>
              </a:rPr>
              <a:t>Summer</a:t>
            </a:r>
            <a:endParaRPr lang="zh-CN" altLang="en-US" sz="7200" dirty="0">
              <a:solidFill>
                <a:srgbClr val="F9D3D4"/>
              </a:solidFill>
              <a:latin typeface="Brush Script MT" panose="03060802040406070304" pitchFamily="66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6AA0105-0A97-46FA-8F20-DCB4DF027716}"/>
              </a:ext>
            </a:extLst>
          </p:cNvPr>
          <p:cNvSpPr txBox="1"/>
          <p:nvPr/>
        </p:nvSpPr>
        <p:spPr>
          <a:xfrm>
            <a:off x="965175" y="2299117"/>
            <a:ext cx="7219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Viết</a:t>
            </a:r>
            <a:r>
              <a:rPr lang="en-US" altLang="zh-CN" sz="3200" b="1" dirty="0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vào</a:t>
            </a:r>
            <a:r>
              <a:rPr lang="en-US" altLang="zh-CN" sz="3200" b="1" dirty="0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vở</a:t>
            </a:r>
            <a:r>
              <a:rPr lang="en-US" altLang="zh-CN" sz="3200" b="1" dirty="0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Luyện</a:t>
            </a:r>
            <a:r>
              <a:rPr lang="en-US" altLang="zh-CN" sz="3200" b="1" dirty="0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viết</a:t>
            </a:r>
            <a:r>
              <a:rPr lang="en-US" altLang="zh-CN" sz="3200" b="1" dirty="0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1,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tập</a:t>
            </a:r>
            <a:r>
              <a:rPr lang="en-US" altLang="zh-CN" sz="3200" b="1" dirty="0" smtClean="0">
                <a:solidFill>
                  <a:srgbClr val="002060"/>
                </a:solidFill>
                <a:latin typeface="HP-222" panose="020B0803050302020204" pitchFamily="34" charset="0"/>
                <a:ea typeface="迷你简细倩" panose="03000509000000000000" pitchFamily="65" charset="-122"/>
              </a:rPr>
              <a:t> 1</a:t>
            </a:r>
            <a:endParaRPr lang="zh-CN" altLang="en-US" sz="3200" b="1" dirty="0">
              <a:solidFill>
                <a:srgbClr val="002060"/>
              </a:solidFill>
              <a:latin typeface="HP-222" panose="020B0803050302020204" pitchFamily="34" charset="0"/>
              <a:ea typeface="迷你简细倩" panose="03000509000000000000" pitchFamily="65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D74DD1A1-9C02-4EA0-B1C0-7137C2912E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1449" y="63267"/>
            <a:ext cx="890093" cy="12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917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7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111</Words>
  <Application>Microsoft Office PowerPoint</Application>
  <PresentationFormat>On-screen Show (4:3)</PresentationFormat>
  <Paragraphs>25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Chèn video: en, xe ben…</vt:lpstr>
      <vt:lpstr>PowerPoint Presentation</vt:lpstr>
      <vt:lpstr>Chèn video: ên, tên lửa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BQ</dc:creator>
  <cp:lastModifiedBy>ismail - [2010]</cp:lastModifiedBy>
  <cp:revision>14</cp:revision>
  <dcterms:created xsi:type="dcterms:W3CDTF">2020-08-16T07:29:48Z</dcterms:created>
  <dcterms:modified xsi:type="dcterms:W3CDTF">2020-08-18T01:32:59Z</dcterms:modified>
</cp:coreProperties>
</file>