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98805" y="361950"/>
            <a:ext cx="1630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b="1" u="sng"/>
              <a:t>I/ QUAN SÁT</a:t>
            </a:r>
            <a:r>
              <a:rPr lang="vi-VN" altLang="en-US"/>
              <a:t>:</a:t>
            </a:r>
            <a:endParaRPr lang="vi-VN" altLang="en-US"/>
          </a:p>
        </p:txBody>
      </p:sp>
      <p:pic>
        <p:nvPicPr>
          <p:cNvPr id="11" name="Picture 10" descr="z4608674278472_d4c34ab3f171198c7a41fb344cd28457"/>
          <p:cNvPicPr>
            <a:picLocks noChangeAspect="1"/>
          </p:cNvPicPr>
          <p:nvPr/>
        </p:nvPicPr>
        <p:blipFill>
          <a:blip r:embed="rId1"/>
          <a:srcRect l="21122" t="65332" r="21740" b="-2711"/>
          <a:stretch>
            <a:fillRect/>
          </a:stretch>
        </p:blipFill>
        <p:spPr>
          <a:xfrm rot="5400000">
            <a:off x="601345" y="1614805"/>
            <a:ext cx="4999355" cy="4250055"/>
          </a:xfrm>
          <a:prstGeom prst="rect">
            <a:avLst/>
          </a:prstGeom>
        </p:spPr>
      </p:pic>
      <p:pic>
        <p:nvPicPr>
          <p:cNvPr id="12" name="Picture 11" descr="z4608674278472_d4c34ab3f171198c7a41fb344cd28457"/>
          <p:cNvPicPr>
            <a:picLocks noChangeAspect="1"/>
          </p:cNvPicPr>
          <p:nvPr/>
        </p:nvPicPr>
        <p:blipFill>
          <a:blip r:embed="rId1"/>
          <a:srcRect l="19466" t="10399" r="19268" b="35846"/>
          <a:stretch>
            <a:fillRect/>
          </a:stretch>
        </p:blipFill>
        <p:spPr>
          <a:xfrm rot="5400000">
            <a:off x="6482715" y="1077595"/>
            <a:ext cx="4546600" cy="532447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736600" y="730250"/>
            <a:ext cx="57264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b="1"/>
              <a:t>+Tìm hiểu vẻ đẹp lao động trong tác phẩm mĩ thuật</a:t>
            </a:r>
            <a:endParaRPr lang="vi-V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4608686118011_e4e723605a54936d799f6e0a1b253143"/>
          <p:cNvPicPr>
            <a:picLocks noChangeAspect="1"/>
          </p:cNvPicPr>
          <p:nvPr/>
        </p:nvPicPr>
        <p:blipFill>
          <a:blip r:embed="rId1"/>
          <a:srcRect l="4464" t="1542" r="25215" b="5100"/>
          <a:stretch>
            <a:fillRect/>
          </a:stretch>
        </p:blipFill>
        <p:spPr>
          <a:xfrm rot="5400000">
            <a:off x="4182745" y="-793115"/>
            <a:ext cx="4690110" cy="8274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608628196226_7fd6f5b26299229893aea452c5d148fa"/>
          <p:cNvPicPr>
            <a:picLocks noChangeAspect="1"/>
          </p:cNvPicPr>
          <p:nvPr/>
        </p:nvPicPr>
        <p:blipFill>
          <a:blip r:embed="rId1"/>
          <a:srcRect l="33346" t="49023" r="12631" b="3417"/>
          <a:stretch>
            <a:fillRect/>
          </a:stretch>
        </p:blipFill>
        <p:spPr>
          <a:xfrm rot="5400000">
            <a:off x="3452495" y="1001395"/>
            <a:ext cx="4788535" cy="574040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736600" y="730250"/>
            <a:ext cx="58642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b="1"/>
              <a:t>+Tìm hiểu một số kí họa dáng người trong lao </a:t>
            </a:r>
            <a:r>
              <a:rPr lang="vi-VN" altLang="en-US" b="1"/>
              <a:t>động.</a:t>
            </a:r>
            <a:endParaRPr lang="vi-V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608628196226_7fd6f5b26299229893aea452c5d148fa"/>
          <p:cNvPicPr>
            <a:picLocks noChangeAspect="1"/>
          </p:cNvPicPr>
          <p:nvPr/>
        </p:nvPicPr>
        <p:blipFill>
          <a:blip r:embed="rId1"/>
          <a:srcRect l="3325" t="6056" r="12631" b="50579"/>
          <a:stretch>
            <a:fillRect/>
          </a:stretch>
        </p:blipFill>
        <p:spPr>
          <a:xfrm rot="5400000">
            <a:off x="3007360" y="977265"/>
            <a:ext cx="5960745" cy="461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 Box 7"/>
          <p:cNvSpPr txBox="1"/>
          <p:nvPr/>
        </p:nvSpPr>
        <p:spPr>
          <a:xfrm>
            <a:off x="598805" y="361950"/>
            <a:ext cx="156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b="1" u="sng"/>
              <a:t>II/ THỂ HIỆN</a:t>
            </a:r>
            <a:r>
              <a:rPr lang="vi-VN" altLang="en-US"/>
              <a:t>:</a:t>
            </a:r>
            <a:endParaRPr lang="vi-VN" altLang="en-US"/>
          </a:p>
        </p:txBody>
      </p:sp>
      <p:sp>
        <p:nvSpPr>
          <p:cNvPr id="13" name="Text Box 12"/>
          <p:cNvSpPr txBox="1"/>
          <p:nvPr/>
        </p:nvSpPr>
        <p:spPr>
          <a:xfrm>
            <a:off x="736600" y="730250"/>
            <a:ext cx="71196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b="1"/>
              <a:t>+Gợi ý cách thực hiện sản phẩm mĩ thuật theo phương pháp </a:t>
            </a:r>
            <a:r>
              <a:rPr lang="vi-VN" altLang="en-US" b="1"/>
              <a:t>in.</a:t>
            </a:r>
            <a:endParaRPr lang="vi-VN" altLang="en-US" b="1"/>
          </a:p>
        </p:txBody>
      </p:sp>
      <p:pic>
        <p:nvPicPr>
          <p:cNvPr id="4" name="Content Placeholder 3" descr="z4608628212301_7361992fd1b8d72282591663efefe01d"/>
          <p:cNvPicPr>
            <a:picLocks noChangeAspect="1"/>
          </p:cNvPicPr>
          <p:nvPr>
            <p:ph idx="1"/>
          </p:nvPr>
        </p:nvPicPr>
        <p:blipFill>
          <a:blip r:embed="rId1"/>
          <a:srcRect l="28107" t="8916" r="21504" b="2233"/>
          <a:stretch>
            <a:fillRect/>
          </a:stretch>
        </p:blipFill>
        <p:spPr>
          <a:xfrm rot="5400000">
            <a:off x="3707130" y="-1395730"/>
            <a:ext cx="4559935" cy="1073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z4608628210774_07b9768863da4f9f8c890afd39ce5821"/>
          <p:cNvPicPr>
            <a:picLocks noChangeAspect="1"/>
          </p:cNvPicPr>
          <p:nvPr>
            <p:ph idx="1"/>
          </p:nvPr>
        </p:nvPicPr>
        <p:blipFill>
          <a:blip r:embed="rId1"/>
          <a:srcRect l="16436" t="4330" r="17352" b="4067"/>
          <a:stretch>
            <a:fillRect/>
          </a:stretch>
        </p:blipFill>
        <p:spPr>
          <a:xfrm rot="5400000">
            <a:off x="3528060" y="-1543685"/>
            <a:ext cx="5384800" cy="9945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 Box 7"/>
          <p:cNvSpPr txBox="1"/>
          <p:nvPr/>
        </p:nvSpPr>
        <p:spPr>
          <a:xfrm>
            <a:off x="598805" y="361950"/>
            <a:ext cx="1922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b="1" u="sng"/>
              <a:t>III/ THẢO LUẬN:</a:t>
            </a:r>
            <a:endParaRPr lang="vi-VN" altLang="en-US" b="1" u="sng"/>
          </a:p>
        </p:txBody>
      </p:sp>
      <p:pic>
        <p:nvPicPr>
          <p:cNvPr id="4" name="Content Placeholder 3" descr="z4608628244043_725fa09cec2697a06062795abd51a61a"/>
          <p:cNvPicPr>
            <a:picLocks noChangeAspect="1"/>
          </p:cNvPicPr>
          <p:nvPr>
            <p:ph idx="1"/>
          </p:nvPr>
        </p:nvPicPr>
        <p:blipFill>
          <a:blip r:embed="rId1"/>
          <a:srcRect l="9466" t="8011"/>
          <a:stretch>
            <a:fillRect/>
          </a:stretch>
        </p:blipFill>
        <p:spPr>
          <a:xfrm rot="5400000">
            <a:off x="3475990" y="-869315"/>
            <a:ext cx="5636895" cy="9078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2023-08-16T08:03:00Z</dcterms:created>
  <dcterms:modified xsi:type="dcterms:W3CDTF">2023-08-17T01:26:13Z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13CF836C54424F42A2A9BF4C5E5B2EAA</vt:lpwstr>
  </property>
  <property fmtid="{D5CDD505-2E9C-101B-9397-08002B2CF9AE}" pid="3" name="KSOProductBuildVer">
    <vt:lpwstr>1033-11.2.0.11537</vt:lpwstr>
  </property>
</Properties>
</file>