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F9339-4913-4ADE-A784-F5B6583255F2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F465C-2995-4033-A253-0BAEAA5A98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32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714500" y="685800"/>
            <a:ext cx="3429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327CE-9C48-42EC-A174-D90BEA2C188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973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1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4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5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7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3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6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3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47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3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4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7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949C-FD50-4E69-9730-AAF016C6F71D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2A4AC-95D3-4721-8F91-1EDD08E28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7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i="1" dirty="0" smtClean="0">
                <a:solidFill>
                  <a:srgbClr val="FFFF00"/>
                </a:solidFill>
                <a:latin typeface="Bahnschrift SemiBold SemiConden" pitchFamily="34" charset="0"/>
              </a:rPr>
              <a:t>EM ÔN LẠI</a:t>
            </a:r>
            <a:br>
              <a:rPr lang="en-US" sz="7200" i="1" dirty="0" smtClean="0">
                <a:solidFill>
                  <a:srgbClr val="FFFF00"/>
                </a:solidFill>
                <a:latin typeface="Bahnschrift SemiBold SemiConden" pitchFamily="34" charset="0"/>
              </a:rPr>
            </a:br>
            <a:r>
              <a:rPr lang="en-US" sz="7200" i="1" dirty="0" smtClean="0">
                <a:solidFill>
                  <a:srgbClr val="FFFF00"/>
                </a:solidFill>
                <a:latin typeface="Bahnschrift SemiBold SemiConden" pitchFamily="34" charset="0"/>
              </a:rPr>
              <a:t>NHỮNG GÌ ĐÃ HỌC</a:t>
            </a:r>
            <a:br>
              <a:rPr lang="en-US" sz="7200" i="1" dirty="0" smtClean="0">
                <a:solidFill>
                  <a:srgbClr val="FFFF00"/>
                </a:solidFill>
                <a:latin typeface="Bahnschrift SemiBold SemiConden" pitchFamily="34" charset="0"/>
              </a:rPr>
            </a:br>
            <a:r>
              <a:rPr lang="en-US" sz="4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72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58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6781800"/>
          </a:xfrm>
        </p:spPr>
      </p:pic>
      <p:cxnSp>
        <p:nvCxnSpPr>
          <p:cNvPr id="3" name="Straight Arrow Connector 2"/>
          <p:cNvCxnSpPr/>
          <p:nvPr/>
        </p:nvCxnSpPr>
        <p:spPr>
          <a:xfrm>
            <a:off x="4419600" y="533400"/>
            <a:ext cx="914400" cy="6858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2"/>
          <p:cNvSpPr txBox="1"/>
          <p:nvPr/>
        </p:nvSpPr>
        <p:spPr>
          <a:xfrm>
            <a:off x="6705600" y="5105400"/>
            <a:ext cx="1371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2"/>
          <p:cNvSpPr txBox="1"/>
          <p:nvPr/>
        </p:nvSpPr>
        <p:spPr>
          <a:xfrm>
            <a:off x="4191000" y="6334780"/>
            <a:ext cx="1371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27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6781800"/>
          </a:xfrm>
        </p:spPr>
      </p:pic>
      <p:sp>
        <p:nvSpPr>
          <p:cNvPr id="3" name="TextBox 2"/>
          <p:cNvSpPr txBox="1"/>
          <p:nvPr/>
        </p:nvSpPr>
        <p:spPr>
          <a:xfrm>
            <a:off x="3581400" y="2453185"/>
            <a:ext cx="609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2438400"/>
            <a:ext cx="609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85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2467970"/>
            <a:ext cx="5334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9600" y="2467970"/>
            <a:ext cx="6096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08227" y="3352800"/>
            <a:ext cx="544774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50</a:t>
            </a:r>
            <a:endParaRPr lang="en-US" sz="27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22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cxnSp>
        <p:nvCxnSpPr>
          <p:cNvPr id="3" name="Straight Arrow Connector 2"/>
          <p:cNvCxnSpPr/>
          <p:nvPr/>
        </p:nvCxnSpPr>
        <p:spPr>
          <a:xfrm>
            <a:off x="5943600" y="762000"/>
            <a:ext cx="1143000" cy="11430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70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3" y="676275"/>
            <a:ext cx="8817428" cy="41780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3886200"/>
            <a:ext cx="5562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</p:spTree>
    <p:extLst>
      <p:ext uri="{BB962C8B-B14F-4D97-AF65-F5344CB8AC3E}">
        <p14:creationId xmlns:p14="http://schemas.microsoft.com/office/powerpoint/2010/main" val="5156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81"/>
          <a:stretch/>
        </p:blipFill>
        <p:spPr>
          <a:xfrm>
            <a:off x="71440" y="76199"/>
            <a:ext cx="9143999" cy="65713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2592050"/>
            <a:ext cx="556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376052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096370"/>
            <a:ext cx="6477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1" dirty="0" err="1" smtClean="0">
                <a:solidFill>
                  <a:srgbClr val="00B0F0"/>
                </a:solidFill>
              </a:rPr>
              <a:t>Tạm</a:t>
            </a:r>
            <a:r>
              <a:rPr lang="en-US" sz="8800" i="1" dirty="0" smtClean="0">
                <a:solidFill>
                  <a:srgbClr val="00B0F0"/>
                </a:solidFill>
              </a:rPr>
              <a:t> </a:t>
            </a:r>
            <a:r>
              <a:rPr lang="en-US" sz="8800" i="1" dirty="0" err="1" smtClean="0">
                <a:solidFill>
                  <a:srgbClr val="00B0F0"/>
                </a:solidFill>
              </a:rPr>
              <a:t>biệt</a:t>
            </a:r>
            <a:r>
              <a:rPr lang="en-US" sz="8800" i="1" smtClean="0">
                <a:solidFill>
                  <a:srgbClr val="00B0F0"/>
                </a:solidFill>
              </a:rPr>
              <a:t>!</a:t>
            </a:r>
          </a:p>
          <a:p>
            <a:pPr algn="ctr"/>
            <a:r>
              <a:rPr lang="en-US" sz="8800" i="1" dirty="0" err="1" smtClean="0">
                <a:solidFill>
                  <a:srgbClr val="00B0F0"/>
                </a:solidFill>
              </a:rPr>
              <a:t>Hẹn</a:t>
            </a:r>
            <a:r>
              <a:rPr lang="en-US" sz="8800" i="1" dirty="0" smtClean="0">
                <a:solidFill>
                  <a:srgbClr val="00B0F0"/>
                </a:solidFill>
              </a:rPr>
              <a:t> </a:t>
            </a:r>
            <a:r>
              <a:rPr lang="en-US" sz="8800" i="1" dirty="0" err="1" smtClean="0">
                <a:solidFill>
                  <a:srgbClr val="00B0F0"/>
                </a:solidFill>
              </a:rPr>
              <a:t>gặp</a:t>
            </a:r>
            <a:r>
              <a:rPr lang="en-US" sz="8800" i="1" dirty="0" smtClean="0">
                <a:solidFill>
                  <a:srgbClr val="00B0F0"/>
                </a:solidFill>
              </a:rPr>
              <a:t> </a:t>
            </a:r>
            <a:r>
              <a:rPr lang="en-US" sz="8800" i="1" dirty="0" err="1" smtClean="0">
                <a:solidFill>
                  <a:srgbClr val="00B0F0"/>
                </a:solidFill>
              </a:rPr>
              <a:t>lại</a:t>
            </a:r>
            <a:r>
              <a:rPr lang="en-US" sz="8800" i="1" dirty="0" smtClean="0">
                <a:solidFill>
                  <a:srgbClr val="00B0F0"/>
                </a:solidFill>
              </a:rPr>
              <a:t>!</a:t>
            </a:r>
            <a:endParaRPr lang="en-US" sz="8800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85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24</Words>
  <Application>Microsoft Office PowerPoint</Application>
  <PresentationFormat>On-screen Show (4:3)</PresentationFormat>
  <Paragraphs>13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EM ÔN LẠI NHỮNG GÌ ĐÃ HỌC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7</cp:revision>
  <dcterms:created xsi:type="dcterms:W3CDTF">2020-08-24T01:49:07Z</dcterms:created>
  <dcterms:modified xsi:type="dcterms:W3CDTF">2020-08-27T04:59:08Z</dcterms:modified>
</cp:coreProperties>
</file>