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4" r:id="rId2"/>
    <p:sldId id="273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61" r:id="rId11"/>
    <p:sldId id="274" r:id="rId12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Tahoma" panose="020B0604030504040204" pitchFamily="34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9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2215E2"/>
    <a:srgbClr val="131810"/>
    <a:srgbClr val="E8A730"/>
    <a:srgbClr val="01A1E2"/>
    <a:srgbClr val="E7AA66"/>
    <a:srgbClr val="E3AA7B"/>
    <a:srgbClr val="1D152E"/>
    <a:srgbClr val="F4BD63"/>
    <a:srgbClr val="1F1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30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34" y="101"/>
      </p:cViewPr>
      <p:guideLst>
        <p:guide orient="horz" pos="369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D6EA5-0037-4243-9903-12185AC682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948CA7-5906-4F07-8BA6-2E7701224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D8899-B0B7-4E7C-BADF-9EB090A0E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292E-44C5-4FDC-BC7E-7B60E4FC95BE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3D88D-9B22-4431-BEE3-AD2C3CBA4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411CD-A0B2-49DD-BC38-ED4E69919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FB17-ED1E-4C8C-A4A0-0B6D07FF2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03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F7C32-95EF-4C48-9E06-E7461E153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BDF4BE-2803-4B05-98E6-64E62DF1B3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87B8A-9936-407A-BDCC-1F4B3D0B7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292E-44C5-4FDC-BC7E-7B60E4FC95BE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036F6-6E64-49C6-A55E-450579058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67CE9-0318-41EC-9B9C-207A2B722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FB17-ED1E-4C8C-A4A0-0B6D07FF2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09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3BAA9D-DF33-4481-B5DC-A59E1B3E04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FAEB36-DCB8-4DBB-91B0-1516809C4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BD9B3-5EAE-43F0-B5C0-C5F69AC5F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292E-44C5-4FDC-BC7E-7B60E4FC95BE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F269B-377E-4EB7-878B-DB3A7EC44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9DEFE-EE90-453D-8EEE-09F473271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FB17-ED1E-4C8C-A4A0-0B6D07FF2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63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3D731-66FC-4186-9279-0BA5792E9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2C083-86CC-46F8-B534-B2FDC252A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C5C03-6EDA-4671-A5CA-700F39BBB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292E-44C5-4FDC-BC7E-7B60E4FC95BE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CCC7C-D86D-461E-8679-3CD674544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A0A70-1B96-4E5B-B0E1-6D4679101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FB17-ED1E-4C8C-A4A0-0B6D07FF2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51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986E2-EBED-41CD-BFB6-D35CEDBB4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A4070E-45F6-4BD6-A7A2-8A28A950B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8EE74-5EC3-4F67-9B51-5708400F7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292E-44C5-4FDC-BC7E-7B60E4FC95BE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79FED-86AF-463E-9412-6E636E9A0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414E4-B6EA-49B6-AFAE-BFFE49B25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FB17-ED1E-4C8C-A4A0-0B6D07FF2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1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1849E-4944-40E8-8782-88399C165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7BCB0-A7E5-43AE-BD63-11D3EA269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87D7AD-68B9-47A5-A112-2CF8C87F3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3C964F-3B88-45A3-B50E-F8AD564DE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292E-44C5-4FDC-BC7E-7B60E4FC95BE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107CC-C27D-4373-80A5-DDCBC4505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17110F-A146-49B0-A8E7-E300A18F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FB17-ED1E-4C8C-A4A0-0B6D07FF2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98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DB199-FA73-4248-8E8B-64D1C1765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1391C-5082-4395-924B-B0CE5BA3A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722F7E-0F14-4F2B-8A6D-7C5FA3EC7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E090F6-C801-4C0F-97DB-13D5F274C2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CB4B0E-EDA2-4F08-8DB3-AA812BA0A4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381F6D-5A18-4B5E-BF75-829CECEE7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292E-44C5-4FDC-BC7E-7B60E4FC95BE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539A06-FC62-4C87-8E80-20DC4B037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EFFCD4-76CC-4D99-8276-ABBDE215D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FB17-ED1E-4C8C-A4A0-0B6D07FF2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60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C80FA-B15B-4B4C-A22F-D9764493C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2CA6D1-6878-4715-A5DE-CF22C47F2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292E-44C5-4FDC-BC7E-7B60E4FC95BE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FFFDC1-51A2-4E5B-93A8-F99135FCA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B0B080-D57A-4359-8553-380BD7FE3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FB17-ED1E-4C8C-A4A0-0B6D07FF2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84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413E20-6CEB-4798-84E5-BD5432743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292E-44C5-4FDC-BC7E-7B60E4FC95BE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F8CFA9-0EF5-469E-AD01-BE6E323C0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7DB3E0-767B-4629-9ABE-B5C76D908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FB17-ED1E-4C8C-A4A0-0B6D07FF2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03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08968-6644-4339-87DD-F3FD18C15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315F8-7515-4A83-82CD-129D0BA14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836F2D-0795-457D-AF27-744FEE2A5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89FB70-57BC-424E-912C-AD9A4CE23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292E-44C5-4FDC-BC7E-7B60E4FC95BE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135EF0-3F97-44D8-AA1F-C26F1FC07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AF91D-0DEC-4B6A-B63B-F2B3D0AEA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FB17-ED1E-4C8C-A4A0-0B6D07FF2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45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FB5C2-6C8B-4ADB-A250-47924D765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61DC93-27E0-47C5-9E68-E186957E9F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BFBE6-2704-469C-9C18-3154311788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159D16-CBDA-461E-B618-F5045465C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292E-44C5-4FDC-BC7E-7B60E4FC95BE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CCE537-D286-49E5-9698-52505385D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8DA73-FC8A-46E3-A89B-0F49AE973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FB17-ED1E-4C8C-A4A0-0B6D07FF2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15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5480F4-F632-4814-8DFC-1CF2D6257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CF1BB-D9EB-4944-94B5-063AB1D72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1BAAF-B45C-4C5B-A41D-C8DF4712E4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B292E-44C5-4FDC-BC7E-7B60E4FC95BE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D7D53-294F-49E9-93D3-86E2E418E3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36CD6-D3AA-43D8-A55D-A4C6EA6B65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4FB17-ED1E-4C8C-A4A0-0B6D07FF2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8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3.png"/><Relationship Id="rId1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7.png"/><Relationship Id="rId17" Type="http://schemas.openxmlformats.org/officeDocument/2006/relationships/image" Target="../media/image9.png"/><Relationship Id="rId2" Type="http://schemas.openxmlformats.org/officeDocument/2006/relationships/audio" Target="../media/audio1.wav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audio" Target="../media/audio4.wav"/><Relationship Id="rId15" Type="http://schemas.openxmlformats.org/officeDocument/2006/relationships/image" Target="../media/image11.png"/><Relationship Id="rId10" Type="http://schemas.openxmlformats.org/officeDocument/2006/relationships/image" Target="../media/image19.png"/><Relationship Id="rId19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openxmlformats.org/officeDocument/2006/relationships/image" Target="../media/image18.png"/><Relationship Id="rId1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audio" Target="../media/audio4.wav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audio" Target="../media/audio4.wav"/><Relationship Id="rId10" Type="http://schemas.openxmlformats.org/officeDocument/2006/relationships/image" Target="../media/image11.png"/><Relationship Id="rId4" Type="http://schemas.openxmlformats.org/officeDocument/2006/relationships/audio" Target="../media/audio3.wav"/><Relationship Id="rId9" Type="http://schemas.openxmlformats.org/officeDocument/2006/relationships/image" Target="../media/image13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audio" Target="../media/audio4.wav"/><Relationship Id="rId1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audio" Target="../media/audio3.wav"/><Relationship Id="rId9" Type="http://schemas.openxmlformats.org/officeDocument/2006/relationships/image" Target="../media/image13.pn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4.png"/><Relationship Id="rId5" Type="http://schemas.openxmlformats.org/officeDocument/2006/relationships/audio" Target="../media/audio4.wav"/><Relationship Id="rId1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audio" Target="../media/audio3.wav"/><Relationship Id="rId9" Type="http://schemas.openxmlformats.org/officeDocument/2006/relationships/image" Target="../media/image7.png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14.png"/><Relationship Id="rId17" Type="http://schemas.openxmlformats.org/officeDocument/2006/relationships/image" Target="../media/image12.png"/><Relationship Id="rId2" Type="http://schemas.openxmlformats.org/officeDocument/2006/relationships/audio" Target="../media/audio1.wav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audio" Target="../media/audio4.wav"/><Relationship Id="rId1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openxmlformats.org/officeDocument/2006/relationships/image" Target="../media/image16.png"/><Relationship Id="rId1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4.png"/><Relationship Id="rId1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13.png"/><Relationship Id="rId17" Type="http://schemas.openxmlformats.org/officeDocument/2006/relationships/image" Target="../media/image10.png"/><Relationship Id="rId2" Type="http://schemas.openxmlformats.org/officeDocument/2006/relationships/audio" Target="../media/audio1.wav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openxmlformats.org/officeDocument/2006/relationships/audio" Target="../media/audio4.wav"/><Relationship Id="rId15" Type="http://schemas.openxmlformats.org/officeDocument/2006/relationships/image" Target="../media/image8.png"/><Relationship Id="rId10" Type="http://schemas.openxmlformats.org/officeDocument/2006/relationships/image" Target="../media/image16.png"/><Relationship Id="rId4" Type="http://schemas.openxmlformats.org/officeDocument/2006/relationships/audio" Target="../media/audio3.wav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3.png"/><Relationship Id="rId1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7.png"/><Relationship Id="rId17" Type="http://schemas.openxmlformats.org/officeDocument/2006/relationships/image" Target="../media/image9.png"/><Relationship Id="rId2" Type="http://schemas.openxmlformats.org/officeDocument/2006/relationships/audio" Target="../media/audio1.wav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audio" Target="../media/audio4.wav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openxmlformats.org/officeDocument/2006/relationships/image" Target="../media/image18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tro chung suc">
            <a:hlinkClick r:id="" action="ppaction://media"/>
            <a:extLst>
              <a:ext uri="{FF2B5EF4-FFF2-40B4-BE49-F238E27FC236}">
                <a16:creationId xmlns:a16="http://schemas.microsoft.com/office/drawing/2014/main" id="{C71FAA69-A671-4D03-AD74-B4F04C4EB5D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2656" r="1265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D1FFB134-360B-485C-874D-CCEB9BD4F2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"/>
            <a:ext cx="121920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75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4">
            <a:extLst>
              <a:ext uri="{FF2B5EF4-FFF2-40B4-BE49-F238E27FC236}">
                <a16:creationId xmlns:a16="http://schemas.microsoft.com/office/drawing/2014/main" id="{9CA86163-73B0-432D-9EA2-154D90D690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3754191"/>
            <a:ext cx="3828620" cy="944962"/>
          </a:xfrm>
          <a:prstGeom prst="rect">
            <a:avLst/>
          </a:prstGeom>
        </p:spPr>
      </p:pic>
      <p:sp>
        <p:nvSpPr>
          <p:cNvPr id="92" name="aw4">
            <a:extLst>
              <a:ext uri="{FF2B5EF4-FFF2-40B4-BE49-F238E27FC236}">
                <a16:creationId xmlns:a16="http://schemas.microsoft.com/office/drawing/2014/main" id="{7C716866-B69F-4ECE-B595-86E157973A44}"/>
              </a:ext>
            </a:extLst>
          </p:cNvPr>
          <p:cNvSpPr/>
          <p:nvPr/>
        </p:nvSpPr>
        <p:spPr>
          <a:xfrm>
            <a:off x="2275471" y="382278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>
                <a:solidFill>
                  <a:srgbClr val="FFFF00"/>
                </a:solidFill>
              </a:rPr>
              <a:t>ĐIỀN NỘI DUNG VÀO ĐÂY (ADD TEXT HERE)</a:t>
            </a:r>
          </a:p>
        </p:txBody>
      </p:sp>
      <p:pic>
        <p:nvPicPr>
          <p:cNvPr id="97" name="6">
            <a:extLst>
              <a:ext uri="{FF2B5EF4-FFF2-40B4-BE49-F238E27FC236}">
                <a16:creationId xmlns:a16="http://schemas.microsoft.com/office/drawing/2014/main" id="{4B3A31D8-F32F-4FDC-A08C-D7EC7FFC73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59" y="1626451"/>
            <a:ext cx="3828620" cy="944962"/>
          </a:xfrm>
          <a:prstGeom prst="rect">
            <a:avLst/>
          </a:prstGeom>
        </p:spPr>
      </p:pic>
      <p:sp>
        <p:nvSpPr>
          <p:cNvPr id="99" name="aw6">
            <a:extLst>
              <a:ext uri="{FF2B5EF4-FFF2-40B4-BE49-F238E27FC236}">
                <a16:creationId xmlns:a16="http://schemas.microsoft.com/office/drawing/2014/main" id="{E0CF8269-693F-41B8-8E68-85C9C802520E}"/>
              </a:ext>
            </a:extLst>
          </p:cNvPr>
          <p:cNvSpPr/>
          <p:nvPr/>
        </p:nvSpPr>
        <p:spPr>
          <a:xfrm>
            <a:off x="6202209" y="169504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>
                <a:solidFill>
                  <a:srgbClr val="FFFF00"/>
                </a:solidFill>
              </a:rPr>
              <a:t>ĐIỀN NỘI DUNG VÀO ĐÂY (ADD TEXT HERE)</a:t>
            </a:r>
          </a:p>
        </p:txBody>
      </p:sp>
      <p:pic>
        <p:nvPicPr>
          <p:cNvPr id="100" name="7">
            <a:extLst>
              <a:ext uri="{FF2B5EF4-FFF2-40B4-BE49-F238E27FC236}">
                <a16:creationId xmlns:a16="http://schemas.microsoft.com/office/drawing/2014/main" id="{C4BD0492-C250-4A61-816D-EE51FA6B25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59" y="2690321"/>
            <a:ext cx="3828620" cy="944962"/>
          </a:xfrm>
          <a:prstGeom prst="rect">
            <a:avLst/>
          </a:prstGeom>
        </p:spPr>
      </p:pic>
      <p:sp>
        <p:nvSpPr>
          <p:cNvPr id="102" name="aw7">
            <a:extLst>
              <a:ext uri="{FF2B5EF4-FFF2-40B4-BE49-F238E27FC236}">
                <a16:creationId xmlns:a16="http://schemas.microsoft.com/office/drawing/2014/main" id="{E582F52F-699D-49B1-B260-829FDC169F0D}"/>
              </a:ext>
            </a:extLst>
          </p:cNvPr>
          <p:cNvSpPr/>
          <p:nvPr/>
        </p:nvSpPr>
        <p:spPr>
          <a:xfrm>
            <a:off x="6202209" y="275891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>
                <a:solidFill>
                  <a:srgbClr val="FFFF00"/>
                </a:solidFill>
              </a:rPr>
              <a:t>ĐIỀN NỘI DUNG VÀO ĐÂY (ADD TEXT HERE)</a:t>
            </a:r>
          </a:p>
        </p:txBody>
      </p:sp>
      <p:pic>
        <p:nvPicPr>
          <p:cNvPr id="103" name="8">
            <a:extLst>
              <a:ext uri="{FF2B5EF4-FFF2-40B4-BE49-F238E27FC236}">
                <a16:creationId xmlns:a16="http://schemas.microsoft.com/office/drawing/2014/main" id="{2D41CB75-4F23-48E5-8A2F-5C88ED28D9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59" y="3754191"/>
            <a:ext cx="3828620" cy="944962"/>
          </a:xfrm>
          <a:prstGeom prst="rect">
            <a:avLst/>
          </a:prstGeom>
        </p:spPr>
      </p:pic>
      <p:sp>
        <p:nvSpPr>
          <p:cNvPr id="105" name="aw8">
            <a:extLst>
              <a:ext uri="{FF2B5EF4-FFF2-40B4-BE49-F238E27FC236}">
                <a16:creationId xmlns:a16="http://schemas.microsoft.com/office/drawing/2014/main" id="{0732F201-98A2-4770-BA8C-F7D43CECA61A}"/>
              </a:ext>
            </a:extLst>
          </p:cNvPr>
          <p:cNvSpPr/>
          <p:nvPr/>
        </p:nvSpPr>
        <p:spPr>
          <a:xfrm>
            <a:off x="6202209" y="382278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>
                <a:solidFill>
                  <a:srgbClr val="FFFF00"/>
                </a:solidFill>
              </a:rPr>
              <a:t>ĐIỀN NỘI DUNG VÀO ĐÂY (ADD TEXT HERE)</a:t>
            </a:r>
          </a:p>
        </p:txBody>
      </p:sp>
      <p:pic>
        <p:nvPicPr>
          <p:cNvPr id="94" name="5">
            <a:extLst>
              <a:ext uri="{FF2B5EF4-FFF2-40B4-BE49-F238E27FC236}">
                <a16:creationId xmlns:a16="http://schemas.microsoft.com/office/drawing/2014/main" id="{FAC9E528-8691-496A-8580-A5F7C681D64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59" y="562581"/>
            <a:ext cx="3828620" cy="944962"/>
          </a:xfrm>
          <a:prstGeom prst="rect">
            <a:avLst/>
          </a:prstGeom>
        </p:spPr>
      </p:pic>
      <p:sp>
        <p:nvSpPr>
          <p:cNvPr id="95" name="core5">
            <a:extLst>
              <a:ext uri="{FF2B5EF4-FFF2-40B4-BE49-F238E27FC236}">
                <a16:creationId xmlns:a16="http://schemas.microsoft.com/office/drawing/2014/main" id="{6F120E57-04C1-467B-8CD2-1E962D8635D7}"/>
              </a:ext>
            </a:extLst>
          </p:cNvPr>
          <p:cNvSpPr/>
          <p:nvPr/>
        </p:nvSpPr>
        <p:spPr>
          <a:xfrm>
            <a:off x="9241323" y="63117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/>
              <a:t>00</a:t>
            </a:r>
          </a:p>
        </p:txBody>
      </p:sp>
      <p:sp>
        <p:nvSpPr>
          <p:cNvPr id="96" name="aw5">
            <a:extLst>
              <a:ext uri="{FF2B5EF4-FFF2-40B4-BE49-F238E27FC236}">
                <a16:creationId xmlns:a16="http://schemas.microsoft.com/office/drawing/2014/main" id="{F9B08F1B-A827-42EB-B9D9-FD23F8ACC8A9}"/>
              </a:ext>
            </a:extLst>
          </p:cNvPr>
          <p:cNvSpPr/>
          <p:nvPr/>
        </p:nvSpPr>
        <p:spPr>
          <a:xfrm>
            <a:off x="6202209" y="63117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>
                <a:solidFill>
                  <a:srgbClr val="FFFF00"/>
                </a:solidFill>
              </a:rPr>
              <a:t>ĐIỀN NỘI DUNG VÀO ĐÂY (ADD TEXT HERE)</a:t>
            </a:r>
          </a:p>
        </p:txBody>
      </p:sp>
      <p:sp>
        <p:nvSpPr>
          <p:cNvPr id="91" name="core4">
            <a:extLst>
              <a:ext uri="{FF2B5EF4-FFF2-40B4-BE49-F238E27FC236}">
                <a16:creationId xmlns:a16="http://schemas.microsoft.com/office/drawing/2014/main" id="{405ED5C9-23AA-4C3F-8292-C4D88DC6CEC8}"/>
              </a:ext>
            </a:extLst>
          </p:cNvPr>
          <p:cNvSpPr/>
          <p:nvPr/>
        </p:nvSpPr>
        <p:spPr>
          <a:xfrm>
            <a:off x="5314585" y="382278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/>
              <a:t>00</a:t>
            </a:r>
          </a:p>
        </p:txBody>
      </p:sp>
      <p:pic>
        <p:nvPicPr>
          <p:cNvPr id="78" name="1">
            <a:extLst>
              <a:ext uri="{FF2B5EF4-FFF2-40B4-BE49-F238E27FC236}">
                <a16:creationId xmlns:a16="http://schemas.microsoft.com/office/drawing/2014/main" id="{70B03BA4-8892-46EC-BCD4-7AA80E9781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562581"/>
            <a:ext cx="3828620" cy="944962"/>
          </a:xfrm>
          <a:prstGeom prst="rect">
            <a:avLst/>
          </a:prstGeom>
        </p:spPr>
      </p:pic>
      <p:sp>
        <p:nvSpPr>
          <p:cNvPr id="76" name="core1">
            <a:extLst>
              <a:ext uri="{FF2B5EF4-FFF2-40B4-BE49-F238E27FC236}">
                <a16:creationId xmlns:a16="http://schemas.microsoft.com/office/drawing/2014/main" id="{178F47FA-77D9-4998-B266-26D7E435EA71}"/>
              </a:ext>
            </a:extLst>
          </p:cNvPr>
          <p:cNvSpPr/>
          <p:nvPr/>
        </p:nvSpPr>
        <p:spPr>
          <a:xfrm>
            <a:off x="5314585" y="63117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/>
              <a:t>00</a:t>
            </a:r>
          </a:p>
        </p:txBody>
      </p:sp>
      <p:sp>
        <p:nvSpPr>
          <p:cNvPr id="77" name="aw1">
            <a:extLst>
              <a:ext uri="{FF2B5EF4-FFF2-40B4-BE49-F238E27FC236}">
                <a16:creationId xmlns:a16="http://schemas.microsoft.com/office/drawing/2014/main" id="{7A3B9BE9-7ECF-460B-A78E-D005642EE4F6}"/>
              </a:ext>
            </a:extLst>
          </p:cNvPr>
          <p:cNvSpPr/>
          <p:nvPr/>
        </p:nvSpPr>
        <p:spPr>
          <a:xfrm>
            <a:off x="2275471" y="63117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>
                <a:solidFill>
                  <a:srgbClr val="FFFF00"/>
                </a:solidFill>
              </a:rPr>
              <a:t>ĐIỀN NỘI DUNG VÀO ĐÂY (ADD TEXT HERE)</a:t>
            </a:r>
          </a:p>
        </p:txBody>
      </p:sp>
      <p:pic>
        <p:nvPicPr>
          <p:cNvPr id="84" name="2">
            <a:extLst>
              <a:ext uri="{FF2B5EF4-FFF2-40B4-BE49-F238E27FC236}">
                <a16:creationId xmlns:a16="http://schemas.microsoft.com/office/drawing/2014/main" id="{9D724775-B362-47F2-AAC3-DC300939B42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1626451"/>
            <a:ext cx="3828620" cy="944962"/>
          </a:xfrm>
          <a:prstGeom prst="rect">
            <a:avLst/>
          </a:prstGeom>
        </p:spPr>
      </p:pic>
      <p:sp>
        <p:nvSpPr>
          <p:cNvPr id="85" name="core2">
            <a:extLst>
              <a:ext uri="{FF2B5EF4-FFF2-40B4-BE49-F238E27FC236}">
                <a16:creationId xmlns:a16="http://schemas.microsoft.com/office/drawing/2014/main" id="{C647358F-62FE-4ED4-AD14-E6ECBF5964AF}"/>
              </a:ext>
            </a:extLst>
          </p:cNvPr>
          <p:cNvSpPr/>
          <p:nvPr/>
        </p:nvSpPr>
        <p:spPr>
          <a:xfrm>
            <a:off x="5314585" y="169504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/>
              <a:t>00</a:t>
            </a:r>
          </a:p>
        </p:txBody>
      </p:sp>
      <p:sp>
        <p:nvSpPr>
          <p:cNvPr id="86" name="aw2">
            <a:extLst>
              <a:ext uri="{FF2B5EF4-FFF2-40B4-BE49-F238E27FC236}">
                <a16:creationId xmlns:a16="http://schemas.microsoft.com/office/drawing/2014/main" id="{68C386B6-4BFC-4307-8BA9-4463F7757411}"/>
              </a:ext>
            </a:extLst>
          </p:cNvPr>
          <p:cNvSpPr/>
          <p:nvPr/>
        </p:nvSpPr>
        <p:spPr>
          <a:xfrm>
            <a:off x="2275471" y="169504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>
                <a:solidFill>
                  <a:srgbClr val="FFFF00"/>
                </a:solidFill>
              </a:rPr>
              <a:t>ĐIỀN NỘI DUNG VÀO ĐÂY (ADD TEXT HERE)</a:t>
            </a:r>
          </a:p>
        </p:txBody>
      </p:sp>
      <p:pic>
        <p:nvPicPr>
          <p:cNvPr id="87" name="3">
            <a:extLst>
              <a:ext uri="{FF2B5EF4-FFF2-40B4-BE49-F238E27FC236}">
                <a16:creationId xmlns:a16="http://schemas.microsoft.com/office/drawing/2014/main" id="{CE54A576-DACC-4EF7-8909-D9783CC898E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2690321"/>
            <a:ext cx="3828620" cy="944962"/>
          </a:xfrm>
          <a:prstGeom prst="rect">
            <a:avLst/>
          </a:prstGeom>
        </p:spPr>
      </p:pic>
      <p:sp>
        <p:nvSpPr>
          <p:cNvPr id="88" name="core3">
            <a:extLst>
              <a:ext uri="{FF2B5EF4-FFF2-40B4-BE49-F238E27FC236}">
                <a16:creationId xmlns:a16="http://schemas.microsoft.com/office/drawing/2014/main" id="{541A3F02-800F-48BA-B4B9-17284A2AEF28}"/>
              </a:ext>
            </a:extLst>
          </p:cNvPr>
          <p:cNvSpPr/>
          <p:nvPr/>
        </p:nvSpPr>
        <p:spPr>
          <a:xfrm>
            <a:off x="5314585" y="275891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/>
              <a:t>00</a:t>
            </a:r>
          </a:p>
        </p:txBody>
      </p:sp>
      <p:sp>
        <p:nvSpPr>
          <p:cNvPr id="89" name="aw3">
            <a:extLst>
              <a:ext uri="{FF2B5EF4-FFF2-40B4-BE49-F238E27FC236}">
                <a16:creationId xmlns:a16="http://schemas.microsoft.com/office/drawing/2014/main" id="{DD843874-8034-44C1-B56C-3A0ED5F982B7}"/>
              </a:ext>
            </a:extLst>
          </p:cNvPr>
          <p:cNvSpPr/>
          <p:nvPr/>
        </p:nvSpPr>
        <p:spPr>
          <a:xfrm>
            <a:off x="2275471" y="275891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>
                <a:solidFill>
                  <a:srgbClr val="FFFF00"/>
                </a:solidFill>
              </a:rPr>
              <a:t>ĐIỀN NỘI DUNG VÀO ĐÂY (ADD TEXT HERE)</a:t>
            </a:r>
          </a:p>
        </p:txBody>
      </p:sp>
      <p:sp>
        <p:nvSpPr>
          <p:cNvPr id="98" name="core6">
            <a:extLst>
              <a:ext uri="{FF2B5EF4-FFF2-40B4-BE49-F238E27FC236}">
                <a16:creationId xmlns:a16="http://schemas.microsoft.com/office/drawing/2014/main" id="{34E7B2A6-8D22-40CB-A0A3-490C14680144}"/>
              </a:ext>
            </a:extLst>
          </p:cNvPr>
          <p:cNvSpPr/>
          <p:nvPr/>
        </p:nvSpPr>
        <p:spPr>
          <a:xfrm>
            <a:off x="9241323" y="169504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/>
              <a:t>00</a:t>
            </a:r>
          </a:p>
        </p:txBody>
      </p:sp>
      <p:sp>
        <p:nvSpPr>
          <p:cNvPr id="101" name="core7">
            <a:extLst>
              <a:ext uri="{FF2B5EF4-FFF2-40B4-BE49-F238E27FC236}">
                <a16:creationId xmlns:a16="http://schemas.microsoft.com/office/drawing/2014/main" id="{CDFD0A5E-B423-4049-94BE-9F05FF2B3449}"/>
              </a:ext>
            </a:extLst>
          </p:cNvPr>
          <p:cNvSpPr/>
          <p:nvPr/>
        </p:nvSpPr>
        <p:spPr>
          <a:xfrm>
            <a:off x="9241323" y="275891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/>
              <a:t>00</a:t>
            </a:r>
          </a:p>
        </p:txBody>
      </p:sp>
      <p:sp>
        <p:nvSpPr>
          <p:cNvPr id="104" name="core8">
            <a:extLst>
              <a:ext uri="{FF2B5EF4-FFF2-40B4-BE49-F238E27FC236}">
                <a16:creationId xmlns:a16="http://schemas.microsoft.com/office/drawing/2014/main" id="{70809CF7-4F76-4AC8-B4FF-AE2940BD8B52}"/>
              </a:ext>
            </a:extLst>
          </p:cNvPr>
          <p:cNvSpPr/>
          <p:nvPr/>
        </p:nvSpPr>
        <p:spPr>
          <a:xfrm>
            <a:off x="9241323" y="382278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/>
              <a:t>00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6E49B75-EFE0-4495-99FC-6AFAD7BCEA2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7482" y="5252553"/>
            <a:ext cx="10297036" cy="135952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827EF16-142B-4309-8CDD-A87EDB17498D}"/>
              </a:ext>
            </a:extLst>
          </p:cNvPr>
          <p:cNvSpPr txBox="1"/>
          <p:nvPr/>
        </p:nvSpPr>
        <p:spPr>
          <a:xfrm rot="20393747">
            <a:off x="1185293" y="5582978"/>
            <a:ext cx="1443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CÂU HỎI</a:t>
            </a:r>
          </a:p>
          <a:p>
            <a:pPr algn="ctr"/>
            <a:r>
              <a:rPr lang="en-US" sz="200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(QUESTION)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C48B82-3B52-49C4-8CB3-C59A9167016C}"/>
              </a:ext>
            </a:extLst>
          </p:cNvPr>
          <p:cNvSpPr txBox="1"/>
          <p:nvPr/>
        </p:nvSpPr>
        <p:spPr>
          <a:xfrm>
            <a:off x="2920480" y="5551713"/>
            <a:ext cx="8094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Các bạn đánh nội dung câu hỏi vào đây nhé ! (Insert question here ?)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40C5F2-0B4C-4C0A-8E3A-245F147FDB58}"/>
              </a:ext>
            </a:extLst>
          </p:cNvPr>
          <p:cNvSpPr txBox="1"/>
          <p:nvPr/>
        </p:nvSpPr>
        <p:spPr>
          <a:xfrm>
            <a:off x="159349" y="484789"/>
            <a:ext cx="157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VÒNG 0</a:t>
            </a:r>
          </a:p>
          <a:p>
            <a:pPr algn="ctr"/>
            <a:r>
              <a:rPr lang="en-US" sz="2400" b="1">
                <a:solidFill>
                  <a:schemeClr val="bg1"/>
                </a:solidFill>
              </a:rPr>
              <a:t>(ROUND 0)</a:t>
            </a:r>
          </a:p>
        </p:txBody>
      </p:sp>
      <p:pic>
        <p:nvPicPr>
          <p:cNvPr id="36" name="red 1">
            <a:extLst>
              <a:ext uri="{FF2B5EF4-FFF2-40B4-BE49-F238E27FC236}">
                <a16:creationId xmlns:a16="http://schemas.microsoft.com/office/drawing/2014/main" id="{E2DE5AC6-1B99-4122-B1A8-9634631CC4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65215" y="-1993465"/>
            <a:ext cx="2165782" cy="2165782"/>
          </a:xfrm>
          <a:prstGeom prst="rect">
            <a:avLst/>
          </a:prstGeom>
        </p:spPr>
      </p:pic>
      <p:pic>
        <p:nvPicPr>
          <p:cNvPr id="37" name="red 2">
            <a:extLst>
              <a:ext uri="{FF2B5EF4-FFF2-40B4-BE49-F238E27FC236}">
                <a16:creationId xmlns:a16="http://schemas.microsoft.com/office/drawing/2014/main" id="{1D216ABA-8137-4224-8BD1-E7D4FCB556F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37522" y="-1992708"/>
            <a:ext cx="4621169" cy="2164268"/>
          </a:xfrm>
          <a:prstGeom prst="rect">
            <a:avLst/>
          </a:prstGeom>
        </p:spPr>
      </p:pic>
      <p:pic>
        <p:nvPicPr>
          <p:cNvPr id="38" name="red 3">
            <a:extLst>
              <a:ext uri="{FF2B5EF4-FFF2-40B4-BE49-F238E27FC236}">
                <a16:creationId xmlns:a16="http://schemas.microsoft.com/office/drawing/2014/main" id="{4A0EE7A1-784B-47AB-8395-0380BA1710C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09072" y="-1992708"/>
            <a:ext cx="7078069" cy="2164268"/>
          </a:xfrm>
          <a:prstGeom prst="rect">
            <a:avLst/>
          </a:prstGeom>
        </p:spPr>
      </p:pic>
      <p:pic>
        <p:nvPicPr>
          <p:cNvPr id="39" name="red button 4">
            <a:extLst>
              <a:ext uri="{FF2B5EF4-FFF2-40B4-BE49-F238E27FC236}">
                <a16:creationId xmlns:a16="http://schemas.microsoft.com/office/drawing/2014/main" id="{9659401F-C53B-4116-81CA-094AED814ED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40" name="red 1">
            <a:extLst>
              <a:ext uri="{FF2B5EF4-FFF2-40B4-BE49-F238E27FC236}">
                <a16:creationId xmlns:a16="http://schemas.microsoft.com/office/drawing/2014/main" id="{1C2F88F4-0DD4-4E56-87B2-CDF2A0B0BC7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65215" y="-1993465"/>
            <a:ext cx="2165782" cy="2165782"/>
          </a:xfrm>
          <a:prstGeom prst="rect">
            <a:avLst/>
          </a:prstGeom>
        </p:spPr>
      </p:pic>
      <p:pic>
        <p:nvPicPr>
          <p:cNvPr id="41" name="red button 3">
            <a:extLst>
              <a:ext uri="{FF2B5EF4-FFF2-40B4-BE49-F238E27FC236}">
                <a16:creationId xmlns:a16="http://schemas.microsoft.com/office/drawing/2014/main" id="{5F696A2B-DE4C-4D3D-80C4-EB71D63E639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42" name="red button 2">
            <a:extLst>
              <a:ext uri="{FF2B5EF4-FFF2-40B4-BE49-F238E27FC236}">
                <a16:creationId xmlns:a16="http://schemas.microsoft.com/office/drawing/2014/main" id="{FE7E5D87-B44B-4B00-8F72-EB1FB8B90E3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43" name="red button 1">
            <a:extLst>
              <a:ext uri="{FF2B5EF4-FFF2-40B4-BE49-F238E27FC236}">
                <a16:creationId xmlns:a16="http://schemas.microsoft.com/office/drawing/2014/main" id="{E7F337B1-13EA-4F1E-AC97-DC8B335ACC3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92" grpId="0" animBg="1"/>
      <p:bldP spid="99" grpId="0" animBg="1"/>
      <p:bldP spid="102" grpId="0" animBg="1"/>
      <p:bldP spid="105" grpId="0" animBg="1"/>
      <p:bldP spid="95" grpId="0" animBg="1"/>
      <p:bldP spid="96" grpId="0" animBg="1"/>
      <p:bldP spid="91" grpId="0" animBg="1"/>
      <p:bldP spid="76" grpId="0" animBg="1"/>
      <p:bldP spid="77" grpId="0" animBg="1"/>
      <p:bldP spid="85" grpId="0" animBg="1"/>
      <p:bldP spid="86" grpId="0" animBg="1"/>
      <p:bldP spid="88" grpId="0" animBg="1"/>
      <p:bldP spid="89" grpId="0" animBg="1"/>
      <p:bldP spid="98" grpId="0" animBg="1"/>
      <p:bldP spid="101" grpId="0" animBg="1"/>
      <p:bldP spid="104" grpId="0" animBg="1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33A55A-CDFC-45E9-AE2D-709F5AE0D5C1}"/>
              </a:ext>
            </a:extLst>
          </p:cNvPr>
          <p:cNvSpPr txBox="1"/>
          <p:nvPr/>
        </p:nvSpPr>
        <p:spPr>
          <a:xfrm>
            <a:off x="1596210" y="1536174"/>
            <a:ext cx="899958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 BẠN DẠY THẬT TỐT </a:t>
            </a:r>
          </a:p>
          <a:p>
            <a:pPr algn="ctr"/>
            <a:r>
              <a:rPr lang="en-US"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</a:p>
          <a:p>
            <a:pPr algn="ctr"/>
            <a:r>
              <a:rPr lang="en-US"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ĐỪNG QUÊN</a:t>
            </a:r>
          </a:p>
          <a:p>
            <a:pPr algn="ctr"/>
            <a:r>
              <a:rPr lang="en-US"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ĐĂNG KÝ KÊNH</a:t>
            </a:r>
          </a:p>
          <a:p>
            <a:pPr algn="ctr"/>
            <a:r>
              <a:rPr lang="en-US"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 KHÔNG BỎ LỠ </a:t>
            </a:r>
          </a:p>
          <a:p>
            <a:pPr algn="ctr"/>
            <a:r>
              <a:rPr lang="en-US"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BẤT KỲ TRÒ CH</a:t>
            </a:r>
            <a:r>
              <a:rPr lang="vi-VN"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MỚI NÀO NHÉ. </a:t>
            </a:r>
          </a:p>
        </p:txBody>
      </p:sp>
    </p:spTree>
    <p:extLst>
      <p:ext uri="{BB962C8B-B14F-4D97-AF65-F5344CB8AC3E}">
        <p14:creationId xmlns:p14="http://schemas.microsoft.com/office/powerpoint/2010/main" val="1067550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amily Feud 2000">
            <a:hlinkClick r:id="" action="ppaction://media"/>
            <a:extLst>
              <a:ext uri="{FF2B5EF4-FFF2-40B4-BE49-F238E27FC236}">
                <a16:creationId xmlns:a16="http://schemas.microsoft.com/office/drawing/2014/main" id="{96F306C9-25E0-4C50-B6A6-332C018D3F4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0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8755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FA1B34-C2D7-45F5-8099-ACE1356179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4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3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25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4">
            <a:extLst>
              <a:ext uri="{FF2B5EF4-FFF2-40B4-BE49-F238E27FC236}">
                <a16:creationId xmlns:a16="http://schemas.microsoft.com/office/drawing/2014/main" id="{9CA86163-73B0-432D-9EA2-154D90D690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369" y="3754191"/>
            <a:ext cx="3822523" cy="944962"/>
          </a:xfrm>
          <a:prstGeom prst="rect">
            <a:avLst/>
          </a:prstGeom>
        </p:spPr>
      </p:pic>
      <p:pic>
        <p:nvPicPr>
          <p:cNvPr id="97" name="6">
            <a:extLst>
              <a:ext uri="{FF2B5EF4-FFF2-40B4-BE49-F238E27FC236}">
                <a16:creationId xmlns:a16="http://schemas.microsoft.com/office/drawing/2014/main" id="{4B3A31D8-F32F-4FDC-A08C-D7EC7FFC73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1626451"/>
            <a:ext cx="3822523" cy="944962"/>
          </a:xfrm>
          <a:prstGeom prst="rect">
            <a:avLst/>
          </a:prstGeom>
        </p:spPr>
      </p:pic>
      <p:pic>
        <p:nvPicPr>
          <p:cNvPr id="100" name="7">
            <a:extLst>
              <a:ext uri="{FF2B5EF4-FFF2-40B4-BE49-F238E27FC236}">
                <a16:creationId xmlns:a16="http://schemas.microsoft.com/office/drawing/2014/main" id="{C4BD0492-C250-4A61-816D-EE51FA6B25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2690321"/>
            <a:ext cx="3822523" cy="944962"/>
          </a:xfrm>
          <a:prstGeom prst="rect">
            <a:avLst/>
          </a:prstGeom>
        </p:spPr>
      </p:pic>
      <p:pic>
        <p:nvPicPr>
          <p:cNvPr id="103" name="8">
            <a:extLst>
              <a:ext uri="{FF2B5EF4-FFF2-40B4-BE49-F238E27FC236}">
                <a16:creationId xmlns:a16="http://schemas.microsoft.com/office/drawing/2014/main" id="{2D41CB75-4F23-48E5-8A2F-5C88ED28D9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3754191"/>
            <a:ext cx="3822523" cy="944962"/>
          </a:xfrm>
          <a:prstGeom prst="rect">
            <a:avLst/>
          </a:prstGeom>
        </p:spPr>
      </p:pic>
      <p:pic>
        <p:nvPicPr>
          <p:cNvPr id="94" name="5">
            <a:extLst>
              <a:ext uri="{FF2B5EF4-FFF2-40B4-BE49-F238E27FC236}">
                <a16:creationId xmlns:a16="http://schemas.microsoft.com/office/drawing/2014/main" id="{FAC9E528-8691-496A-8580-A5F7C681D6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562581"/>
            <a:ext cx="3822523" cy="944962"/>
          </a:xfrm>
          <a:prstGeom prst="rect">
            <a:avLst/>
          </a:prstGeom>
        </p:spPr>
      </p:pic>
      <p:pic>
        <p:nvPicPr>
          <p:cNvPr id="78" name="1">
            <a:extLst>
              <a:ext uri="{FF2B5EF4-FFF2-40B4-BE49-F238E27FC236}">
                <a16:creationId xmlns:a16="http://schemas.microsoft.com/office/drawing/2014/main" id="{70B03BA4-8892-46EC-BCD4-7AA80E9781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562581"/>
            <a:ext cx="3828620" cy="944962"/>
          </a:xfrm>
          <a:prstGeom prst="rect">
            <a:avLst/>
          </a:prstGeom>
        </p:spPr>
      </p:pic>
      <p:sp>
        <p:nvSpPr>
          <p:cNvPr id="76" name="core1">
            <a:extLst>
              <a:ext uri="{FF2B5EF4-FFF2-40B4-BE49-F238E27FC236}">
                <a16:creationId xmlns:a16="http://schemas.microsoft.com/office/drawing/2014/main" id="{178F47FA-77D9-4998-B266-26D7E435EA71}"/>
              </a:ext>
            </a:extLst>
          </p:cNvPr>
          <p:cNvSpPr/>
          <p:nvPr/>
        </p:nvSpPr>
        <p:spPr>
          <a:xfrm>
            <a:off x="5314585" y="63117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77" name="aw1">
            <a:extLst>
              <a:ext uri="{FF2B5EF4-FFF2-40B4-BE49-F238E27FC236}">
                <a16:creationId xmlns:a16="http://schemas.microsoft.com/office/drawing/2014/main" id="{7A3B9BE9-7ECF-460B-A78E-D005642EE4F6}"/>
              </a:ext>
            </a:extLst>
          </p:cNvPr>
          <p:cNvSpPr/>
          <p:nvPr/>
        </p:nvSpPr>
        <p:spPr>
          <a:xfrm>
            <a:off x="2275471" y="63117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84" name="2">
            <a:extLst>
              <a:ext uri="{FF2B5EF4-FFF2-40B4-BE49-F238E27FC236}">
                <a16:creationId xmlns:a16="http://schemas.microsoft.com/office/drawing/2014/main" id="{9D724775-B362-47F2-AAC3-DC300939B4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369" y="1626451"/>
            <a:ext cx="3822523" cy="944962"/>
          </a:xfrm>
          <a:prstGeom prst="rect">
            <a:avLst/>
          </a:prstGeom>
        </p:spPr>
      </p:pic>
      <p:pic>
        <p:nvPicPr>
          <p:cNvPr id="87" name="3">
            <a:extLst>
              <a:ext uri="{FF2B5EF4-FFF2-40B4-BE49-F238E27FC236}">
                <a16:creationId xmlns:a16="http://schemas.microsoft.com/office/drawing/2014/main" id="{CE54A576-DACC-4EF7-8909-D9783CC898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369" y="2690321"/>
            <a:ext cx="3822523" cy="944962"/>
          </a:xfrm>
          <a:prstGeom prst="rect">
            <a:avLst/>
          </a:prstGeom>
        </p:spPr>
      </p:pic>
      <p:pic>
        <p:nvPicPr>
          <p:cNvPr id="18" name="red 1">
            <a:extLst>
              <a:ext uri="{FF2B5EF4-FFF2-40B4-BE49-F238E27FC236}">
                <a16:creationId xmlns:a16="http://schemas.microsoft.com/office/drawing/2014/main" id="{D8AEEF5F-B34A-4F3C-B40F-83577267E8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65215" y="-1993465"/>
            <a:ext cx="2165782" cy="2165782"/>
          </a:xfrm>
          <a:prstGeom prst="rect">
            <a:avLst/>
          </a:prstGeom>
        </p:spPr>
      </p:pic>
      <p:pic>
        <p:nvPicPr>
          <p:cNvPr id="19" name="red 2">
            <a:extLst>
              <a:ext uri="{FF2B5EF4-FFF2-40B4-BE49-F238E27FC236}">
                <a16:creationId xmlns:a16="http://schemas.microsoft.com/office/drawing/2014/main" id="{3B1B9FFA-E165-41CF-9C8C-EB9C26D193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37522" y="-1992708"/>
            <a:ext cx="4621169" cy="2164268"/>
          </a:xfrm>
          <a:prstGeom prst="rect">
            <a:avLst/>
          </a:prstGeom>
        </p:spPr>
      </p:pic>
      <p:pic>
        <p:nvPicPr>
          <p:cNvPr id="21" name="red 3">
            <a:extLst>
              <a:ext uri="{FF2B5EF4-FFF2-40B4-BE49-F238E27FC236}">
                <a16:creationId xmlns:a16="http://schemas.microsoft.com/office/drawing/2014/main" id="{D12A0EF5-FDDB-48EA-A7C0-3FAE136960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09072" y="-1992708"/>
            <a:ext cx="7078069" cy="216426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6E49B75-EFE0-4495-99FC-6AFAD7BCEA2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7482" y="5252553"/>
            <a:ext cx="10297036" cy="135952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827EF16-142B-4309-8CDD-A87EDB17498D}"/>
              </a:ext>
            </a:extLst>
          </p:cNvPr>
          <p:cNvSpPr txBox="1"/>
          <p:nvPr/>
        </p:nvSpPr>
        <p:spPr>
          <a:xfrm rot="20393747">
            <a:off x="1185293" y="5582978"/>
            <a:ext cx="1443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CÂU HỎI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(QUESTION)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C48B82-3B52-49C4-8CB3-C59A9167016C}"/>
              </a:ext>
            </a:extLst>
          </p:cNvPr>
          <p:cNvSpPr txBox="1"/>
          <p:nvPr/>
        </p:nvSpPr>
        <p:spPr>
          <a:xfrm>
            <a:off x="2920480" y="5551713"/>
            <a:ext cx="8094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bạn đánh nội dung câu hỏi vào đây nhé ! (Insert question here ?)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40C5F2-0B4C-4C0A-8E3A-245F147FDB58}"/>
              </a:ext>
            </a:extLst>
          </p:cNvPr>
          <p:cNvSpPr txBox="1"/>
          <p:nvPr/>
        </p:nvSpPr>
        <p:spPr>
          <a:xfrm>
            <a:off x="159349" y="484789"/>
            <a:ext cx="157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VÒNG 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(ROUND 0)</a:t>
            </a:r>
          </a:p>
        </p:txBody>
      </p:sp>
      <p:pic>
        <p:nvPicPr>
          <p:cNvPr id="22" name="red button 4">
            <a:extLst>
              <a:ext uri="{FF2B5EF4-FFF2-40B4-BE49-F238E27FC236}">
                <a16:creationId xmlns:a16="http://schemas.microsoft.com/office/drawing/2014/main" id="{3E9ED41C-89D0-4D99-B70D-2BA734A3439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26" name="red 1">
            <a:extLst>
              <a:ext uri="{FF2B5EF4-FFF2-40B4-BE49-F238E27FC236}">
                <a16:creationId xmlns:a16="http://schemas.microsoft.com/office/drawing/2014/main" id="{DECFAC9B-B5EF-47A1-BDB8-ACBB22CDEC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65215" y="-1993465"/>
            <a:ext cx="2165782" cy="2165782"/>
          </a:xfrm>
          <a:prstGeom prst="rect">
            <a:avLst/>
          </a:prstGeom>
        </p:spPr>
      </p:pic>
      <p:pic>
        <p:nvPicPr>
          <p:cNvPr id="119" name="red button 3">
            <a:extLst>
              <a:ext uri="{FF2B5EF4-FFF2-40B4-BE49-F238E27FC236}">
                <a16:creationId xmlns:a16="http://schemas.microsoft.com/office/drawing/2014/main" id="{66D1CC46-1645-407F-B42C-94C148B0ABE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116" name="red button 2">
            <a:extLst>
              <a:ext uri="{FF2B5EF4-FFF2-40B4-BE49-F238E27FC236}">
                <a16:creationId xmlns:a16="http://schemas.microsoft.com/office/drawing/2014/main" id="{8032C581-A8D6-4BDB-BBB2-388F86A9B83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13" name="red button 1">
            <a:extLst>
              <a:ext uri="{FF2B5EF4-FFF2-40B4-BE49-F238E27FC236}">
                <a16:creationId xmlns:a16="http://schemas.microsoft.com/office/drawing/2014/main" id="{3DB57638-CEE1-4AC6-AC3B-699185B7704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61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4">
            <a:extLst>
              <a:ext uri="{FF2B5EF4-FFF2-40B4-BE49-F238E27FC236}">
                <a16:creationId xmlns:a16="http://schemas.microsoft.com/office/drawing/2014/main" id="{9CA86163-73B0-432D-9EA2-154D90D690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369" y="3754191"/>
            <a:ext cx="3822523" cy="944962"/>
          </a:xfrm>
          <a:prstGeom prst="rect">
            <a:avLst/>
          </a:prstGeom>
        </p:spPr>
      </p:pic>
      <p:pic>
        <p:nvPicPr>
          <p:cNvPr id="97" name="6">
            <a:extLst>
              <a:ext uri="{FF2B5EF4-FFF2-40B4-BE49-F238E27FC236}">
                <a16:creationId xmlns:a16="http://schemas.microsoft.com/office/drawing/2014/main" id="{4B3A31D8-F32F-4FDC-A08C-D7EC7FFC73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1626451"/>
            <a:ext cx="3822523" cy="944962"/>
          </a:xfrm>
          <a:prstGeom prst="rect">
            <a:avLst/>
          </a:prstGeom>
        </p:spPr>
      </p:pic>
      <p:pic>
        <p:nvPicPr>
          <p:cNvPr id="100" name="7">
            <a:extLst>
              <a:ext uri="{FF2B5EF4-FFF2-40B4-BE49-F238E27FC236}">
                <a16:creationId xmlns:a16="http://schemas.microsoft.com/office/drawing/2014/main" id="{C4BD0492-C250-4A61-816D-EE51FA6B25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2690321"/>
            <a:ext cx="3822523" cy="944962"/>
          </a:xfrm>
          <a:prstGeom prst="rect">
            <a:avLst/>
          </a:prstGeom>
        </p:spPr>
      </p:pic>
      <p:pic>
        <p:nvPicPr>
          <p:cNvPr id="103" name="8">
            <a:extLst>
              <a:ext uri="{FF2B5EF4-FFF2-40B4-BE49-F238E27FC236}">
                <a16:creationId xmlns:a16="http://schemas.microsoft.com/office/drawing/2014/main" id="{2D41CB75-4F23-48E5-8A2F-5C88ED28D9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3754191"/>
            <a:ext cx="3822523" cy="944962"/>
          </a:xfrm>
          <a:prstGeom prst="rect">
            <a:avLst/>
          </a:prstGeom>
        </p:spPr>
      </p:pic>
      <p:pic>
        <p:nvPicPr>
          <p:cNvPr id="94" name="5">
            <a:extLst>
              <a:ext uri="{FF2B5EF4-FFF2-40B4-BE49-F238E27FC236}">
                <a16:creationId xmlns:a16="http://schemas.microsoft.com/office/drawing/2014/main" id="{FAC9E528-8691-496A-8580-A5F7C681D6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562581"/>
            <a:ext cx="3822523" cy="944962"/>
          </a:xfrm>
          <a:prstGeom prst="rect">
            <a:avLst/>
          </a:prstGeom>
        </p:spPr>
      </p:pic>
      <p:pic>
        <p:nvPicPr>
          <p:cNvPr id="78" name="1">
            <a:extLst>
              <a:ext uri="{FF2B5EF4-FFF2-40B4-BE49-F238E27FC236}">
                <a16:creationId xmlns:a16="http://schemas.microsoft.com/office/drawing/2014/main" id="{70B03BA4-8892-46EC-BCD4-7AA80E9781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562581"/>
            <a:ext cx="3828620" cy="944962"/>
          </a:xfrm>
          <a:prstGeom prst="rect">
            <a:avLst/>
          </a:prstGeom>
        </p:spPr>
      </p:pic>
      <p:sp>
        <p:nvSpPr>
          <p:cNvPr id="76" name="core1">
            <a:extLst>
              <a:ext uri="{FF2B5EF4-FFF2-40B4-BE49-F238E27FC236}">
                <a16:creationId xmlns:a16="http://schemas.microsoft.com/office/drawing/2014/main" id="{178F47FA-77D9-4998-B266-26D7E435EA71}"/>
              </a:ext>
            </a:extLst>
          </p:cNvPr>
          <p:cNvSpPr/>
          <p:nvPr/>
        </p:nvSpPr>
        <p:spPr>
          <a:xfrm>
            <a:off x="5314585" y="63117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77" name="aw1">
            <a:extLst>
              <a:ext uri="{FF2B5EF4-FFF2-40B4-BE49-F238E27FC236}">
                <a16:creationId xmlns:a16="http://schemas.microsoft.com/office/drawing/2014/main" id="{7A3B9BE9-7ECF-460B-A78E-D005642EE4F6}"/>
              </a:ext>
            </a:extLst>
          </p:cNvPr>
          <p:cNvSpPr/>
          <p:nvPr/>
        </p:nvSpPr>
        <p:spPr>
          <a:xfrm>
            <a:off x="2275471" y="63117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84" name="2">
            <a:extLst>
              <a:ext uri="{FF2B5EF4-FFF2-40B4-BE49-F238E27FC236}">
                <a16:creationId xmlns:a16="http://schemas.microsoft.com/office/drawing/2014/main" id="{9D724775-B362-47F2-AAC3-DC300939B4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1626451"/>
            <a:ext cx="3828620" cy="944962"/>
          </a:xfrm>
          <a:prstGeom prst="rect">
            <a:avLst/>
          </a:prstGeom>
        </p:spPr>
      </p:pic>
      <p:sp>
        <p:nvSpPr>
          <p:cNvPr id="85" name="core2">
            <a:extLst>
              <a:ext uri="{FF2B5EF4-FFF2-40B4-BE49-F238E27FC236}">
                <a16:creationId xmlns:a16="http://schemas.microsoft.com/office/drawing/2014/main" id="{C647358F-62FE-4ED4-AD14-E6ECBF5964AF}"/>
              </a:ext>
            </a:extLst>
          </p:cNvPr>
          <p:cNvSpPr/>
          <p:nvPr/>
        </p:nvSpPr>
        <p:spPr>
          <a:xfrm>
            <a:off x="5314585" y="169504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86" name="aw2">
            <a:extLst>
              <a:ext uri="{FF2B5EF4-FFF2-40B4-BE49-F238E27FC236}">
                <a16:creationId xmlns:a16="http://schemas.microsoft.com/office/drawing/2014/main" id="{68C386B6-4BFC-4307-8BA9-4463F7757411}"/>
              </a:ext>
            </a:extLst>
          </p:cNvPr>
          <p:cNvSpPr/>
          <p:nvPr/>
        </p:nvSpPr>
        <p:spPr>
          <a:xfrm>
            <a:off x="2275471" y="169504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87" name="3">
            <a:extLst>
              <a:ext uri="{FF2B5EF4-FFF2-40B4-BE49-F238E27FC236}">
                <a16:creationId xmlns:a16="http://schemas.microsoft.com/office/drawing/2014/main" id="{CE54A576-DACC-4EF7-8909-D9783CC898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369" y="2690321"/>
            <a:ext cx="3822523" cy="94496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6E49B75-EFE0-4495-99FC-6AFAD7BCEA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7482" y="5252553"/>
            <a:ext cx="10297036" cy="135952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827EF16-142B-4309-8CDD-A87EDB17498D}"/>
              </a:ext>
            </a:extLst>
          </p:cNvPr>
          <p:cNvSpPr txBox="1"/>
          <p:nvPr/>
        </p:nvSpPr>
        <p:spPr>
          <a:xfrm rot="20393747">
            <a:off x="1185293" y="5582978"/>
            <a:ext cx="1443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CÂU HỎI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(QUESTION)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C48B82-3B52-49C4-8CB3-C59A9167016C}"/>
              </a:ext>
            </a:extLst>
          </p:cNvPr>
          <p:cNvSpPr txBox="1"/>
          <p:nvPr/>
        </p:nvSpPr>
        <p:spPr>
          <a:xfrm>
            <a:off x="2920480" y="5551713"/>
            <a:ext cx="8094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bạn đánh nội dung câu hỏi vào đây nhé ! (Insert question here ?)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40C5F2-0B4C-4C0A-8E3A-245F147FDB58}"/>
              </a:ext>
            </a:extLst>
          </p:cNvPr>
          <p:cNvSpPr txBox="1"/>
          <p:nvPr/>
        </p:nvSpPr>
        <p:spPr>
          <a:xfrm>
            <a:off x="159349" y="484789"/>
            <a:ext cx="157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VÒNG 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(ROUND 0)</a:t>
            </a:r>
          </a:p>
        </p:txBody>
      </p:sp>
      <p:pic>
        <p:nvPicPr>
          <p:cNvPr id="26" name="red 1">
            <a:extLst>
              <a:ext uri="{FF2B5EF4-FFF2-40B4-BE49-F238E27FC236}">
                <a16:creationId xmlns:a16="http://schemas.microsoft.com/office/drawing/2014/main" id="{A41295B0-F815-4418-B027-0A6DE41076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65215" y="-1993465"/>
            <a:ext cx="2165782" cy="2165782"/>
          </a:xfrm>
          <a:prstGeom prst="rect">
            <a:avLst/>
          </a:prstGeom>
        </p:spPr>
      </p:pic>
      <p:pic>
        <p:nvPicPr>
          <p:cNvPr id="27" name="red 2">
            <a:extLst>
              <a:ext uri="{FF2B5EF4-FFF2-40B4-BE49-F238E27FC236}">
                <a16:creationId xmlns:a16="http://schemas.microsoft.com/office/drawing/2014/main" id="{825C9519-C917-4E54-B52B-963B95756CB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37522" y="-1992708"/>
            <a:ext cx="4621169" cy="2164268"/>
          </a:xfrm>
          <a:prstGeom prst="rect">
            <a:avLst/>
          </a:prstGeom>
        </p:spPr>
      </p:pic>
      <p:pic>
        <p:nvPicPr>
          <p:cNvPr id="28" name="red 3">
            <a:extLst>
              <a:ext uri="{FF2B5EF4-FFF2-40B4-BE49-F238E27FC236}">
                <a16:creationId xmlns:a16="http://schemas.microsoft.com/office/drawing/2014/main" id="{9B00796D-392F-4013-809E-DCFCDE32F2F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09072" y="-1992708"/>
            <a:ext cx="7078069" cy="2164268"/>
          </a:xfrm>
          <a:prstGeom prst="rect">
            <a:avLst/>
          </a:prstGeom>
        </p:spPr>
      </p:pic>
      <p:pic>
        <p:nvPicPr>
          <p:cNvPr id="30" name="red button 4">
            <a:extLst>
              <a:ext uri="{FF2B5EF4-FFF2-40B4-BE49-F238E27FC236}">
                <a16:creationId xmlns:a16="http://schemas.microsoft.com/office/drawing/2014/main" id="{F501734A-7BD7-425E-B5FD-DCA4B5F85A1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31" name="red 1">
            <a:extLst>
              <a:ext uri="{FF2B5EF4-FFF2-40B4-BE49-F238E27FC236}">
                <a16:creationId xmlns:a16="http://schemas.microsoft.com/office/drawing/2014/main" id="{986635EC-2704-4217-B149-4BFFC584007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65215" y="-1993465"/>
            <a:ext cx="2165782" cy="2165782"/>
          </a:xfrm>
          <a:prstGeom prst="rect">
            <a:avLst/>
          </a:prstGeom>
        </p:spPr>
      </p:pic>
      <p:pic>
        <p:nvPicPr>
          <p:cNvPr id="32" name="red button 3">
            <a:extLst>
              <a:ext uri="{FF2B5EF4-FFF2-40B4-BE49-F238E27FC236}">
                <a16:creationId xmlns:a16="http://schemas.microsoft.com/office/drawing/2014/main" id="{E3DF0394-E095-404A-8DD0-BA5F82525B4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33" name="red button 2">
            <a:extLst>
              <a:ext uri="{FF2B5EF4-FFF2-40B4-BE49-F238E27FC236}">
                <a16:creationId xmlns:a16="http://schemas.microsoft.com/office/drawing/2014/main" id="{5F86E86C-7751-42ED-B181-0CD121DD14B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34" name="red button 1">
            <a:extLst>
              <a:ext uri="{FF2B5EF4-FFF2-40B4-BE49-F238E27FC236}">
                <a16:creationId xmlns:a16="http://schemas.microsoft.com/office/drawing/2014/main" id="{7A76C853-CB84-4C75-A385-5AF186E0D37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0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85" grpId="0" animBg="1"/>
      <p:bldP spid="86" grpId="0" animBg="1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4">
            <a:extLst>
              <a:ext uri="{FF2B5EF4-FFF2-40B4-BE49-F238E27FC236}">
                <a16:creationId xmlns:a16="http://schemas.microsoft.com/office/drawing/2014/main" id="{9CA86163-73B0-432D-9EA2-154D90D690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369" y="3754191"/>
            <a:ext cx="3822523" cy="944962"/>
          </a:xfrm>
          <a:prstGeom prst="rect">
            <a:avLst/>
          </a:prstGeom>
        </p:spPr>
      </p:pic>
      <p:pic>
        <p:nvPicPr>
          <p:cNvPr id="97" name="6">
            <a:extLst>
              <a:ext uri="{FF2B5EF4-FFF2-40B4-BE49-F238E27FC236}">
                <a16:creationId xmlns:a16="http://schemas.microsoft.com/office/drawing/2014/main" id="{4B3A31D8-F32F-4FDC-A08C-D7EC7FFC73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1626451"/>
            <a:ext cx="3822523" cy="944962"/>
          </a:xfrm>
          <a:prstGeom prst="rect">
            <a:avLst/>
          </a:prstGeom>
        </p:spPr>
      </p:pic>
      <p:pic>
        <p:nvPicPr>
          <p:cNvPr id="100" name="7">
            <a:extLst>
              <a:ext uri="{FF2B5EF4-FFF2-40B4-BE49-F238E27FC236}">
                <a16:creationId xmlns:a16="http://schemas.microsoft.com/office/drawing/2014/main" id="{C4BD0492-C250-4A61-816D-EE51FA6B25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2690321"/>
            <a:ext cx="3822523" cy="944962"/>
          </a:xfrm>
          <a:prstGeom prst="rect">
            <a:avLst/>
          </a:prstGeom>
        </p:spPr>
      </p:pic>
      <p:pic>
        <p:nvPicPr>
          <p:cNvPr id="103" name="8">
            <a:extLst>
              <a:ext uri="{FF2B5EF4-FFF2-40B4-BE49-F238E27FC236}">
                <a16:creationId xmlns:a16="http://schemas.microsoft.com/office/drawing/2014/main" id="{2D41CB75-4F23-48E5-8A2F-5C88ED28D9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3754191"/>
            <a:ext cx="3822523" cy="944962"/>
          </a:xfrm>
          <a:prstGeom prst="rect">
            <a:avLst/>
          </a:prstGeom>
        </p:spPr>
      </p:pic>
      <p:pic>
        <p:nvPicPr>
          <p:cNvPr id="94" name="5">
            <a:extLst>
              <a:ext uri="{FF2B5EF4-FFF2-40B4-BE49-F238E27FC236}">
                <a16:creationId xmlns:a16="http://schemas.microsoft.com/office/drawing/2014/main" id="{FAC9E528-8691-496A-8580-A5F7C681D6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562581"/>
            <a:ext cx="3822523" cy="944962"/>
          </a:xfrm>
          <a:prstGeom prst="rect">
            <a:avLst/>
          </a:prstGeom>
        </p:spPr>
      </p:pic>
      <p:pic>
        <p:nvPicPr>
          <p:cNvPr id="78" name="1">
            <a:extLst>
              <a:ext uri="{FF2B5EF4-FFF2-40B4-BE49-F238E27FC236}">
                <a16:creationId xmlns:a16="http://schemas.microsoft.com/office/drawing/2014/main" id="{70B03BA4-8892-46EC-BCD4-7AA80E9781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562581"/>
            <a:ext cx="3828620" cy="944962"/>
          </a:xfrm>
          <a:prstGeom prst="rect">
            <a:avLst/>
          </a:prstGeom>
        </p:spPr>
      </p:pic>
      <p:sp>
        <p:nvSpPr>
          <p:cNvPr id="76" name="core1">
            <a:extLst>
              <a:ext uri="{FF2B5EF4-FFF2-40B4-BE49-F238E27FC236}">
                <a16:creationId xmlns:a16="http://schemas.microsoft.com/office/drawing/2014/main" id="{178F47FA-77D9-4998-B266-26D7E435EA71}"/>
              </a:ext>
            </a:extLst>
          </p:cNvPr>
          <p:cNvSpPr/>
          <p:nvPr/>
        </p:nvSpPr>
        <p:spPr>
          <a:xfrm>
            <a:off x="5314585" y="63117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77" name="aw1">
            <a:extLst>
              <a:ext uri="{FF2B5EF4-FFF2-40B4-BE49-F238E27FC236}">
                <a16:creationId xmlns:a16="http://schemas.microsoft.com/office/drawing/2014/main" id="{7A3B9BE9-7ECF-460B-A78E-D005642EE4F6}"/>
              </a:ext>
            </a:extLst>
          </p:cNvPr>
          <p:cNvSpPr/>
          <p:nvPr/>
        </p:nvSpPr>
        <p:spPr>
          <a:xfrm>
            <a:off x="2275471" y="63117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84" name="2">
            <a:extLst>
              <a:ext uri="{FF2B5EF4-FFF2-40B4-BE49-F238E27FC236}">
                <a16:creationId xmlns:a16="http://schemas.microsoft.com/office/drawing/2014/main" id="{9D724775-B362-47F2-AAC3-DC300939B4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1626451"/>
            <a:ext cx="3828620" cy="944962"/>
          </a:xfrm>
          <a:prstGeom prst="rect">
            <a:avLst/>
          </a:prstGeom>
        </p:spPr>
      </p:pic>
      <p:sp>
        <p:nvSpPr>
          <p:cNvPr id="85" name="core2">
            <a:extLst>
              <a:ext uri="{FF2B5EF4-FFF2-40B4-BE49-F238E27FC236}">
                <a16:creationId xmlns:a16="http://schemas.microsoft.com/office/drawing/2014/main" id="{C647358F-62FE-4ED4-AD14-E6ECBF5964AF}"/>
              </a:ext>
            </a:extLst>
          </p:cNvPr>
          <p:cNvSpPr/>
          <p:nvPr/>
        </p:nvSpPr>
        <p:spPr>
          <a:xfrm>
            <a:off x="5314585" y="169504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86" name="aw2">
            <a:extLst>
              <a:ext uri="{FF2B5EF4-FFF2-40B4-BE49-F238E27FC236}">
                <a16:creationId xmlns:a16="http://schemas.microsoft.com/office/drawing/2014/main" id="{68C386B6-4BFC-4307-8BA9-4463F7757411}"/>
              </a:ext>
            </a:extLst>
          </p:cNvPr>
          <p:cNvSpPr/>
          <p:nvPr/>
        </p:nvSpPr>
        <p:spPr>
          <a:xfrm>
            <a:off x="2275471" y="169504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87" name="3">
            <a:extLst>
              <a:ext uri="{FF2B5EF4-FFF2-40B4-BE49-F238E27FC236}">
                <a16:creationId xmlns:a16="http://schemas.microsoft.com/office/drawing/2014/main" id="{CE54A576-DACC-4EF7-8909-D9783CC898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2690321"/>
            <a:ext cx="3828620" cy="944962"/>
          </a:xfrm>
          <a:prstGeom prst="rect">
            <a:avLst/>
          </a:prstGeom>
        </p:spPr>
      </p:pic>
      <p:sp>
        <p:nvSpPr>
          <p:cNvPr id="88" name="core3">
            <a:extLst>
              <a:ext uri="{FF2B5EF4-FFF2-40B4-BE49-F238E27FC236}">
                <a16:creationId xmlns:a16="http://schemas.microsoft.com/office/drawing/2014/main" id="{541A3F02-800F-48BA-B4B9-17284A2AEF28}"/>
              </a:ext>
            </a:extLst>
          </p:cNvPr>
          <p:cNvSpPr/>
          <p:nvPr/>
        </p:nvSpPr>
        <p:spPr>
          <a:xfrm>
            <a:off x="5314585" y="275891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89" name="aw3">
            <a:extLst>
              <a:ext uri="{FF2B5EF4-FFF2-40B4-BE49-F238E27FC236}">
                <a16:creationId xmlns:a16="http://schemas.microsoft.com/office/drawing/2014/main" id="{DD843874-8034-44C1-B56C-3A0ED5F982B7}"/>
              </a:ext>
            </a:extLst>
          </p:cNvPr>
          <p:cNvSpPr/>
          <p:nvPr/>
        </p:nvSpPr>
        <p:spPr>
          <a:xfrm>
            <a:off x="2275471" y="275891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6E49B75-EFE0-4495-99FC-6AFAD7BCEA2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7482" y="5252553"/>
            <a:ext cx="10297036" cy="135952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827EF16-142B-4309-8CDD-A87EDB17498D}"/>
              </a:ext>
            </a:extLst>
          </p:cNvPr>
          <p:cNvSpPr txBox="1"/>
          <p:nvPr/>
        </p:nvSpPr>
        <p:spPr>
          <a:xfrm rot="20393747">
            <a:off x="1185293" y="5582978"/>
            <a:ext cx="1443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CÂU HỎI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(QUESTION)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C48B82-3B52-49C4-8CB3-C59A9167016C}"/>
              </a:ext>
            </a:extLst>
          </p:cNvPr>
          <p:cNvSpPr txBox="1"/>
          <p:nvPr/>
        </p:nvSpPr>
        <p:spPr>
          <a:xfrm>
            <a:off x="2920480" y="5551713"/>
            <a:ext cx="8094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bạn đánh nội dung câu hỏi vào đây nhé ! (Insert question here ?)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40C5F2-0B4C-4C0A-8E3A-245F147FDB58}"/>
              </a:ext>
            </a:extLst>
          </p:cNvPr>
          <p:cNvSpPr txBox="1"/>
          <p:nvPr/>
        </p:nvSpPr>
        <p:spPr>
          <a:xfrm>
            <a:off x="159349" y="484789"/>
            <a:ext cx="157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VÒNG 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(ROUND 0)</a:t>
            </a:r>
          </a:p>
        </p:txBody>
      </p:sp>
      <p:pic>
        <p:nvPicPr>
          <p:cNvPr id="26" name="red 1">
            <a:extLst>
              <a:ext uri="{FF2B5EF4-FFF2-40B4-BE49-F238E27FC236}">
                <a16:creationId xmlns:a16="http://schemas.microsoft.com/office/drawing/2014/main" id="{CB4D7E01-90E9-4CD8-A3EF-2CC2D9B9073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65215" y="-1993465"/>
            <a:ext cx="2165782" cy="2165782"/>
          </a:xfrm>
          <a:prstGeom prst="rect">
            <a:avLst/>
          </a:prstGeom>
        </p:spPr>
      </p:pic>
      <p:pic>
        <p:nvPicPr>
          <p:cNvPr id="27" name="red 2">
            <a:extLst>
              <a:ext uri="{FF2B5EF4-FFF2-40B4-BE49-F238E27FC236}">
                <a16:creationId xmlns:a16="http://schemas.microsoft.com/office/drawing/2014/main" id="{E1A722ED-19DD-4E1B-A843-4EE76B014A5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37522" y="-1992708"/>
            <a:ext cx="4621169" cy="2164268"/>
          </a:xfrm>
          <a:prstGeom prst="rect">
            <a:avLst/>
          </a:prstGeom>
        </p:spPr>
      </p:pic>
      <p:pic>
        <p:nvPicPr>
          <p:cNvPr id="28" name="red 3">
            <a:extLst>
              <a:ext uri="{FF2B5EF4-FFF2-40B4-BE49-F238E27FC236}">
                <a16:creationId xmlns:a16="http://schemas.microsoft.com/office/drawing/2014/main" id="{2CC26527-7C03-48D9-9B44-364B4C287A4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09072" y="-1992708"/>
            <a:ext cx="7078069" cy="2164268"/>
          </a:xfrm>
          <a:prstGeom prst="rect">
            <a:avLst/>
          </a:prstGeom>
        </p:spPr>
      </p:pic>
      <p:pic>
        <p:nvPicPr>
          <p:cNvPr id="30" name="red button 4">
            <a:extLst>
              <a:ext uri="{FF2B5EF4-FFF2-40B4-BE49-F238E27FC236}">
                <a16:creationId xmlns:a16="http://schemas.microsoft.com/office/drawing/2014/main" id="{E735C450-FAE5-4C03-AE34-F9D99AB4B3A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31" name="red 1">
            <a:extLst>
              <a:ext uri="{FF2B5EF4-FFF2-40B4-BE49-F238E27FC236}">
                <a16:creationId xmlns:a16="http://schemas.microsoft.com/office/drawing/2014/main" id="{3B587992-F759-4D02-9B6E-3BE3931559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65215" y="-1993465"/>
            <a:ext cx="2165782" cy="2165782"/>
          </a:xfrm>
          <a:prstGeom prst="rect">
            <a:avLst/>
          </a:prstGeom>
        </p:spPr>
      </p:pic>
      <p:pic>
        <p:nvPicPr>
          <p:cNvPr id="32" name="red button 3">
            <a:extLst>
              <a:ext uri="{FF2B5EF4-FFF2-40B4-BE49-F238E27FC236}">
                <a16:creationId xmlns:a16="http://schemas.microsoft.com/office/drawing/2014/main" id="{351ECF27-16AC-4A3D-B345-BEA9D1D854A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33" name="red button 2">
            <a:extLst>
              <a:ext uri="{FF2B5EF4-FFF2-40B4-BE49-F238E27FC236}">
                <a16:creationId xmlns:a16="http://schemas.microsoft.com/office/drawing/2014/main" id="{B0C0C6AA-1CEF-4802-B5AF-A0030396910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34" name="red button 1">
            <a:extLst>
              <a:ext uri="{FF2B5EF4-FFF2-40B4-BE49-F238E27FC236}">
                <a16:creationId xmlns:a16="http://schemas.microsoft.com/office/drawing/2014/main" id="{33CB508B-E783-425B-8277-AEAEF9FB434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85" grpId="0" animBg="1"/>
      <p:bldP spid="86" grpId="0" animBg="1"/>
      <p:bldP spid="88" grpId="0" animBg="1"/>
      <p:bldP spid="89" grpId="0" animBg="1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4">
            <a:extLst>
              <a:ext uri="{FF2B5EF4-FFF2-40B4-BE49-F238E27FC236}">
                <a16:creationId xmlns:a16="http://schemas.microsoft.com/office/drawing/2014/main" id="{9CA86163-73B0-432D-9EA2-154D90D690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3754191"/>
            <a:ext cx="3828620" cy="944962"/>
          </a:xfrm>
          <a:prstGeom prst="rect">
            <a:avLst/>
          </a:prstGeom>
        </p:spPr>
      </p:pic>
      <p:sp>
        <p:nvSpPr>
          <p:cNvPr id="92" name="aw4">
            <a:extLst>
              <a:ext uri="{FF2B5EF4-FFF2-40B4-BE49-F238E27FC236}">
                <a16:creationId xmlns:a16="http://schemas.microsoft.com/office/drawing/2014/main" id="{7C716866-B69F-4ECE-B595-86E157973A44}"/>
              </a:ext>
            </a:extLst>
          </p:cNvPr>
          <p:cNvSpPr/>
          <p:nvPr/>
        </p:nvSpPr>
        <p:spPr>
          <a:xfrm>
            <a:off x="2275471" y="382278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97" name="6">
            <a:extLst>
              <a:ext uri="{FF2B5EF4-FFF2-40B4-BE49-F238E27FC236}">
                <a16:creationId xmlns:a16="http://schemas.microsoft.com/office/drawing/2014/main" id="{4B3A31D8-F32F-4FDC-A08C-D7EC7FFC73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1626451"/>
            <a:ext cx="3822523" cy="944962"/>
          </a:xfrm>
          <a:prstGeom prst="rect">
            <a:avLst/>
          </a:prstGeom>
        </p:spPr>
      </p:pic>
      <p:pic>
        <p:nvPicPr>
          <p:cNvPr id="100" name="7">
            <a:extLst>
              <a:ext uri="{FF2B5EF4-FFF2-40B4-BE49-F238E27FC236}">
                <a16:creationId xmlns:a16="http://schemas.microsoft.com/office/drawing/2014/main" id="{C4BD0492-C250-4A61-816D-EE51FA6B25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2690321"/>
            <a:ext cx="3822523" cy="944962"/>
          </a:xfrm>
          <a:prstGeom prst="rect">
            <a:avLst/>
          </a:prstGeom>
        </p:spPr>
      </p:pic>
      <p:pic>
        <p:nvPicPr>
          <p:cNvPr id="103" name="8">
            <a:extLst>
              <a:ext uri="{FF2B5EF4-FFF2-40B4-BE49-F238E27FC236}">
                <a16:creationId xmlns:a16="http://schemas.microsoft.com/office/drawing/2014/main" id="{2D41CB75-4F23-48E5-8A2F-5C88ED28D9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3754191"/>
            <a:ext cx="3822523" cy="944962"/>
          </a:xfrm>
          <a:prstGeom prst="rect">
            <a:avLst/>
          </a:prstGeom>
        </p:spPr>
      </p:pic>
      <p:pic>
        <p:nvPicPr>
          <p:cNvPr id="94" name="5">
            <a:extLst>
              <a:ext uri="{FF2B5EF4-FFF2-40B4-BE49-F238E27FC236}">
                <a16:creationId xmlns:a16="http://schemas.microsoft.com/office/drawing/2014/main" id="{FAC9E528-8691-496A-8580-A5F7C681D6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562581"/>
            <a:ext cx="3822523" cy="944962"/>
          </a:xfrm>
          <a:prstGeom prst="rect">
            <a:avLst/>
          </a:prstGeom>
        </p:spPr>
      </p:pic>
      <p:sp>
        <p:nvSpPr>
          <p:cNvPr id="91" name="core4">
            <a:extLst>
              <a:ext uri="{FF2B5EF4-FFF2-40B4-BE49-F238E27FC236}">
                <a16:creationId xmlns:a16="http://schemas.microsoft.com/office/drawing/2014/main" id="{405ED5C9-23AA-4C3F-8292-C4D88DC6CEC8}"/>
              </a:ext>
            </a:extLst>
          </p:cNvPr>
          <p:cNvSpPr/>
          <p:nvPr/>
        </p:nvSpPr>
        <p:spPr>
          <a:xfrm>
            <a:off x="5314585" y="382278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pic>
        <p:nvPicPr>
          <p:cNvPr id="78" name="1">
            <a:extLst>
              <a:ext uri="{FF2B5EF4-FFF2-40B4-BE49-F238E27FC236}">
                <a16:creationId xmlns:a16="http://schemas.microsoft.com/office/drawing/2014/main" id="{70B03BA4-8892-46EC-BCD4-7AA80E9781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562581"/>
            <a:ext cx="3828620" cy="944962"/>
          </a:xfrm>
          <a:prstGeom prst="rect">
            <a:avLst/>
          </a:prstGeom>
        </p:spPr>
      </p:pic>
      <p:sp>
        <p:nvSpPr>
          <p:cNvPr id="76" name="core1">
            <a:extLst>
              <a:ext uri="{FF2B5EF4-FFF2-40B4-BE49-F238E27FC236}">
                <a16:creationId xmlns:a16="http://schemas.microsoft.com/office/drawing/2014/main" id="{178F47FA-77D9-4998-B266-26D7E435EA71}"/>
              </a:ext>
            </a:extLst>
          </p:cNvPr>
          <p:cNvSpPr/>
          <p:nvPr/>
        </p:nvSpPr>
        <p:spPr>
          <a:xfrm>
            <a:off x="5314585" y="63117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77" name="aw1">
            <a:extLst>
              <a:ext uri="{FF2B5EF4-FFF2-40B4-BE49-F238E27FC236}">
                <a16:creationId xmlns:a16="http://schemas.microsoft.com/office/drawing/2014/main" id="{7A3B9BE9-7ECF-460B-A78E-D005642EE4F6}"/>
              </a:ext>
            </a:extLst>
          </p:cNvPr>
          <p:cNvSpPr/>
          <p:nvPr/>
        </p:nvSpPr>
        <p:spPr>
          <a:xfrm>
            <a:off x="2275471" y="63117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84" name="2">
            <a:extLst>
              <a:ext uri="{FF2B5EF4-FFF2-40B4-BE49-F238E27FC236}">
                <a16:creationId xmlns:a16="http://schemas.microsoft.com/office/drawing/2014/main" id="{9D724775-B362-47F2-AAC3-DC300939B4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1626451"/>
            <a:ext cx="3828620" cy="944962"/>
          </a:xfrm>
          <a:prstGeom prst="rect">
            <a:avLst/>
          </a:prstGeom>
        </p:spPr>
      </p:pic>
      <p:sp>
        <p:nvSpPr>
          <p:cNvPr id="85" name="core2">
            <a:extLst>
              <a:ext uri="{FF2B5EF4-FFF2-40B4-BE49-F238E27FC236}">
                <a16:creationId xmlns:a16="http://schemas.microsoft.com/office/drawing/2014/main" id="{C647358F-62FE-4ED4-AD14-E6ECBF5964AF}"/>
              </a:ext>
            </a:extLst>
          </p:cNvPr>
          <p:cNvSpPr/>
          <p:nvPr/>
        </p:nvSpPr>
        <p:spPr>
          <a:xfrm>
            <a:off x="5314585" y="169504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86" name="aw2">
            <a:extLst>
              <a:ext uri="{FF2B5EF4-FFF2-40B4-BE49-F238E27FC236}">
                <a16:creationId xmlns:a16="http://schemas.microsoft.com/office/drawing/2014/main" id="{68C386B6-4BFC-4307-8BA9-4463F7757411}"/>
              </a:ext>
            </a:extLst>
          </p:cNvPr>
          <p:cNvSpPr/>
          <p:nvPr/>
        </p:nvSpPr>
        <p:spPr>
          <a:xfrm>
            <a:off x="2275471" y="169504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87" name="3">
            <a:extLst>
              <a:ext uri="{FF2B5EF4-FFF2-40B4-BE49-F238E27FC236}">
                <a16:creationId xmlns:a16="http://schemas.microsoft.com/office/drawing/2014/main" id="{CE54A576-DACC-4EF7-8909-D9783CC898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2690321"/>
            <a:ext cx="3828620" cy="944962"/>
          </a:xfrm>
          <a:prstGeom prst="rect">
            <a:avLst/>
          </a:prstGeom>
        </p:spPr>
      </p:pic>
      <p:sp>
        <p:nvSpPr>
          <p:cNvPr id="88" name="core3">
            <a:extLst>
              <a:ext uri="{FF2B5EF4-FFF2-40B4-BE49-F238E27FC236}">
                <a16:creationId xmlns:a16="http://schemas.microsoft.com/office/drawing/2014/main" id="{541A3F02-800F-48BA-B4B9-17284A2AEF28}"/>
              </a:ext>
            </a:extLst>
          </p:cNvPr>
          <p:cNvSpPr/>
          <p:nvPr/>
        </p:nvSpPr>
        <p:spPr>
          <a:xfrm>
            <a:off x="5314585" y="275891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89" name="aw3">
            <a:extLst>
              <a:ext uri="{FF2B5EF4-FFF2-40B4-BE49-F238E27FC236}">
                <a16:creationId xmlns:a16="http://schemas.microsoft.com/office/drawing/2014/main" id="{DD843874-8034-44C1-B56C-3A0ED5F982B7}"/>
              </a:ext>
            </a:extLst>
          </p:cNvPr>
          <p:cNvSpPr/>
          <p:nvPr/>
        </p:nvSpPr>
        <p:spPr>
          <a:xfrm>
            <a:off x="2275471" y="275891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6E49B75-EFE0-4495-99FC-6AFAD7BCEA2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7482" y="5252553"/>
            <a:ext cx="10297036" cy="135952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827EF16-142B-4309-8CDD-A87EDB17498D}"/>
              </a:ext>
            </a:extLst>
          </p:cNvPr>
          <p:cNvSpPr txBox="1"/>
          <p:nvPr/>
        </p:nvSpPr>
        <p:spPr>
          <a:xfrm rot="20393747">
            <a:off x="1185293" y="5582978"/>
            <a:ext cx="1443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CÂU HỎI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(QUESTION)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C48B82-3B52-49C4-8CB3-C59A9167016C}"/>
              </a:ext>
            </a:extLst>
          </p:cNvPr>
          <p:cNvSpPr txBox="1"/>
          <p:nvPr/>
        </p:nvSpPr>
        <p:spPr>
          <a:xfrm>
            <a:off x="2920480" y="5551713"/>
            <a:ext cx="8094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bạn đánh nội dung câu hỏi vào đây nhé ! (Insert question here ?)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40C5F2-0B4C-4C0A-8E3A-245F147FDB58}"/>
              </a:ext>
            </a:extLst>
          </p:cNvPr>
          <p:cNvSpPr txBox="1"/>
          <p:nvPr/>
        </p:nvSpPr>
        <p:spPr>
          <a:xfrm>
            <a:off x="159349" y="484789"/>
            <a:ext cx="157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VÒNG 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(ROUND 0)</a:t>
            </a:r>
          </a:p>
        </p:txBody>
      </p:sp>
      <p:pic>
        <p:nvPicPr>
          <p:cNvPr id="28" name="red 1">
            <a:extLst>
              <a:ext uri="{FF2B5EF4-FFF2-40B4-BE49-F238E27FC236}">
                <a16:creationId xmlns:a16="http://schemas.microsoft.com/office/drawing/2014/main" id="{9122A34A-628A-4D25-B19B-8131D04FCCD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65215" y="-1993465"/>
            <a:ext cx="2165782" cy="2165782"/>
          </a:xfrm>
          <a:prstGeom prst="rect">
            <a:avLst/>
          </a:prstGeom>
        </p:spPr>
      </p:pic>
      <p:pic>
        <p:nvPicPr>
          <p:cNvPr id="30" name="red 2">
            <a:extLst>
              <a:ext uri="{FF2B5EF4-FFF2-40B4-BE49-F238E27FC236}">
                <a16:creationId xmlns:a16="http://schemas.microsoft.com/office/drawing/2014/main" id="{86E481D9-4F6F-4B1D-B437-8F7997FA9A2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37522" y="-1992708"/>
            <a:ext cx="4621169" cy="2164268"/>
          </a:xfrm>
          <a:prstGeom prst="rect">
            <a:avLst/>
          </a:prstGeom>
        </p:spPr>
      </p:pic>
      <p:pic>
        <p:nvPicPr>
          <p:cNvPr id="31" name="red 3">
            <a:extLst>
              <a:ext uri="{FF2B5EF4-FFF2-40B4-BE49-F238E27FC236}">
                <a16:creationId xmlns:a16="http://schemas.microsoft.com/office/drawing/2014/main" id="{DC24E9DF-D107-4A7C-B576-0C8B334CF68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09072" y="-1992708"/>
            <a:ext cx="7078069" cy="2164268"/>
          </a:xfrm>
          <a:prstGeom prst="rect">
            <a:avLst/>
          </a:prstGeom>
        </p:spPr>
      </p:pic>
      <p:pic>
        <p:nvPicPr>
          <p:cNvPr id="32" name="red button 4">
            <a:extLst>
              <a:ext uri="{FF2B5EF4-FFF2-40B4-BE49-F238E27FC236}">
                <a16:creationId xmlns:a16="http://schemas.microsoft.com/office/drawing/2014/main" id="{178F4947-AF6A-462B-BB93-9EC01D261CD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33" name="red 1">
            <a:extLst>
              <a:ext uri="{FF2B5EF4-FFF2-40B4-BE49-F238E27FC236}">
                <a16:creationId xmlns:a16="http://schemas.microsoft.com/office/drawing/2014/main" id="{73ADF59D-6861-4DAD-AE85-6D915E6CE85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65215" y="-1993465"/>
            <a:ext cx="2165782" cy="2165782"/>
          </a:xfrm>
          <a:prstGeom prst="rect">
            <a:avLst/>
          </a:prstGeom>
        </p:spPr>
      </p:pic>
      <p:pic>
        <p:nvPicPr>
          <p:cNvPr id="34" name="red button 3">
            <a:extLst>
              <a:ext uri="{FF2B5EF4-FFF2-40B4-BE49-F238E27FC236}">
                <a16:creationId xmlns:a16="http://schemas.microsoft.com/office/drawing/2014/main" id="{9D60B9DD-AEB6-4AF5-BC95-4CB33BDF175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35" name="red button 2">
            <a:extLst>
              <a:ext uri="{FF2B5EF4-FFF2-40B4-BE49-F238E27FC236}">
                <a16:creationId xmlns:a16="http://schemas.microsoft.com/office/drawing/2014/main" id="{C252D47A-0FB5-4A5E-B4B7-A32DCFDAB0A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42" name="red button 1">
            <a:extLst>
              <a:ext uri="{FF2B5EF4-FFF2-40B4-BE49-F238E27FC236}">
                <a16:creationId xmlns:a16="http://schemas.microsoft.com/office/drawing/2014/main" id="{6B474D23-1E82-44F2-8D2D-374520A614D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7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92" grpId="0" animBg="1"/>
      <p:bldP spid="91" grpId="0" animBg="1"/>
      <p:bldP spid="76" grpId="0" animBg="1"/>
      <p:bldP spid="77" grpId="0" animBg="1"/>
      <p:bldP spid="85" grpId="0" animBg="1"/>
      <p:bldP spid="86" grpId="0" animBg="1"/>
      <p:bldP spid="88" grpId="0" animBg="1"/>
      <p:bldP spid="89" grpId="0" animBg="1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4">
            <a:extLst>
              <a:ext uri="{FF2B5EF4-FFF2-40B4-BE49-F238E27FC236}">
                <a16:creationId xmlns:a16="http://schemas.microsoft.com/office/drawing/2014/main" id="{9CA86163-73B0-432D-9EA2-154D90D690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3754191"/>
            <a:ext cx="3828620" cy="944962"/>
          </a:xfrm>
          <a:prstGeom prst="rect">
            <a:avLst/>
          </a:prstGeom>
        </p:spPr>
      </p:pic>
      <p:sp>
        <p:nvSpPr>
          <p:cNvPr id="92" name="aw4">
            <a:extLst>
              <a:ext uri="{FF2B5EF4-FFF2-40B4-BE49-F238E27FC236}">
                <a16:creationId xmlns:a16="http://schemas.microsoft.com/office/drawing/2014/main" id="{7C716866-B69F-4ECE-B595-86E157973A44}"/>
              </a:ext>
            </a:extLst>
          </p:cNvPr>
          <p:cNvSpPr/>
          <p:nvPr/>
        </p:nvSpPr>
        <p:spPr>
          <a:xfrm>
            <a:off x="2275471" y="382278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97" name="6">
            <a:extLst>
              <a:ext uri="{FF2B5EF4-FFF2-40B4-BE49-F238E27FC236}">
                <a16:creationId xmlns:a16="http://schemas.microsoft.com/office/drawing/2014/main" id="{4B3A31D8-F32F-4FDC-A08C-D7EC7FFC73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1626451"/>
            <a:ext cx="3822523" cy="944962"/>
          </a:xfrm>
          <a:prstGeom prst="rect">
            <a:avLst/>
          </a:prstGeom>
        </p:spPr>
      </p:pic>
      <p:pic>
        <p:nvPicPr>
          <p:cNvPr id="100" name="7">
            <a:extLst>
              <a:ext uri="{FF2B5EF4-FFF2-40B4-BE49-F238E27FC236}">
                <a16:creationId xmlns:a16="http://schemas.microsoft.com/office/drawing/2014/main" id="{C4BD0492-C250-4A61-816D-EE51FA6B25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2690321"/>
            <a:ext cx="3822523" cy="944962"/>
          </a:xfrm>
          <a:prstGeom prst="rect">
            <a:avLst/>
          </a:prstGeom>
        </p:spPr>
      </p:pic>
      <p:pic>
        <p:nvPicPr>
          <p:cNvPr id="103" name="8">
            <a:extLst>
              <a:ext uri="{FF2B5EF4-FFF2-40B4-BE49-F238E27FC236}">
                <a16:creationId xmlns:a16="http://schemas.microsoft.com/office/drawing/2014/main" id="{2D41CB75-4F23-48E5-8A2F-5C88ED28D9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3754191"/>
            <a:ext cx="3822523" cy="944962"/>
          </a:xfrm>
          <a:prstGeom prst="rect">
            <a:avLst/>
          </a:prstGeom>
        </p:spPr>
      </p:pic>
      <p:pic>
        <p:nvPicPr>
          <p:cNvPr id="94" name="5">
            <a:extLst>
              <a:ext uri="{FF2B5EF4-FFF2-40B4-BE49-F238E27FC236}">
                <a16:creationId xmlns:a16="http://schemas.microsoft.com/office/drawing/2014/main" id="{FAC9E528-8691-496A-8580-A5F7C681D6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59" y="562581"/>
            <a:ext cx="3828620" cy="944962"/>
          </a:xfrm>
          <a:prstGeom prst="rect">
            <a:avLst/>
          </a:prstGeom>
        </p:spPr>
      </p:pic>
      <p:sp>
        <p:nvSpPr>
          <p:cNvPr id="95" name="core5">
            <a:extLst>
              <a:ext uri="{FF2B5EF4-FFF2-40B4-BE49-F238E27FC236}">
                <a16:creationId xmlns:a16="http://schemas.microsoft.com/office/drawing/2014/main" id="{6F120E57-04C1-467B-8CD2-1E962D8635D7}"/>
              </a:ext>
            </a:extLst>
          </p:cNvPr>
          <p:cNvSpPr/>
          <p:nvPr/>
        </p:nvSpPr>
        <p:spPr>
          <a:xfrm>
            <a:off x="9241323" y="63117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96" name="aw5">
            <a:extLst>
              <a:ext uri="{FF2B5EF4-FFF2-40B4-BE49-F238E27FC236}">
                <a16:creationId xmlns:a16="http://schemas.microsoft.com/office/drawing/2014/main" id="{F9B08F1B-A827-42EB-B9D9-FD23F8ACC8A9}"/>
              </a:ext>
            </a:extLst>
          </p:cNvPr>
          <p:cNvSpPr/>
          <p:nvPr/>
        </p:nvSpPr>
        <p:spPr>
          <a:xfrm>
            <a:off x="6202209" y="63117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sp>
        <p:nvSpPr>
          <p:cNvPr id="91" name="core4">
            <a:extLst>
              <a:ext uri="{FF2B5EF4-FFF2-40B4-BE49-F238E27FC236}">
                <a16:creationId xmlns:a16="http://schemas.microsoft.com/office/drawing/2014/main" id="{405ED5C9-23AA-4C3F-8292-C4D88DC6CEC8}"/>
              </a:ext>
            </a:extLst>
          </p:cNvPr>
          <p:cNvSpPr/>
          <p:nvPr/>
        </p:nvSpPr>
        <p:spPr>
          <a:xfrm>
            <a:off x="5314585" y="382278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pic>
        <p:nvPicPr>
          <p:cNvPr id="78" name="1">
            <a:extLst>
              <a:ext uri="{FF2B5EF4-FFF2-40B4-BE49-F238E27FC236}">
                <a16:creationId xmlns:a16="http://schemas.microsoft.com/office/drawing/2014/main" id="{70B03BA4-8892-46EC-BCD4-7AA80E9781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562581"/>
            <a:ext cx="3828620" cy="944962"/>
          </a:xfrm>
          <a:prstGeom prst="rect">
            <a:avLst/>
          </a:prstGeom>
        </p:spPr>
      </p:pic>
      <p:sp>
        <p:nvSpPr>
          <p:cNvPr id="76" name="core1">
            <a:extLst>
              <a:ext uri="{FF2B5EF4-FFF2-40B4-BE49-F238E27FC236}">
                <a16:creationId xmlns:a16="http://schemas.microsoft.com/office/drawing/2014/main" id="{178F47FA-77D9-4998-B266-26D7E435EA71}"/>
              </a:ext>
            </a:extLst>
          </p:cNvPr>
          <p:cNvSpPr/>
          <p:nvPr/>
        </p:nvSpPr>
        <p:spPr>
          <a:xfrm>
            <a:off x="5314585" y="63117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77" name="aw1">
            <a:extLst>
              <a:ext uri="{FF2B5EF4-FFF2-40B4-BE49-F238E27FC236}">
                <a16:creationId xmlns:a16="http://schemas.microsoft.com/office/drawing/2014/main" id="{7A3B9BE9-7ECF-460B-A78E-D005642EE4F6}"/>
              </a:ext>
            </a:extLst>
          </p:cNvPr>
          <p:cNvSpPr/>
          <p:nvPr/>
        </p:nvSpPr>
        <p:spPr>
          <a:xfrm>
            <a:off x="2275471" y="63117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84" name="2">
            <a:extLst>
              <a:ext uri="{FF2B5EF4-FFF2-40B4-BE49-F238E27FC236}">
                <a16:creationId xmlns:a16="http://schemas.microsoft.com/office/drawing/2014/main" id="{9D724775-B362-47F2-AAC3-DC300939B4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1626451"/>
            <a:ext cx="3828620" cy="944962"/>
          </a:xfrm>
          <a:prstGeom prst="rect">
            <a:avLst/>
          </a:prstGeom>
        </p:spPr>
      </p:pic>
      <p:sp>
        <p:nvSpPr>
          <p:cNvPr id="85" name="core2">
            <a:extLst>
              <a:ext uri="{FF2B5EF4-FFF2-40B4-BE49-F238E27FC236}">
                <a16:creationId xmlns:a16="http://schemas.microsoft.com/office/drawing/2014/main" id="{C647358F-62FE-4ED4-AD14-E6ECBF5964AF}"/>
              </a:ext>
            </a:extLst>
          </p:cNvPr>
          <p:cNvSpPr/>
          <p:nvPr/>
        </p:nvSpPr>
        <p:spPr>
          <a:xfrm>
            <a:off x="5314585" y="169504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86" name="aw2">
            <a:extLst>
              <a:ext uri="{FF2B5EF4-FFF2-40B4-BE49-F238E27FC236}">
                <a16:creationId xmlns:a16="http://schemas.microsoft.com/office/drawing/2014/main" id="{68C386B6-4BFC-4307-8BA9-4463F7757411}"/>
              </a:ext>
            </a:extLst>
          </p:cNvPr>
          <p:cNvSpPr/>
          <p:nvPr/>
        </p:nvSpPr>
        <p:spPr>
          <a:xfrm>
            <a:off x="2275471" y="169504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87" name="3">
            <a:extLst>
              <a:ext uri="{FF2B5EF4-FFF2-40B4-BE49-F238E27FC236}">
                <a16:creationId xmlns:a16="http://schemas.microsoft.com/office/drawing/2014/main" id="{CE54A576-DACC-4EF7-8909-D9783CC898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2690321"/>
            <a:ext cx="3828620" cy="944962"/>
          </a:xfrm>
          <a:prstGeom prst="rect">
            <a:avLst/>
          </a:prstGeom>
        </p:spPr>
      </p:pic>
      <p:sp>
        <p:nvSpPr>
          <p:cNvPr id="88" name="core3">
            <a:extLst>
              <a:ext uri="{FF2B5EF4-FFF2-40B4-BE49-F238E27FC236}">
                <a16:creationId xmlns:a16="http://schemas.microsoft.com/office/drawing/2014/main" id="{541A3F02-800F-48BA-B4B9-17284A2AEF28}"/>
              </a:ext>
            </a:extLst>
          </p:cNvPr>
          <p:cNvSpPr/>
          <p:nvPr/>
        </p:nvSpPr>
        <p:spPr>
          <a:xfrm>
            <a:off x="5314585" y="275891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89" name="aw3">
            <a:extLst>
              <a:ext uri="{FF2B5EF4-FFF2-40B4-BE49-F238E27FC236}">
                <a16:creationId xmlns:a16="http://schemas.microsoft.com/office/drawing/2014/main" id="{DD843874-8034-44C1-B56C-3A0ED5F982B7}"/>
              </a:ext>
            </a:extLst>
          </p:cNvPr>
          <p:cNvSpPr/>
          <p:nvPr/>
        </p:nvSpPr>
        <p:spPr>
          <a:xfrm>
            <a:off x="2275471" y="275891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6E49B75-EFE0-4495-99FC-6AFAD7BCEA2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7482" y="5252553"/>
            <a:ext cx="10297036" cy="135952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827EF16-142B-4309-8CDD-A87EDB17498D}"/>
              </a:ext>
            </a:extLst>
          </p:cNvPr>
          <p:cNvSpPr txBox="1"/>
          <p:nvPr/>
        </p:nvSpPr>
        <p:spPr>
          <a:xfrm rot="20393747">
            <a:off x="1185293" y="5582978"/>
            <a:ext cx="1443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CÂU HỎI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(QUESTION)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C48B82-3B52-49C4-8CB3-C59A9167016C}"/>
              </a:ext>
            </a:extLst>
          </p:cNvPr>
          <p:cNvSpPr txBox="1"/>
          <p:nvPr/>
        </p:nvSpPr>
        <p:spPr>
          <a:xfrm>
            <a:off x="2920480" y="5551713"/>
            <a:ext cx="8094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bạn đánh nội dung câu hỏi vào đây nhé ! (Insert question here ?)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40C5F2-0B4C-4C0A-8E3A-245F147FDB58}"/>
              </a:ext>
            </a:extLst>
          </p:cNvPr>
          <p:cNvSpPr txBox="1"/>
          <p:nvPr/>
        </p:nvSpPr>
        <p:spPr>
          <a:xfrm>
            <a:off x="159349" y="484789"/>
            <a:ext cx="157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VÒNG 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(ROUND 0)</a:t>
            </a:r>
          </a:p>
        </p:txBody>
      </p:sp>
      <p:pic>
        <p:nvPicPr>
          <p:cNvPr id="30" name="red 1">
            <a:extLst>
              <a:ext uri="{FF2B5EF4-FFF2-40B4-BE49-F238E27FC236}">
                <a16:creationId xmlns:a16="http://schemas.microsoft.com/office/drawing/2014/main" id="{A13C47F5-1414-4ED6-9B3A-5FF293E3AFC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65215" y="-1993465"/>
            <a:ext cx="2165782" cy="2165782"/>
          </a:xfrm>
          <a:prstGeom prst="rect">
            <a:avLst/>
          </a:prstGeom>
        </p:spPr>
      </p:pic>
      <p:pic>
        <p:nvPicPr>
          <p:cNvPr id="31" name="red 2">
            <a:extLst>
              <a:ext uri="{FF2B5EF4-FFF2-40B4-BE49-F238E27FC236}">
                <a16:creationId xmlns:a16="http://schemas.microsoft.com/office/drawing/2014/main" id="{CC8ED363-42E8-4B30-BFDC-2D4D3B124E0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37522" y="-1992708"/>
            <a:ext cx="4621169" cy="2164268"/>
          </a:xfrm>
          <a:prstGeom prst="rect">
            <a:avLst/>
          </a:prstGeom>
        </p:spPr>
      </p:pic>
      <p:pic>
        <p:nvPicPr>
          <p:cNvPr id="32" name="red 3">
            <a:extLst>
              <a:ext uri="{FF2B5EF4-FFF2-40B4-BE49-F238E27FC236}">
                <a16:creationId xmlns:a16="http://schemas.microsoft.com/office/drawing/2014/main" id="{B89BEAD6-DD82-495D-ADA8-7E19B0A2C6C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09072" y="-1992708"/>
            <a:ext cx="7078069" cy="2164268"/>
          </a:xfrm>
          <a:prstGeom prst="rect">
            <a:avLst/>
          </a:prstGeom>
        </p:spPr>
      </p:pic>
      <p:pic>
        <p:nvPicPr>
          <p:cNvPr id="33" name="red button 4">
            <a:extLst>
              <a:ext uri="{FF2B5EF4-FFF2-40B4-BE49-F238E27FC236}">
                <a16:creationId xmlns:a16="http://schemas.microsoft.com/office/drawing/2014/main" id="{E5CB30BA-A5EF-4A92-A870-8B71D1E6E43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34" name="red 1">
            <a:extLst>
              <a:ext uri="{FF2B5EF4-FFF2-40B4-BE49-F238E27FC236}">
                <a16:creationId xmlns:a16="http://schemas.microsoft.com/office/drawing/2014/main" id="{C1C34B87-171C-4B50-9F85-C8A05CC98F4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65215" y="-1993465"/>
            <a:ext cx="2165782" cy="2165782"/>
          </a:xfrm>
          <a:prstGeom prst="rect">
            <a:avLst/>
          </a:prstGeom>
        </p:spPr>
      </p:pic>
      <p:pic>
        <p:nvPicPr>
          <p:cNvPr id="35" name="red button 3">
            <a:extLst>
              <a:ext uri="{FF2B5EF4-FFF2-40B4-BE49-F238E27FC236}">
                <a16:creationId xmlns:a16="http://schemas.microsoft.com/office/drawing/2014/main" id="{53565642-169F-46D9-9D23-4924B8199F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42" name="red button 2">
            <a:extLst>
              <a:ext uri="{FF2B5EF4-FFF2-40B4-BE49-F238E27FC236}">
                <a16:creationId xmlns:a16="http://schemas.microsoft.com/office/drawing/2014/main" id="{D754282D-F779-43D2-AD87-2CA356610A5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43" name="red button 1">
            <a:extLst>
              <a:ext uri="{FF2B5EF4-FFF2-40B4-BE49-F238E27FC236}">
                <a16:creationId xmlns:a16="http://schemas.microsoft.com/office/drawing/2014/main" id="{2DC26ED7-9B99-409D-88C3-2C816F34224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6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92" grpId="0" animBg="1"/>
      <p:bldP spid="95" grpId="0" animBg="1"/>
      <p:bldP spid="96" grpId="0" animBg="1"/>
      <p:bldP spid="91" grpId="0" animBg="1"/>
      <p:bldP spid="76" grpId="0" animBg="1"/>
      <p:bldP spid="77" grpId="0" animBg="1"/>
      <p:bldP spid="85" grpId="0" animBg="1"/>
      <p:bldP spid="86" grpId="0" animBg="1"/>
      <p:bldP spid="88" grpId="0" animBg="1"/>
      <p:bldP spid="89" grpId="0" animBg="1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4">
            <a:extLst>
              <a:ext uri="{FF2B5EF4-FFF2-40B4-BE49-F238E27FC236}">
                <a16:creationId xmlns:a16="http://schemas.microsoft.com/office/drawing/2014/main" id="{9CA86163-73B0-432D-9EA2-154D90D690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3754191"/>
            <a:ext cx="3828620" cy="944962"/>
          </a:xfrm>
          <a:prstGeom prst="rect">
            <a:avLst/>
          </a:prstGeom>
        </p:spPr>
      </p:pic>
      <p:sp>
        <p:nvSpPr>
          <p:cNvPr id="92" name="aw4">
            <a:extLst>
              <a:ext uri="{FF2B5EF4-FFF2-40B4-BE49-F238E27FC236}">
                <a16:creationId xmlns:a16="http://schemas.microsoft.com/office/drawing/2014/main" id="{7C716866-B69F-4ECE-B595-86E157973A44}"/>
              </a:ext>
            </a:extLst>
          </p:cNvPr>
          <p:cNvSpPr/>
          <p:nvPr/>
        </p:nvSpPr>
        <p:spPr>
          <a:xfrm>
            <a:off x="2275471" y="382278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97" name="6">
            <a:extLst>
              <a:ext uri="{FF2B5EF4-FFF2-40B4-BE49-F238E27FC236}">
                <a16:creationId xmlns:a16="http://schemas.microsoft.com/office/drawing/2014/main" id="{4B3A31D8-F32F-4FDC-A08C-D7EC7FFC73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59" y="1626451"/>
            <a:ext cx="3828620" cy="944962"/>
          </a:xfrm>
          <a:prstGeom prst="rect">
            <a:avLst/>
          </a:prstGeom>
        </p:spPr>
      </p:pic>
      <p:sp>
        <p:nvSpPr>
          <p:cNvPr id="99" name="aw6">
            <a:extLst>
              <a:ext uri="{FF2B5EF4-FFF2-40B4-BE49-F238E27FC236}">
                <a16:creationId xmlns:a16="http://schemas.microsoft.com/office/drawing/2014/main" id="{E0CF8269-693F-41B8-8E68-85C9C802520E}"/>
              </a:ext>
            </a:extLst>
          </p:cNvPr>
          <p:cNvSpPr/>
          <p:nvPr/>
        </p:nvSpPr>
        <p:spPr>
          <a:xfrm>
            <a:off x="6202209" y="169504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100" name="7">
            <a:extLst>
              <a:ext uri="{FF2B5EF4-FFF2-40B4-BE49-F238E27FC236}">
                <a16:creationId xmlns:a16="http://schemas.microsoft.com/office/drawing/2014/main" id="{C4BD0492-C250-4A61-816D-EE51FA6B25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2690321"/>
            <a:ext cx="3822523" cy="944962"/>
          </a:xfrm>
          <a:prstGeom prst="rect">
            <a:avLst/>
          </a:prstGeom>
        </p:spPr>
      </p:pic>
      <p:pic>
        <p:nvPicPr>
          <p:cNvPr id="103" name="8">
            <a:extLst>
              <a:ext uri="{FF2B5EF4-FFF2-40B4-BE49-F238E27FC236}">
                <a16:creationId xmlns:a16="http://schemas.microsoft.com/office/drawing/2014/main" id="{2D41CB75-4F23-48E5-8A2F-5C88ED28D9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3754191"/>
            <a:ext cx="3822523" cy="944962"/>
          </a:xfrm>
          <a:prstGeom prst="rect">
            <a:avLst/>
          </a:prstGeom>
        </p:spPr>
      </p:pic>
      <p:pic>
        <p:nvPicPr>
          <p:cNvPr id="94" name="5">
            <a:extLst>
              <a:ext uri="{FF2B5EF4-FFF2-40B4-BE49-F238E27FC236}">
                <a16:creationId xmlns:a16="http://schemas.microsoft.com/office/drawing/2014/main" id="{FAC9E528-8691-496A-8580-A5F7C681D6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59" y="562581"/>
            <a:ext cx="3828620" cy="944962"/>
          </a:xfrm>
          <a:prstGeom prst="rect">
            <a:avLst/>
          </a:prstGeom>
        </p:spPr>
      </p:pic>
      <p:sp>
        <p:nvSpPr>
          <p:cNvPr id="95" name="core5">
            <a:extLst>
              <a:ext uri="{FF2B5EF4-FFF2-40B4-BE49-F238E27FC236}">
                <a16:creationId xmlns:a16="http://schemas.microsoft.com/office/drawing/2014/main" id="{6F120E57-04C1-467B-8CD2-1E962D8635D7}"/>
              </a:ext>
            </a:extLst>
          </p:cNvPr>
          <p:cNvSpPr/>
          <p:nvPr/>
        </p:nvSpPr>
        <p:spPr>
          <a:xfrm>
            <a:off x="9241323" y="63117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96" name="aw5">
            <a:extLst>
              <a:ext uri="{FF2B5EF4-FFF2-40B4-BE49-F238E27FC236}">
                <a16:creationId xmlns:a16="http://schemas.microsoft.com/office/drawing/2014/main" id="{F9B08F1B-A827-42EB-B9D9-FD23F8ACC8A9}"/>
              </a:ext>
            </a:extLst>
          </p:cNvPr>
          <p:cNvSpPr/>
          <p:nvPr/>
        </p:nvSpPr>
        <p:spPr>
          <a:xfrm>
            <a:off x="6202209" y="63117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sp>
        <p:nvSpPr>
          <p:cNvPr id="91" name="core4">
            <a:extLst>
              <a:ext uri="{FF2B5EF4-FFF2-40B4-BE49-F238E27FC236}">
                <a16:creationId xmlns:a16="http://schemas.microsoft.com/office/drawing/2014/main" id="{405ED5C9-23AA-4C3F-8292-C4D88DC6CEC8}"/>
              </a:ext>
            </a:extLst>
          </p:cNvPr>
          <p:cNvSpPr/>
          <p:nvPr/>
        </p:nvSpPr>
        <p:spPr>
          <a:xfrm>
            <a:off x="5314585" y="382278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pic>
        <p:nvPicPr>
          <p:cNvPr id="78" name="1">
            <a:extLst>
              <a:ext uri="{FF2B5EF4-FFF2-40B4-BE49-F238E27FC236}">
                <a16:creationId xmlns:a16="http://schemas.microsoft.com/office/drawing/2014/main" id="{70B03BA4-8892-46EC-BCD4-7AA80E97816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562581"/>
            <a:ext cx="3828620" cy="944962"/>
          </a:xfrm>
          <a:prstGeom prst="rect">
            <a:avLst/>
          </a:prstGeom>
        </p:spPr>
      </p:pic>
      <p:sp>
        <p:nvSpPr>
          <p:cNvPr id="76" name="core1">
            <a:extLst>
              <a:ext uri="{FF2B5EF4-FFF2-40B4-BE49-F238E27FC236}">
                <a16:creationId xmlns:a16="http://schemas.microsoft.com/office/drawing/2014/main" id="{178F47FA-77D9-4998-B266-26D7E435EA71}"/>
              </a:ext>
            </a:extLst>
          </p:cNvPr>
          <p:cNvSpPr/>
          <p:nvPr/>
        </p:nvSpPr>
        <p:spPr>
          <a:xfrm>
            <a:off x="5314585" y="63117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77" name="aw1">
            <a:extLst>
              <a:ext uri="{FF2B5EF4-FFF2-40B4-BE49-F238E27FC236}">
                <a16:creationId xmlns:a16="http://schemas.microsoft.com/office/drawing/2014/main" id="{7A3B9BE9-7ECF-460B-A78E-D005642EE4F6}"/>
              </a:ext>
            </a:extLst>
          </p:cNvPr>
          <p:cNvSpPr/>
          <p:nvPr/>
        </p:nvSpPr>
        <p:spPr>
          <a:xfrm>
            <a:off x="2275471" y="63117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84" name="2">
            <a:extLst>
              <a:ext uri="{FF2B5EF4-FFF2-40B4-BE49-F238E27FC236}">
                <a16:creationId xmlns:a16="http://schemas.microsoft.com/office/drawing/2014/main" id="{9D724775-B362-47F2-AAC3-DC300939B4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1626451"/>
            <a:ext cx="3828620" cy="944962"/>
          </a:xfrm>
          <a:prstGeom prst="rect">
            <a:avLst/>
          </a:prstGeom>
        </p:spPr>
      </p:pic>
      <p:sp>
        <p:nvSpPr>
          <p:cNvPr id="85" name="core2">
            <a:extLst>
              <a:ext uri="{FF2B5EF4-FFF2-40B4-BE49-F238E27FC236}">
                <a16:creationId xmlns:a16="http://schemas.microsoft.com/office/drawing/2014/main" id="{C647358F-62FE-4ED4-AD14-E6ECBF5964AF}"/>
              </a:ext>
            </a:extLst>
          </p:cNvPr>
          <p:cNvSpPr/>
          <p:nvPr/>
        </p:nvSpPr>
        <p:spPr>
          <a:xfrm>
            <a:off x="5314585" y="169504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86" name="aw2">
            <a:extLst>
              <a:ext uri="{FF2B5EF4-FFF2-40B4-BE49-F238E27FC236}">
                <a16:creationId xmlns:a16="http://schemas.microsoft.com/office/drawing/2014/main" id="{68C386B6-4BFC-4307-8BA9-4463F7757411}"/>
              </a:ext>
            </a:extLst>
          </p:cNvPr>
          <p:cNvSpPr/>
          <p:nvPr/>
        </p:nvSpPr>
        <p:spPr>
          <a:xfrm>
            <a:off x="2275471" y="169504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87" name="3">
            <a:extLst>
              <a:ext uri="{FF2B5EF4-FFF2-40B4-BE49-F238E27FC236}">
                <a16:creationId xmlns:a16="http://schemas.microsoft.com/office/drawing/2014/main" id="{CE54A576-DACC-4EF7-8909-D9783CC898E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2690321"/>
            <a:ext cx="3828620" cy="944962"/>
          </a:xfrm>
          <a:prstGeom prst="rect">
            <a:avLst/>
          </a:prstGeom>
        </p:spPr>
      </p:pic>
      <p:sp>
        <p:nvSpPr>
          <p:cNvPr id="88" name="core3">
            <a:extLst>
              <a:ext uri="{FF2B5EF4-FFF2-40B4-BE49-F238E27FC236}">
                <a16:creationId xmlns:a16="http://schemas.microsoft.com/office/drawing/2014/main" id="{541A3F02-800F-48BA-B4B9-17284A2AEF28}"/>
              </a:ext>
            </a:extLst>
          </p:cNvPr>
          <p:cNvSpPr/>
          <p:nvPr/>
        </p:nvSpPr>
        <p:spPr>
          <a:xfrm>
            <a:off x="5314585" y="275891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89" name="aw3">
            <a:extLst>
              <a:ext uri="{FF2B5EF4-FFF2-40B4-BE49-F238E27FC236}">
                <a16:creationId xmlns:a16="http://schemas.microsoft.com/office/drawing/2014/main" id="{DD843874-8034-44C1-B56C-3A0ED5F982B7}"/>
              </a:ext>
            </a:extLst>
          </p:cNvPr>
          <p:cNvSpPr/>
          <p:nvPr/>
        </p:nvSpPr>
        <p:spPr>
          <a:xfrm>
            <a:off x="2275471" y="275891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sp>
        <p:nvSpPr>
          <p:cNvPr id="98" name="core6">
            <a:extLst>
              <a:ext uri="{FF2B5EF4-FFF2-40B4-BE49-F238E27FC236}">
                <a16:creationId xmlns:a16="http://schemas.microsoft.com/office/drawing/2014/main" id="{34E7B2A6-8D22-40CB-A0A3-490C14680144}"/>
              </a:ext>
            </a:extLst>
          </p:cNvPr>
          <p:cNvSpPr/>
          <p:nvPr/>
        </p:nvSpPr>
        <p:spPr>
          <a:xfrm>
            <a:off x="9241323" y="169504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6E49B75-EFE0-4495-99FC-6AFAD7BCEA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7482" y="5252553"/>
            <a:ext cx="10297036" cy="135952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827EF16-142B-4309-8CDD-A87EDB17498D}"/>
              </a:ext>
            </a:extLst>
          </p:cNvPr>
          <p:cNvSpPr txBox="1"/>
          <p:nvPr/>
        </p:nvSpPr>
        <p:spPr>
          <a:xfrm rot="20393747">
            <a:off x="1185293" y="5582978"/>
            <a:ext cx="1443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CÂU HỎI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(QUESTION)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C48B82-3B52-49C4-8CB3-C59A9167016C}"/>
              </a:ext>
            </a:extLst>
          </p:cNvPr>
          <p:cNvSpPr txBox="1"/>
          <p:nvPr/>
        </p:nvSpPr>
        <p:spPr>
          <a:xfrm>
            <a:off x="2920480" y="5551713"/>
            <a:ext cx="8094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bạn đánh nội dung câu hỏi vào đây nhé ! (Insert question here ?)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40C5F2-0B4C-4C0A-8E3A-245F147FDB58}"/>
              </a:ext>
            </a:extLst>
          </p:cNvPr>
          <p:cNvSpPr txBox="1"/>
          <p:nvPr/>
        </p:nvSpPr>
        <p:spPr>
          <a:xfrm>
            <a:off x="159349" y="484789"/>
            <a:ext cx="157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VÒNG 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(ROUND 0)</a:t>
            </a:r>
          </a:p>
        </p:txBody>
      </p:sp>
      <p:pic>
        <p:nvPicPr>
          <p:cNvPr id="32" name="red 1">
            <a:extLst>
              <a:ext uri="{FF2B5EF4-FFF2-40B4-BE49-F238E27FC236}">
                <a16:creationId xmlns:a16="http://schemas.microsoft.com/office/drawing/2014/main" id="{5BCABBBE-BAB7-4095-A1A8-BE679B0E859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65215" y="-1993465"/>
            <a:ext cx="2165782" cy="2165782"/>
          </a:xfrm>
          <a:prstGeom prst="rect">
            <a:avLst/>
          </a:prstGeom>
        </p:spPr>
      </p:pic>
      <p:pic>
        <p:nvPicPr>
          <p:cNvPr id="33" name="red 2">
            <a:extLst>
              <a:ext uri="{FF2B5EF4-FFF2-40B4-BE49-F238E27FC236}">
                <a16:creationId xmlns:a16="http://schemas.microsoft.com/office/drawing/2014/main" id="{DCAE2E67-F282-4524-AEF6-11B9F9174C4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37522" y="-1992708"/>
            <a:ext cx="4621169" cy="2164268"/>
          </a:xfrm>
          <a:prstGeom prst="rect">
            <a:avLst/>
          </a:prstGeom>
        </p:spPr>
      </p:pic>
      <p:pic>
        <p:nvPicPr>
          <p:cNvPr id="34" name="red 3">
            <a:extLst>
              <a:ext uri="{FF2B5EF4-FFF2-40B4-BE49-F238E27FC236}">
                <a16:creationId xmlns:a16="http://schemas.microsoft.com/office/drawing/2014/main" id="{BF952DDC-659E-4F2C-915A-8A7398088F5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09072" y="-1992708"/>
            <a:ext cx="7078069" cy="2164268"/>
          </a:xfrm>
          <a:prstGeom prst="rect">
            <a:avLst/>
          </a:prstGeom>
        </p:spPr>
      </p:pic>
      <p:pic>
        <p:nvPicPr>
          <p:cNvPr id="35" name="red button 4">
            <a:extLst>
              <a:ext uri="{FF2B5EF4-FFF2-40B4-BE49-F238E27FC236}">
                <a16:creationId xmlns:a16="http://schemas.microsoft.com/office/drawing/2014/main" id="{EF348608-3AA8-4FE6-B141-5F0C72373CD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42" name="red 1">
            <a:extLst>
              <a:ext uri="{FF2B5EF4-FFF2-40B4-BE49-F238E27FC236}">
                <a16:creationId xmlns:a16="http://schemas.microsoft.com/office/drawing/2014/main" id="{6C620C04-DC00-4783-A0CF-C903230303E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65215" y="-1993465"/>
            <a:ext cx="2165782" cy="2165782"/>
          </a:xfrm>
          <a:prstGeom prst="rect">
            <a:avLst/>
          </a:prstGeom>
        </p:spPr>
      </p:pic>
      <p:pic>
        <p:nvPicPr>
          <p:cNvPr id="43" name="red button 3">
            <a:extLst>
              <a:ext uri="{FF2B5EF4-FFF2-40B4-BE49-F238E27FC236}">
                <a16:creationId xmlns:a16="http://schemas.microsoft.com/office/drawing/2014/main" id="{035DDF7F-0FDC-424F-BFF6-ADD0008521D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44" name="red button 2">
            <a:extLst>
              <a:ext uri="{FF2B5EF4-FFF2-40B4-BE49-F238E27FC236}">
                <a16:creationId xmlns:a16="http://schemas.microsoft.com/office/drawing/2014/main" id="{986EE416-0AF1-4852-9BD8-0364BD6392B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45" name="red button 1">
            <a:extLst>
              <a:ext uri="{FF2B5EF4-FFF2-40B4-BE49-F238E27FC236}">
                <a16:creationId xmlns:a16="http://schemas.microsoft.com/office/drawing/2014/main" id="{34ED4B01-1A23-40FF-A604-EF857FED36D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3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92" grpId="0" animBg="1"/>
      <p:bldP spid="99" grpId="0" animBg="1"/>
      <p:bldP spid="95" grpId="0" animBg="1"/>
      <p:bldP spid="96" grpId="0" animBg="1"/>
      <p:bldP spid="91" grpId="0" animBg="1"/>
      <p:bldP spid="76" grpId="0" animBg="1"/>
      <p:bldP spid="77" grpId="0" animBg="1"/>
      <p:bldP spid="85" grpId="0" animBg="1"/>
      <p:bldP spid="86" grpId="0" animBg="1"/>
      <p:bldP spid="88" grpId="0" animBg="1"/>
      <p:bldP spid="89" grpId="0" animBg="1"/>
      <p:bldP spid="98" grpId="0" animBg="1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4">
            <a:extLst>
              <a:ext uri="{FF2B5EF4-FFF2-40B4-BE49-F238E27FC236}">
                <a16:creationId xmlns:a16="http://schemas.microsoft.com/office/drawing/2014/main" id="{9CA86163-73B0-432D-9EA2-154D90D690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3754191"/>
            <a:ext cx="3828620" cy="944962"/>
          </a:xfrm>
          <a:prstGeom prst="rect">
            <a:avLst/>
          </a:prstGeom>
        </p:spPr>
      </p:pic>
      <p:sp>
        <p:nvSpPr>
          <p:cNvPr id="92" name="aw4">
            <a:extLst>
              <a:ext uri="{FF2B5EF4-FFF2-40B4-BE49-F238E27FC236}">
                <a16:creationId xmlns:a16="http://schemas.microsoft.com/office/drawing/2014/main" id="{7C716866-B69F-4ECE-B595-86E157973A44}"/>
              </a:ext>
            </a:extLst>
          </p:cNvPr>
          <p:cNvSpPr/>
          <p:nvPr/>
        </p:nvSpPr>
        <p:spPr>
          <a:xfrm>
            <a:off x="2275471" y="382278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97" name="6">
            <a:extLst>
              <a:ext uri="{FF2B5EF4-FFF2-40B4-BE49-F238E27FC236}">
                <a16:creationId xmlns:a16="http://schemas.microsoft.com/office/drawing/2014/main" id="{4B3A31D8-F32F-4FDC-A08C-D7EC7FFC73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59" y="1626451"/>
            <a:ext cx="3828620" cy="944962"/>
          </a:xfrm>
          <a:prstGeom prst="rect">
            <a:avLst/>
          </a:prstGeom>
        </p:spPr>
      </p:pic>
      <p:sp>
        <p:nvSpPr>
          <p:cNvPr id="99" name="aw6">
            <a:extLst>
              <a:ext uri="{FF2B5EF4-FFF2-40B4-BE49-F238E27FC236}">
                <a16:creationId xmlns:a16="http://schemas.microsoft.com/office/drawing/2014/main" id="{E0CF8269-693F-41B8-8E68-85C9C802520E}"/>
              </a:ext>
            </a:extLst>
          </p:cNvPr>
          <p:cNvSpPr/>
          <p:nvPr/>
        </p:nvSpPr>
        <p:spPr>
          <a:xfrm>
            <a:off x="6202209" y="169504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100" name="7">
            <a:extLst>
              <a:ext uri="{FF2B5EF4-FFF2-40B4-BE49-F238E27FC236}">
                <a16:creationId xmlns:a16="http://schemas.microsoft.com/office/drawing/2014/main" id="{C4BD0492-C250-4A61-816D-EE51FA6B25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59" y="2690321"/>
            <a:ext cx="3828620" cy="944962"/>
          </a:xfrm>
          <a:prstGeom prst="rect">
            <a:avLst/>
          </a:prstGeom>
        </p:spPr>
      </p:pic>
      <p:sp>
        <p:nvSpPr>
          <p:cNvPr id="102" name="aw7">
            <a:extLst>
              <a:ext uri="{FF2B5EF4-FFF2-40B4-BE49-F238E27FC236}">
                <a16:creationId xmlns:a16="http://schemas.microsoft.com/office/drawing/2014/main" id="{E582F52F-699D-49B1-B260-829FDC169F0D}"/>
              </a:ext>
            </a:extLst>
          </p:cNvPr>
          <p:cNvSpPr/>
          <p:nvPr/>
        </p:nvSpPr>
        <p:spPr>
          <a:xfrm>
            <a:off x="6202209" y="275891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103" name="8">
            <a:extLst>
              <a:ext uri="{FF2B5EF4-FFF2-40B4-BE49-F238E27FC236}">
                <a16:creationId xmlns:a16="http://schemas.microsoft.com/office/drawing/2014/main" id="{2D41CB75-4F23-48E5-8A2F-5C88ED28D9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3754191"/>
            <a:ext cx="3822523" cy="944962"/>
          </a:xfrm>
          <a:prstGeom prst="rect">
            <a:avLst/>
          </a:prstGeom>
        </p:spPr>
      </p:pic>
      <p:pic>
        <p:nvPicPr>
          <p:cNvPr id="94" name="5">
            <a:extLst>
              <a:ext uri="{FF2B5EF4-FFF2-40B4-BE49-F238E27FC236}">
                <a16:creationId xmlns:a16="http://schemas.microsoft.com/office/drawing/2014/main" id="{FAC9E528-8691-496A-8580-A5F7C681D64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59" y="562581"/>
            <a:ext cx="3828620" cy="944962"/>
          </a:xfrm>
          <a:prstGeom prst="rect">
            <a:avLst/>
          </a:prstGeom>
        </p:spPr>
      </p:pic>
      <p:sp>
        <p:nvSpPr>
          <p:cNvPr id="95" name="core5">
            <a:extLst>
              <a:ext uri="{FF2B5EF4-FFF2-40B4-BE49-F238E27FC236}">
                <a16:creationId xmlns:a16="http://schemas.microsoft.com/office/drawing/2014/main" id="{6F120E57-04C1-467B-8CD2-1E962D8635D7}"/>
              </a:ext>
            </a:extLst>
          </p:cNvPr>
          <p:cNvSpPr/>
          <p:nvPr/>
        </p:nvSpPr>
        <p:spPr>
          <a:xfrm>
            <a:off x="9241323" y="63117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96" name="aw5">
            <a:extLst>
              <a:ext uri="{FF2B5EF4-FFF2-40B4-BE49-F238E27FC236}">
                <a16:creationId xmlns:a16="http://schemas.microsoft.com/office/drawing/2014/main" id="{F9B08F1B-A827-42EB-B9D9-FD23F8ACC8A9}"/>
              </a:ext>
            </a:extLst>
          </p:cNvPr>
          <p:cNvSpPr/>
          <p:nvPr/>
        </p:nvSpPr>
        <p:spPr>
          <a:xfrm>
            <a:off x="6202209" y="63117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sp>
        <p:nvSpPr>
          <p:cNvPr id="91" name="core4">
            <a:extLst>
              <a:ext uri="{FF2B5EF4-FFF2-40B4-BE49-F238E27FC236}">
                <a16:creationId xmlns:a16="http://schemas.microsoft.com/office/drawing/2014/main" id="{405ED5C9-23AA-4C3F-8292-C4D88DC6CEC8}"/>
              </a:ext>
            </a:extLst>
          </p:cNvPr>
          <p:cNvSpPr/>
          <p:nvPr/>
        </p:nvSpPr>
        <p:spPr>
          <a:xfrm>
            <a:off x="5314585" y="382278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pic>
        <p:nvPicPr>
          <p:cNvPr id="78" name="1">
            <a:extLst>
              <a:ext uri="{FF2B5EF4-FFF2-40B4-BE49-F238E27FC236}">
                <a16:creationId xmlns:a16="http://schemas.microsoft.com/office/drawing/2014/main" id="{70B03BA4-8892-46EC-BCD4-7AA80E9781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562581"/>
            <a:ext cx="3828620" cy="944962"/>
          </a:xfrm>
          <a:prstGeom prst="rect">
            <a:avLst/>
          </a:prstGeom>
        </p:spPr>
      </p:pic>
      <p:sp>
        <p:nvSpPr>
          <p:cNvPr id="76" name="core1">
            <a:extLst>
              <a:ext uri="{FF2B5EF4-FFF2-40B4-BE49-F238E27FC236}">
                <a16:creationId xmlns:a16="http://schemas.microsoft.com/office/drawing/2014/main" id="{178F47FA-77D9-4998-B266-26D7E435EA71}"/>
              </a:ext>
            </a:extLst>
          </p:cNvPr>
          <p:cNvSpPr/>
          <p:nvPr/>
        </p:nvSpPr>
        <p:spPr>
          <a:xfrm>
            <a:off x="5314585" y="63117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77" name="aw1">
            <a:extLst>
              <a:ext uri="{FF2B5EF4-FFF2-40B4-BE49-F238E27FC236}">
                <a16:creationId xmlns:a16="http://schemas.microsoft.com/office/drawing/2014/main" id="{7A3B9BE9-7ECF-460B-A78E-D005642EE4F6}"/>
              </a:ext>
            </a:extLst>
          </p:cNvPr>
          <p:cNvSpPr/>
          <p:nvPr/>
        </p:nvSpPr>
        <p:spPr>
          <a:xfrm>
            <a:off x="2275471" y="63117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84" name="2">
            <a:extLst>
              <a:ext uri="{FF2B5EF4-FFF2-40B4-BE49-F238E27FC236}">
                <a16:creationId xmlns:a16="http://schemas.microsoft.com/office/drawing/2014/main" id="{9D724775-B362-47F2-AAC3-DC300939B42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1626451"/>
            <a:ext cx="3828620" cy="944962"/>
          </a:xfrm>
          <a:prstGeom prst="rect">
            <a:avLst/>
          </a:prstGeom>
        </p:spPr>
      </p:pic>
      <p:sp>
        <p:nvSpPr>
          <p:cNvPr id="85" name="core2">
            <a:extLst>
              <a:ext uri="{FF2B5EF4-FFF2-40B4-BE49-F238E27FC236}">
                <a16:creationId xmlns:a16="http://schemas.microsoft.com/office/drawing/2014/main" id="{C647358F-62FE-4ED4-AD14-E6ECBF5964AF}"/>
              </a:ext>
            </a:extLst>
          </p:cNvPr>
          <p:cNvSpPr/>
          <p:nvPr/>
        </p:nvSpPr>
        <p:spPr>
          <a:xfrm>
            <a:off x="5314585" y="169504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86" name="aw2">
            <a:extLst>
              <a:ext uri="{FF2B5EF4-FFF2-40B4-BE49-F238E27FC236}">
                <a16:creationId xmlns:a16="http://schemas.microsoft.com/office/drawing/2014/main" id="{68C386B6-4BFC-4307-8BA9-4463F7757411}"/>
              </a:ext>
            </a:extLst>
          </p:cNvPr>
          <p:cNvSpPr/>
          <p:nvPr/>
        </p:nvSpPr>
        <p:spPr>
          <a:xfrm>
            <a:off x="2275471" y="169504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87" name="3">
            <a:extLst>
              <a:ext uri="{FF2B5EF4-FFF2-40B4-BE49-F238E27FC236}">
                <a16:creationId xmlns:a16="http://schemas.microsoft.com/office/drawing/2014/main" id="{CE54A576-DACC-4EF7-8909-D9783CC898E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2690321"/>
            <a:ext cx="3828620" cy="944962"/>
          </a:xfrm>
          <a:prstGeom prst="rect">
            <a:avLst/>
          </a:prstGeom>
        </p:spPr>
      </p:pic>
      <p:sp>
        <p:nvSpPr>
          <p:cNvPr id="88" name="core3">
            <a:extLst>
              <a:ext uri="{FF2B5EF4-FFF2-40B4-BE49-F238E27FC236}">
                <a16:creationId xmlns:a16="http://schemas.microsoft.com/office/drawing/2014/main" id="{541A3F02-800F-48BA-B4B9-17284A2AEF28}"/>
              </a:ext>
            </a:extLst>
          </p:cNvPr>
          <p:cNvSpPr/>
          <p:nvPr/>
        </p:nvSpPr>
        <p:spPr>
          <a:xfrm>
            <a:off x="5314585" y="275891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89" name="aw3">
            <a:extLst>
              <a:ext uri="{FF2B5EF4-FFF2-40B4-BE49-F238E27FC236}">
                <a16:creationId xmlns:a16="http://schemas.microsoft.com/office/drawing/2014/main" id="{DD843874-8034-44C1-B56C-3A0ED5F982B7}"/>
              </a:ext>
            </a:extLst>
          </p:cNvPr>
          <p:cNvSpPr/>
          <p:nvPr/>
        </p:nvSpPr>
        <p:spPr>
          <a:xfrm>
            <a:off x="2275471" y="275891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sp>
        <p:nvSpPr>
          <p:cNvPr id="98" name="core6">
            <a:extLst>
              <a:ext uri="{FF2B5EF4-FFF2-40B4-BE49-F238E27FC236}">
                <a16:creationId xmlns:a16="http://schemas.microsoft.com/office/drawing/2014/main" id="{34E7B2A6-8D22-40CB-A0A3-490C14680144}"/>
              </a:ext>
            </a:extLst>
          </p:cNvPr>
          <p:cNvSpPr/>
          <p:nvPr/>
        </p:nvSpPr>
        <p:spPr>
          <a:xfrm>
            <a:off x="9241323" y="169504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101" name="core7">
            <a:extLst>
              <a:ext uri="{FF2B5EF4-FFF2-40B4-BE49-F238E27FC236}">
                <a16:creationId xmlns:a16="http://schemas.microsoft.com/office/drawing/2014/main" id="{CDFD0A5E-B423-4049-94BE-9F05FF2B3449}"/>
              </a:ext>
            </a:extLst>
          </p:cNvPr>
          <p:cNvSpPr/>
          <p:nvPr/>
        </p:nvSpPr>
        <p:spPr>
          <a:xfrm>
            <a:off x="9241323" y="275891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6E49B75-EFE0-4495-99FC-6AFAD7BCEA2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7482" y="5252553"/>
            <a:ext cx="10297036" cy="135952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827EF16-142B-4309-8CDD-A87EDB17498D}"/>
              </a:ext>
            </a:extLst>
          </p:cNvPr>
          <p:cNvSpPr txBox="1"/>
          <p:nvPr/>
        </p:nvSpPr>
        <p:spPr>
          <a:xfrm rot="20393747">
            <a:off x="1185293" y="5582978"/>
            <a:ext cx="1443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CÂU HỎI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(QUESTION)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C48B82-3B52-49C4-8CB3-C59A9167016C}"/>
              </a:ext>
            </a:extLst>
          </p:cNvPr>
          <p:cNvSpPr txBox="1"/>
          <p:nvPr/>
        </p:nvSpPr>
        <p:spPr>
          <a:xfrm>
            <a:off x="2920480" y="5551713"/>
            <a:ext cx="8094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bạn đánh nội dung câu hỏi vào đây nhé ! (Insert question here ?)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40C5F2-0B4C-4C0A-8E3A-245F147FDB58}"/>
              </a:ext>
            </a:extLst>
          </p:cNvPr>
          <p:cNvSpPr txBox="1"/>
          <p:nvPr/>
        </p:nvSpPr>
        <p:spPr>
          <a:xfrm>
            <a:off x="159349" y="484789"/>
            <a:ext cx="157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VÒNG 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(ROUND 0)</a:t>
            </a:r>
          </a:p>
        </p:txBody>
      </p:sp>
      <p:pic>
        <p:nvPicPr>
          <p:cNvPr id="34" name="red 1">
            <a:extLst>
              <a:ext uri="{FF2B5EF4-FFF2-40B4-BE49-F238E27FC236}">
                <a16:creationId xmlns:a16="http://schemas.microsoft.com/office/drawing/2014/main" id="{EB372D0A-B83C-486E-B182-995CF63CFF7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65215" y="-1993465"/>
            <a:ext cx="2165782" cy="2165782"/>
          </a:xfrm>
          <a:prstGeom prst="rect">
            <a:avLst/>
          </a:prstGeom>
        </p:spPr>
      </p:pic>
      <p:pic>
        <p:nvPicPr>
          <p:cNvPr id="35" name="red 2">
            <a:extLst>
              <a:ext uri="{FF2B5EF4-FFF2-40B4-BE49-F238E27FC236}">
                <a16:creationId xmlns:a16="http://schemas.microsoft.com/office/drawing/2014/main" id="{9FE89E54-2F6C-47BD-A46C-F6985D176C1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37522" y="-1992708"/>
            <a:ext cx="4621169" cy="2164268"/>
          </a:xfrm>
          <a:prstGeom prst="rect">
            <a:avLst/>
          </a:prstGeom>
        </p:spPr>
      </p:pic>
      <p:pic>
        <p:nvPicPr>
          <p:cNvPr id="42" name="red 3">
            <a:extLst>
              <a:ext uri="{FF2B5EF4-FFF2-40B4-BE49-F238E27FC236}">
                <a16:creationId xmlns:a16="http://schemas.microsoft.com/office/drawing/2014/main" id="{92C83234-7B20-4B41-A7A7-D6C265D3908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09072" y="-1992708"/>
            <a:ext cx="7078069" cy="2164268"/>
          </a:xfrm>
          <a:prstGeom prst="rect">
            <a:avLst/>
          </a:prstGeom>
        </p:spPr>
      </p:pic>
      <p:pic>
        <p:nvPicPr>
          <p:cNvPr id="43" name="red button 4">
            <a:extLst>
              <a:ext uri="{FF2B5EF4-FFF2-40B4-BE49-F238E27FC236}">
                <a16:creationId xmlns:a16="http://schemas.microsoft.com/office/drawing/2014/main" id="{5C9E786B-F941-4F64-8A82-72C49C2435C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44" name="red 1">
            <a:extLst>
              <a:ext uri="{FF2B5EF4-FFF2-40B4-BE49-F238E27FC236}">
                <a16:creationId xmlns:a16="http://schemas.microsoft.com/office/drawing/2014/main" id="{C5BC6AE2-4105-4C3C-AF08-1C496A96584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65215" y="-1993465"/>
            <a:ext cx="2165782" cy="2165782"/>
          </a:xfrm>
          <a:prstGeom prst="rect">
            <a:avLst/>
          </a:prstGeom>
        </p:spPr>
      </p:pic>
      <p:pic>
        <p:nvPicPr>
          <p:cNvPr id="45" name="red button 3">
            <a:extLst>
              <a:ext uri="{FF2B5EF4-FFF2-40B4-BE49-F238E27FC236}">
                <a16:creationId xmlns:a16="http://schemas.microsoft.com/office/drawing/2014/main" id="{01BC635C-EC68-40CE-A611-C58CBBE33DE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46" name="red button 2">
            <a:extLst>
              <a:ext uri="{FF2B5EF4-FFF2-40B4-BE49-F238E27FC236}">
                <a16:creationId xmlns:a16="http://schemas.microsoft.com/office/drawing/2014/main" id="{1A542CA9-D5A3-4117-A9E9-5FCD31847B3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47" name="red button 1">
            <a:extLst>
              <a:ext uri="{FF2B5EF4-FFF2-40B4-BE49-F238E27FC236}">
                <a16:creationId xmlns:a16="http://schemas.microsoft.com/office/drawing/2014/main" id="{5CB75BDA-5579-4135-B442-CE391415CFE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0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92" grpId="0" animBg="1"/>
      <p:bldP spid="99" grpId="0" animBg="1"/>
      <p:bldP spid="102" grpId="0" animBg="1"/>
      <p:bldP spid="95" grpId="0" animBg="1"/>
      <p:bldP spid="96" grpId="0" animBg="1"/>
      <p:bldP spid="91" grpId="0" animBg="1"/>
      <p:bldP spid="76" grpId="0" animBg="1"/>
      <p:bldP spid="77" grpId="0" animBg="1"/>
      <p:bldP spid="85" grpId="0" animBg="1"/>
      <p:bldP spid="86" grpId="0" animBg="1"/>
      <p:bldP spid="88" grpId="0" animBg="1"/>
      <p:bldP spid="89" grpId="0" animBg="1"/>
      <p:bldP spid="98" grpId="0" animBg="1"/>
      <p:bldP spid="101" grpId="0" animBg="1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637</Words>
  <PresentationFormat>Widescreen</PresentationFormat>
  <Paragraphs>118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Arial</vt:lpstr>
      <vt:lpstr>Tahoma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2019-02-22T04:36:52Z</dcterms:created>
  <dcterms:modified xsi:type="dcterms:W3CDTF">2019-04-01T18:25:14Z</dcterms:modified>
</cp:coreProperties>
</file>