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9"/>
  </p:notesMasterIdLst>
  <p:sldIdLst>
    <p:sldId id="257" r:id="rId2"/>
    <p:sldId id="265" r:id="rId3"/>
    <p:sldId id="2752" r:id="rId4"/>
    <p:sldId id="272" r:id="rId5"/>
    <p:sldId id="2753" r:id="rId6"/>
    <p:sldId id="2754" r:id="rId7"/>
    <p:sldId id="2755" r:id="rId8"/>
    <p:sldId id="2756" r:id="rId9"/>
    <p:sldId id="2757" r:id="rId10"/>
    <p:sldId id="2758" r:id="rId11"/>
    <p:sldId id="277" r:id="rId12"/>
    <p:sldId id="2759" r:id="rId13"/>
    <p:sldId id="2760" r:id="rId14"/>
    <p:sldId id="2761" r:id="rId15"/>
    <p:sldId id="2762" r:id="rId16"/>
    <p:sldId id="2763"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1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90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7</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13</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7E30-3B39-22B2-80EC-A7C7D3485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0CEB5-8FE4-034C-4E1C-CE1F0AD27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5810DA-44A3-51CF-0105-04667EBCA3A8}"/>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5" name="Footer Placeholder 4">
            <a:extLst>
              <a:ext uri="{FF2B5EF4-FFF2-40B4-BE49-F238E27FC236}">
                <a16:creationId xmlns:a16="http://schemas.microsoft.com/office/drawing/2014/main" id="{8B36CC8D-F414-1B4E-8A63-7D6293C1D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859D2-710C-1A8A-694C-750E284BE3D8}"/>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27691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4367-A412-F5E9-C785-16B338C18F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1F332-3799-0D39-3E97-21EB6723B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71A3-3AD7-B069-36CB-986B158876E9}"/>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5" name="Footer Placeholder 4">
            <a:extLst>
              <a:ext uri="{FF2B5EF4-FFF2-40B4-BE49-F238E27FC236}">
                <a16:creationId xmlns:a16="http://schemas.microsoft.com/office/drawing/2014/main" id="{20CD0F3E-0960-E56F-1D9B-E77FC310A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2CE84-6C48-4250-8041-C1951922A5C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91597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06428-4303-C341-B9A2-3670F89B9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677E84-B31B-FAFF-697C-93C1162D92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57B04-6F22-9D2B-AE45-D91D4FB10100}"/>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5" name="Footer Placeholder 4">
            <a:extLst>
              <a:ext uri="{FF2B5EF4-FFF2-40B4-BE49-F238E27FC236}">
                <a16:creationId xmlns:a16="http://schemas.microsoft.com/office/drawing/2014/main" id="{E0FFA400-2C7B-C743-ADEB-4428E47C9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AB805-9E33-EF72-220F-4B9878F6B61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49504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AE56-E70B-20DC-CD7E-5B34CC85F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6A35-6B30-90A0-E2F4-3B09561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1844F-8B74-D92C-6CE7-66EBA1D89400}"/>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5" name="Footer Placeholder 4">
            <a:extLst>
              <a:ext uri="{FF2B5EF4-FFF2-40B4-BE49-F238E27FC236}">
                <a16:creationId xmlns:a16="http://schemas.microsoft.com/office/drawing/2014/main" id="{AB7A5AF0-345E-8508-9922-F44C77BFA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D90C7-A280-0F33-F412-6358EEFBD9A3}"/>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3975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191A-0EE2-8A49-3B28-91F2C99CC0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75DCA8-2DB6-ADD0-D236-CB7CCC7C6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8E1B9-2961-40B8-304D-9413C8B02E3D}"/>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5" name="Footer Placeholder 4">
            <a:extLst>
              <a:ext uri="{FF2B5EF4-FFF2-40B4-BE49-F238E27FC236}">
                <a16:creationId xmlns:a16="http://schemas.microsoft.com/office/drawing/2014/main" id="{30D379AA-EDA0-04A6-5958-0B5ECB572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2E68B-8537-FE72-5EE9-1DB3B6C4E2B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899511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9E46-CE9B-02BD-B893-2D09755CE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6D471-C275-2C44-72D3-30D8D345A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430C1-A891-38BD-D5E7-6AC640F9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CC2BFB-D0CF-4859-3AC7-7D616D6520FC}"/>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6" name="Footer Placeholder 5">
            <a:extLst>
              <a:ext uri="{FF2B5EF4-FFF2-40B4-BE49-F238E27FC236}">
                <a16:creationId xmlns:a16="http://schemas.microsoft.com/office/drawing/2014/main" id="{924C6806-B04A-ABE0-8F83-B1D4E5ECE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CA666-3DE7-18B5-7E68-95DDA676DD9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76776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8B12-BE5F-C25B-7575-BBAE875A8A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2E953-D5AE-21BE-B91C-AF9255DBB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2FEBF0-74CC-D4A7-08BB-15B5451CD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BAB4DE-BEC3-899B-EA74-2488986FEE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7405F-5893-0473-F544-2803B6102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681D31-38B5-9DAD-BFC7-4BFFD3DF2FD9}"/>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8" name="Footer Placeholder 7">
            <a:extLst>
              <a:ext uri="{FF2B5EF4-FFF2-40B4-BE49-F238E27FC236}">
                <a16:creationId xmlns:a16="http://schemas.microsoft.com/office/drawing/2014/main" id="{C3F48930-C590-B52A-1EE9-B5B6BAF83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06799-3937-6B34-3AF8-60C863CFC4D2}"/>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22689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AD2B-E515-DA8E-6710-5EAF9BC84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8A29C4-7861-2C4D-64EE-7D8CD8F85DAF}"/>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4" name="Footer Placeholder 3">
            <a:extLst>
              <a:ext uri="{FF2B5EF4-FFF2-40B4-BE49-F238E27FC236}">
                <a16:creationId xmlns:a16="http://schemas.microsoft.com/office/drawing/2014/main" id="{07C9E72F-C85B-208D-EBF4-078A47269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F38591-98B6-CD76-4E88-270E8EC6D93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899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56EFC-5E72-0AFD-BF8B-4158C658784F}"/>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3" name="Footer Placeholder 2">
            <a:extLst>
              <a:ext uri="{FF2B5EF4-FFF2-40B4-BE49-F238E27FC236}">
                <a16:creationId xmlns:a16="http://schemas.microsoft.com/office/drawing/2014/main" id="{E0A20DD6-30FA-44B4-888A-06C819FF1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F11929-F9EB-945F-2618-315FC98A220E}"/>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99048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8055-2F4D-80E3-4C01-FD85C4781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B6FB0-2E82-9CD3-A9EF-36245D16F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B3948-791E-B1FF-026A-ABA9A1C4C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21D7F-733A-1448-65C7-95339EE7E44A}"/>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6" name="Footer Placeholder 5">
            <a:extLst>
              <a:ext uri="{FF2B5EF4-FFF2-40B4-BE49-F238E27FC236}">
                <a16:creationId xmlns:a16="http://schemas.microsoft.com/office/drawing/2014/main" id="{73A3CE2C-2B2C-3E54-7A1C-0C1E10FF3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4774F-6121-F4F1-585C-A156BAA0511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377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69C8-FDD5-9890-E1AF-A9C9AA6C9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045330-911A-F7B8-DA95-22AFB003D4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3CCC47-C93B-37EF-C887-6EE6AF710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72683-541D-C671-AF19-7A4234FD6D79}"/>
              </a:ext>
            </a:extLst>
          </p:cNvPr>
          <p:cNvSpPr>
            <a:spLocks noGrp="1"/>
          </p:cNvSpPr>
          <p:nvPr>
            <p:ph type="dt" sz="half" idx="10"/>
          </p:nvPr>
        </p:nvSpPr>
        <p:spPr/>
        <p:txBody>
          <a:bodyPr/>
          <a:lstStyle/>
          <a:p>
            <a:fld id="{F53D3B4C-89C4-4B35-AF36-A6BCE2E60702}" type="datetimeFigureOut">
              <a:rPr lang="en-US" smtClean="0"/>
              <a:t>10/15/2023</a:t>
            </a:fld>
            <a:endParaRPr lang="en-US"/>
          </a:p>
        </p:txBody>
      </p:sp>
      <p:sp>
        <p:nvSpPr>
          <p:cNvPr id="6" name="Footer Placeholder 5">
            <a:extLst>
              <a:ext uri="{FF2B5EF4-FFF2-40B4-BE49-F238E27FC236}">
                <a16:creationId xmlns:a16="http://schemas.microsoft.com/office/drawing/2014/main" id="{5C5DDA4B-4D9F-4E6B-856E-4A90A6FE8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68835-0913-7F29-7A2D-559B1B64BE9F}"/>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08330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74E3561-E09D-16D5-252E-17EB99D92E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5555CFC-3403-E19A-A7A9-03439F08D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14F88-CF15-7367-154E-ABB9E388D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39D2A-6455-F0BC-881D-63E271452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D3B4C-89C4-4B35-AF36-A6BCE2E60702}" type="datetimeFigureOut">
              <a:rPr lang="en-US" smtClean="0"/>
              <a:t>10/15/2023</a:t>
            </a:fld>
            <a:endParaRPr lang="en-US"/>
          </a:p>
        </p:txBody>
      </p:sp>
      <p:sp>
        <p:nvSpPr>
          <p:cNvPr id="5" name="Footer Placeholder 4">
            <a:extLst>
              <a:ext uri="{FF2B5EF4-FFF2-40B4-BE49-F238E27FC236}">
                <a16:creationId xmlns:a16="http://schemas.microsoft.com/office/drawing/2014/main" id="{D3A09C9C-A08C-D1BD-2493-D27E30821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7C6D13-0E13-7A59-2C93-F697DA8BD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1C9E6-E331-4E3B-96CB-FEB5F40E9A6A}" type="slidenum">
              <a:rPr lang="en-US" smtClean="0"/>
              <a:t>‹#›</a:t>
            </a:fld>
            <a:endParaRPr lang="en-US"/>
          </a:p>
        </p:txBody>
      </p:sp>
    </p:spTree>
    <p:extLst>
      <p:ext uri="{BB962C8B-B14F-4D97-AF65-F5344CB8AC3E}">
        <p14:creationId xmlns:p14="http://schemas.microsoft.com/office/powerpoint/2010/main" val="2024996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5.xml"/><Relationship Id="rId7" Type="http://schemas.openxmlformats.org/officeDocument/2006/relationships/image" Target="../media/image3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emf"/><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6"/>
          <a:stretch>
            <a:fillRect/>
          </a:stretch>
        </p:blipFill>
        <p:spPr>
          <a:xfrm>
            <a:off x="2852874" y="506646"/>
            <a:ext cx="9089668" cy="6195818"/>
          </a:xfrm>
          <a:prstGeom prst="rect">
            <a:avLst/>
          </a:prstGeom>
        </p:spPr>
      </p:pic>
      <p:grpSp>
        <p:nvGrpSpPr>
          <p:cNvPr id="2" name="PA_库_组合 1"/>
          <p:cNvGrpSpPr/>
          <p:nvPr>
            <p:custDataLst>
              <p:tags r:id="rId1"/>
            </p:custDataLst>
          </p:nvPr>
        </p:nvGrpSpPr>
        <p:grpSpPr>
          <a:xfrm>
            <a:off x="-1065662" y="1406977"/>
            <a:ext cx="5742194" cy="5742194"/>
            <a:chOff x="-1065662" y="1406977"/>
            <a:chExt cx="5742194" cy="5742194"/>
          </a:xfrm>
        </p:grpSpPr>
        <p:sp>
          <p:nvSpPr>
            <p:cNvPr id="5" name="任意多边形 4"/>
            <p:cNvSpPr/>
            <p:nvPr/>
          </p:nvSpPr>
          <p:spPr>
            <a:xfrm>
              <a:off x="2633760" y="3350026"/>
              <a:ext cx="1064526" cy="2129050"/>
            </a:xfrm>
            <a:custGeom>
              <a:avLst/>
              <a:gdLst>
                <a:gd name="connsiteX0" fmla="*/ 0 w 1201003"/>
                <a:gd name="connsiteY0" fmla="*/ 2197289 h 2197289"/>
                <a:gd name="connsiteX1" fmla="*/ 1146412 w 1201003"/>
                <a:gd name="connsiteY1" fmla="*/ 0 h 2197289"/>
                <a:gd name="connsiteX2" fmla="*/ 1201003 w 1201003"/>
                <a:gd name="connsiteY2" fmla="*/ 68238 h 2197289"/>
                <a:gd name="connsiteX3" fmla="*/ 1050878 w 1201003"/>
                <a:gd name="connsiteY3" fmla="*/ 368489 h 2197289"/>
                <a:gd name="connsiteX4" fmla="*/ 259308 w 1201003"/>
                <a:gd name="connsiteY4" fmla="*/ 1910686 h 2197289"/>
                <a:gd name="connsiteX5" fmla="*/ 0 w 1201003"/>
                <a:gd name="connsiteY5" fmla="*/ 2197289 h 219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003" h="2197289">
                  <a:moveTo>
                    <a:pt x="0" y="2197289"/>
                  </a:moveTo>
                  <a:lnTo>
                    <a:pt x="1146412" y="0"/>
                  </a:lnTo>
                  <a:lnTo>
                    <a:pt x="1201003" y="68238"/>
                  </a:lnTo>
                  <a:lnTo>
                    <a:pt x="1050878" y="368489"/>
                  </a:lnTo>
                  <a:lnTo>
                    <a:pt x="259308" y="1910686"/>
                  </a:lnTo>
                  <a:lnTo>
                    <a:pt x="0" y="2197289"/>
                  </a:lnTo>
                  <a:close/>
                </a:path>
              </a:pathLst>
            </a:custGeom>
            <a:solidFill>
              <a:srgbClr val="96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4" name="PA_库_图片 3"/>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065662" y="1406977"/>
              <a:ext cx="5742194" cy="5742194"/>
            </a:xfrm>
            <a:prstGeom prst="rect">
              <a:avLst/>
            </a:prstGeom>
          </p:spPr>
        </p:pic>
      </p:grpSp>
      <p:sp>
        <p:nvSpPr>
          <p:cNvPr id="7" name="任意多边形 2">
            <a:extLst>
              <a:ext uri="{FF2B5EF4-FFF2-40B4-BE49-F238E27FC236}">
                <a16:creationId xmlns:a16="http://schemas.microsoft.com/office/drawing/2014/main" id="{32FF0FF3-3284-45F7-BB2B-B0A6FD17DB99}"/>
              </a:ext>
            </a:extLst>
          </p:cNvPr>
          <p:cNvSpPr/>
          <p:nvPr/>
        </p:nvSpPr>
        <p:spPr>
          <a:xfrm>
            <a:off x="3502772" y="424534"/>
            <a:ext cx="8165353" cy="713195"/>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9" name="Picture 8">
            <a:extLst>
              <a:ext uri="{FF2B5EF4-FFF2-40B4-BE49-F238E27FC236}">
                <a16:creationId xmlns:a16="http://schemas.microsoft.com/office/drawing/2014/main" id="{2EE05974-F130-8A29-4098-271715A245A9}"/>
              </a:ext>
            </a:extLst>
          </p:cNvPr>
          <p:cNvPicPr>
            <a:picLocks noChangeAspect="1"/>
          </p:cNvPicPr>
          <p:nvPr/>
        </p:nvPicPr>
        <p:blipFill>
          <a:blip r:embed="rId8"/>
          <a:stretch>
            <a:fillRect/>
          </a:stretch>
        </p:blipFill>
        <p:spPr>
          <a:xfrm>
            <a:off x="4508863" y="419447"/>
            <a:ext cx="6279424" cy="780356"/>
          </a:xfrm>
          <a:prstGeom prst="rect">
            <a:avLst/>
          </a:prstGeom>
        </p:spPr>
      </p:pic>
      <p:sp>
        <p:nvSpPr>
          <p:cNvPr id="12" name="TextBox 11">
            <a:extLst>
              <a:ext uri="{FF2B5EF4-FFF2-40B4-BE49-F238E27FC236}">
                <a16:creationId xmlns:a16="http://schemas.microsoft.com/office/drawing/2014/main" id="{1778A958-A929-3BA9-2AB1-C519F51FF142}"/>
              </a:ext>
            </a:extLst>
          </p:cNvPr>
          <p:cNvSpPr txBox="1"/>
          <p:nvPr/>
        </p:nvSpPr>
        <p:spPr>
          <a:xfrm>
            <a:off x="3686175" y="2181225"/>
            <a:ext cx="7353300" cy="2554545"/>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Nghe </a:t>
            </a:r>
            <a:r>
              <a:rPr lang="en-US" sz="3200" b="1" dirty="0" err="1">
                <a:effectLst/>
                <a:latin typeface="Calibri" panose="020F0502020204030204" pitchFamily="34" charset="0"/>
                <a:ea typeface="Calibri" panose="020F0502020204030204" pitchFamily="34" charset="0"/>
                <a:cs typeface="Calibri" panose="020F0502020204030204" pitchFamily="34" charset="0"/>
              </a:rPr>
              <a:t>hiểu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Nhà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phát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minh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cụ</a:t>
            </a:r>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K</a:t>
            </a:r>
            <a:r>
              <a:rPr lang="en-US" sz="3200" b="1" dirty="0" err="1">
                <a:effectLst/>
                <a:latin typeface="Calibri" panose="020F0502020204030204" pitchFamily="34" charset="0"/>
                <a:ea typeface="Calibri" panose="020F0502020204030204" pitchFamily="34" charset="0"/>
                <a:cs typeface="Calibri" panose="020F0502020204030204" pitchFamily="34" charset="0"/>
              </a:rPr>
              <a:t>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được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dựa</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vào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tranh</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bắt</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buộc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đúng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nguyên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văn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theo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lời</a:t>
            </a:r>
            <a:r>
              <a:rPr lang="en-US" sz="3200" b="1" dirty="0">
                <a:effectLst/>
                <a:latin typeface="Calibri" panose="020F0502020204030204" pitchFamily="34" charset="0"/>
                <a:ea typeface="Calibri" panose="020F0502020204030204" pitchFamily="34" charset="0"/>
                <a:cs typeface="Calibri" panose="020F0502020204030204" pitchFamily="34" charset="0"/>
              </a:rPr>
              <a:t> GV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3311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500" fill="hold"/>
                                        <p:tgtEl>
                                          <p:spTgt spid="2"/>
                                        </p:tgtEl>
                                        <p:attrNameLst>
                                          <p:attrName>ppt_x</p:attrName>
                                        </p:attrNameLst>
                                      </p:cBhvr>
                                      <p:tavLst>
                                        <p:tav tm="0">
                                          <p:val>
                                            <p:strVal val="0-#ppt_w/2"/>
                                          </p:val>
                                        </p:tav>
                                        <p:tav tm="100000">
                                          <p:val>
                                            <p:strVal val="#ppt_x"/>
                                          </p:val>
                                        </p:tav>
                                      </p:tavLst>
                                    </p:anim>
                                    <p:anim calcmode="lin" valueType="num">
                                      <p:cBhvr additive="base">
                                        <p:cTn id="11" dur="1500" fill="hold"/>
                                        <p:tgtEl>
                                          <p:spTgt spid="2"/>
                                        </p:tgtEl>
                                        <p:attrNameLst>
                                          <p:attrName>ppt_y</p:attrName>
                                        </p:attrNameLst>
                                      </p:cBhvr>
                                      <p:tavLst>
                                        <p:tav tm="0">
                                          <p:val>
                                            <p:strVal val="#ppt_y"/>
                                          </p:val>
                                        </p:tav>
                                        <p:tav tm="100000">
                                          <p:val>
                                            <p:strVal val="#ppt_y"/>
                                          </p:val>
                                        </p:tav>
                                      </p:tavLst>
                                    </p:anim>
                                    <p:set>
                                      <p:cBhvr>
                                        <p:cTn id="12" dur="1" fill="hold">
                                          <p:stCondLst>
                                            <p:cond delay="0"/>
                                          </p:stCondLst>
                                        </p:cTn>
                                        <p:tgtEl>
                                          <p:spTgt spid="2"/>
                                        </p:tgtEl>
                                        <p:attrNameLst>
                                          <p:attrName>style.visibility</p:attrName>
                                        </p:attrNameLst>
                                      </p:cBhvr>
                                      <p:to>
                                        <p:strVal val="visible"/>
                                      </p:to>
                                    </p:set>
                                    <p:anim to="" calcmode="lin" valueType="num">
                                      <p:cBhvr>
                                        <p:cTn id="13"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4"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5" dur="1500">
                                          <p:stCondLst>
                                            <p:cond delay="0"/>
                                          </p:stCondLst>
                                        </p:cTn>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down)">
                                      <p:cBhvr>
                                        <p:cTn id="20" dur="500"/>
                                        <p:tgtEl>
                                          <p:spTgt spid="1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down)">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TotalTime>
  <Words>629</Words>
  <PresentationFormat>Widescreen</PresentationFormat>
  <Paragraphs>39</Paragraphs>
  <Slides>17</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等线</vt:lpstr>
      <vt:lpstr>Arial</vt:lpstr>
      <vt:lpstr>Calibri</vt:lpstr>
      <vt:lpstr>Calibri Light</vt:lpstr>
      <vt:lpstr>Cambria</vt:lpstr>
      <vt:lpstr>Tahoma</vt:lpstr>
      <vt:lpstr>Wingdings</vt:lpstr>
      <vt:lpstr>印品黑体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2023-09-18T05:43:10Z</dcterms:created>
  <dcterms:modified xsi:type="dcterms:W3CDTF">2023-10-15T09:18:15Z</dcterms:modified>
</cp:coreProperties>
</file>